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ags/tag1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</p:sldMasterIdLst>
  <p:notesMasterIdLst>
    <p:notesMasterId r:id="rId27"/>
  </p:notesMasterIdLst>
  <p:handoutMasterIdLst>
    <p:handoutMasterId r:id="rId28"/>
  </p:handoutMasterIdLst>
  <p:sldIdLst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35" r:id="rId15"/>
    <p:sldId id="422" r:id="rId16"/>
    <p:sldId id="423" r:id="rId17"/>
    <p:sldId id="424" r:id="rId18"/>
    <p:sldId id="425" r:id="rId19"/>
    <p:sldId id="426" r:id="rId20"/>
    <p:sldId id="427" r:id="rId21"/>
    <p:sldId id="421" r:id="rId22"/>
    <p:sldId id="1775" r:id="rId23"/>
    <p:sldId id="1776" r:id="rId24"/>
    <p:sldId id="1777" r:id="rId25"/>
    <p:sldId id="32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9" userDrawn="1">
          <p15:clr>
            <a:srgbClr val="A4A3A4"/>
          </p15:clr>
        </p15:guide>
        <p15:guide id="2" pos="37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DB1"/>
    <a:srgbClr val="FFFFFF"/>
    <a:srgbClr val="D1C3DC"/>
    <a:srgbClr val="EEEBF2"/>
    <a:srgbClr val="E1D8E9"/>
    <a:srgbClr val="94889C"/>
    <a:srgbClr val="7AA664"/>
    <a:srgbClr val="5B804A"/>
    <a:srgbClr val="DBBCBA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333" autoAdjust="0"/>
  </p:normalViewPr>
  <p:slideViewPr>
    <p:cSldViewPr snapToGrid="0" showGuides="1">
      <p:cViewPr varScale="1">
        <p:scale>
          <a:sx n="73" d="100"/>
          <a:sy n="73" d="100"/>
        </p:scale>
        <p:origin x="672" y="78"/>
      </p:cViewPr>
      <p:guideLst>
        <p:guide orient="horz" pos="2179"/>
        <p:guide pos="376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思源黑体 CN Light" panose="020B0300000000000000" charset="-122"/>
              </a:rPr>
              <a:t>2023/11/11</a:t>
            </a:fld>
            <a:endParaRPr lang="zh-CN" altLang="en-US">
              <a:cs typeface="思源黑体 CN Light" panose="020B03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思源黑体 CN Light" panose="020B0300000000000000" charset="-122"/>
              </a:rPr>
              <a:t>‹#›</a:t>
            </a:fld>
            <a:endParaRPr lang="zh-CN" altLang="en-US">
              <a:cs typeface="思源黑体 CN Light" panose="020B03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4179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4423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charset="-122"/>
        <a:ea typeface="思源黑体 CN Light" panose="020B0300000000000000" charset="-122"/>
        <a:cs typeface="思源黑体 CN Light" panose="020B03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charset="-122"/>
        <a:ea typeface="思源黑体 CN Light" panose="020B0300000000000000" charset="-122"/>
        <a:cs typeface="思源黑体 CN Light" panose="020B03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charset="-122"/>
        <a:ea typeface="思源黑体 CN Light" panose="020B0300000000000000" charset="-122"/>
        <a:cs typeface="思源黑体 CN Light" panose="020B03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charset="-122"/>
        <a:ea typeface="思源黑体 CN Light" panose="020B0300000000000000" charset="-122"/>
        <a:cs typeface="思源黑体 CN Light" panose="020B03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charset="-122"/>
        <a:ea typeface="思源黑体 CN Light" panose="020B0300000000000000" charset="-122"/>
        <a:cs typeface="思源黑体 CN Light" panose="020B03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BY https://www.freeppt7.com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798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EEE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99049008"/>
      </p:ext>
    </p:extLst>
  </p:cSld>
  <p:clrMapOvr>
    <a:masterClrMapping/>
  </p:clrMapOvr>
  <p:transition advTm="2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71550537"/>
      </p:ext>
    </p:extLst>
  </p:cSld>
  <p:clrMapOvr>
    <a:masterClrMapping/>
  </p:clrMapOvr>
  <p:transition advTm="200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5821228"/>
      </p:ext>
    </p:extLst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69678378"/>
      </p:ext>
    </p:extLst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00063067"/>
      </p:ext>
    </p:extLst>
  </p:cSld>
  <p:clrMapOvr>
    <a:masterClrMapping/>
  </p:clrMapOvr>
  <p:transition advTm="2000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5326552"/>
      </p:ext>
    </p:extLst>
  </p:cSld>
  <p:clrMapOvr>
    <a:masterClrMapping/>
  </p:clrMapOvr>
  <p:transition advTm="2000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31003175"/>
      </p:ext>
    </p:extLst>
  </p:cSld>
  <p:clrMapOvr>
    <a:masterClrMapping/>
  </p:clrMapOvr>
  <p:transition advTm="2000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14705127"/>
      </p:ext>
    </p:extLst>
  </p:cSld>
  <p:clrMapOvr>
    <a:masterClrMapping/>
  </p:clrMapOvr>
  <p:transition advTm="2000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02625800"/>
      </p:ext>
    </p:extLst>
  </p:cSld>
  <p:clrMapOvr>
    <a:masterClrMapping/>
  </p:clrMapOvr>
  <p:transition advTm="2000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24960680"/>
      </p:ext>
    </p:extLst>
  </p:cSld>
  <p:clrMapOvr>
    <a:masterClrMapping/>
  </p:clrMapOvr>
  <p:transition advTm="2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70667637"/>
      </p:ext>
    </p:extLst>
  </p:cSld>
  <p:clrMapOvr>
    <a:masterClrMapping/>
  </p:clrMapOvr>
  <p:transition advTm="2000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56350133"/>
      </p:ext>
    </p:extLst>
  </p:cSld>
  <p:clrMapOvr>
    <a:masterClrMapping/>
  </p:clrMapOvr>
  <p:transition advTm="2000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10322880"/>
      </p:ext>
    </p:extLst>
  </p:cSld>
  <p:clrMapOvr>
    <a:masterClrMapping/>
  </p:clrMapOvr>
  <p:transition advTm="2000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48464944"/>
      </p:ext>
    </p:extLst>
  </p:cSld>
  <p:clrMapOvr>
    <a:masterClrMapping/>
  </p:clrMapOvr>
  <p:transition advTm="2000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92527980"/>
      </p:ext>
    </p:extLst>
  </p:cSld>
  <p:clrMapOvr>
    <a:masterClrMapping/>
  </p:clrMapOvr>
  <p:transition advTm="2000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209265"/>
      </p:ext>
    </p:extLst>
  </p:cSld>
  <p:clrMapOvr>
    <a:masterClrMapping/>
  </p:clrMapOvr>
  <p:transition advTm="2000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43228995"/>
      </p:ext>
    </p:extLst>
  </p:cSld>
  <p:clrMapOvr>
    <a:masterClrMapping/>
  </p:clrMapOvr>
  <p:transition advTm="2000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78383125"/>
      </p:ext>
    </p:extLst>
  </p:cSld>
  <p:clrMapOvr>
    <a:masterClrMapping/>
  </p:clrMapOvr>
  <p:transition advTm="2000"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27709487"/>
      </p:ext>
    </p:extLst>
  </p:cSld>
  <p:clrMapOvr>
    <a:masterClrMapping/>
  </p:clrMapOvr>
  <p:transition advTm="2000"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49929109"/>
      </p:ext>
    </p:extLst>
  </p:cSld>
  <p:clrMapOvr>
    <a:masterClrMapping/>
  </p:clrMapOvr>
  <p:transition advTm="2000"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82783417"/>
      </p:ext>
    </p:extLst>
  </p:cSld>
  <p:clrMapOvr>
    <a:masterClrMapping/>
  </p:clrMapOvr>
  <p:transition advTm="2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60484005"/>
      </p:ext>
    </p:extLst>
  </p:cSld>
  <p:clrMapOvr>
    <a:masterClrMapping/>
  </p:clrMapOvr>
  <p:transition advTm="2000"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26115765"/>
      </p:ext>
    </p:extLst>
  </p:cSld>
  <p:clrMapOvr>
    <a:masterClrMapping/>
  </p:clrMapOvr>
  <p:transition advTm="2000"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2055222"/>
      </p:ext>
    </p:extLst>
  </p:cSld>
  <p:clrMapOvr>
    <a:masterClrMapping/>
  </p:clrMapOvr>
  <p:transition advTm="2000"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5219844"/>
      </p:ext>
    </p:extLst>
  </p:cSld>
  <p:clrMapOvr>
    <a:masterClrMapping/>
  </p:clrMapOvr>
  <p:transition advTm="2000"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30471188"/>
      </p:ext>
    </p:extLst>
  </p:cSld>
  <p:clrMapOvr>
    <a:masterClrMapping/>
  </p:clrMapOvr>
  <p:transition advTm="2000"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29702882"/>
      </p:ext>
    </p:extLst>
  </p:cSld>
  <p:clrMapOvr>
    <a:masterClrMapping/>
  </p:clrMapOvr>
  <p:transition advTm="2000"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55413783"/>
      </p:ext>
    </p:extLst>
  </p:cSld>
  <p:clrMapOvr>
    <a:masterClrMapping/>
  </p:clrMapOvr>
  <p:transition advTm="2000"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97348128"/>
      </p:ext>
    </p:extLst>
  </p:cSld>
  <p:clrMapOvr>
    <a:masterClrMapping/>
  </p:clrMapOvr>
  <p:transition advTm="2000"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52602795"/>
      </p:ext>
    </p:extLst>
  </p:cSld>
  <p:clrMapOvr>
    <a:masterClrMapping/>
  </p:clrMapOvr>
  <p:transition advTm="2000"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27278465"/>
      </p:ext>
    </p:extLst>
  </p:cSld>
  <p:clrMapOvr>
    <a:masterClrMapping/>
  </p:clrMapOvr>
  <p:transition advTm="2000"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2860028"/>
      </p:ext>
    </p:extLst>
  </p:cSld>
  <p:clrMapOvr>
    <a:masterClrMapping/>
  </p:clrMapOvr>
  <p:transition advTm="2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67822482"/>
      </p:ext>
    </p:extLst>
  </p:cSld>
  <p:clrMapOvr>
    <a:masterClrMapping/>
  </p:clrMapOvr>
  <p:transition advTm="2000"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7517641"/>
      </p:ext>
    </p:extLst>
  </p:cSld>
  <p:clrMapOvr>
    <a:masterClrMapping/>
  </p:clrMapOvr>
  <p:transition advTm="2000"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02237441"/>
      </p:ext>
    </p:extLst>
  </p:cSld>
  <p:clrMapOvr>
    <a:masterClrMapping/>
  </p:clrMapOvr>
  <p:transition advTm="2000"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01807526"/>
      </p:ext>
    </p:extLst>
  </p:cSld>
  <p:clrMapOvr>
    <a:masterClrMapping/>
  </p:clrMapOvr>
  <p:transition advTm="2000"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45698100"/>
      </p:ext>
    </p:extLst>
  </p:cSld>
  <p:clrMapOvr>
    <a:masterClrMapping/>
  </p:clrMapOvr>
  <p:transition advTm="2000"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07032939"/>
      </p:ext>
    </p:extLst>
  </p:cSld>
  <p:clrMapOvr>
    <a:masterClrMapping/>
  </p:clrMapOvr>
  <p:transition advTm="2000"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7186941"/>
      </p:ext>
    </p:extLst>
  </p:cSld>
  <p:clrMapOvr>
    <a:masterClrMapping/>
  </p:clrMapOvr>
  <p:transition advTm="2000"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02700005"/>
      </p:ext>
    </p:extLst>
  </p:cSld>
  <p:clrMapOvr>
    <a:masterClrMapping/>
  </p:clrMapOvr>
  <p:transition advTm="2000"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196453"/>
      </p:ext>
    </p:extLst>
  </p:cSld>
  <p:clrMapOvr>
    <a:masterClrMapping/>
  </p:clrMapOvr>
  <p:transition advTm="2000"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23418566"/>
      </p:ext>
    </p:extLst>
  </p:cSld>
  <p:clrMapOvr>
    <a:masterClrMapping/>
  </p:clrMapOvr>
  <p:transition advTm="2000"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37087854"/>
      </p:ext>
    </p:extLst>
  </p:cSld>
  <p:clrMapOvr>
    <a:masterClrMapping/>
  </p:clrMapOvr>
  <p:transition advTm="2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841234"/>
      </p:ext>
    </p:extLst>
  </p:cSld>
  <p:clrMapOvr>
    <a:masterClrMapping/>
  </p:clrMapOvr>
  <p:transition advTm="2000"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2207870"/>
      </p:ext>
    </p:extLst>
  </p:cSld>
  <p:clrMapOvr>
    <a:masterClrMapping/>
  </p:clrMapOvr>
  <p:transition advTm="2000"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54317623"/>
      </p:ext>
    </p:extLst>
  </p:cSld>
  <p:clrMapOvr>
    <a:masterClrMapping/>
  </p:clrMapOvr>
  <p:transition advTm="2000"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98449227"/>
      </p:ext>
    </p:extLst>
  </p:cSld>
  <p:clrMapOvr>
    <a:masterClrMapping/>
  </p:clrMapOvr>
  <p:transition advTm="2000"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91813162"/>
      </p:ext>
    </p:extLst>
  </p:cSld>
  <p:clrMapOvr>
    <a:masterClrMapping/>
  </p:clrMapOvr>
  <p:transition advTm="2000"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73754873"/>
      </p:ext>
    </p:extLst>
  </p:cSld>
  <p:clrMapOvr>
    <a:masterClrMapping/>
  </p:clrMapOvr>
  <p:transition advTm="2000"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86728367"/>
      </p:ext>
    </p:extLst>
  </p:cSld>
  <p:clrMapOvr>
    <a:masterClrMapping/>
  </p:clrMapOvr>
  <p:transition advTm="2000"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70346560"/>
      </p:ext>
    </p:extLst>
  </p:cSld>
  <p:clrMapOvr>
    <a:masterClrMapping/>
  </p:clrMapOvr>
  <p:transition advTm="2000"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8555945"/>
      </p:ext>
    </p:extLst>
  </p:cSld>
  <p:clrMapOvr>
    <a:masterClrMapping/>
  </p:clrMapOvr>
  <p:transition advTm="2000"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63056472"/>
      </p:ext>
    </p:extLst>
  </p:cSld>
  <p:clrMapOvr>
    <a:masterClrMapping/>
  </p:clrMapOvr>
  <p:transition advTm="2000"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3344871"/>
      </p:ext>
    </p:extLst>
  </p:cSld>
  <p:clrMapOvr>
    <a:masterClrMapping/>
  </p:clrMapOvr>
  <p:transition advTm="2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09895044"/>
      </p:ext>
    </p:extLst>
  </p:cSld>
  <p:clrMapOvr>
    <a:masterClrMapping/>
  </p:clrMapOvr>
  <p:transition advTm="2000"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44944051"/>
      </p:ext>
    </p:extLst>
  </p:cSld>
  <p:clrMapOvr>
    <a:masterClrMapping/>
  </p:clrMapOvr>
  <p:transition advTm="2000"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4147342"/>
      </p:ext>
    </p:extLst>
  </p:cSld>
  <p:clrMapOvr>
    <a:masterClrMapping/>
  </p:clrMapOvr>
  <p:transition advTm="2000"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554315026"/>
      </p:ext>
    </p:extLst>
  </p:cSld>
  <p:clrMapOvr>
    <a:masterClrMapping/>
  </p:clrMapOvr>
  <p:transition advTm="2000"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14600823"/>
      </p:ext>
    </p:extLst>
  </p:cSld>
  <p:clrMapOvr>
    <a:masterClrMapping/>
  </p:clrMapOvr>
  <p:transition advTm="2000"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35579941"/>
      </p:ext>
    </p:extLst>
  </p:cSld>
  <p:clrMapOvr>
    <a:masterClrMapping/>
  </p:clrMapOvr>
  <p:transition advTm="2000"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119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2023/11/11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330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2023/11/11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52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04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24442214"/>
      </p:ext>
    </p:extLst>
  </p:cSld>
  <p:clrMapOvr>
    <a:masterClrMapping/>
  </p:clrMapOvr>
  <p:transition advTm="2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45014766"/>
      </p:ext>
    </p:extLst>
  </p:cSld>
  <p:clrMapOvr>
    <a:masterClrMapping/>
  </p:clrMapOvr>
  <p:transition advTm="2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79887381"/>
      </p:ext>
    </p:extLst>
  </p:cSld>
  <p:clrMapOvr>
    <a:masterClrMapping/>
  </p:clrMapOvr>
  <p:transition advTm="2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6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650" r:id="rId65"/>
    <p:sldLayoutId id="2147483718" r:id="rId66"/>
  </p:sldLayoutIdLst>
  <p:transition advTm="2000">
    <p:wedge/>
  </p:transition>
  <p:hf sldNum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32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2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8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996315" y="1780540"/>
            <a:ext cx="7432675" cy="3317875"/>
            <a:chOff x="1615" y="2004"/>
            <a:chExt cx="11705" cy="5225"/>
          </a:xfrm>
        </p:grpSpPr>
        <p:sp>
          <p:nvSpPr>
            <p:cNvPr id="4" name="文本框 3"/>
            <p:cNvSpPr txBox="1"/>
            <p:nvPr/>
          </p:nvSpPr>
          <p:spPr>
            <a:xfrm>
              <a:off x="1615" y="2881"/>
              <a:ext cx="11705" cy="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Free PPT templates</a:t>
              </a:r>
              <a:endPara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15" y="2004"/>
              <a:ext cx="590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WORK REPORT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07" y="4219"/>
              <a:ext cx="11058" cy="1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200000"/>
                </a:lnSpc>
              </a:pPr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Insert the Subtitle of Your Presentation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615" y="6579"/>
              <a:ext cx="8406" cy="650"/>
              <a:chOff x="5629" y="6467"/>
              <a:chExt cx="8406" cy="650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5629" y="6467"/>
                <a:ext cx="4385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Report 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freeppt7.com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0781" y="6489"/>
                <a:ext cx="325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Time 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202X</a:t>
                </a:r>
              </a:p>
            </p:txBody>
          </p:sp>
        </p:grpSp>
        <p:cxnSp>
          <p:nvCxnSpPr>
            <p:cNvPr id="15" name="直接连接符 14"/>
            <p:cNvCxnSpPr/>
            <p:nvPr/>
          </p:nvCxnSpPr>
          <p:spPr>
            <a:xfrm>
              <a:off x="1799" y="6114"/>
              <a:ext cx="2769" cy="0"/>
            </a:xfrm>
            <a:prstGeom prst="line">
              <a:avLst/>
            </a:prstGeom>
            <a:ln w="63500">
              <a:solidFill>
                <a:srgbClr val="9488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 descr="C:/Users/Administrator/AppData/Local/Temp/picturecompress_20211203212230/output_1.jpgoutput_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28990" y="1812290"/>
            <a:ext cx="3356610" cy="3356610"/>
          </a:xfrm>
          <a:prstGeom prst="ellipse">
            <a:avLst/>
          </a:prstGeom>
        </p:spPr>
      </p:pic>
      <p:sp>
        <p:nvSpPr>
          <p:cNvPr id="19" name="任意多边形 18"/>
          <p:cNvSpPr/>
          <p:nvPr/>
        </p:nvSpPr>
        <p:spPr>
          <a:xfrm rot="20280000">
            <a:off x="8332521" y="4730532"/>
            <a:ext cx="5376173" cy="3131662"/>
          </a:xfrm>
          <a:custGeom>
            <a:avLst/>
            <a:gdLst>
              <a:gd name="connsiteX0" fmla="*/ 0 w 8466"/>
              <a:gd name="connsiteY0" fmla="*/ 1145 h 4931"/>
              <a:gd name="connsiteX1" fmla="*/ 1010 w 8466"/>
              <a:gd name="connsiteY1" fmla="*/ 204 h 4931"/>
              <a:gd name="connsiteX2" fmla="*/ 4379 w 8466"/>
              <a:gd name="connsiteY2" fmla="*/ 1234 h 4931"/>
              <a:gd name="connsiteX3" fmla="*/ 7353 w 8466"/>
              <a:gd name="connsiteY3" fmla="*/ 84 h 4931"/>
              <a:gd name="connsiteX4" fmla="*/ 8292 w 8466"/>
              <a:gd name="connsiteY4" fmla="*/ 1340 h 4931"/>
              <a:gd name="connsiteX5" fmla="*/ 7784 w 8466"/>
              <a:gd name="connsiteY5" fmla="*/ 4144 h 4931"/>
              <a:gd name="connsiteX6" fmla="*/ 7240 w 8466"/>
              <a:gd name="connsiteY6" fmla="*/ 4932 h 4931"/>
              <a:gd name="connsiteX7" fmla="*/ 1010 w 8466"/>
              <a:gd name="connsiteY7" fmla="*/ 4932 h 4931"/>
              <a:gd name="connsiteX8" fmla="*/ 466 w 8466"/>
              <a:gd name="connsiteY8" fmla="*/ 4144 h 4931"/>
              <a:gd name="connsiteX9" fmla="*/ 0 w 8466"/>
              <a:gd name="connsiteY9" fmla="*/ 1145 h 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6" h="4932">
                <a:moveTo>
                  <a:pt x="0" y="1145"/>
                </a:moveTo>
                <a:cubicBezTo>
                  <a:pt x="0" y="711"/>
                  <a:pt x="310" y="-471"/>
                  <a:pt x="1010" y="204"/>
                </a:cubicBezTo>
                <a:cubicBezTo>
                  <a:pt x="2661" y="940"/>
                  <a:pt x="2546" y="1203"/>
                  <a:pt x="4379" y="1234"/>
                </a:cubicBezTo>
                <a:cubicBezTo>
                  <a:pt x="6408" y="823"/>
                  <a:pt x="5952" y="897"/>
                  <a:pt x="7353" y="84"/>
                </a:cubicBezTo>
                <a:cubicBezTo>
                  <a:pt x="9066" y="-36"/>
                  <a:pt x="8292" y="906"/>
                  <a:pt x="8292" y="1340"/>
                </a:cubicBezTo>
                <a:lnTo>
                  <a:pt x="7784" y="4144"/>
                </a:lnTo>
                <a:cubicBezTo>
                  <a:pt x="7784" y="4579"/>
                  <a:pt x="7540" y="4932"/>
                  <a:pt x="7240" y="4932"/>
                </a:cubicBezTo>
                <a:lnTo>
                  <a:pt x="1010" y="4932"/>
                </a:lnTo>
                <a:cubicBezTo>
                  <a:pt x="710" y="4932"/>
                  <a:pt x="466" y="4579"/>
                  <a:pt x="466" y="4144"/>
                </a:cubicBezTo>
                <a:lnTo>
                  <a:pt x="0" y="1145"/>
                </a:lnTo>
                <a:close/>
              </a:path>
            </a:pathLst>
          </a:custGeom>
          <a:solidFill>
            <a:srgbClr val="D1C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8195424" y="-28575"/>
            <a:ext cx="4001204" cy="2195195"/>
          </a:xfrm>
          <a:custGeom>
            <a:avLst/>
            <a:gdLst>
              <a:gd name="connsiteX0" fmla="*/ 6287 w 6301"/>
              <a:gd name="connsiteY0" fmla="*/ 3457 h 3457"/>
              <a:gd name="connsiteX1" fmla="*/ 6277 w 6301"/>
              <a:gd name="connsiteY1" fmla="*/ 3457 h 3457"/>
              <a:gd name="connsiteX2" fmla="*/ 1946 w 6301"/>
              <a:gd name="connsiteY2" fmla="*/ 2041 h 3457"/>
              <a:gd name="connsiteX3" fmla="*/ 1035 w 6301"/>
              <a:gd name="connsiteY3" fmla="*/ 12 h 3457"/>
              <a:gd name="connsiteX4" fmla="*/ 1498 w 6301"/>
              <a:gd name="connsiteY4" fmla="*/ 0 h 3457"/>
              <a:gd name="connsiteX5" fmla="*/ 6279 w 6301"/>
              <a:gd name="connsiteY5" fmla="*/ 38 h 3457"/>
              <a:gd name="connsiteX6" fmla="*/ 6287 w 6301"/>
              <a:gd name="connsiteY6" fmla="*/ 3457 h 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1" h="3457">
                <a:moveTo>
                  <a:pt x="6287" y="3457"/>
                </a:moveTo>
                <a:cubicBezTo>
                  <a:pt x="6284" y="3457"/>
                  <a:pt x="6282" y="3457"/>
                  <a:pt x="6277" y="3457"/>
                </a:cubicBezTo>
                <a:cubicBezTo>
                  <a:pt x="5689" y="3267"/>
                  <a:pt x="4844" y="2249"/>
                  <a:pt x="1946" y="2041"/>
                </a:cubicBezTo>
                <a:cubicBezTo>
                  <a:pt x="1406" y="495"/>
                  <a:pt x="-1527" y="-11"/>
                  <a:pt x="1035" y="12"/>
                </a:cubicBezTo>
                <a:cubicBezTo>
                  <a:pt x="1052" y="12"/>
                  <a:pt x="1498" y="12"/>
                  <a:pt x="1498" y="0"/>
                </a:cubicBezTo>
                <a:lnTo>
                  <a:pt x="6279" y="38"/>
                </a:lnTo>
                <a:cubicBezTo>
                  <a:pt x="6282" y="1178"/>
                  <a:pt x="6321" y="2295"/>
                  <a:pt x="6287" y="3457"/>
                </a:cubicBezTo>
                <a:close/>
              </a:path>
            </a:pathLst>
          </a:custGeom>
          <a:solidFill>
            <a:srgbClr val="92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4789170" y="-38735"/>
            <a:ext cx="2614295" cy="1318895"/>
          </a:xfrm>
          <a:custGeom>
            <a:avLst/>
            <a:gdLst>
              <a:gd name="connsiteX0" fmla="*/ 5317 w 5317"/>
              <a:gd name="connsiteY0" fmla="*/ 25 h 2683"/>
              <a:gd name="connsiteX1" fmla="*/ 2659 w 5317"/>
              <a:gd name="connsiteY1" fmla="*/ 2683 h 2683"/>
              <a:gd name="connsiteX2" fmla="*/ 5 w 5317"/>
              <a:gd name="connsiteY2" fmla="*/ 12 h 2683"/>
              <a:gd name="connsiteX3" fmla="*/ 0 w 5317"/>
              <a:gd name="connsiteY3" fmla="*/ 0 h 2683"/>
              <a:gd name="connsiteX4" fmla="*/ 2659 w 5317"/>
              <a:gd name="connsiteY4" fmla="*/ 25 h 2683"/>
              <a:gd name="connsiteX5" fmla="*/ 5317 w 5317"/>
              <a:gd name="connsiteY5" fmla="*/ 25 h 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7" h="2683">
                <a:moveTo>
                  <a:pt x="5317" y="25"/>
                </a:moveTo>
                <a:cubicBezTo>
                  <a:pt x="5317" y="1493"/>
                  <a:pt x="4127" y="2683"/>
                  <a:pt x="2659" y="2683"/>
                </a:cubicBezTo>
                <a:cubicBezTo>
                  <a:pt x="1190" y="2683"/>
                  <a:pt x="5" y="1480"/>
                  <a:pt x="5" y="12"/>
                </a:cubicBezTo>
                <a:cubicBezTo>
                  <a:pt x="5" y="3"/>
                  <a:pt x="0" y="8"/>
                  <a:pt x="0" y="0"/>
                </a:cubicBezTo>
                <a:lnTo>
                  <a:pt x="2659" y="25"/>
                </a:lnTo>
                <a:lnTo>
                  <a:pt x="5317" y="25"/>
                </a:lnTo>
                <a:close/>
              </a:path>
            </a:pathLst>
          </a:custGeom>
          <a:solidFill>
            <a:srgbClr val="E1D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 flipH="1">
            <a:off x="-15240" y="-27940"/>
            <a:ext cx="3191510" cy="1396365"/>
          </a:xfrm>
          <a:custGeom>
            <a:avLst/>
            <a:gdLst>
              <a:gd name="connsiteX0" fmla="*/ 7058 w 7066"/>
              <a:gd name="connsiteY0" fmla="*/ 2999 h 3091"/>
              <a:gd name="connsiteX1" fmla="*/ 7061 w 7066"/>
              <a:gd name="connsiteY1" fmla="*/ 3092 h 3091"/>
              <a:gd name="connsiteX2" fmla="*/ 3334 w 7066"/>
              <a:gd name="connsiteY2" fmla="*/ 1340 h 3091"/>
              <a:gd name="connsiteX3" fmla="*/ 0 w 7066"/>
              <a:gd name="connsiteY3" fmla="*/ 1 h 3091"/>
              <a:gd name="connsiteX4" fmla="*/ 2262 w 7066"/>
              <a:gd name="connsiteY4" fmla="*/ 24 h 3091"/>
              <a:gd name="connsiteX5" fmla="*/ 7015 w 7066"/>
              <a:gd name="connsiteY5" fmla="*/ 47 h 3091"/>
              <a:gd name="connsiteX6" fmla="*/ 7058 w 7066"/>
              <a:gd name="connsiteY6" fmla="*/ 2999 h 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7" h="3092">
                <a:moveTo>
                  <a:pt x="7058" y="2999"/>
                </a:moveTo>
                <a:cubicBezTo>
                  <a:pt x="7055" y="2999"/>
                  <a:pt x="7066" y="3092"/>
                  <a:pt x="7061" y="3092"/>
                </a:cubicBezTo>
                <a:cubicBezTo>
                  <a:pt x="6473" y="2902"/>
                  <a:pt x="5098" y="2538"/>
                  <a:pt x="3334" y="1340"/>
                </a:cubicBezTo>
                <a:cubicBezTo>
                  <a:pt x="1036" y="1108"/>
                  <a:pt x="47" y="-33"/>
                  <a:pt x="0" y="1"/>
                </a:cubicBezTo>
                <a:cubicBezTo>
                  <a:pt x="17" y="1"/>
                  <a:pt x="2262" y="36"/>
                  <a:pt x="2262" y="24"/>
                </a:cubicBezTo>
                <a:lnTo>
                  <a:pt x="7015" y="47"/>
                </a:lnTo>
                <a:cubicBezTo>
                  <a:pt x="7018" y="1187"/>
                  <a:pt x="7092" y="1837"/>
                  <a:pt x="7058" y="2999"/>
                </a:cubicBezTo>
                <a:close/>
              </a:path>
            </a:pathLst>
          </a:custGeom>
          <a:solidFill>
            <a:srgbClr val="948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-962660" y="5203190"/>
            <a:ext cx="8371205" cy="2505075"/>
          </a:xfrm>
          <a:custGeom>
            <a:avLst/>
            <a:gdLst>
              <a:gd name="connisteX0" fmla="*/ 880749 w 9558450"/>
              <a:gd name="connsiteY0" fmla="*/ 29099 h 2504764"/>
              <a:gd name="connisteX1" fmla="*/ 3018794 w 9558450"/>
              <a:gd name="connsiteY1" fmla="*/ 1099074 h 2504764"/>
              <a:gd name="connisteX2" fmla="*/ 6725924 w 9558450"/>
              <a:gd name="connsiteY2" fmla="*/ 571389 h 2504764"/>
              <a:gd name="connisteX3" fmla="*/ 9246874 w 9558450"/>
              <a:gd name="connsiteY3" fmla="*/ 2183019 h 2504764"/>
              <a:gd name="connisteX4" fmla="*/ 836299 w 9558450"/>
              <a:gd name="connsiteY4" fmla="*/ 2242074 h 2504764"/>
              <a:gd name="connisteX5" fmla="*/ 880749 w 9558450"/>
              <a:gd name="connsiteY5" fmla="*/ 29099 h 25047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558450" h="2504764">
                <a:moveTo>
                  <a:pt x="880750" y="29099"/>
                </a:moveTo>
                <a:cubicBezTo>
                  <a:pt x="1316995" y="-199501"/>
                  <a:pt x="1849760" y="990489"/>
                  <a:pt x="3018795" y="1099074"/>
                </a:cubicBezTo>
                <a:cubicBezTo>
                  <a:pt x="4187830" y="1207659"/>
                  <a:pt x="5480055" y="354854"/>
                  <a:pt x="6725925" y="571389"/>
                </a:cubicBezTo>
                <a:cubicBezTo>
                  <a:pt x="7971795" y="787924"/>
                  <a:pt x="10424800" y="1849009"/>
                  <a:pt x="9246875" y="2183019"/>
                </a:cubicBezTo>
                <a:cubicBezTo>
                  <a:pt x="8068950" y="2517029"/>
                  <a:pt x="2509525" y="2672604"/>
                  <a:pt x="836300" y="2242074"/>
                </a:cubicBezTo>
                <a:cubicBezTo>
                  <a:pt x="-836925" y="1811544"/>
                  <a:pt x="444505" y="257699"/>
                  <a:pt x="880750" y="29099"/>
                </a:cubicBezTo>
                <a:close/>
              </a:path>
            </a:pathLst>
          </a:custGeom>
          <a:solidFill>
            <a:srgbClr val="E1D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-756920" y="5635308"/>
            <a:ext cx="7375525" cy="1932940"/>
          </a:xfrm>
          <a:custGeom>
            <a:avLst/>
            <a:gdLst>
              <a:gd name="connisteX0" fmla="*/ 880749 w 9558450"/>
              <a:gd name="connsiteY0" fmla="*/ 29099 h 2504764"/>
              <a:gd name="connisteX1" fmla="*/ 3018794 w 9558450"/>
              <a:gd name="connsiteY1" fmla="*/ 1099074 h 2504764"/>
              <a:gd name="connisteX2" fmla="*/ 6725924 w 9558450"/>
              <a:gd name="connsiteY2" fmla="*/ 571389 h 2504764"/>
              <a:gd name="connisteX3" fmla="*/ 9246874 w 9558450"/>
              <a:gd name="connsiteY3" fmla="*/ 2183019 h 2504764"/>
              <a:gd name="connisteX4" fmla="*/ 836299 w 9558450"/>
              <a:gd name="connsiteY4" fmla="*/ 2242074 h 2504764"/>
              <a:gd name="connisteX5" fmla="*/ 880749 w 9558450"/>
              <a:gd name="connsiteY5" fmla="*/ 29099 h 25047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558450" h="2504764">
                <a:moveTo>
                  <a:pt x="880750" y="29099"/>
                </a:moveTo>
                <a:cubicBezTo>
                  <a:pt x="1316995" y="-199501"/>
                  <a:pt x="1849760" y="990489"/>
                  <a:pt x="3018795" y="1099074"/>
                </a:cubicBezTo>
                <a:cubicBezTo>
                  <a:pt x="4187830" y="1207659"/>
                  <a:pt x="5480055" y="354854"/>
                  <a:pt x="6725925" y="571389"/>
                </a:cubicBezTo>
                <a:cubicBezTo>
                  <a:pt x="7971795" y="787924"/>
                  <a:pt x="10424800" y="1849009"/>
                  <a:pt x="9246875" y="2183019"/>
                </a:cubicBezTo>
                <a:cubicBezTo>
                  <a:pt x="8068950" y="2517029"/>
                  <a:pt x="2509525" y="2672604"/>
                  <a:pt x="836300" y="2242074"/>
                </a:cubicBezTo>
                <a:cubicBezTo>
                  <a:pt x="-836925" y="1811544"/>
                  <a:pt x="444505" y="257699"/>
                  <a:pt x="880750" y="29099"/>
                </a:cubicBezTo>
                <a:close/>
              </a:path>
            </a:pathLst>
          </a:custGeom>
          <a:solidFill>
            <a:srgbClr val="92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830445" y="5990590"/>
            <a:ext cx="562610" cy="562610"/>
          </a:xfrm>
          <a:prstGeom prst="ellipse">
            <a:avLst/>
          </a:prstGeom>
          <a:solidFill>
            <a:srgbClr val="EE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340465" y="541020"/>
            <a:ext cx="562610" cy="562610"/>
          </a:xfrm>
          <a:prstGeom prst="ellipse">
            <a:avLst/>
          </a:prstGeom>
          <a:solidFill>
            <a:srgbClr val="EE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 rot="18960000">
            <a:off x="6911975" y="5381176"/>
            <a:ext cx="914400" cy="554262"/>
          </a:xfrm>
          <a:custGeom>
            <a:avLst/>
            <a:gdLst>
              <a:gd name="connsiteX0" fmla="*/ 0 w 1440"/>
              <a:gd name="connsiteY0" fmla="*/ 153 h 872"/>
              <a:gd name="connsiteX1" fmla="*/ 738 w 1440"/>
              <a:gd name="connsiteY1" fmla="*/ 260 h 872"/>
              <a:gd name="connsiteX2" fmla="*/ 1440 w 1440"/>
              <a:gd name="connsiteY2" fmla="*/ 153 h 872"/>
              <a:gd name="connsiteX3" fmla="*/ 720 w 1440"/>
              <a:gd name="connsiteY3" fmla="*/ 873 h 872"/>
              <a:gd name="connsiteX4" fmla="*/ 0 w 1440"/>
              <a:gd name="connsiteY4" fmla="*/ 153 h 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" h="873">
                <a:moveTo>
                  <a:pt x="0" y="153"/>
                </a:moveTo>
                <a:cubicBezTo>
                  <a:pt x="0" y="-245"/>
                  <a:pt x="230" y="260"/>
                  <a:pt x="738" y="260"/>
                </a:cubicBezTo>
                <a:cubicBezTo>
                  <a:pt x="1246" y="260"/>
                  <a:pt x="1440" y="-245"/>
                  <a:pt x="1440" y="153"/>
                </a:cubicBezTo>
                <a:cubicBezTo>
                  <a:pt x="1440" y="551"/>
                  <a:pt x="1118" y="873"/>
                  <a:pt x="720" y="873"/>
                </a:cubicBezTo>
                <a:cubicBezTo>
                  <a:pt x="322" y="873"/>
                  <a:pt x="0" y="551"/>
                  <a:pt x="0" y="153"/>
                </a:cubicBezTo>
                <a:close/>
              </a:path>
            </a:pathLst>
          </a:custGeom>
          <a:solidFill>
            <a:srgbClr val="948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694545" y="673100"/>
            <a:ext cx="298450" cy="298450"/>
          </a:xfrm>
          <a:prstGeom prst="ellipse">
            <a:avLst/>
          </a:prstGeom>
          <a:solidFill>
            <a:srgbClr val="D1C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任意多边形 29"/>
          <p:cNvSpPr/>
          <p:nvPr/>
        </p:nvSpPr>
        <p:spPr>
          <a:xfrm flipH="1">
            <a:off x="-414972" y="-57785"/>
            <a:ext cx="4195445" cy="1835785"/>
          </a:xfrm>
          <a:custGeom>
            <a:avLst/>
            <a:gdLst>
              <a:gd name="connsiteX0" fmla="*/ 7058 w 7066"/>
              <a:gd name="connsiteY0" fmla="*/ 2999 h 3091"/>
              <a:gd name="connsiteX1" fmla="*/ 7061 w 7066"/>
              <a:gd name="connsiteY1" fmla="*/ 3092 h 3091"/>
              <a:gd name="connsiteX2" fmla="*/ 3334 w 7066"/>
              <a:gd name="connsiteY2" fmla="*/ 1340 h 3091"/>
              <a:gd name="connsiteX3" fmla="*/ 0 w 7066"/>
              <a:gd name="connsiteY3" fmla="*/ 1 h 3091"/>
              <a:gd name="connsiteX4" fmla="*/ 2262 w 7066"/>
              <a:gd name="connsiteY4" fmla="*/ 24 h 3091"/>
              <a:gd name="connsiteX5" fmla="*/ 7015 w 7066"/>
              <a:gd name="connsiteY5" fmla="*/ 47 h 3091"/>
              <a:gd name="connsiteX6" fmla="*/ 7058 w 7066"/>
              <a:gd name="connsiteY6" fmla="*/ 2999 h 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7" h="3092">
                <a:moveTo>
                  <a:pt x="7058" y="2999"/>
                </a:moveTo>
                <a:cubicBezTo>
                  <a:pt x="7055" y="2999"/>
                  <a:pt x="7066" y="3092"/>
                  <a:pt x="7061" y="3092"/>
                </a:cubicBezTo>
                <a:cubicBezTo>
                  <a:pt x="6473" y="2902"/>
                  <a:pt x="5098" y="2538"/>
                  <a:pt x="3334" y="1340"/>
                </a:cubicBezTo>
                <a:cubicBezTo>
                  <a:pt x="1036" y="1108"/>
                  <a:pt x="47" y="-33"/>
                  <a:pt x="0" y="1"/>
                </a:cubicBezTo>
                <a:cubicBezTo>
                  <a:pt x="17" y="1"/>
                  <a:pt x="2262" y="36"/>
                  <a:pt x="2262" y="24"/>
                </a:cubicBezTo>
                <a:lnTo>
                  <a:pt x="7015" y="47"/>
                </a:lnTo>
                <a:cubicBezTo>
                  <a:pt x="7018" y="1187"/>
                  <a:pt x="7092" y="1837"/>
                  <a:pt x="7058" y="2999"/>
                </a:cubicBezTo>
                <a:close/>
              </a:path>
            </a:pathLst>
          </a:custGeom>
          <a:noFill/>
          <a:ln>
            <a:solidFill>
              <a:srgbClr val="92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C944486-68FA-7EE8-63F6-A457E2675E42}"/>
              </a:ext>
            </a:extLst>
          </p:cNvPr>
          <p:cNvSpPr txBox="1"/>
          <p:nvPr/>
        </p:nvSpPr>
        <p:spPr>
          <a:xfrm>
            <a:off x="5211449" y="114495"/>
            <a:ext cx="158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929DB1"/>
                </a:solidFill>
                <a:latin typeface="725-CAI978" panose="020B0500000000000000" pitchFamily="34" charset="0"/>
              </a:rPr>
              <a:t>LOGO</a:t>
            </a:r>
            <a:endParaRPr lang="zh-CN" altLang="en-US" sz="3200" dirty="0">
              <a:solidFill>
                <a:srgbClr val="929DB1"/>
              </a:solidFill>
              <a:latin typeface="725-CAI978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10490" y="-289560"/>
            <a:ext cx="4258310" cy="1514475"/>
            <a:chOff x="-174" y="-456"/>
            <a:chExt cx="6706" cy="2385"/>
          </a:xfrm>
        </p:grpSpPr>
        <p:sp>
          <p:nvSpPr>
            <p:cNvPr id="19" name="任意多边形 18"/>
            <p:cNvSpPr/>
            <p:nvPr/>
          </p:nvSpPr>
          <p:spPr>
            <a:xfrm rot="17100000" flipH="1" flipV="1">
              <a:off x="-222" y="-408"/>
              <a:ext cx="2385" cy="2290"/>
            </a:xfrm>
            <a:custGeom>
              <a:avLst/>
              <a:gdLst>
                <a:gd name="connsiteX0" fmla="*/ 0 w 2448"/>
                <a:gd name="connsiteY0" fmla="*/ 587 h 2349"/>
                <a:gd name="connsiteX1" fmla="*/ 300 w 2448"/>
                <a:gd name="connsiteY1" fmla="*/ 88 h 2349"/>
                <a:gd name="connsiteX2" fmla="*/ 1377 w 2448"/>
                <a:gd name="connsiteY2" fmla="*/ 628 h 2349"/>
                <a:gd name="connsiteX3" fmla="*/ 2304 w 2448"/>
                <a:gd name="connsiteY3" fmla="*/ 788 h 2349"/>
                <a:gd name="connsiteX4" fmla="*/ 2448 w 2448"/>
                <a:gd name="connsiteY4" fmla="*/ 1982 h 2349"/>
                <a:gd name="connsiteX5" fmla="*/ 2277 w 2448"/>
                <a:gd name="connsiteY5" fmla="*/ 2349 h 2349"/>
                <a:gd name="connsiteX6" fmla="*/ 318 w 2448"/>
                <a:gd name="connsiteY6" fmla="*/ 2349 h 2349"/>
                <a:gd name="connsiteX7" fmla="*/ 147 w 2448"/>
                <a:gd name="connsiteY7" fmla="*/ 1982 h 2349"/>
                <a:gd name="connsiteX8" fmla="*/ 0 w 2448"/>
                <a:gd name="connsiteY8" fmla="*/ 587 h 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" h="2349">
                  <a:moveTo>
                    <a:pt x="0" y="587"/>
                  </a:moveTo>
                  <a:cubicBezTo>
                    <a:pt x="0" y="385"/>
                    <a:pt x="80" y="-226"/>
                    <a:pt x="300" y="88"/>
                  </a:cubicBezTo>
                  <a:cubicBezTo>
                    <a:pt x="819" y="430"/>
                    <a:pt x="801" y="614"/>
                    <a:pt x="1377" y="628"/>
                  </a:cubicBezTo>
                  <a:cubicBezTo>
                    <a:pt x="2016" y="437"/>
                    <a:pt x="1968" y="484"/>
                    <a:pt x="2304" y="788"/>
                  </a:cubicBezTo>
                  <a:lnTo>
                    <a:pt x="2448" y="1982"/>
                  </a:lnTo>
                  <a:cubicBezTo>
                    <a:pt x="2448" y="2185"/>
                    <a:pt x="2372" y="2349"/>
                    <a:pt x="2277" y="2349"/>
                  </a:cubicBezTo>
                  <a:lnTo>
                    <a:pt x="318" y="2349"/>
                  </a:lnTo>
                  <a:cubicBezTo>
                    <a:pt x="223" y="2349"/>
                    <a:pt x="147" y="2185"/>
                    <a:pt x="147" y="1982"/>
                  </a:cubicBezTo>
                  <a:lnTo>
                    <a:pt x="0" y="587"/>
                  </a:lnTo>
                  <a:close/>
                </a:path>
              </a:pathLst>
            </a:custGeom>
            <a:solidFill>
              <a:srgbClr val="929D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67" y="531"/>
              <a:ext cx="9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24" y="482"/>
              <a:ext cx="4908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思源黑体 CN Light" panose="020B0300000000000000" charset="-122"/>
                </a:defRPr>
              </a:lvl1pPr>
            </a:lstStyle>
            <a:p>
              <a:pPr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031240" y="2036445"/>
            <a:ext cx="10100310" cy="3880485"/>
            <a:chOff x="1624" y="3207"/>
            <a:chExt cx="15906" cy="6111"/>
          </a:xfrm>
        </p:grpSpPr>
        <p:sp>
          <p:nvSpPr>
            <p:cNvPr id="12" name="文本框 11"/>
            <p:cNvSpPr txBox="1"/>
            <p:nvPr/>
          </p:nvSpPr>
          <p:spPr>
            <a:xfrm>
              <a:off x="1624" y="3207"/>
              <a:ext cx="5687" cy="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24" y="7275"/>
              <a:ext cx="5687" cy="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843" y="7275"/>
              <a:ext cx="5687" cy="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1843" y="3207"/>
              <a:ext cx="5687" cy="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285" y="4072"/>
              <a:ext cx="6630" cy="5246"/>
              <a:chOff x="6297" y="4342"/>
              <a:chExt cx="6630" cy="5246"/>
            </a:xfrm>
          </p:grpSpPr>
          <p:grpSp>
            <p:nvGrpSpPr>
              <p:cNvPr id="38" name="组合 37"/>
              <p:cNvGrpSpPr/>
              <p:nvPr/>
            </p:nvGrpSpPr>
            <p:grpSpPr>
              <a:xfrm rot="18900000">
                <a:off x="6297" y="4904"/>
                <a:ext cx="3576" cy="784"/>
                <a:chOff x="7886" y="4362"/>
                <a:chExt cx="3576" cy="784"/>
              </a:xfrm>
            </p:grpSpPr>
            <p:sp>
              <p:nvSpPr>
                <p:cNvPr id="36" name="矩形 35"/>
                <p:cNvSpPr/>
                <p:nvPr/>
              </p:nvSpPr>
              <p:spPr>
                <a:xfrm>
                  <a:off x="7886" y="4362"/>
                  <a:ext cx="3577" cy="785"/>
                </a:xfrm>
                <a:prstGeom prst="rect">
                  <a:avLst/>
                </a:prstGeom>
                <a:solidFill>
                  <a:srgbClr val="9488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8058" y="4392"/>
                  <a:ext cx="3233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 rot="2640000" flipH="1">
                <a:off x="8805" y="4342"/>
                <a:ext cx="3576" cy="784"/>
                <a:chOff x="7886" y="4362"/>
                <a:chExt cx="3576" cy="784"/>
              </a:xfrm>
            </p:grpSpPr>
            <p:sp>
              <p:nvSpPr>
                <p:cNvPr id="40" name="矩形 39"/>
                <p:cNvSpPr/>
                <p:nvPr/>
              </p:nvSpPr>
              <p:spPr>
                <a:xfrm>
                  <a:off x="7886" y="4362"/>
                  <a:ext cx="3577" cy="785"/>
                </a:xfrm>
                <a:prstGeom prst="rect">
                  <a:avLst/>
                </a:prstGeom>
                <a:solidFill>
                  <a:srgbClr val="929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文本框 46"/>
                <p:cNvSpPr txBox="1"/>
                <p:nvPr/>
              </p:nvSpPr>
              <p:spPr>
                <a:xfrm>
                  <a:off x="8058" y="4392"/>
                  <a:ext cx="3233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 rot="2700000" flipV="1">
                <a:off x="6843" y="7408"/>
                <a:ext cx="3576" cy="784"/>
                <a:chOff x="7886" y="4362"/>
                <a:chExt cx="3576" cy="784"/>
              </a:xfrm>
            </p:grpSpPr>
            <p:sp>
              <p:nvSpPr>
                <p:cNvPr id="49" name="矩形 48"/>
                <p:cNvSpPr/>
                <p:nvPr/>
              </p:nvSpPr>
              <p:spPr>
                <a:xfrm>
                  <a:off x="7886" y="4362"/>
                  <a:ext cx="3577" cy="785"/>
                </a:xfrm>
                <a:prstGeom prst="rect">
                  <a:avLst/>
                </a:prstGeom>
                <a:solidFill>
                  <a:srgbClr val="929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文本框 49"/>
                <p:cNvSpPr txBox="1"/>
                <p:nvPr/>
              </p:nvSpPr>
              <p:spPr>
                <a:xfrm>
                  <a:off x="8058" y="4392"/>
                  <a:ext cx="3233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 rot="8100000" flipV="1">
                <a:off x="9351" y="6850"/>
                <a:ext cx="3576" cy="784"/>
                <a:chOff x="7886" y="4362"/>
                <a:chExt cx="3576" cy="784"/>
              </a:xfrm>
            </p:grpSpPr>
            <p:sp>
              <p:nvSpPr>
                <p:cNvPr id="52" name="矩形 51"/>
                <p:cNvSpPr/>
                <p:nvPr/>
              </p:nvSpPr>
              <p:spPr>
                <a:xfrm>
                  <a:off x="7886" y="4362"/>
                  <a:ext cx="3577" cy="785"/>
                </a:xfrm>
                <a:prstGeom prst="rect">
                  <a:avLst/>
                </a:prstGeom>
                <a:solidFill>
                  <a:srgbClr val="9488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文本框 52"/>
                <p:cNvSpPr txBox="1"/>
                <p:nvPr/>
              </p:nvSpPr>
              <p:spPr>
                <a:xfrm>
                  <a:off x="8058" y="4392"/>
                  <a:ext cx="3233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5" name="文本框 54"/>
            <p:cNvSpPr txBox="1"/>
            <p:nvPr/>
          </p:nvSpPr>
          <p:spPr>
            <a:xfrm>
              <a:off x="7915" y="5583"/>
              <a:ext cx="3118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keyword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 rot="18660000" flipH="1" flipV="1">
            <a:off x="-1837639" y="-720943"/>
            <a:ext cx="5376173" cy="3131662"/>
          </a:xfrm>
          <a:custGeom>
            <a:avLst/>
            <a:gdLst>
              <a:gd name="connsiteX0" fmla="*/ 0 w 8466"/>
              <a:gd name="connsiteY0" fmla="*/ 1145 h 4931"/>
              <a:gd name="connsiteX1" fmla="*/ 1010 w 8466"/>
              <a:gd name="connsiteY1" fmla="*/ 204 h 4931"/>
              <a:gd name="connsiteX2" fmla="*/ 4379 w 8466"/>
              <a:gd name="connsiteY2" fmla="*/ 1234 h 4931"/>
              <a:gd name="connsiteX3" fmla="*/ 7353 w 8466"/>
              <a:gd name="connsiteY3" fmla="*/ 84 h 4931"/>
              <a:gd name="connsiteX4" fmla="*/ 8292 w 8466"/>
              <a:gd name="connsiteY4" fmla="*/ 1340 h 4931"/>
              <a:gd name="connsiteX5" fmla="*/ 7784 w 8466"/>
              <a:gd name="connsiteY5" fmla="*/ 4144 h 4931"/>
              <a:gd name="connsiteX6" fmla="*/ 7240 w 8466"/>
              <a:gd name="connsiteY6" fmla="*/ 4932 h 4931"/>
              <a:gd name="connsiteX7" fmla="*/ 1010 w 8466"/>
              <a:gd name="connsiteY7" fmla="*/ 4932 h 4931"/>
              <a:gd name="connsiteX8" fmla="*/ 466 w 8466"/>
              <a:gd name="connsiteY8" fmla="*/ 4144 h 4931"/>
              <a:gd name="connsiteX9" fmla="*/ 0 w 8466"/>
              <a:gd name="connsiteY9" fmla="*/ 1145 h 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6" h="4932">
                <a:moveTo>
                  <a:pt x="0" y="1145"/>
                </a:moveTo>
                <a:cubicBezTo>
                  <a:pt x="0" y="711"/>
                  <a:pt x="310" y="-471"/>
                  <a:pt x="1010" y="204"/>
                </a:cubicBezTo>
                <a:cubicBezTo>
                  <a:pt x="2661" y="940"/>
                  <a:pt x="2546" y="1203"/>
                  <a:pt x="4379" y="1234"/>
                </a:cubicBezTo>
                <a:cubicBezTo>
                  <a:pt x="6408" y="823"/>
                  <a:pt x="5952" y="897"/>
                  <a:pt x="7353" y="84"/>
                </a:cubicBezTo>
                <a:cubicBezTo>
                  <a:pt x="9066" y="-36"/>
                  <a:pt x="8292" y="906"/>
                  <a:pt x="8292" y="1340"/>
                </a:cubicBezTo>
                <a:lnTo>
                  <a:pt x="7784" y="4144"/>
                </a:lnTo>
                <a:cubicBezTo>
                  <a:pt x="7784" y="4579"/>
                  <a:pt x="7540" y="4932"/>
                  <a:pt x="7240" y="4932"/>
                </a:cubicBezTo>
                <a:lnTo>
                  <a:pt x="1010" y="4932"/>
                </a:lnTo>
                <a:cubicBezTo>
                  <a:pt x="710" y="4932"/>
                  <a:pt x="466" y="4579"/>
                  <a:pt x="466" y="4144"/>
                </a:cubicBezTo>
                <a:lnTo>
                  <a:pt x="0" y="1145"/>
                </a:lnTo>
                <a:close/>
              </a:path>
            </a:pathLst>
          </a:custGeom>
          <a:solidFill>
            <a:srgbClr val="D1C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88590" y="1154430"/>
            <a:ext cx="6814820" cy="4523105"/>
            <a:chOff x="4462" y="898"/>
            <a:chExt cx="10732" cy="7123"/>
          </a:xfrm>
        </p:grpSpPr>
        <p:sp>
          <p:nvSpPr>
            <p:cNvPr id="2" name="椭圆 1"/>
            <p:cNvSpPr/>
            <p:nvPr/>
          </p:nvSpPr>
          <p:spPr>
            <a:xfrm>
              <a:off x="7885" y="898"/>
              <a:ext cx="3886" cy="3886"/>
            </a:xfrm>
            <a:prstGeom prst="ellipse">
              <a:avLst/>
            </a:prstGeom>
            <a:solidFill>
              <a:srgbClr val="948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189" y="2308"/>
              <a:ext cx="3277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Part 03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98" y="5269"/>
              <a:ext cx="8875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sz="4800" dirty="0">
                  <a:sym typeface="+mn-lt"/>
                </a:rPr>
                <a:t>ADD TITLE TEXT</a:t>
              </a:r>
              <a:endParaRPr lang="zh-CN" altLang="en-US" sz="4800" dirty="0"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462" y="6624"/>
              <a:ext cx="10732" cy="1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sp>
        <p:nvSpPr>
          <p:cNvPr id="6" name="任意多边形 5"/>
          <p:cNvSpPr/>
          <p:nvPr/>
        </p:nvSpPr>
        <p:spPr>
          <a:xfrm rot="18660000" flipH="1" flipV="1">
            <a:off x="-2046105" y="-777854"/>
            <a:ext cx="6523355" cy="3800475"/>
          </a:xfrm>
          <a:custGeom>
            <a:avLst/>
            <a:gdLst>
              <a:gd name="connsiteX0" fmla="*/ 0 w 8466"/>
              <a:gd name="connsiteY0" fmla="*/ 1145 h 4931"/>
              <a:gd name="connsiteX1" fmla="*/ 1010 w 8466"/>
              <a:gd name="connsiteY1" fmla="*/ 204 h 4931"/>
              <a:gd name="connsiteX2" fmla="*/ 4379 w 8466"/>
              <a:gd name="connsiteY2" fmla="*/ 1234 h 4931"/>
              <a:gd name="connsiteX3" fmla="*/ 7353 w 8466"/>
              <a:gd name="connsiteY3" fmla="*/ 84 h 4931"/>
              <a:gd name="connsiteX4" fmla="*/ 8292 w 8466"/>
              <a:gd name="connsiteY4" fmla="*/ 1340 h 4931"/>
              <a:gd name="connsiteX5" fmla="*/ 7784 w 8466"/>
              <a:gd name="connsiteY5" fmla="*/ 4144 h 4931"/>
              <a:gd name="connsiteX6" fmla="*/ 7240 w 8466"/>
              <a:gd name="connsiteY6" fmla="*/ 4932 h 4931"/>
              <a:gd name="connsiteX7" fmla="*/ 1010 w 8466"/>
              <a:gd name="connsiteY7" fmla="*/ 4932 h 4931"/>
              <a:gd name="connsiteX8" fmla="*/ 466 w 8466"/>
              <a:gd name="connsiteY8" fmla="*/ 4144 h 4931"/>
              <a:gd name="connsiteX9" fmla="*/ 0 w 8466"/>
              <a:gd name="connsiteY9" fmla="*/ 1145 h 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6" h="4932">
                <a:moveTo>
                  <a:pt x="0" y="1145"/>
                </a:moveTo>
                <a:cubicBezTo>
                  <a:pt x="0" y="711"/>
                  <a:pt x="310" y="-471"/>
                  <a:pt x="1010" y="204"/>
                </a:cubicBezTo>
                <a:cubicBezTo>
                  <a:pt x="2661" y="940"/>
                  <a:pt x="2546" y="1203"/>
                  <a:pt x="4379" y="1234"/>
                </a:cubicBezTo>
                <a:cubicBezTo>
                  <a:pt x="6408" y="823"/>
                  <a:pt x="5952" y="897"/>
                  <a:pt x="7353" y="84"/>
                </a:cubicBezTo>
                <a:cubicBezTo>
                  <a:pt x="9066" y="-36"/>
                  <a:pt x="8292" y="906"/>
                  <a:pt x="8292" y="1340"/>
                </a:cubicBezTo>
                <a:lnTo>
                  <a:pt x="7784" y="4144"/>
                </a:lnTo>
                <a:cubicBezTo>
                  <a:pt x="7784" y="4579"/>
                  <a:pt x="7540" y="4932"/>
                  <a:pt x="7240" y="4932"/>
                </a:cubicBezTo>
                <a:lnTo>
                  <a:pt x="1010" y="4932"/>
                </a:lnTo>
                <a:cubicBezTo>
                  <a:pt x="710" y="4932"/>
                  <a:pt x="466" y="4579"/>
                  <a:pt x="466" y="4144"/>
                </a:cubicBezTo>
                <a:lnTo>
                  <a:pt x="0" y="1145"/>
                </a:lnTo>
                <a:close/>
              </a:path>
            </a:pathLst>
          </a:custGeom>
          <a:noFill/>
          <a:ln>
            <a:solidFill>
              <a:srgbClr val="92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-401320" y="5943600"/>
            <a:ext cx="4356100" cy="1141730"/>
          </a:xfrm>
          <a:custGeom>
            <a:avLst/>
            <a:gdLst>
              <a:gd name="connisteX0" fmla="*/ 880749 w 9558450"/>
              <a:gd name="connsiteY0" fmla="*/ 29099 h 2504764"/>
              <a:gd name="connisteX1" fmla="*/ 3018794 w 9558450"/>
              <a:gd name="connsiteY1" fmla="*/ 1099074 h 2504764"/>
              <a:gd name="connisteX2" fmla="*/ 6725924 w 9558450"/>
              <a:gd name="connsiteY2" fmla="*/ 571389 h 2504764"/>
              <a:gd name="connisteX3" fmla="*/ 9246874 w 9558450"/>
              <a:gd name="connsiteY3" fmla="*/ 2183019 h 2504764"/>
              <a:gd name="connisteX4" fmla="*/ 836299 w 9558450"/>
              <a:gd name="connsiteY4" fmla="*/ 2242074 h 2504764"/>
              <a:gd name="connisteX5" fmla="*/ 880749 w 9558450"/>
              <a:gd name="connsiteY5" fmla="*/ 29099 h 25047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558450" h="2504764">
                <a:moveTo>
                  <a:pt x="880750" y="29099"/>
                </a:moveTo>
                <a:cubicBezTo>
                  <a:pt x="1316995" y="-199501"/>
                  <a:pt x="1849760" y="990489"/>
                  <a:pt x="3018795" y="1099074"/>
                </a:cubicBezTo>
                <a:cubicBezTo>
                  <a:pt x="4187830" y="1207659"/>
                  <a:pt x="5480055" y="354854"/>
                  <a:pt x="6725925" y="571389"/>
                </a:cubicBezTo>
                <a:cubicBezTo>
                  <a:pt x="7971795" y="787924"/>
                  <a:pt x="10424800" y="1849009"/>
                  <a:pt x="9246875" y="2183019"/>
                </a:cubicBezTo>
                <a:cubicBezTo>
                  <a:pt x="8068950" y="2517029"/>
                  <a:pt x="2509525" y="2672604"/>
                  <a:pt x="836300" y="2242074"/>
                </a:cubicBezTo>
                <a:cubicBezTo>
                  <a:pt x="-836925" y="1811544"/>
                  <a:pt x="444505" y="257699"/>
                  <a:pt x="880750" y="29099"/>
                </a:cubicBezTo>
                <a:close/>
              </a:path>
            </a:pathLst>
          </a:custGeom>
          <a:solidFill>
            <a:srgbClr val="E1D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 flipH="1">
            <a:off x="8180705" y="5943600"/>
            <a:ext cx="4356100" cy="1141730"/>
          </a:xfrm>
          <a:custGeom>
            <a:avLst/>
            <a:gdLst>
              <a:gd name="connisteX0" fmla="*/ 880749 w 9558450"/>
              <a:gd name="connsiteY0" fmla="*/ 29099 h 2504764"/>
              <a:gd name="connisteX1" fmla="*/ 3018794 w 9558450"/>
              <a:gd name="connsiteY1" fmla="*/ 1099074 h 2504764"/>
              <a:gd name="connisteX2" fmla="*/ 6725924 w 9558450"/>
              <a:gd name="connsiteY2" fmla="*/ 571389 h 2504764"/>
              <a:gd name="connisteX3" fmla="*/ 9246874 w 9558450"/>
              <a:gd name="connsiteY3" fmla="*/ 2183019 h 2504764"/>
              <a:gd name="connisteX4" fmla="*/ 836299 w 9558450"/>
              <a:gd name="connsiteY4" fmla="*/ 2242074 h 2504764"/>
              <a:gd name="connisteX5" fmla="*/ 880749 w 9558450"/>
              <a:gd name="connsiteY5" fmla="*/ 29099 h 25047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558450" h="2504764">
                <a:moveTo>
                  <a:pt x="880750" y="29099"/>
                </a:moveTo>
                <a:cubicBezTo>
                  <a:pt x="1316995" y="-199501"/>
                  <a:pt x="1849760" y="990489"/>
                  <a:pt x="3018795" y="1099074"/>
                </a:cubicBezTo>
                <a:cubicBezTo>
                  <a:pt x="4187830" y="1207659"/>
                  <a:pt x="5480055" y="354854"/>
                  <a:pt x="6725925" y="571389"/>
                </a:cubicBezTo>
                <a:cubicBezTo>
                  <a:pt x="7971795" y="787924"/>
                  <a:pt x="10424800" y="1849009"/>
                  <a:pt x="9246875" y="2183019"/>
                </a:cubicBezTo>
                <a:cubicBezTo>
                  <a:pt x="8068950" y="2517029"/>
                  <a:pt x="2509525" y="2672604"/>
                  <a:pt x="836300" y="2242074"/>
                </a:cubicBezTo>
                <a:cubicBezTo>
                  <a:pt x="-836925" y="1811544"/>
                  <a:pt x="444505" y="257699"/>
                  <a:pt x="880750" y="29099"/>
                </a:cubicBezTo>
                <a:close/>
              </a:path>
            </a:pathLst>
          </a:custGeom>
          <a:solidFill>
            <a:srgbClr val="948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100503" y="-621347"/>
            <a:ext cx="3647440" cy="3647440"/>
          </a:xfrm>
          <a:prstGeom prst="ellipse">
            <a:avLst/>
          </a:prstGeom>
          <a:solidFill>
            <a:srgbClr val="E1D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 descr="C:/Users/Administrator/AppData/Local/Temp/picturecompress_20211205103203/output_1.jpgoutput_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415145" y="73025"/>
            <a:ext cx="2667635" cy="2667635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p:transition advTm="3000"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千库网_商务合作沟通讨论过程摄影图_摄影图编号801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95740" y="3970020"/>
            <a:ext cx="2032635" cy="1710690"/>
          </a:xfrm>
          <a:prstGeom prst="rect">
            <a:avLst/>
          </a:prstGeom>
        </p:spPr>
      </p:pic>
      <p:pic>
        <p:nvPicPr>
          <p:cNvPr id="27" name="图片 26" descr="千库网_周末好友聚会讨论问题_摄影图编号8016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3898900" y="3970020"/>
            <a:ext cx="2016125" cy="1706880"/>
          </a:xfrm>
          <a:prstGeom prst="rect">
            <a:avLst/>
          </a:prstGeom>
        </p:spPr>
      </p:pic>
      <p:pic>
        <p:nvPicPr>
          <p:cNvPr id="24" name="图片 23" descr="千库网_商务股票金融摄影图_摄影图编号10693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6252845" y="1925955"/>
            <a:ext cx="2198370" cy="1704340"/>
          </a:xfrm>
          <a:prstGeom prst="rect">
            <a:avLst/>
          </a:prstGeom>
        </p:spPr>
      </p:pic>
      <p:pic>
        <p:nvPicPr>
          <p:cNvPr id="21" name="图片 20" descr="千库网_商务办公场景摄影图_摄影图编号8070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1056005" y="1925955"/>
            <a:ext cx="2104390" cy="17049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0490" y="-289560"/>
            <a:ext cx="4249420" cy="1514475"/>
            <a:chOff x="-174" y="-456"/>
            <a:chExt cx="6692" cy="2385"/>
          </a:xfrm>
        </p:grpSpPr>
        <p:sp>
          <p:nvSpPr>
            <p:cNvPr id="3" name="任意多边形 2"/>
            <p:cNvSpPr/>
            <p:nvPr/>
          </p:nvSpPr>
          <p:spPr>
            <a:xfrm rot="17100000" flipH="1" flipV="1">
              <a:off x="-222" y="-408"/>
              <a:ext cx="2385" cy="2290"/>
            </a:xfrm>
            <a:custGeom>
              <a:avLst/>
              <a:gdLst>
                <a:gd name="connsiteX0" fmla="*/ 0 w 2448"/>
                <a:gd name="connsiteY0" fmla="*/ 587 h 2349"/>
                <a:gd name="connsiteX1" fmla="*/ 300 w 2448"/>
                <a:gd name="connsiteY1" fmla="*/ 88 h 2349"/>
                <a:gd name="connsiteX2" fmla="*/ 1377 w 2448"/>
                <a:gd name="connsiteY2" fmla="*/ 628 h 2349"/>
                <a:gd name="connsiteX3" fmla="*/ 2304 w 2448"/>
                <a:gd name="connsiteY3" fmla="*/ 788 h 2349"/>
                <a:gd name="connsiteX4" fmla="*/ 2448 w 2448"/>
                <a:gd name="connsiteY4" fmla="*/ 1982 h 2349"/>
                <a:gd name="connsiteX5" fmla="*/ 2277 w 2448"/>
                <a:gd name="connsiteY5" fmla="*/ 2349 h 2349"/>
                <a:gd name="connsiteX6" fmla="*/ 318 w 2448"/>
                <a:gd name="connsiteY6" fmla="*/ 2349 h 2349"/>
                <a:gd name="connsiteX7" fmla="*/ 147 w 2448"/>
                <a:gd name="connsiteY7" fmla="*/ 1982 h 2349"/>
                <a:gd name="connsiteX8" fmla="*/ 0 w 2448"/>
                <a:gd name="connsiteY8" fmla="*/ 587 h 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" h="2349">
                  <a:moveTo>
                    <a:pt x="0" y="587"/>
                  </a:moveTo>
                  <a:cubicBezTo>
                    <a:pt x="0" y="385"/>
                    <a:pt x="80" y="-226"/>
                    <a:pt x="300" y="88"/>
                  </a:cubicBezTo>
                  <a:cubicBezTo>
                    <a:pt x="819" y="430"/>
                    <a:pt x="801" y="614"/>
                    <a:pt x="1377" y="628"/>
                  </a:cubicBezTo>
                  <a:cubicBezTo>
                    <a:pt x="2016" y="437"/>
                    <a:pt x="1968" y="484"/>
                    <a:pt x="2304" y="788"/>
                  </a:cubicBezTo>
                  <a:lnTo>
                    <a:pt x="2448" y="1982"/>
                  </a:lnTo>
                  <a:cubicBezTo>
                    <a:pt x="2448" y="2185"/>
                    <a:pt x="2372" y="2349"/>
                    <a:pt x="2277" y="2349"/>
                  </a:cubicBezTo>
                  <a:lnTo>
                    <a:pt x="318" y="2349"/>
                  </a:lnTo>
                  <a:cubicBezTo>
                    <a:pt x="223" y="2349"/>
                    <a:pt x="147" y="2185"/>
                    <a:pt x="147" y="1982"/>
                  </a:cubicBezTo>
                  <a:lnTo>
                    <a:pt x="0" y="587"/>
                  </a:lnTo>
                  <a:close/>
                </a:path>
              </a:pathLst>
            </a:custGeom>
            <a:solidFill>
              <a:srgbClr val="929D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7" y="531"/>
              <a:ext cx="9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24" y="482"/>
              <a:ext cx="4894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思源黑体 CN Light" panose="020B0300000000000000" charset="-122"/>
                </a:defRPr>
              </a:lvl1pPr>
            </a:lstStyle>
            <a:p>
              <a:pPr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矩形标注 12"/>
          <p:cNvSpPr/>
          <p:nvPr/>
        </p:nvSpPr>
        <p:spPr>
          <a:xfrm>
            <a:off x="8451215" y="1925955"/>
            <a:ext cx="2677795" cy="1703705"/>
          </a:xfrm>
          <a:prstGeom prst="wedgeRectCallout">
            <a:avLst>
              <a:gd name="adj1" fmla="val -55857"/>
              <a:gd name="adj2" fmla="val 30655"/>
            </a:avLst>
          </a:prstGeom>
          <a:solidFill>
            <a:srgbClr val="92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标注 14"/>
          <p:cNvSpPr/>
          <p:nvPr/>
        </p:nvSpPr>
        <p:spPr>
          <a:xfrm flipH="1">
            <a:off x="5900420" y="3977005"/>
            <a:ext cx="3195955" cy="1703705"/>
          </a:xfrm>
          <a:prstGeom prst="wedgeRectCallout">
            <a:avLst>
              <a:gd name="adj1" fmla="val -55857"/>
              <a:gd name="adj2" fmla="val 30655"/>
            </a:avLst>
          </a:prstGeom>
          <a:solidFill>
            <a:srgbClr val="948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标注 17"/>
          <p:cNvSpPr/>
          <p:nvPr/>
        </p:nvSpPr>
        <p:spPr>
          <a:xfrm>
            <a:off x="3144520" y="1927225"/>
            <a:ext cx="3107690" cy="1703705"/>
          </a:xfrm>
          <a:prstGeom prst="wedgeRectCallout">
            <a:avLst>
              <a:gd name="adj1" fmla="val -55857"/>
              <a:gd name="adj2" fmla="val 30655"/>
            </a:avLst>
          </a:prstGeom>
          <a:solidFill>
            <a:srgbClr val="948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标注 28"/>
          <p:cNvSpPr/>
          <p:nvPr/>
        </p:nvSpPr>
        <p:spPr>
          <a:xfrm flipH="1">
            <a:off x="1056005" y="3970020"/>
            <a:ext cx="2842260" cy="1703705"/>
          </a:xfrm>
          <a:prstGeom prst="wedgeRectCallout">
            <a:avLst>
              <a:gd name="adj1" fmla="val -55857"/>
              <a:gd name="adj2" fmla="val 30655"/>
            </a:avLst>
          </a:prstGeom>
          <a:solidFill>
            <a:srgbClr val="92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285490" y="2066608"/>
            <a:ext cx="2093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285490" y="2431098"/>
            <a:ext cx="287718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205230" y="4109403"/>
            <a:ext cx="2093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205230" y="4473893"/>
            <a:ext cx="254381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021070" y="4108768"/>
            <a:ext cx="2093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021070" y="4473258"/>
            <a:ext cx="297180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512810" y="2064703"/>
            <a:ext cx="2093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512810" y="2429193"/>
            <a:ext cx="254381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3000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10490" y="-289560"/>
            <a:ext cx="4290695" cy="1514475"/>
            <a:chOff x="-174" y="-456"/>
            <a:chExt cx="6757" cy="2385"/>
          </a:xfrm>
        </p:grpSpPr>
        <p:sp>
          <p:nvSpPr>
            <p:cNvPr id="3" name="任意多边形 2"/>
            <p:cNvSpPr/>
            <p:nvPr/>
          </p:nvSpPr>
          <p:spPr>
            <a:xfrm rot="17100000" flipH="1" flipV="1">
              <a:off x="-222" y="-408"/>
              <a:ext cx="2385" cy="2290"/>
            </a:xfrm>
            <a:custGeom>
              <a:avLst/>
              <a:gdLst>
                <a:gd name="connsiteX0" fmla="*/ 0 w 2448"/>
                <a:gd name="connsiteY0" fmla="*/ 587 h 2349"/>
                <a:gd name="connsiteX1" fmla="*/ 300 w 2448"/>
                <a:gd name="connsiteY1" fmla="*/ 88 h 2349"/>
                <a:gd name="connsiteX2" fmla="*/ 1377 w 2448"/>
                <a:gd name="connsiteY2" fmla="*/ 628 h 2349"/>
                <a:gd name="connsiteX3" fmla="*/ 2304 w 2448"/>
                <a:gd name="connsiteY3" fmla="*/ 788 h 2349"/>
                <a:gd name="connsiteX4" fmla="*/ 2448 w 2448"/>
                <a:gd name="connsiteY4" fmla="*/ 1982 h 2349"/>
                <a:gd name="connsiteX5" fmla="*/ 2277 w 2448"/>
                <a:gd name="connsiteY5" fmla="*/ 2349 h 2349"/>
                <a:gd name="connsiteX6" fmla="*/ 318 w 2448"/>
                <a:gd name="connsiteY6" fmla="*/ 2349 h 2349"/>
                <a:gd name="connsiteX7" fmla="*/ 147 w 2448"/>
                <a:gd name="connsiteY7" fmla="*/ 1982 h 2349"/>
                <a:gd name="connsiteX8" fmla="*/ 0 w 2448"/>
                <a:gd name="connsiteY8" fmla="*/ 587 h 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" h="2349">
                  <a:moveTo>
                    <a:pt x="0" y="587"/>
                  </a:moveTo>
                  <a:cubicBezTo>
                    <a:pt x="0" y="385"/>
                    <a:pt x="80" y="-226"/>
                    <a:pt x="300" y="88"/>
                  </a:cubicBezTo>
                  <a:cubicBezTo>
                    <a:pt x="819" y="430"/>
                    <a:pt x="801" y="614"/>
                    <a:pt x="1377" y="628"/>
                  </a:cubicBezTo>
                  <a:cubicBezTo>
                    <a:pt x="2016" y="437"/>
                    <a:pt x="1968" y="484"/>
                    <a:pt x="2304" y="788"/>
                  </a:cubicBezTo>
                  <a:lnTo>
                    <a:pt x="2448" y="1982"/>
                  </a:lnTo>
                  <a:cubicBezTo>
                    <a:pt x="2448" y="2185"/>
                    <a:pt x="2372" y="2349"/>
                    <a:pt x="2277" y="2349"/>
                  </a:cubicBezTo>
                  <a:lnTo>
                    <a:pt x="318" y="2349"/>
                  </a:lnTo>
                  <a:cubicBezTo>
                    <a:pt x="223" y="2349"/>
                    <a:pt x="147" y="2185"/>
                    <a:pt x="147" y="1982"/>
                  </a:cubicBezTo>
                  <a:lnTo>
                    <a:pt x="0" y="587"/>
                  </a:lnTo>
                  <a:close/>
                </a:path>
              </a:pathLst>
            </a:custGeom>
            <a:solidFill>
              <a:srgbClr val="929D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7" y="531"/>
              <a:ext cx="9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24" y="482"/>
              <a:ext cx="4959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思源黑体 CN Light" panose="020B0300000000000000" charset="-122"/>
                </a:defRPr>
              </a:lvl1pPr>
            </a:lstStyle>
            <a:p>
              <a:pPr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7240905" y="1297305"/>
            <a:ext cx="4051300" cy="4263390"/>
          </a:xfrm>
          <a:prstGeom prst="rect">
            <a:avLst/>
          </a:prstGeom>
          <a:solidFill>
            <a:srgbClr val="92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: 形状 33"/>
          <p:cNvSpPr/>
          <p:nvPr/>
        </p:nvSpPr>
        <p:spPr>
          <a:xfrm>
            <a:off x="1095375" y="1573530"/>
            <a:ext cx="5188585" cy="539750"/>
          </a:xfrm>
          <a:custGeom>
            <a:avLst/>
            <a:gdLst>
              <a:gd name="connsiteX0" fmla="*/ 270000 w 5188688"/>
              <a:gd name="connsiteY0" fmla="*/ 0 h 540000"/>
              <a:gd name="connsiteX1" fmla="*/ 765544 w 5188688"/>
              <a:gd name="connsiteY1" fmla="*/ 0 h 540000"/>
              <a:gd name="connsiteX2" fmla="*/ 5188688 w 5188688"/>
              <a:gd name="connsiteY2" fmla="*/ 0 h 540000"/>
              <a:gd name="connsiteX3" fmla="*/ 5188688 w 5188688"/>
              <a:gd name="connsiteY3" fmla="*/ 540000 h 540000"/>
              <a:gd name="connsiteX4" fmla="*/ 765544 w 5188688"/>
              <a:gd name="connsiteY4" fmla="*/ 540000 h 540000"/>
              <a:gd name="connsiteX5" fmla="*/ 270000 w 5188688"/>
              <a:gd name="connsiteY5" fmla="*/ 540000 h 540000"/>
              <a:gd name="connsiteX6" fmla="*/ 0 w 5188688"/>
              <a:gd name="connsiteY6" fmla="*/ 27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8688" h="540000">
                <a:moveTo>
                  <a:pt x="270000" y="0"/>
                </a:moveTo>
                <a:lnTo>
                  <a:pt x="765544" y="0"/>
                </a:lnTo>
                <a:lnTo>
                  <a:pt x="5188688" y="0"/>
                </a:lnTo>
                <a:lnTo>
                  <a:pt x="5188688" y="540000"/>
                </a:lnTo>
                <a:lnTo>
                  <a:pt x="765544" y="540000"/>
                </a:lnTo>
                <a:lnTo>
                  <a:pt x="270000" y="540000"/>
                </a:lnTo>
                <a:lnTo>
                  <a:pt x="0" y="270000"/>
                </a:lnTo>
                <a:close/>
              </a:path>
            </a:pathLst>
          </a:custGeom>
          <a:solidFill>
            <a:srgbClr val="948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36"/>
          <p:cNvSpPr/>
          <p:nvPr/>
        </p:nvSpPr>
        <p:spPr>
          <a:xfrm>
            <a:off x="1095375" y="3954780"/>
            <a:ext cx="5188585" cy="539750"/>
          </a:xfrm>
          <a:custGeom>
            <a:avLst/>
            <a:gdLst>
              <a:gd name="connsiteX0" fmla="*/ 270000 w 5188688"/>
              <a:gd name="connsiteY0" fmla="*/ 0 h 540000"/>
              <a:gd name="connsiteX1" fmla="*/ 765544 w 5188688"/>
              <a:gd name="connsiteY1" fmla="*/ 0 h 540000"/>
              <a:gd name="connsiteX2" fmla="*/ 5188688 w 5188688"/>
              <a:gd name="connsiteY2" fmla="*/ 0 h 540000"/>
              <a:gd name="connsiteX3" fmla="*/ 5188688 w 5188688"/>
              <a:gd name="connsiteY3" fmla="*/ 540000 h 540000"/>
              <a:gd name="connsiteX4" fmla="*/ 765544 w 5188688"/>
              <a:gd name="connsiteY4" fmla="*/ 540000 h 540000"/>
              <a:gd name="connsiteX5" fmla="*/ 270000 w 5188688"/>
              <a:gd name="connsiteY5" fmla="*/ 540000 h 540000"/>
              <a:gd name="connsiteX6" fmla="*/ 0 w 5188688"/>
              <a:gd name="connsiteY6" fmla="*/ 27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8688" h="540000">
                <a:moveTo>
                  <a:pt x="270000" y="0"/>
                </a:moveTo>
                <a:lnTo>
                  <a:pt x="765544" y="0"/>
                </a:lnTo>
                <a:lnTo>
                  <a:pt x="5188688" y="0"/>
                </a:lnTo>
                <a:lnTo>
                  <a:pt x="5188688" y="540000"/>
                </a:lnTo>
                <a:lnTo>
                  <a:pt x="765544" y="540000"/>
                </a:lnTo>
                <a:lnTo>
                  <a:pt x="270000" y="540000"/>
                </a:lnTo>
                <a:lnTo>
                  <a:pt x="0" y="270000"/>
                </a:lnTo>
                <a:close/>
              </a:path>
            </a:pathLst>
          </a:custGeom>
          <a:solidFill>
            <a:srgbClr val="92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千库网_商务办公场景摄影图_摄影图编号678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1520" y="1584960"/>
            <a:ext cx="3933190" cy="41014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14475" y="1613535"/>
            <a:ext cx="2373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14475" y="3994150"/>
            <a:ext cx="2373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14475" y="2226945"/>
            <a:ext cx="476948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14475" y="4596765"/>
            <a:ext cx="476948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3000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10490" y="-289560"/>
            <a:ext cx="4225290" cy="1514475"/>
            <a:chOff x="-174" y="-456"/>
            <a:chExt cx="6654" cy="2385"/>
          </a:xfrm>
        </p:grpSpPr>
        <p:sp>
          <p:nvSpPr>
            <p:cNvPr id="3" name="任意多边形 2"/>
            <p:cNvSpPr/>
            <p:nvPr/>
          </p:nvSpPr>
          <p:spPr>
            <a:xfrm rot="17100000" flipH="1" flipV="1">
              <a:off x="-222" y="-408"/>
              <a:ext cx="2385" cy="2290"/>
            </a:xfrm>
            <a:custGeom>
              <a:avLst/>
              <a:gdLst>
                <a:gd name="connsiteX0" fmla="*/ 0 w 2448"/>
                <a:gd name="connsiteY0" fmla="*/ 587 h 2349"/>
                <a:gd name="connsiteX1" fmla="*/ 300 w 2448"/>
                <a:gd name="connsiteY1" fmla="*/ 88 h 2349"/>
                <a:gd name="connsiteX2" fmla="*/ 1377 w 2448"/>
                <a:gd name="connsiteY2" fmla="*/ 628 h 2349"/>
                <a:gd name="connsiteX3" fmla="*/ 2304 w 2448"/>
                <a:gd name="connsiteY3" fmla="*/ 788 h 2349"/>
                <a:gd name="connsiteX4" fmla="*/ 2448 w 2448"/>
                <a:gd name="connsiteY4" fmla="*/ 1982 h 2349"/>
                <a:gd name="connsiteX5" fmla="*/ 2277 w 2448"/>
                <a:gd name="connsiteY5" fmla="*/ 2349 h 2349"/>
                <a:gd name="connsiteX6" fmla="*/ 318 w 2448"/>
                <a:gd name="connsiteY6" fmla="*/ 2349 h 2349"/>
                <a:gd name="connsiteX7" fmla="*/ 147 w 2448"/>
                <a:gd name="connsiteY7" fmla="*/ 1982 h 2349"/>
                <a:gd name="connsiteX8" fmla="*/ 0 w 2448"/>
                <a:gd name="connsiteY8" fmla="*/ 587 h 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" h="2349">
                  <a:moveTo>
                    <a:pt x="0" y="587"/>
                  </a:moveTo>
                  <a:cubicBezTo>
                    <a:pt x="0" y="385"/>
                    <a:pt x="80" y="-226"/>
                    <a:pt x="300" y="88"/>
                  </a:cubicBezTo>
                  <a:cubicBezTo>
                    <a:pt x="819" y="430"/>
                    <a:pt x="801" y="614"/>
                    <a:pt x="1377" y="628"/>
                  </a:cubicBezTo>
                  <a:cubicBezTo>
                    <a:pt x="2016" y="437"/>
                    <a:pt x="1968" y="484"/>
                    <a:pt x="2304" y="788"/>
                  </a:cubicBezTo>
                  <a:lnTo>
                    <a:pt x="2448" y="1982"/>
                  </a:lnTo>
                  <a:cubicBezTo>
                    <a:pt x="2448" y="2185"/>
                    <a:pt x="2372" y="2349"/>
                    <a:pt x="2277" y="2349"/>
                  </a:cubicBezTo>
                  <a:lnTo>
                    <a:pt x="318" y="2349"/>
                  </a:lnTo>
                  <a:cubicBezTo>
                    <a:pt x="223" y="2349"/>
                    <a:pt x="147" y="2185"/>
                    <a:pt x="147" y="1982"/>
                  </a:cubicBezTo>
                  <a:lnTo>
                    <a:pt x="0" y="587"/>
                  </a:lnTo>
                  <a:close/>
                </a:path>
              </a:pathLst>
            </a:custGeom>
            <a:solidFill>
              <a:srgbClr val="929D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7" y="531"/>
              <a:ext cx="9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24" y="482"/>
              <a:ext cx="4856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思源黑体 CN Light" panose="020B0300000000000000" charset="-122"/>
                </a:defRPr>
              </a:lvl1pPr>
            </a:lstStyle>
            <a:p>
              <a:pPr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3044825" y="1847215"/>
            <a:ext cx="8200390" cy="3613785"/>
          </a:xfrm>
          <a:prstGeom prst="rect">
            <a:avLst/>
          </a:prstGeom>
          <a:solidFill>
            <a:srgbClr val="929D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447030" y="1892300"/>
            <a:ext cx="221615" cy="3708400"/>
            <a:chOff x="3615799" y="1892300"/>
            <a:chExt cx="221360" cy="3708400"/>
          </a:xfrm>
          <a:solidFill>
            <a:schemeClr val="bg1"/>
          </a:solidFill>
        </p:grpSpPr>
        <p:cxnSp>
          <p:nvCxnSpPr>
            <p:cNvPr id="9" name="直接连接符 8"/>
            <p:cNvCxnSpPr/>
            <p:nvPr/>
          </p:nvCxnSpPr>
          <p:spPr>
            <a:xfrm>
              <a:off x="3726479" y="1892300"/>
              <a:ext cx="0" cy="3708400"/>
            </a:xfrm>
            <a:prstGeom prst="line">
              <a:avLst/>
            </a:prstGeom>
            <a:grpFill/>
            <a:ln w="19050">
              <a:solidFill>
                <a:srgbClr val="D1C3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3615799" y="3899021"/>
              <a:ext cx="221360" cy="221360"/>
            </a:xfrm>
            <a:prstGeom prst="ellipse">
              <a:avLst/>
            </a:prstGeom>
            <a:solidFill>
              <a:srgbClr val="D1C3D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615799" y="2229040"/>
              <a:ext cx="221360" cy="221360"/>
            </a:xfrm>
            <a:prstGeom prst="ellipse">
              <a:avLst/>
            </a:prstGeom>
            <a:solidFill>
              <a:srgbClr val="D1C3D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cs typeface="+mn-ea"/>
                <a:sym typeface="+mn-lt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659765" y="1271905"/>
            <a:ext cx="2957195" cy="47637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657" h="7502">
                <a:moveTo>
                  <a:pt x="3751" y="0"/>
                </a:moveTo>
                <a:lnTo>
                  <a:pt x="4656" y="905"/>
                </a:lnTo>
                <a:lnTo>
                  <a:pt x="3781" y="905"/>
                </a:lnTo>
                <a:lnTo>
                  <a:pt x="3781" y="6596"/>
                </a:lnTo>
                <a:lnTo>
                  <a:pt x="4657" y="6596"/>
                </a:lnTo>
                <a:lnTo>
                  <a:pt x="3751" y="7502"/>
                </a:lnTo>
                <a:lnTo>
                  <a:pt x="0" y="3751"/>
                </a:lnTo>
                <a:lnTo>
                  <a:pt x="3751" y="0"/>
                </a:lnTo>
                <a:close/>
              </a:path>
            </a:pathLst>
          </a:custGeom>
          <a:noFill/>
          <a:ln>
            <a:solidFill>
              <a:srgbClr val="9488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3060700" y="1846580"/>
            <a:ext cx="2362835" cy="36137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21" h="5691">
                <a:moveTo>
                  <a:pt x="0" y="0"/>
                </a:moveTo>
                <a:lnTo>
                  <a:pt x="875" y="0"/>
                </a:lnTo>
                <a:lnTo>
                  <a:pt x="3721" y="2846"/>
                </a:lnTo>
                <a:lnTo>
                  <a:pt x="876" y="5691"/>
                </a:lnTo>
                <a:lnTo>
                  <a:pt x="0" y="5691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1234440" y="1846580"/>
            <a:ext cx="3614420" cy="3614420"/>
          </a:xfrm>
          <a:prstGeom prst="diamond">
            <a:avLst/>
          </a:prstGeom>
          <a:solidFill>
            <a:srgbClr val="9488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28800" y="3331210"/>
            <a:ext cx="228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973445" y="2112963"/>
            <a:ext cx="4974590" cy="3082290"/>
            <a:chOff x="9407" y="3420"/>
            <a:chExt cx="7834" cy="4854"/>
          </a:xfrm>
        </p:grpSpPr>
        <p:sp>
          <p:nvSpPr>
            <p:cNvPr id="46" name="文本框 45"/>
            <p:cNvSpPr txBox="1"/>
            <p:nvPr/>
          </p:nvSpPr>
          <p:spPr>
            <a:xfrm>
              <a:off x="9407" y="3420"/>
              <a:ext cx="359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407" y="6016"/>
              <a:ext cx="359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407" y="4053"/>
              <a:ext cx="7834" cy="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etc.Click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407" y="6604"/>
              <a:ext cx="7834" cy="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etc.Click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3000"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10490" y="-289560"/>
            <a:ext cx="4332605" cy="1514475"/>
            <a:chOff x="-174" y="-456"/>
            <a:chExt cx="6823" cy="2385"/>
          </a:xfrm>
        </p:grpSpPr>
        <p:sp>
          <p:nvSpPr>
            <p:cNvPr id="3" name="任意多边形 2"/>
            <p:cNvSpPr/>
            <p:nvPr/>
          </p:nvSpPr>
          <p:spPr>
            <a:xfrm rot="17100000" flipH="1" flipV="1">
              <a:off x="-222" y="-408"/>
              <a:ext cx="2385" cy="2290"/>
            </a:xfrm>
            <a:custGeom>
              <a:avLst/>
              <a:gdLst>
                <a:gd name="connsiteX0" fmla="*/ 0 w 2448"/>
                <a:gd name="connsiteY0" fmla="*/ 587 h 2349"/>
                <a:gd name="connsiteX1" fmla="*/ 300 w 2448"/>
                <a:gd name="connsiteY1" fmla="*/ 88 h 2349"/>
                <a:gd name="connsiteX2" fmla="*/ 1377 w 2448"/>
                <a:gd name="connsiteY2" fmla="*/ 628 h 2349"/>
                <a:gd name="connsiteX3" fmla="*/ 2304 w 2448"/>
                <a:gd name="connsiteY3" fmla="*/ 788 h 2349"/>
                <a:gd name="connsiteX4" fmla="*/ 2448 w 2448"/>
                <a:gd name="connsiteY4" fmla="*/ 1982 h 2349"/>
                <a:gd name="connsiteX5" fmla="*/ 2277 w 2448"/>
                <a:gd name="connsiteY5" fmla="*/ 2349 h 2349"/>
                <a:gd name="connsiteX6" fmla="*/ 318 w 2448"/>
                <a:gd name="connsiteY6" fmla="*/ 2349 h 2349"/>
                <a:gd name="connsiteX7" fmla="*/ 147 w 2448"/>
                <a:gd name="connsiteY7" fmla="*/ 1982 h 2349"/>
                <a:gd name="connsiteX8" fmla="*/ 0 w 2448"/>
                <a:gd name="connsiteY8" fmla="*/ 587 h 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" h="2349">
                  <a:moveTo>
                    <a:pt x="0" y="587"/>
                  </a:moveTo>
                  <a:cubicBezTo>
                    <a:pt x="0" y="385"/>
                    <a:pt x="80" y="-226"/>
                    <a:pt x="300" y="88"/>
                  </a:cubicBezTo>
                  <a:cubicBezTo>
                    <a:pt x="819" y="430"/>
                    <a:pt x="801" y="614"/>
                    <a:pt x="1377" y="628"/>
                  </a:cubicBezTo>
                  <a:cubicBezTo>
                    <a:pt x="2016" y="437"/>
                    <a:pt x="1968" y="484"/>
                    <a:pt x="2304" y="788"/>
                  </a:cubicBezTo>
                  <a:lnTo>
                    <a:pt x="2448" y="1982"/>
                  </a:lnTo>
                  <a:cubicBezTo>
                    <a:pt x="2448" y="2185"/>
                    <a:pt x="2372" y="2349"/>
                    <a:pt x="2277" y="2349"/>
                  </a:cubicBezTo>
                  <a:lnTo>
                    <a:pt x="318" y="2349"/>
                  </a:lnTo>
                  <a:cubicBezTo>
                    <a:pt x="223" y="2349"/>
                    <a:pt x="147" y="2185"/>
                    <a:pt x="147" y="1982"/>
                  </a:cubicBezTo>
                  <a:lnTo>
                    <a:pt x="0" y="587"/>
                  </a:lnTo>
                  <a:close/>
                </a:path>
              </a:pathLst>
            </a:custGeom>
            <a:solidFill>
              <a:srgbClr val="929D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7" y="531"/>
              <a:ext cx="9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24" y="482"/>
              <a:ext cx="502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思源黑体 CN Light" panose="020B0300000000000000" charset="-122"/>
                </a:defRPr>
              </a:lvl1pPr>
            </a:lstStyle>
            <a:p>
              <a:pPr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081780" y="2357755"/>
            <a:ext cx="4012565" cy="2204720"/>
            <a:chOff x="6060" y="3222"/>
            <a:chExt cx="7080" cy="3890"/>
          </a:xfrm>
        </p:grpSpPr>
        <p:sp>
          <p:nvSpPr>
            <p:cNvPr id="25" name="ïṣḷïḓê"/>
            <p:cNvSpPr/>
            <p:nvPr/>
          </p:nvSpPr>
          <p:spPr>
            <a:xfrm>
              <a:off x="9250" y="3222"/>
              <a:ext cx="3890" cy="3891"/>
            </a:xfrm>
            <a:custGeom>
              <a:avLst/>
              <a:gdLst>
                <a:gd name="connsiteX0" fmla="*/ 1484938 w 2970838"/>
                <a:gd name="connsiteY0" fmla="*/ 0 h 2971800"/>
                <a:gd name="connsiteX1" fmla="*/ 2970838 w 2970838"/>
                <a:gd name="connsiteY1" fmla="*/ 1485900 h 2971800"/>
                <a:gd name="connsiteX2" fmla="*/ 1484938 w 2970838"/>
                <a:gd name="connsiteY2" fmla="*/ 2971800 h 2971800"/>
                <a:gd name="connsiteX3" fmla="*/ 6710 w 2970838"/>
                <a:gd name="connsiteY3" fmla="*/ 1637825 h 2971800"/>
                <a:gd name="connsiteX4" fmla="*/ 0 w 2970838"/>
                <a:gd name="connsiteY4" fmla="*/ 1504951 h 2971800"/>
                <a:gd name="connsiteX5" fmla="*/ 533765 w 2970838"/>
                <a:gd name="connsiteY5" fmla="*/ 1504951 h 2971800"/>
                <a:gd name="connsiteX6" fmla="*/ 537719 w 2970838"/>
                <a:gd name="connsiteY6" fmla="*/ 1583250 h 2971800"/>
                <a:gd name="connsiteX7" fmla="*/ 1484938 w 2970838"/>
                <a:gd name="connsiteY7" fmla="*/ 2438035 h 2971800"/>
                <a:gd name="connsiteX8" fmla="*/ 2437073 w 2970838"/>
                <a:gd name="connsiteY8" fmla="*/ 1485900 h 2971800"/>
                <a:gd name="connsiteX9" fmla="*/ 1484938 w 2970838"/>
                <a:gd name="connsiteY9" fmla="*/ 533765 h 2971800"/>
                <a:gd name="connsiteX10" fmla="*/ 811677 w 2970838"/>
                <a:gd name="connsiteY10" fmla="*/ 812639 h 2971800"/>
                <a:gd name="connsiteX11" fmla="*/ 745820 w 2970838"/>
                <a:gd name="connsiteY11" fmla="*/ 892459 h 2971800"/>
                <a:gd name="connsiteX12" fmla="*/ 366414 w 2970838"/>
                <a:gd name="connsiteY12" fmla="*/ 509846 h 2971800"/>
                <a:gd name="connsiteX13" fmla="*/ 434248 w 2970838"/>
                <a:gd name="connsiteY13" fmla="*/ 435210 h 2971800"/>
                <a:gd name="connsiteX14" fmla="*/ 1484938 w 2970838"/>
                <a:gd name="connsiteY14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0838" h="2971800">
                  <a:moveTo>
                    <a:pt x="1484938" y="0"/>
                  </a:moveTo>
                  <a:cubicBezTo>
                    <a:pt x="2305578" y="0"/>
                    <a:pt x="2970838" y="665260"/>
                    <a:pt x="2970838" y="1485900"/>
                  </a:cubicBezTo>
                  <a:cubicBezTo>
                    <a:pt x="2970838" y="2306540"/>
                    <a:pt x="2305578" y="2971800"/>
                    <a:pt x="1484938" y="2971800"/>
                  </a:cubicBezTo>
                  <a:cubicBezTo>
                    <a:pt x="715588" y="2971800"/>
                    <a:pt x="82803" y="2387099"/>
                    <a:pt x="6710" y="1637825"/>
                  </a:cubicBezTo>
                  <a:lnTo>
                    <a:pt x="0" y="1504951"/>
                  </a:lnTo>
                  <a:lnTo>
                    <a:pt x="533765" y="1504951"/>
                  </a:lnTo>
                  <a:lnTo>
                    <a:pt x="537719" y="1583250"/>
                  </a:lnTo>
                  <a:cubicBezTo>
                    <a:pt x="586478" y="2063371"/>
                    <a:pt x="991954" y="2438035"/>
                    <a:pt x="1484938" y="2438035"/>
                  </a:cubicBezTo>
                  <a:cubicBezTo>
                    <a:pt x="2010788" y="2438035"/>
                    <a:pt x="2437073" y="2011750"/>
                    <a:pt x="2437073" y="1485900"/>
                  </a:cubicBezTo>
                  <a:cubicBezTo>
                    <a:pt x="2437073" y="960050"/>
                    <a:pt x="2010788" y="533765"/>
                    <a:pt x="1484938" y="533765"/>
                  </a:cubicBezTo>
                  <a:cubicBezTo>
                    <a:pt x="1222013" y="533765"/>
                    <a:pt x="983979" y="640336"/>
                    <a:pt x="811677" y="812639"/>
                  </a:cubicBezTo>
                  <a:lnTo>
                    <a:pt x="745820" y="892459"/>
                  </a:lnTo>
                  <a:lnTo>
                    <a:pt x="366414" y="509846"/>
                  </a:lnTo>
                  <a:lnTo>
                    <a:pt x="434248" y="435210"/>
                  </a:lnTo>
                  <a:cubicBezTo>
                    <a:pt x="703143" y="166315"/>
                    <a:pt x="1074618" y="0"/>
                    <a:pt x="1484938" y="0"/>
                  </a:cubicBezTo>
                  <a:close/>
                </a:path>
              </a:pathLst>
            </a:custGeom>
            <a:solidFill>
              <a:srgbClr val="929DB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iṩľíḑê"/>
            <p:cNvSpPr/>
            <p:nvPr/>
          </p:nvSpPr>
          <p:spPr>
            <a:xfrm flipV="1">
              <a:off x="6060" y="3222"/>
              <a:ext cx="3891" cy="3891"/>
            </a:xfrm>
            <a:custGeom>
              <a:avLst/>
              <a:gdLst>
                <a:gd name="connsiteX0" fmla="*/ 1485900 w 2971800"/>
                <a:gd name="connsiteY0" fmla="*/ 2971800 h 2971800"/>
                <a:gd name="connsiteX1" fmla="*/ 2971800 w 2971800"/>
                <a:gd name="connsiteY1" fmla="*/ 1485900 h 2971800"/>
                <a:gd name="connsiteX2" fmla="*/ 2970838 w 2971800"/>
                <a:gd name="connsiteY2" fmla="*/ 1466849 h 2971800"/>
                <a:gd name="connsiteX3" fmla="*/ 2437073 w 2971800"/>
                <a:gd name="connsiteY3" fmla="*/ 1466849 h 2971800"/>
                <a:gd name="connsiteX4" fmla="*/ 2438035 w 2971800"/>
                <a:gd name="connsiteY4" fmla="*/ 1485900 h 2971800"/>
                <a:gd name="connsiteX5" fmla="*/ 1485900 w 2971800"/>
                <a:gd name="connsiteY5" fmla="*/ 2438035 h 2971800"/>
                <a:gd name="connsiteX6" fmla="*/ 533765 w 2971800"/>
                <a:gd name="connsiteY6" fmla="*/ 1485900 h 2971800"/>
                <a:gd name="connsiteX7" fmla="*/ 1485900 w 2971800"/>
                <a:gd name="connsiteY7" fmla="*/ 533765 h 2971800"/>
                <a:gd name="connsiteX8" fmla="*/ 2159161 w 2971800"/>
                <a:gd name="connsiteY8" fmla="*/ 812639 h 2971800"/>
                <a:gd name="connsiteX9" fmla="*/ 2207859 w 2971800"/>
                <a:gd name="connsiteY9" fmla="*/ 871662 h 2971800"/>
                <a:gd name="connsiteX10" fmla="*/ 2586355 w 2971800"/>
                <a:gd name="connsiteY10" fmla="*/ 489966 h 2971800"/>
                <a:gd name="connsiteX11" fmla="*/ 2536590 w 2971800"/>
                <a:gd name="connsiteY11" fmla="*/ 435210 h 2971800"/>
                <a:gd name="connsiteX12" fmla="*/ 1485900 w 2971800"/>
                <a:gd name="connsiteY12" fmla="*/ 0 h 2971800"/>
                <a:gd name="connsiteX13" fmla="*/ 0 w 2971800"/>
                <a:gd name="connsiteY13" fmla="*/ 1485900 h 2971800"/>
                <a:gd name="connsiteX14" fmla="*/ 1485900 w 2971800"/>
                <a:gd name="connsiteY14" fmla="*/ 297180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1800" h="2971800">
                  <a:moveTo>
                    <a:pt x="1485900" y="2971800"/>
                  </a:moveTo>
                  <a:cubicBezTo>
                    <a:pt x="2306540" y="2971800"/>
                    <a:pt x="2971800" y="2306540"/>
                    <a:pt x="2971800" y="1485900"/>
                  </a:cubicBezTo>
                  <a:lnTo>
                    <a:pt x="2970838" y="1466849"/>
                  </a:lnTo>
                  <a:lnTo>
                    <a:pt x="2437073" y="1466849"/>
                  </a:lnTo>
                  <a:lnTo>
                    <a:pt x="2438035" y="1485900"/>
                  </a:lnTo>
                  <a:cubicBezTo>
                    <a:pt x="2438035" y="2011750"/>
                    <a:pt x="2011750" y="2438035"/>
                    <a:pt x="1485900" y="2438035"/>
                  </a:cubicBezTo>
                  <a:cubicBezTo>
                    <a:pt x="960050" y="2438035"/>
                    <a:pt x="533765" y="2011750"/>
                    <a:pt x="533765" y="1485900"/>
                  </a:cubicBezTo>
                  <a:cubicBezTo>
                    <a:pt x="533765" y="960050"/>
                    <a:pt x="960050" y="533765"/>
                    <a:pt x="1485900" y="533765"/>
                  </a:cubicBezTo>
                  <a:cubicBezTo>
                    <a:pt x="1748825" y="533765"/>
                    <a:pt x="1986859" y="640336"/>
                    <a:pt x="2159161" y="812639"/>
                  </a:cubicBezTo>
                  <a:lnTo>
                    <a:pt x="2207859" y="871662"/>
                  </a:lnTo>
                  <a:lnTo>
                    <a:pt x="2586355" y="489966"/>
                  </a:lnTo>
                  <a:lnTo>
                    <a:pt x="2536590" y="435210"/>
                  </a:lnTo>
                  <a:cubicBezTo>
                    <a:pt x="2267695" y="166315"/>
                    <a:pt x="1896220" y="0"/>
                    <a:pt x="1485900" y="0"/>
                  </a:cubicBezTo>
                  <a:cubicBezTo>
                    <a:pt x="665260" y="0"/>
                    <a:pt x="0" y="665260"/>
                    <a:pt x="0" y="1485900"/>
                  </a:cubicBezTo>
                  <a:cubicBezTo>
                    <a:pt x="0" y="2306540"/>
                    <a:pt x="665260" y="2971800"/>
                    <a:pt x="1485900" y="2971800"/>
                  </a:cubicBezTo>
                  <a:close/>
                </a:path>
              </a:pathLst>
            </a:custGeom>
            <a:solidFill>
              <a:srgbClr val="94889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pic>
          <p:nvPicPr>
            <p:cNvPr id="5" name="图片 4" descr="333639373231343b343435313031343bd7cad4b4d5fbbac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95" y="4449"/>
              <a:ext cx="1440" cy="1440"/>
            </a:xfrm>
            <a:prstGeom prst="rect">
              <a:avLst/>
            </a:prstGeom>
          </p:spPr>
        </p:pic>
        <p:pic>
          <p:nvPicPr>
            <p:cNvPr id="8" name="图片 7" descr="333639373231343b343435313031363bb7e7cfd5b0d1bfd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475" y="4448"/>
              <a:ext cx="1441" cy="1441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7891145" y="1370330"/>
            <a:ext cx="3439160" cy="4617720"/>
            <a:chOff x="12565" y="2158"/>
            <a:chExt cx="5416" cy="7272"/>
          </a:xfrm>
        </p:grpSpPr>
        <p:grpSp>
          <p:nvGrpSpPr>
            <p:cNvPr id="15" name="组合 14"/>
            <p:cNvGrpSpPr/>
            <p:nvPr/>
          </p:nvGrpSpPr>
          <p:grpSpPr>
            <a:xfrm>
              <a:off x="12565" y="2158"/>
              <a:ext cx="4864" cy="2244"/>
              <a:chOff x="12565" y="2503"/>
              <a:chExt cx="4864" cy="2244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2565" y="2503"/>
                <a:ext cx="3297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2588" y="3077"/>
                <a:ext cx="4841" cy="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3140" y="4672"/>
              <a:ext cx="4841" cy="2244"/>
              <a:chOff x="13140" y="4942"/>
              <a:chExt cx="4841" cy="2244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3140" y="4942"/>
                <a:ext cx="3297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3140" y="5516"/>
                <a:ext cx="4841" cy="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2565" y="7186"/>
              <a:ext cx="4841" cy="2244"/>
              <a:chOff x="12565" y="2503"/>
              <a:chExt cx="4841" cy="2244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2588" y="2503"/>
                <a:ext cx="3297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2565" y="3077"/>
                <a:ext cx="4841" cy="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797560" y="1384935"/>
            <a:ext cx="3464560" cy="4603115"/>
            <a:chOff x="13140" y="2181"/>
            <a:chExt cx="5456" cy="7249"/>
          </a:xfrm>
        </p:grpSpPr>
        <p:grpSp>
          <p:nvGrpSpPr>
            <p:cNvPr id="21" name="组合 20"/>
            <p:cNvGrpSpPr/>
            <p:nvPr/>
          </p:nvGrpSpPr>
          <p:grpSpPr>
            <a:xfrm>
              <a:off x="13692" y="2181"/>
              <a:ext cx="4841" cy="2244"/>
              <a:chOff x="13692" y="2526"/>
              <a:chExt cx="4841" cy="2244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15236" y="2526"/>
                <a:ext cx="3297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3692" y="3100"/>
                <a:ext cx="4841" cy="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3140" y="4672"/>
              <a:ext cx="4841" cy="2244"/>
              <a:chOff x="13140" y="4942"/>
              <a:chExt cx="4841" cy="2244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4684" y="4942"/>
                <a:ext cx="3297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140" y="5516"/>
                <a:ext cx="4841" cy="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3755" y="7186"/>
              <a:ext cx="4841" cy="2244"/>
              <a:chOff x="13755" y="2503"/>
              <a:chExt cx="4841" cy="2244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15236" y="2503"/>
                <a:ext cx="3297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3755" y="3077"/>
                <a:ext cx="4841" cy="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3000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 rot="18660000" flipH="1" flipV="1">
            <a:off x="-1837639" y="-720943"/>
            <a:ext cx="5376173" cy="3131662"/>
          </a:xfrm>
          <a:custGeom>
            <a:avLst/>
            <a:gdLst>
              <a:gd name="connsiteX0" fmla="*/ 0 w 8466"/>
              <a:gd name="connsiteY0" fmla="*/ 1145 h 4931"/>
              <a:gd name="connsiteX1" fmla="*/ 1010 w 8466"/>
              <a:gd name="connsiteY1" fmla="*/ 204 h 4931"/>
              <a:gd name="connsiteX2" fmla="*/ 4379 w 8466"/>
              <a:gd name="connsiteY2" fmla="*/ 1234 h 4931"/>
              <a:gd name="connsiteX3" fmla="*/ 7353 w 8466"/>
              <a:gd name="connsiteY3" fmla="*/ 84 h 4931"/>
              <a:gd name="connsiteX4" fmla="*/ 8292 w 8466"/>
              <a:gd name="connsiteY4" fmla="*/ 1340 h 4931"/>
              <a:gd name="connsiteX5" fmla="*/ 7784 w 8466"/>
              <a:gd name="connsiteY5" fmla="*/ 4144 h 4931"/>
              <a:gd name="connsiteX6" fmla="*/ 7240 w 8466"/>
              <a:gd name="connsiteY6" fmla="*/ 4932 h 4931"/>
              <a:gd name="connsiteX7" fmla="*/ 1010 w 8466"/>
              <a:gd name="connsiteY7" fmla="*/ 4932 h 4931"/>
              <a:gd name="connsiteX8" fmla="*/ 466 w 8466"/>
              <a:gd name="connsiteY8" fmla="*/ 4144 h 4931"/>
              <a:gd name="connsiteX9" fmla="*/ 0 w 8466"/>
              <a:gd name="connsiteY9" fmla="*/ 1145 h 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6" h="4932">
                <a:moveTo>
                  <a:pt x="0" y="1145"/>
                </a:moveTo>
                <a:cubicBezTo>
                  <a:pt x="0" y="711"/>
                  <a:pt x="310" y="-471"/>
                  <a:pt x="1010" y="204"/>
                </a:cubicBezTo>
                <a:cubicBezTo>
                  <a:pt x="2661" y="940"/>
                  <a:pt x="2546" y="1203"/>
                  <a:pt x="4379" y="1234"/>
                </a:cubicBezTo>
                <a:cubicBezTo>
                  <a:pt x="6408" y="823"/>
                  <a:pt x="5952" y="897"/>
                  <a:pt x="7353" y="84"/>
                </a:cubicBezTo>
                <a:cubicBezTo>
                  <a:pt x="9066" y="-36"/>
                  <a:pt x="8292" y="906"/>
                  <a:pt x="8292" y="1340"/>
                </a:cubicBezTo>
                <a:lnTo>
                  <a:pt x="7784" y="4144"/>
                </a:lnTo>
                <a:cubicBezTo>
                  <a:pt x="7784" y="4579"/>
                  <a:pt x="7540" y="4932"/>
                  <a:pt x="7240" y="4932"/>
                </a:cubicBezTo>
                <a:lnTo>
                  <a:pt x="1010" y="4932"/>
                </a:lnTo>
                <a:cubicBezTo>
                  <a:pt x="710" y="4932"/>
                  <a:pt x="466" y="4579"/>
                  <a:pt x="466" y="4144"/>
                </a:cubicBezTo>
                <a:lnTo>
                  <a:pt x="0" y="1145"/>
                </a:lnTo>
                <a:close/>
              </a:path>
            </a:pathLst>
          </a:custGeom>
          <a:solidFill>
            <a:srgbClr val="D1C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88590" y="1154430"/>
            <a:ext cx="6814820" cy="4523105"/>
            <a:chOff x="4462" y="898"/>
            <a:chExt cx="10732" cy="7123"/>
          </a:xfrm>
        </p:grpSpPr>
        <p:sp>
          <p:nvSpPr>
            <p:cNvPr id="2" name="椭圆 1"/>
            <p:cNvSpPr/>
            <p:nvPr/>
          </p:nvSpPr>
          <p:spPr>
            <a:xfrm>
              <a:off x="7885" y="898"/>
              <a:ext cx="3886" cy="3886"/>
            </a:xfrm>
            <a:prstGeom prst="ellipse">
              <a:avLst/>
            </a:prstGeom>
            <a:solidFill>
              <a:srgbClr val="948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189" y="2272"/>
              <a:ext cx="3277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Part 04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391" y="5274"/>
              <a:ext cx="8875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sz="4800" dirty="0">
                  <a:sym typeface="+mn-lt"/>
                </a:rPr>
                <a:t>ADD TITLE TEXT</a:t>
              </a:r>
              <a:endParaRPr lang="zh-CN" altLang="en-US" sz="4800" dirty="0"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462" y="6624"/>
              <a:ext cx="10732" cy="1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sp>
        <p:nvSpPr>
          <p:cNvPr id="6" name="任意多边形 5"/>
          <p:cNvSpPr/>
          <p:nvPr/>
        </p:nvSpPr>
        <p:spPr>
          <a:xfrm rot="18660000" flipH="1" flipV="1">
            <a:off x="-2046105" y="-777854"/>
            <a:ext cx="6523355" cy="3800475"/>
          </a:xfrm>
          <a:custGeom>
            <a:avLst/>
            <a:gdLst>
              <a:gd name="connsiteX0" fmla="*/ 0 w 8466"/>
              <a:gd name="connsiteY0" fmla="*/ 1145 h 4931"/>
              <a:gd name="connsiteX1" fmla="*/ 1010 w 8466"/>
              <a:gd name="connsiteY1" fmla="*/ 204 h 4931"/>
              <a:gd name="connsiteX2" fmla="*/ 4379 w 8466"/>
              <a:gd name="connsiteY2" fmla="*/ 1234 h 4931"/>
              <a:gd name="connsiteX3" fmla="*/ 7353 w 8466"/>
              <a:gd name="connsiteY3" fmla="*/ 84 h 4931"/>
              <a:gd name="connsiteX4" fmla="*/ 8292 w 8466"/>
              <a:gd name="connsiteY4" fmla="*/ 1340 h 4931"/>
              <a:gd name="connsiteX5" fmla="*/ 7784 w 8466"/>
              <a:gd name="connsiteY5" fmla="*/ 4144 h 4931"/>
              <a:gd name="connsiteX6" fmla="*/ 7240 w 8466"/>
              <a:gd name="connsiteY6" fmla="*/ 4932 h 4931"/>
              <a:gd name="connsiteX7" fmla="*/ 1010 w 8466"/>
              <a:gd name="connsiteY7" fmla="*/ 4932 h 4931"/>
              <a:gd name="connsiteX8" fmla="*/ 466 w 8466"/>
              <a:gd name="connsiteY8" fmla="*/ 4144 h 4931"/>
              <a:gd name="connsiteX9" fmla="*/ 0 w 8466"/>
              <a:gd name="connsiteY9" fmla="*/ 1145 h 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6" h="4932">
                <a:moveTo>
                  <a:pt x="0" y="1145"/>
                </a:moveTo>
                <a:cubicBezTo>
                  <a:pt x="0" y="711"/>
                  <a:pt x="310" y="-471"/>
                  <a:pt x="1010" y="204"/>
                </a:cubicBezTo>
                <a:cubicBezTo>
                  <a:pt x="2661" y="940"/>
                  <a:pt x="2546" y="1203"/>
                  <a:pt x="4379" y="1234"/>
                </a:cubicBezTo>
                <a:cubicBezTo>
                  <a:pt x="6408" y="823"/>
                  <a:pt x="5952" y="897"/>
                  <a:pt x="7353" y="84"/>
                </a:cubicBezTo>
                <a:cubicBezTo>
                  <a:pt x="9066" y="-36"/>
                  <a:pt x="8292" y="906"/>
                  <a:pt x="8292" y="1340"/>
                </a:cubicBezTo>
                <a:lnTo>
                  <a:pt x="7784" y="4144"/>
                </a:lnTo>
                <a:cubicBezTo>
                  <a:pt x="7784" y="4579"/>
                  <a:pt x="7540" y="4932"/>
                  <a:pt x="7240" y="4932"/>
                </a:cubicBezTo>
                <a:lnTo>
                  <a:pt x="1010" y="4932"/>
                </a:lnTo>
                <a:cubicBezTo>
                  <a:pt x="710" y="4932"/>
                  <a:pt x="466" y="4579"/>
                  <a:pt x="466" y="4144"/>
                </a:cubicBezTo>
                <a:lnTo>
                  <a:pt x="0" y="1145"/>
                </a:lnTo>
                <a:close/>
              </a:path>
            </a:pathLst>
          </a:custGeom>
          <a:noFill/>
          <a:ln>
            <a:solidFill>
              <a:srgbClr val="92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-401320" y="5943600"/>
            <a:ext cx="4356100" cy="1141730"/>
          </a:xfrm>
          <a:custGeom>
            <a:avLst/>
            <a:gdLst>
              <a:gd name="connisteX0" fmla="*/ 880749 w 9558450"/>
              <a:gd name="connsiteY0" fmla="*/ 29099 h 2504764"/>
              <a:gd name="connisteX1" fmla="*/ 3018794 w 9558450"/>
              <a:gd name="connsiteY1" fmla="*/ 1099074 h 2504764"/>
              <a:gd name="connisteX2" fmla="*/ 6725924 w 9558450"/>
              <a:gd name="connsiteY2" fmla="*/ 571389 h 2504764"/>
              <a:gd name="connisteX3" fmla="*/ 9246874 w 9558450"/>
              <a:gd name="connsiteY3" fmla="*/ 2183019 h 2504764"/>
              <a:gd name="connisteX4" fmla="*/ 836299 w 9558450"/>
              <a:gd name="connsiteY4" fmla="*/ 2242074 h 2504764"/>
              <a:gd name="connisteX5" fmla="*/ 880749 w 9558450"/>
              <a:gd name="connsiteY5" fmla="*/ 29099 h 25047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558450" h="2504764">
                <a:moveTo>
                  <a:pt x="880750" y="29099"/>
                </a:moveTo>
                <a:cubicBezTo>
                  <a:pt x="1316995" y="-199501"/>
                  <a:pt x="1849760" y="990489"/>
                  <a:pt x="3018795" y="1099074"/>
                </a:cubicBezTo>
                <a:cubicBezTo>
                  <a:pt x="4187830" y="1207659"/>
                  <a:pt x="5480055" y="354854"/>
                  <a:pt x="6725925" y="571389"/>
                </a:cubicBezTo>
                <a:cubicBezTo>
                  <a:pt x="7971795" y="787924"/>
                  <a:pt x="10424800" y="1849009"/>
                  <a:pt x="9246875" y="2183019"/>
                </a:cubicBezTo>
                <a:cubicBezTo>
                  <a:pt x="8068950" y="2517029"/>
                  <a:pt x="2509525" y="2672604"/>
                  <a:pt x="836300" y="2242074"/>
                </a:cubicBezTo>
                <a:cubicBezTo>
                  <a:pt x="-836925" y="1811544"/>
                  <a:pt x="444505" y="257699"/>
                  <a:pt x="880750" y="29099"/>
                </a:cubicBezTo>
                <a:close/>
              </a:path>
            </a:pathLst>
          </a:custGeom>
          <a:solidFill>
            <a:srgbClr val="E1D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 flipH="1">
            <a:off x="8180705" y="5943600"/>
            <a:ext cx="4356100" cy="1141730"/>
          </a:xfrm>
          <a:custGeom>
            <a:avLst/>
            <a:gdLst>
              <a:gd name="connisteX0" fmla="*/ 880749 w 9558450"/>
              <a:gd name="connsiteY0" fmla="*/ 29099 h 2504764"/>
              <a:gd name="connisteX1" fmla="*/ 3018794 w 9558450"/>
              <a:gd name="connsiteY1" fmla="*/ 1099074 h 2504764"/>
              <a:gd name="connisteX2" fmla="*/ 6725924 w 9558450"/>
              <a:gd name="connsiteY2" fmla="*/ 571389 h 2504764"/>
              <a:gd name="connisteX3" fmla="*/ 9246874 w 9558450"/>
              <a:gd name="connsiteY3" fmla="*/ 2183019 h 2504764"/>
              <a:gd name="connisteX4" fmla="*/ 836299 w 9558450"/>
              <a:gd name="connsiteY4" fmla="*/ 2242074 h 2504764"/>
              <a:gd name="connisteX5" fmla="*/ 880749 w 9558450"/>
              <a:gd name="connsiteY5" fmla="*/ 29099 h 25047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558450" h="2504764">
                <a:moveTo>
                  <a:pt x="880750" y="29099"/>
                </a:moveTo>
                <a:cubicBezTo>
                  <a:pt x="1316995" y="-199501"/>
                  <a:pt x="1849760" y="990489"/>
                  <a:pt x="3018795" y="1099074"/>
                </a:cubicBezTo>
                <a:cubicBezTo>
                  <a:pt x="4187830" y="1207659"/>
                  <a:pt x="5480055" y="354854"/>
                  <a:pt x="6725925" y="571389"/>
                </a:cubicBezTo>
                <a:cubicBezTo>
                  <a:pt x="7971795" y="787924"/>
                  <a:pt x="10424800" y="1849009"/>
                  <a:pt x="9246875" y="2183019"/>
                </a:cubicBezTo>
                <a:cubicBezTo>
                  <a:pt x="8068950" y="2517029"/>
                  <a:pt x="2509525" y="2672604"/>
                  <a:pt x="836300" y="2242074"/>
                </a:cubicBezTo>
                <a:cubicBezTo>
                  <a:pt x="-836925" y="1811544"/>
                  <a:pt x="444505" y="257699"/>
                  <a:pt x="880750" y="29099"/>
                </a:cubicBezTo>
                <a:close/>
              </a:path>
            </a:pathLst>
          </a:custGeom>
          <a:solidFill>
            <a:srgbClr val="948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100503" y="-621347"/>
            <a:ext cx="3647440" cy="3647440"/>
          </a:xfrm>
          <a:prstGeom prst="ellipse">
            <a:avLst/>
          </a:prstGeom>
          <a:solidFill>
            <a:srgbClr val="E1D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 descr="C:/Users/Administrator/AppData/Local/Temp/picturecompress_20211205103203/output_1.jpgoutput_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415145" y="73025"/>
            <a:ext cx="2667635" cy="2667635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p:transition advTm="3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 descr="D:\千库网\素材\商业风\千库网_木桌面上办公摄影图_摄影图编号101710.jpg千库网_木桌面上办公摄影图_摄影图编号1017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66165" y="1685290"/>
            <a:ext cx="4370070" cy="3896360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5655310" y="3627755"/>
            <a:ext cx="5447665" cy="1953895"/>
          </a:xfrm>
          <a:prstGeom prst="rect">
            <a:avLst/>
          </a:prstGeom>
          <a:solidFill>
            <a:srgbClr val="92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655310" y="1685290"/>
            <a:ext cx="5447665" cy="1953895"/>
          </a:xfrm>
          <a:prstGeom prst="rect">
            <a:avLst/>
          </a:prstGeom>
          <a:solidFill>
            <a:srgbClr val="948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10490" y="-289560"/>
            <a:ext cx="4356100" cy="1514475"/>
            <a:chOff x="-174" y="-456"/>
            <a:chExt cx="6860" cy="2385"/>
          </a:xfrm>
        </p:grpSpPr>
        <p:sp>
          <p:nvSpPr>
            <p:cNvPr id="4" name="任意多边形 3"/>
            <p:cNvSpPr/>
            <p:nvPr/>
          </p:nvSpPr>
          <p:spPr>
            <a:xfrm rot="17100000" flipH="1" flipV="1">
              <a:off x="-222" y="-408"/>
              <a:ext cx="2385" cy="2290"/>
            </a:xfrm>
            <a:custGeom>
              <a:avLst/>
              <a:gdLst>
                <a:gd name="connsiteX0" fmla="*/ 0 w 2448"/>
                <a:gd name="connsiteY0" fmla="*/ 587 h 2349"/>
                <a:gd name="connsiteX1" fmla="*/ 300 w 2448"/>
                <a:gd name="connsiteY1" fmla="*/ 88 h 2349"/>
                <a:gd name="connsiteX2" fmla="*/ 1377 w 2448"/>
                <a:gd name="connsiteY2" fmla="*/ 628 h 2349"/>
                <a:gd name="connsiteX3" fmla="*/ 2304 w 2448"/>
                <a:gd name="connsiteY3" fmla="*/ 788 h 2349"/>
                <a:gd name="connsiteX4" fmla="*/ 2448 w 2448"/>
                <a:gd name="connsiteY4" fmla="*/ 1982 h 2349"/>
                <a:gd name="connsiteX5" fmla="*/ 2277 w 2448"/>
                <a:gd name="connsiteY5" fmla="*/ 2349 h 2349"/>
                <a:gd name="connsiteX6" fmla="*/ 318 w 2448"/>
                <a:gd name="connsiteY6" fmla="*/ 2349 h 2349"/>
                <a:gd name="connsiteX7" fmla="*/ 147 w 2448"/>
                <a:gd name="connsiteY7" fmla="*/ 1982 h 2349"/>
                <a:gd name="connsiteX8" fmla="*/ 0 w 2448"/>
                <a:gd name="connsiteY8" fmla="*/ 587 h 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" h="2349">
                  <a:moveTo>
                    <a:pt x="0" y="587"/>
                  </a:moveTo>
                  <a:cubicBezTo>
                    <a:pt x="0" y="385"/>
                    <a:pt x="80" y="-226"/>
                    <a:pt x="300" y="88"/>
                  </a:cubicBezTo>
                  <a:cubicBezTo>
                    <a:pt x="819" y="430"/>
                    <a:pt x="801" y="614"/>
                    <a:pt x="1377" y="628"/>
                  </a:cubicBezTo>
                  <a:cubicBezTo>
                    <a:pt x="2016" y="437"/>
                    <a:pt x="1968" y="484"/>
                    <a:pt x="2304" y="788"/>
                  </a:cubicBezTo>
                  <a:lnTo>
                    <a:pt x="2448" y="1982"/>
                  </a:lnTo>
                  <a:cubicBezTo>
                    <a:pt x="2448" y="2185"/>
                    <a:pt x="2372" y="2349"/>
                    <a:pt x="2277" y="2349"/>
                  </a:cubicBezTo>
                  <a:lnTo>
                    <a:pt x="318" y="2349"/>
                  </a:lnTo>
                  <a:cubicBezTo>
                    <a:pt x="223" y="2349"/>
                    <a:pt x="147" y="2185"/>
                    <a:pt x="147" y="1982"/>
                  </a:cubicBezTo>
                  <a:lnTo>
                    <a:pt x="0" y="587"/>
                  </a:lnTo>
                  <a:close/>
                </a:path>
              </a:pathLst>
            </a:custGeom>
            <a:solidFill>
              <a:srgbClr val="929D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7" y="531"/>
              <a:ext cx="9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24" y="482"/>
              <a:ext cx="506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思源黑体 CN Light" panose="020B0300000000000000" charset="-122"/>
                </a:defRPr>
              </a:lvl1pPr>
            </a:lstStyle>
            <a:p>
              <a:pPr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5891848" y="1931035"/>
            <a:ext cx="2285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91848" y="2332990"/>
            <a:ext cx="497459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91848" y="3873500"/>
            <a:ext cx="2285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91848" y="4275455"/>
            <a:ext cx="497459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3000"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10490" y="-289560"/>
            <a:ext cx="4264660" cy="1514475"/>
            <a:chOff x="-174" y="-456"/>
            <a:chExt cx="6716" cy="2385"/>
          </a:xfrm>
        </p:grpSpPr>
        <p:sp>
          <p:nvSpPr>
            <p:cNvPr id="4" name="任意多边形 3"/>
            <p:cNvSpPr/>
            <p:nvPr/>
          </p:nvSpPr>
          <p:spPr>
            <a:xfrm rot="17100000" flipH="1" flipV="1">
              <a:off x="-222" y="-408"/>
              <a:ext cx="2385" cy="2290"/>
            </a:xfrm>
            <a:custGeom>
              <a:avLst/>
              <a:gdLst>
                <a:gd name="connsiteX0" fmla="*/ 0 w 2448"/>
                <a:gd name="connsiteY0" fmla="*/ 587 h 2349"/>
                <a:gd name="connsiteX1" fmla="*/ 300 w 2448"/>
                <a:gd name="connsiteY1" fmla="*/ 88 h 2349"/>
                <a:gd name="connsiteX2" fmla="*/ 1377 w 2448"/>
                <a:gd name="connsiteY2" fmla="*/ 628 h 2349"/>
                <a:gd name="connsiteX3" fmla="*/ 2304 w 2448"/>
                <a:gd name="connsiteY3" fmla="*/ 788 h 2349"/>
                <a:gd name="connsiteX4" fmla="*/ 2448 w 2448"/>
                <a:gd name="connsiteY4" fmla="*/ 1982 h 2349"/>
                <a:gd name="connsiteX5" fmla="*/ 2277 w 2448"/>
                <a:gd name="connsiteY5" fmla="*/ 2349 h 2349"/>
                <a:gd name="connsiteX6" fmla="*/ 318 w 2448"/>
                <a:gd name="connsiteY6" fmla="*/ 2349 h 2349"/>
                <a:gd name="connsiteX7" fmla="*/ 147 w 2448"/>
                <a:gd name="connsiteY7" fmla="*/ 1982 h 2349"/>
                <a:gd name="connsiteX8" fmla="*/ 0 w 2448"/>
                <a:gd name="connsiteY8" fmla="*/ 587 h 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" h="2349">
                  <a:moveTo>
                    <a:pt x="0" y="587"/>
                  </a:moveTo>
                  <a:cubicBezTo>
                    <a:pt x="0" y="385"/>
                    <a:pt x="80" y="-226"/>
                    <a:pt x="300" y="88"/>
                  </a:cubicBezTo>
                  <a:cubicBezTo>
                    <a:pt x="819" y="430"/>
                    <a:pt x="801" y="614"/>
                    <a:pt x="1377" y="628"/>
                  </a:cubicBezTo>
                  <a:cubicBezTo>
                    <a:pt x="2016" y="437"/>
                    <a:pt x="1968" y="484"/>
                    <a:pt x="2304" y="788"/>
                  </a:cubicBezTo>
                  <a:lnTo>
                    <a:pt x="2448" y="1982"/>
                  </a:lnTo>
                  <a:cubicBezTo>
                    <a:pt x="2448" y="2185"/>
                    <a:pt x="2372" y="2349"/>
                    <a:pt x="2277" y="2349"/>
                  </a:cubicBezTo>
                  <a:lnTo>
                    <a:pt x="318" y="2349"/>
                  </a:lnTo>
                  <a:cubicBezTo>
                    <a:pt x="223" y="2349"/>
                    <a:pt x="147" y="2185"/>
                    <a:pt x="147" y="1982"/>
                  </a:cubicBezTo>
                  <a:lnTo>
                    <a:pt x="0" y="587"/>
                  </a:lnTo>
                  <a:close/>
                </a:path>
              </a:pathLst>
            </a:custGeom>
            <a:solidFill>
              <a:srgbClr val="929D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7" y="531"/>
              <a:ext cx="9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24" y="482"/>
              <a:ext cx="4918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思源黑体 CN Light" panose="020B0300000000000000" charset="-122"/>
                </a:defRPr>
              </a:lvl1pPr>
            </a:lstStyle>
            <a:p>
              <a:pPr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" name="任意多边形: 形状 4"/>
          <p:cNvSpPr/>
          <p:nvPr/>
        </p:nvSpPr>
        <p:spPr bwMode="auto">
          <a:xfrm>
            <a:off x="981075" y="4203700"/>
            <a:ext cx="2940050" cy="1084580"/>
          </a:xfrm>
          <a:custGeom>
            <a:avLst/>
            <a:gdLst>
              <a:gd name="T0" fmla="*/ 1124 w 1124"/>
              <a:gd name="T1" fmla="*/ 440 h 743"/>
              <a:gd name="T2" fmla="*/ 734 w 1124"/>
              <a:gd name="T3" fmla="*/ 440 h 743"/>
              <a:gd name="T4" fmla="*/ 481 w 1124"/>
              <a:gd name="T5" fmla="*/ 743 h 743"/>
              <a:gd name="T6" fmla="*/ 478 w 1124"/>
              <a:gd name="T7" fmla="*/ 440 h 743"/>
              <a:gd name="T8" fmla="*/ 0 w 1124"/>
              <a:gd name="T9" fmla="*/ 440 h 743"/>
              <a:gd name="T10" fmla="*/ 0 w 1124"/>
              <a:gd name="T11" fmla="*/ 0 h 743"/>
              <a:gd name="T12" fmla="*/ 1124 w 1124"/>
              <a:gd name="T13" fmla="*/ 0 h 743"/>
              <a:gd name="T14" fmla="*/ 1124 w 1124"/>
              <a:gd name="T15" fmla="*/ 440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4" h="743">
                <a:moveTo>
                  <a:pt x="1124" y="440"/>
                </a:moveTo>
                <a:lnTo>
                  <a:pt x="734" y="440"/>
                </a:lnTo>
                <a:lnTo>
                  <a:pt x="481" y="743"/>
                </a:lnTo>
                <a:lnTo>
                  <a:pt x="478" y="440"/>
                </a:lnTo>
                <a:lnTo>
                  <a:pt x="0" y="440"/>
                </a:lnTo>
                <a:lnTo>
                  <a:pt x="0" y="0"/>
                </a:lnTo>
                <a:lnTo>
                  <a:pt x="1124" y="0"/>
                </a:lnTo>
                <a:lnTo>
                  <a:pt x="1124" y="440"/>
                </a:lnTo>
                <a:close/>
              </a:path>
            </a:pathLst>
          </a:custGeom>
          <a:solidFill>
            <a:srgbClr val="94889C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" name="任意多边形: 形状 5"/>
          <p:cNvSpPr/>
          <p:nvPr/>
        </p:nvSpPr>
        <p:spPr bwMode="auto">
          <a:xfrm>
            <a:off x="2842895" y="3509645"/>
            <a:ext cx="2940050" cy="1084580"/>
          </a:xfrm>
          <a:custGeom>
            <a:avLst/>
            <a:gdLst>
              <a:gd name="T0" fmla="*/ 1124 w 1124"/>
              <a:gd name="T1" fmla="*/ 440 h 743"/>
              <a:gd name="T2" fmla="*/ 734 w 1124"/>
              <a:gd name="T3" fmla="*/ 440 h 743"/>
              <a:gd name="T4" fmla="*/ 481 w 1124"/>
              <a:gd name="T5" fmla="*/ 743 h 743"/>
              <a:gd name="T6" fmla="*/ 478 w 1124"/>
              <a:gd name="T7" fmla="*/ 440 h 743"/>
              <a:gd name="T8" fmla="*/ 0 w 1124"/>
              <a:gd name="T9" fmla="*/ 440 h 743"/>
              <a:gd name="T10" fmla="*/ 0 w 1124"/>
              <a:gd name="T11" fmla="*/ 0 h 743"/>
              <a:gd name="T12" fmla="*/ 1124 w 1124"/>
              <a:gd name="T13" fmla="*/ 0 h 743"/>
              <a:gd name="T14" fmla="*/ 1124 w 1124"/>
              <a:gd name="T15" fmla="*/ 440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4" h="743">
                <a:moveTo>
                  <a:pt x="1124" y="440"/>
                </a:moveTo>
                <a:lnTo>
                  <a:pt x="734" y="440"/>
                </a:lnTo>
                <a:lnTo>
                  <a:pt x="481" y="743"/>
                </a:lnTo>
                <a:lnTo>
                  <a:pt x="478" y="440"/>
                </a:lnTo>
                <a:lnTo>
                  <a:pt x="0" y="440"/>
                </a:lnTo>
                <a:lnTo>
                  <a:pt x="0" y="0"/>
                </a:lnTo>
                <a:lnTo>
                  <a:pt x="1124" y="0"/>
                </a:lnTo>
                <a:lnTo>
                  <a:pt x="1124" y="440"/>
                </a:lnTo>
                <a:close/>
              </a:path>
            </a:pathLst>
          </a:custGeom>
          <a:solidFill>
            <a:srgbClr val="929DB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任意多边形: 形状 6"/>
          <p:cNvSpPr/>
          <p:nvPr/>
        </p:nvSpPr>
        <p:spPr bwMode="auto">
          <a:xfrm>
            <a:off x="4707890" y="2817495"/>
            <a:ext cx="2936875" cy="1081405"/>
          </a:xfrm>
          <a:custGeom>
            <a:avLst/>
            <a:gdLst>
              <a:gd name="T0" fmla="*/ 1123 w 1123"/>
              <a:gd name="T1" fmla="*/ 440 h 741"/>
              <a:gd name="T2" fmla="*/ 733 w 1123"/>
              <a:gd name="T3" fmla="*/ 440 h 741"/>
              <a:gd name="T4" fmla="*/ 482 w 1123"/>
              <a:gd name="T5" fmla="*/ 741 h 741"/>
              <a:gd name="T6" fmla="*/ 480 w 1123"/>
              <a:gd name="T7" fmla="*/ 440 h 741"/>
              <a:gd name="T8" fmla="*/ 0 w 1123"/>
              <a:gd name="T9" fmla="*/ 440 h 741"/>
              <a:gd name="T10" fmla="*/ 0 w 1123"/>
              <a:gd name="T11" fmla="*/ 0 h 741"/>
              <a:gd name="T12" fmla="*/ 1123 w 1123"/>
              <a:gd name="T13" fmla="*/ 0 h 741"/>
              <a:gd name="T14" fmla="*/ 1123 w 1123"/>
              <a:gd name="T15" fmla="*/ 44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3" h="741">
                <a:moveTo>
                  <a:pt x="1123" y="440"/>
                </a:moveTo>
                <a:lnTo>
                  <a:pt x="733" y="440"/>
                </a:lnTo>
                <a:lnTo>
                  <a:pt x="482" y="741"/>
                </a:lnTo>
                <a:lnTo>
                  <a:pt x="480" y="440"/>
                </a:lnTo>
                <a:lnTo>
                  <a:pt x="0" y="440"/>
                </a:lnTo>
                <a:lnTo>
                  <a:pt x="0" y="0"/>
                </a:lnTo>
                <a:lnTo>
                  <a:pt x="1123" y="0"/>
                </a:lnTo>
                <a:lnTo>
                  <a:pt x="1123" y="440"/>
                </a:lnTo>
                <a:close/>
              </a:path>
            </a:pathLst>
          </a:custGeom>
          <a:solidFill>
            <a:srgbClr val="94889C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任意多边形: 形状 7"/>
          <p:cNvSpPr/>
          <p:nvPr/>
        </p:nvSpPr>
        <p:spPr bwMode="auto">
          <a:xfrm>
            <a:off x="6562090" y="2125980"/>
            <a:ext cx="2940050" cy="1082675"/>
          </a:xfrm>
          <a:custGeom>
            <a:avLst/>
            <a:gdLst>
              <a:gd name="T0" fmla="*/ 1124 w 1124"/>
              <a:gd name="T1" fmla="*/ 441 h 742"/>
              <a:gd name="T2" fmla="*/ 734 w 1124"/>
              <a:gd name="T3" fmla="*/ 441 h 742"/>
              <a:gd name="T4" fmla="*/ 483 w 1124"/>
              <a:gd name="T5" fmla="*/ 742 h 742"/>
              <a:gd name="T6" fmla="*/ 481 w 1124"/>
              <a:gd name="T7" fmla="*/ 441 h 742"/>
              <a:gd name="T8" fmla="*/ 0 w 1124"/>
              <a:gd name="T9" fmla="*/ 441 h 742"/>
              <a:gd name="T10" fmla="*/ 0 w 1124"/>
              <a:gd name="T11" fmla="*/ 0 h 742"/>
              <a:gd name="T12" fmla="*/ 1124 w 1124"/>
              <a:gd name="T13" fmla="*/ 0 h 742"/>
              <a:gd name="T14" fmla="*/ 1124 w 1124"/>
              <a:gd name="T15" fmla="*/ 441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4" h="742">
                <a:moveTo>
                  <a:pt x="1124" y="441"/>
                </a:moveTo>
                <a:lnTo>
                  <a:pt x="734" y="441"/>
                </a:lnTo>
                <a:lnTo>
                  <a:pt x="483" y="742"/>
                </a:lnTo>
                <a:lnTo>
                  <a:pt x="481" y="441"/>
                </a:lnTo>
                <a:lnTo>
                  <a:pt x="0" y="441"/>
                </a:lnTo>
                <a:lnTo>
                  <a:pt x="0" y="0"/>
                </a:lnTo>
                <a:lnTo>
                  <a:pt x="1124" y="0"/>
                </a:lnTo>
                <a:lnTo>
                  <a:pt x="1124" y="441"/>
                </a:lnTo>
                <a:close/>
              </a:path>
            </a:pathLst>
          </a:custGeom>
          <a:solidFill>
            <a:srgbClr val="929DB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236" name="图片 235" descr="303b343132323631353bb1bcc5dc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274445" y="1876425"/>
            <a:ext cx="1842135" cy="23469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88798" y="2218055"/>
            <a:ext cx="2285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33328" y="2916555"/>
            <a:ext cx="2285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70238" y="3600450"/>
            <a:ext cx="2285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07783" y="4284345"/>
            <a:ext cx="2285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59855" y="3500120"/>
            <a:ext cx="415353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51456" y="4955540"/>
            <a:ext cx="466824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20260" y="4227830"/>
            <a:ext cx="472884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01354" y="2772410"/>
            <a:ext cx="3840797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3000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10490" y="-289560"/>
            <a:ext cx="4421505" cy="1514475"/>
            <a:chOff x="-174" y="-456"/>
            <a:chExt cx="6963" cy="2385"/>
          </a:xfrm>
        </p:grpSpPr>
        <p:sp>
          <p:nvSpPr>
            <p:cNvPr id="4" name="任意多边形 3"/>
            <p:cNvSpPr/>
            <p:nvPr/>
          </p:nvSpPr>
          <p:spPr>
            <a:xfrm rot="17100000" flipH="1" flipV="1">
              <a:off x="-222" y="-408"/>
              <a:ext cx="2385" cy="2290"/>
            </a:xfrm>
            <a:custGeom>
              <a:avLst/>
              <a:gdLst>
                <a:gd name="connsiteX0" fmla="*/ 0 w 2448"/>
                <a:gd name="connsiteY0" fmla="*/ 587 h 2349"/>
                <a:gd name="connsiteX1" fmla="*/ 300 w 2448"/>
                <a:gd name="connsiteY1" fmla="*/ 88 h 2349"/>
                <a:gd name="connsiteX2" fmla="*/ 1377 w 2448"/>
                <a:gd name="connsiteY2" fmla="*/ 628 h 2349"/>
                <a:gd name="connsiteX3" fmla="*/ 2304 w 2448"/>
                <a:gd name="connsiteY3" fmla="*/ 788 h 2349"/>
                <a:gd name="connsiteX4" fmla="*/ 2448 w 2448"/>
                <a:gd name="connsiteY4" fmla="*/ 1982 h 2349"/>
                <a:gd name="connsiteX5" fmla="*/ 2277 w 2448"/>
                <a:gd name="connsiteY5" fmla="*/ 2349 h 2349"/>
                <a:gd name="connsiteX6" fmla="*/ 318 w 2448"/>
                <a:gd name="connsiteY6" fmla="*/ 2349 h 2349"/>
                <a:gd name="connsiteX7" fmla="*/ 147 w 2448"/>
                <a:gd name="connsiteY7" fmla="*/ 1982 h 2349"/>
                <a:gd name="connsiteX8" fmla="*/ 0 w 2448"/>
                <a:gd name="connsiteY8" fmla="*/ 587 h 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" h="2349">
                  <a:moveTo>
                    <a:pt x="0" y="587"/>
                  </a:moveTo>
                  <a:cubicBezTo>
                    <a:pt x="0" y="385"/>
                    <a:pt x="80" y="-226"/>
                    <a:pt x="300" y="88"/>
                  </a:cubicBezTo>
                  <a:cubicBezTo>
                    <a:pt x="819" y="430"/>
                    <a:pt x="801" y="614"/>
                    <a:pt x="1377" y="628"/>
                  </a:cubicBezTo>
                  <a:cubicBezTo>
                    <a:pt x="2016" y="437"/>
                    <a:pt x="1968" y="484"/>
                    <a:pt x="2304" y="788"/>
                  </a:cubicBezTo>
                  <a:lnTo>
                    <a:pt x="2448" y="1982"/>
                  </a:lnTo>
                  <a:cubicBezTo>
                    <a:pt x="2448" y="2185"/>
                    <a:pt x="2372" y="2349"/>
                    <a:pt x="2277" y="2349"/>
                  </a:cubicBezTo>
                  <a:lnTo>
                    <a:pt x="318" y="2349"/>
                  </a:lnTo>
                  <a:cubicBezTo>
                    <a:pt x="223" y="2349"/>
                    <a:pt x="147" y="2185"/>
                    <a:pt x="147" y="1982"/>
                  </a:cubicBezTo>
                  <a:lnTo>
                    <a:pt x="0" y="587"/>
                  </a:lnTo>
                  <a:close/>
                </a:path>
              </a:pathLst>
            </a:custGeom>
            <a:solidFill>
              <a:srgbClr val="929D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7" y="531"/>
              <a:ext cx="9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24" y="482"/>
              <a:ext cx="516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>
            <a:off x="2611120" y="3681730"/>
            <a:ext cx="8538845" cy="0"/>
          </a:xfrm>
          <a:prstGeom prst="line">
            <a:avLst/>
          </a:prstGeom>
          <a:ln w="22225" cap="rnd">
            <a:solidFill>
              <a:srgbClr val="D1C3DC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7"/>
          <p:cNvSpPr/>
          <p:nvPr/>
        </p:nvSpPr>
        <p:spPr>
          <a:xfrm>
            <a:off x="1062990" y="2963545"/>
            <a:ext cx="1428115" cy="1428115"/>
          </a:xfrm>
          <a:prstGeom prst="ellipse">
            <a:avLst/>
          </a:prstGeom>
          <a:solidFill>
            <a:srgbClr val="94889C"/>
          </a:solidFill>
          <a:ln w="38100">
            <a:noFill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buSzPct val="25000"/>
            </a:pP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6"/>
          <p:cNvSpPr/>
          <p:nvPr/>
        </p:nvSpPr>
        <p:spPr>
          <a:xfrm>
            <a:off x="3618230" y="3612515"/>
            <a:ext cx="152400" cy="152400"/>
          </a:xfrm>
          <a:prstGeom prst="ellipse">
            <a:avLst/>
          </a:prstGeom>
          <a:solidFill>
            <a:srgbClr val="94889C"/>
          </a:solidFill>
          <a:ln w="190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>
              <a:lnSpc>
                <a:spcPct val="170000"/>
              </a:lnSpc>
              <a:buSzPct val="25000"/>
            </a:pP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8" name="直接连接符 57"/>
          <p:cNvCxnSpPr>
            <a:stCxn id="57" idx="0"/>
            <a:endCxn id="69" idx="4"/>
          </p:cNvCxnSpPr>
          <p:nvPr/>
        </p:nvCxnSpPr>
        <p:spPr>
          <a:xfrm flipV="1">
            <a:off x="3694430" y="3258820"/>
            <a:ext cx="0" cy="353695"/>
          </a:xfrm>
          <a:prstGeom prst="line">
            <a:avLst/>
          </a:prstGeom>
          <a:ln w="19050" cap="rnd">
            <a:solidFill>
              <a:srgbClr val="94889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"/>
          <p:cNvSpPr/>
          <p:nvPr/>
        </p:nvSpPr>
        <p:spPr>
          <a:xfrm>
            <a:off x="6169660" y="3612515"/>
            <a:ext cx="152400" cy="152400"/>
          </a:xfrm>
          <a:prstGeom prst="ellipse">
            <a:avLst/>
          </a:prstGeom>
          <a:solidFill>
            <a:srgbClr val="94889C"/>
          </a:solidFill>
          <a:ln w="190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>
              <a:lnSpc>
                <a:spcPct val="170000"/>
              </a:lnSpc>
              <a:buSzPct val="25000"/>
            </a:pP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0" name="直接连接符 59"/>
          <p:cNvCxnSpPr>
            <a:stCxn id="59" idx="0"/>
            <a:endCxn id="71" idx="4"/>
          </p:cNvCxnSpPr>
          <p:nvPr/>
        </p:nvCxnSpPr>
        <p:spPr>
          <a:xfrm flipV="1">
            <a:off x="6245860" y="3244850"/>
            <a:ext cx="635" cy="367665"/>
          </a:xfrm>
          <a:prstGeom prst="line">
            <a:avLst/>
          </a:prstGeom>
          <a:ln w="19050" cap="rnd">
            <a:solidFill>
              <a:srgbClr val="94889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4"/>
          <p:cNvSpPr/>
          <p:nvPr/>
        </p:nvSpPr>
        <p:spPr>
          <a:xfrm>
            <a:off x="8721090" y="3612515"/>
            <a:ext cx="152400" cy="152400"/>
          </a:xfrm>
          <a:prstGeom prst="ellipse">
            <a:avLst/>
          </a:prstGeom>
          <a:solidFill>
            <a:srgbClr val="94889C"/>
          </a:solidFill>
          <a:ln w="190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>
              <a:lnSpc>
                <a:spcPct val="170000"/>
              </a:lnSpc>
              <a:buSzPct val="25000"/>
            </a:pP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2" name="直接连接符 61"/>
          <p:cNvCxnSpPr>
            <a:stCxn id="61" idx="0"/>
            <a:endCxn id="73" idx="4"/>
          </p:cNvCxnSpPr>
          <p:nvPr/>
        </p:nvCxnSpPr>
        <p:spPr>
          <a:xfrm flipV="1">
            <a:off x="8797290" y="3258185"/>
            <a:ext cx="635" cy="354330"/>
          </a:xfrm>
          <a:prstGeom prst="line">
            <a:avLst/>
          </a:prstGeom>
          <a:ln w="19050" cap="rnd">
            <a:solidFill>
              <a:srgbClr val="94889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3"/>
          <p:cNvSpPr/>
          <p:nvPr/>
        </p:nvSpPr>
        <p:spPr>
          <a:xfrm>
            <a:off x="4893945" y="3612515"/>
            <a:ext cx="152400" cy="152400"/>
          </a:xfrm>
          <a:prstGeom prst="ellipse">
            <a:avLst/>
          </a:prstGeom>
          <a:solidFill>
            <a:srgbClr val="929DB1"/>
          </a:solidFill>
          <a:ln w="190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>
              <a:lnSpc>
                <a:spcPct val="170000"/>
              </a:lnSpc>
              <a:buSzPct val="25000"/>
            </a:pP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4" name="直接连接符 63"/>
          <p:cNvCxnSpPr>
            <a:stCxn id="63" idx="4"/>
            <a:endCxn id="70" idx="0"/>
          </p:cNvCxnSpPr>
          <p:nvPr/>
        </p:nvCxnSpPr>
        <p:spPr>
          <a:xfrm>
            <a:off x="4970145" y="3764915"/>
            <a:ext cx="635" cy="354330"/>
          </a:xfrm>
          <a:prstGeom prst="line">
            <a:avLst/>
          </a:prstGeom>
          <a:ln w="19050" cap="rnd">
            <a:solidFill>
              <a:srgbClr val="929DB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2"/>
          <p:cNvSpPr/>
          <p:nvPr/>
        </p:nvSpPr>
        <p:spPr>
          <a:xfrm>
            <a:off x="7445375" y="3612515"/>
            <a:ext cx="152400" cy="152400"/>
          </a:xfrm>
          <a:prstGeom prst="ellipse">
            <a:avLst/>
          </a:prstGeom>
          <a:solidFill>
            <a:srgbClr val="929DB1"/>
          </a:solidFill>
          <a:ln w="190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>
              <a:lnSpc>
                <a:spcPct val="170000"/>
              </a:lnSpc>
              <a:buSzPct val="25000"/>
            </a:pP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6" name="直接连接符 65"/>
          <p:cNvCxnSpPr>
            <a:stCxn id="65" idx="4"/>
            <a:endCxn id="72" idx="0"/>
          </p:cNvCxnSpPr>
          <p:nvPr/>
        </p:nvCxnSpPr>
        <p:spPr>
          <a:xfrm>
            <a:off x="7521575" y="3764915"/>
            <a:ext cx="635" cy="354330"/>
          </a:xfrm>
          <a:prstGeom prst="line">
            <a:avLst/>
          </a:prstGeom>
          <a:ln w="19050" cap="rnd">
            <a:solidFill>
              <a:srgbClr val="929DB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1"/>
          <p:cNvSpPr/>
          <p:nvPr/>
        </p:nvSpPr>
        <p:spPr>
          <a:xfrm>
            <a:off x="9997440" y="3612515"/>
            <a:ext cx="152400" cy="152400"/>
          </a:xfrm>
          <a:prstGeom prst="ellipse">
            <a:avLst/>
          </a:prstGeom>
          <a:solidFill>
            <a:srgbClr val="929DB1"/>
          </a:solidFill>
          <a:ln w="190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>
              <a:lnSpc>
                <a:spcPct val="170000"/>
              </a:lnSpc>
              <a:buSzPct val="25000"/>
            </a:pP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8" name="直接连接符 67"/>
          <p:cNvCxnSpPr>
            <a:stCxn id="67" idx="4"/>
            <a:endCxn id="74" idx="0"/>
          </p:cNvCxnSpPr>
          <p:nvPr/>
        </p:nvCxnSpPr>
        <p:spPr>
          <a:xfrm>
            <a:off x="10073640" y="3764915"/>
            <a:ext cx="0" cy="354330"/>
          </a:xfrm>
          <a:prstGeom prst="line">
            <a:avLst/>
          </a:prstGeom>
          <a:ln w="19050" cap="rnd">
            <a:solidFill>
              <a:srgbClr val="929DB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椭圆 68"/>
          <p:cNvSpPr/>
          <p:nvPr/>
        </p:nvSpPr>
        <p:spPr>
          <a:xfrm>
            <a:off x="3225800" y="2321560"/>
            <a:ext cx="937260" cy="937260"/>
          </a:xfrm>
          <a:prstGeom prst="ellipse">
            <a:avLst/>
          </a:prstGeom>
          <a:noFill/>
          <a:ln w="19050">
            <a:solidFill>
              <a:srgbClr val="D1C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4509770" y="4119245"/>
            <a:ext cx="921385" cy="921385"/>
          </a:xfrm>
          <a:prstGeom prst="ellipse">
            <a:avLst/>
          </a:prstGeom>
          <a:noFill/>
          <a:ln w="19050">
            <a:solidFill>
              <a:srgbClr val="92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5784215" y="2320925"/>
            <a:ext cx="923925" cy="923925"/>
          </a:xfrm>
          <a:prstGeom prst="ellipse">
            <a:avLst/>
          </a:prstGeom>
          <a:noFill/>
          <a:ln w="19050">
            <a:solidFill>
              <a:srgbClr val="D1C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7061200" y="4119245"/>
            <a:ext cx="921385" cy="921385"/>
          </a:xfrm>
          <a:prstGeom prst="ellipse">
            <a:avLst/>
          </a:prstGeom>
          <a:noFill/>
          <a:ln w="19050">
            <a:solidFill>
              <a:srgbClr val="92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8322310" y="2307590"/>
            <a:ext cx="950595" cy="950595"/>
          </a:xfrm>
          <a:prstGeom prst="ellipse">
            <a:avLst/>
          </a:prstGeom>
          <a:noFill/>
          <a:ln w="19050">
            <a:solidFill>
              <a:srgbClr val="D1C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9612630" y="4119245"/>
            <a:ext cx="921385" cy="921385"/>
          </a:xfrm>
          <a:prstGeom prst="ellipse">
            <a:avLst/>
          </a:prstGeom>
          <a:noFill/>
          <a:ln w="19050">
            <a:solidFill>
              <a:srgbClr val="92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4913" y="3201035"/>
            <a:ext cx="11442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52470" y="2560320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Time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88660" y="2552700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Time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55965" y="2552700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Time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28820" y="4349750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Time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80250" y="4349750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Time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631680" y="4349750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Time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0298" y="5040630"/>
            <a:ext cx="264033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01728" y="5040630"/>
            <a:ext cx="264033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53158" y="5040630"/>
            <a:ext cx="264033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76808" y="1217930"/>
            <a:ext cx="264033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10138" y="1217930"/>
            <a:ext cx="264033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373948" y="1217930"/>
            <a:ext cx="264033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3000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1245870" y="1016000"/>
            <a:ext cx="4826000" cy="4826000"/>
          </a:xfrm>
          <a:prstGeom prst="ellipse">
            <a:avLst/>
          </a:prstGeom>
          <a:solidFill>
            <a:srgbClr val="948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-43815" y="1689735"/>
            <a:ext cx="3477895" cy="3477895"/>
          </a:xfrm>
          <a:prstGeom prst="ellipse">
            <a:avLst/>
          </a:prstGeom>
          <a:noFill/>
          <a:ln>
            <a:solidFill>
              <a:srgbClr val="D1C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3982" y="2955383"/>
            <a:ext cx="243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6" name="椭圆 5"/>
          <p:cNvSpPr/>
          <p:nvPr/>
        </p:nvSpPr>
        <p:spPr>
          <a:xfrm>
            <a:off x="-1801495" y="2081530"/>
            <a:ext cx="2694940" cy="2694940"/>
          </a:xfrm>
          <a:prstGeom prst="ellipse">
            <a:avLst/>
          </a:prstGeom>
          <a:solidFill>
            <a:srgbClr val="E1D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006850" y="5694680"/>
            <a:ext cx="8507095" cy="1624330"/>
            <a:chOff x="6310" y="8968"/>
            <a:chExt cx="13397" cy="2558"/>
          </a:xfrm>
        </p:grpSpPr>
        <p:sp>
          <p:nvSpPr>
            <p:cNvPr id="7" name="任意多边形 6"/>
            <p:cNvSpPr/>
            <p:nvPr/>
          </p:nvSpPr>
          <p:spPr>
            <a:xfrm flipH="1">
              <a:off x="6310" y="8968"/>
              <a:ext cx="11615" cy="2559"/>
            </a:xfrm>
            <a:custGeom>
              <a:avLst/>
              <a:gdLst>
                <a:gd name="connisteX0" fmla="*/ 880749 w 9558450"/>
                <a:gd name="connsiteY0" fmla="*/ 29099 h 2504764"/>
                <a:gd name="connisteX1" fmla="*/ 3018794 w 9558450"/>
                <a:gd name="connsiteY1" fmla="*/ 1099074 h 2504764"/>
                <a:gd name="connisteX2" fmla="*/ 6725924 w 9558450"/>
                <a:gd name="connsiteY2" fmla="*/ 571389 h 2504764"/>
                <a:gd name="connisteX3" fmla="*/ 9246874 w 9558450"/>
                <a:gd name="connsiteY3" fmla="*/ 2183019 h 2504764"/>
                <a:gd name="connisteX4" fmla="*/ 836299 w 9558450"/>
                <a:gd name="connsiteY4" fmla="*/ 2242074 h 2504764"/>
                <a:gd name="connisteX5" fmla="*/ 880749 w 9558450"/>
                <a:gd name="connsiteY5" fmla="*/ 29099 h 250476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9558450" h="2504764">
                  <a:moveTo>
                    <a:pt x="880750" y="29099"/>
                  </a:moveTo>
                  <a:cubicBezTo>
                    <a:pt x="1316995" y="-199501"/>
                    <a:pt x="1849760" y="990489"/>
                    <a:pt x="3018795" y="1099074"/>
                  </a:cubicBezTo>
                  <a:cubicBezTo>
                    <a:pt x="4187830" y="1207659"/>
                    <a:pt x="5480055" y="354854"/>
                    <a:pt x="6725925" y="571389"/>
                  </a:cubicBezTo>
                  <a:cubicBezTo>
                    <a:pt x="7971795" y="787924"/>
                    <a:pt x="10424800" y="1849009"/>
                    <a:pt x="9246875" y="2183019"/>
                  </a:cubicBezTo>
                  <a:cubicBezTo>
                    <a:pt x="8068950" y="2517029"/>
                    <a:pt x="2509525" y="2672604"/>
                    <a:pt x="836300" y="2242074"/>
                  </a:cubicBezTo>
                  <a:cubicBezTo>
                    <a:pt x="-836925" y="1811544"/>
                    <a:pt x="444505" y="257699"/>
                    <a:pt x="880750" y="29099"/>
                  </a:cubicBezTo>
                  <a:close/>
                </a:path>
              </a:pathLst>
            </a:custGeom>
            <a:solidFill>
              <a:srgbClr val="E1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 flipH="1">
              <a:off x="8093" y="8968"/>
              <a:ext cx="11615" cy="2559"/>
            </a:xfrm>
            <a:custGeom>
              <a:avLst/>
              <a:gdLst>
                <a:gd name="connisteX0" fmla="*/ 880749 w 9558450"/>
                <a:gd name="connsiteY0" fmla="*/ 29099 h 2504764"/>
                <a:gd name="connisteX1" fmla="*/ 3018794 w 9558450"/>
                <a:gd name="connsiteY1" fmla="*/ 1099074 h 2504764"/>
                <a:gd name="connisteX2" fmla="*/ 6725924 w 9558450"/>
                <a:gd name="connsiteY2" fmla="*/ 571389 h 2504764"/>
                <a:gd name="connisteX3" fmla="*/ 9246874 w 9558450"/>
                <a:gd name="connsiteY3" fmla="*/ 2183019 h 2504764"/>
                <a:gd name="connisteX4" fmla="*/ 836299 w 9558450"/>
                <a:gd name="connsiteY4" fmla="*/ 2242074 h 2504764"/>
                <a:gd name="connisteX5" fmla="*/ 880749 w 9558450"/>
                <a:gd name="connsiteY5" fmla="*/ 29099 h 250476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9558450" h="2504764">
                  <a:moveTo>
                    <a:pt x="880750" y="29099"/>
                  </a:moveTo>
                  <a:cubicBezTo>
                    <a:pt x="1316995" y="-199501"/>
                    <a:pt x="1849760" y="990489"/>
                    <a:pt x="3018795" y="1099074"/>
                  </a:cubicBezTo>
                  <a:cubicBezTo>
                    <a:pt x="4187830" y="1207659"/>
                    <a:pt x="5480055" y="354854"/>
                    <a:pt x="6725925" y="571389"/>
                  </a:cubicBezTo>
                  <a:cubicBezTo>
                    <a:pt x="7971795" y="787924"/>
                    <a:pt x="10424800" y="1849009"/>
                    <a:pt x="9246875" y="2183019"/>
                  </a:cubicBezTo>
                  <a:cubicBezTo>
                    <a:pt x="8068950" y="2517029"/>
                    <a:pt x="2509525" y="2672604"/>
                    <a:pt x="836300" y="2242074"/>
                  </a:cubicBezTo>
                  <a:cubicBezTo>
                    <a:pt x="-836925" y="1811544"/>
                    <a:pt x="444505" y="257699"/>
                    <a:pt x="880750" y="29099"/>
                  </a:cubicBezTo>
                  <a:close/>
                </a:path>
              </a:pathLst>
            </a:custGeom>
            <a:solidFill>
              <a:srgbClr val="D1C3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任意多边形 22"/>
          <p:cNvSpPr/>
          <p:nvPr/>
        </p:nvSpPr>
        <p:spPr>
          <a:xfrm>
            <a:off x="9029700" y="-14605"/>
            <a:ext cx="3191510" cy="1396365"/>
          </a:xfrm>
          <a:custGeom>
            <a:avLst/>
            <a:gdLst>
              <a:gd name="connsiteX0" fmla="*/ 7058 w 7066"/>
              <a:gd name="connsiteY0" fmla="*/ 2999 h 3091"/>
              <a:gd name="connsiteX1" fmla="*/ 7061 w 7066"/>
              <a:gd name="connsiteY1" fmla="*/ 3092 h 3091"/>
              <a:gd name="connsiteX2" fmla="*/ 3334 w 7066"/>
              <a:gd name="connsiteY2" fmla="*/ 1340 h 3091"/>
              <a:gd name="connsiteX3" fmla="*/ 0 w 7066"/>
              <a:gd name="connsiteY3" fmla="*/ 1 h 3091"/>
              <a:gd name="connsiteX4" fmla="*/ 2262 w 7066"/>
              <a:gd name="connsiteY4" fmla="*/ 24 h 3091"/>
              <a:gd name="connsiteX5" fmla="*/ 7015 w 7066"/>
              <a:gd name="connsiteY5" fmla="*/ 47 h 3091"/>
              <a:gd name="connsiteX6" fmla="*/ 7058 w 7066"/>
              <a:gd name="connsiteY6" fmla="*/ 2999 h 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7" h="3092">
                <a:moveTo>
                  <a:pt x="7058" y="2999"/>
                </a:moveTo>
                <a:cubicBezTo>
                  <a:pt x="7055" y="2999"/>
                  <a:pt x="7066" y="3092"/>
                  <a:pt x="7061" y="3092"/>
                </a:cubicBezTo>
                <a:cubicBezTo>
                  <a:pt x="6473" y="2902"/>
                  <a:pt x="5098" y="2538"/>
                  <a:pt x="3334" y="1340"/>
                </a:cubicBezTo>
                <a:cubicBezTo>
                  <a:pt x="1036" y="1108"/>
                  <a:pt x="47" y="-33"/>
                  <a:pt x="0" y="1"/>
                </a:cubicBezTo>
                <a:cubicBezTo>
                  <a:pt x="17" y="1"/>
                  <a:pt x="2262" y="36"/>
                  <a:pt x="2262" y="24"/>
                </a:cubicBezTo>
                <a:lnTo>
                  <a:pt x="7015" y="47"/>
                </a:lnTo>
                <a:cubicBezTo>
                  <a:pt x="7018" y="1187"/>
                  <a:pt x="7092" y="1837"/>
                  <a:pt x="7058" y="2999"/>
                </a:cubicBezTo>
                <a:close/>
              </a:path>
            </a:pathLst>
          </a:custGeom>
          <a:solidFill>
            <a:srgbClr val="D1C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102850" y="643255"/>
            <a:ext cx="607060" cy="607060"/>
          </a:xfrm>
          <a:prstGeom prst="ellipse">
            <a:avLst/>
          </a:prstGeom>
          <a:solidFill>
            <a:srgbClr val="E1D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-605155" y="-909955"/>
            <a:ext cx="2291715" cy="2291715"/>
          </a:xfrm>
          <a:prstGeom prst="ellipse">
            <a:avLst/>
          </a:prstGeom>
          <a:noFill/>
          <a:ln>
            <a:solidFill>
              <a:srgbClr val="92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 rot="19740000">
            <a:off x="2074545" y="5936615"/>
            <a:ext cx="914400" cy="520700"/>
          </a:xfrm>
          <a:custGeom>
            <a:avLst/>
            <a:gdLst>
              <a:gd name="connsiteX0" fmla="*/ 0 w 1440"/>
              <a:gd name="connsiteY0" fmla="*/ 153 h 872"/>
              <a:gd name="connsiteX1" fmla="*/ 738 w 1440"/>
              <a:gd name="connsiteY1" fmla="*/ 260 h 872"/>
              <a:gd name="connsiteX2" fmla="*/ 1440 w 1440"/>
              <a:gd name="connsiteY2" fmla="*/ 153 h 872"/>
              <a:gd name="connsiteX3" fmla="*/ 720 w 1440"/>
              <a:gd name="connsiteY3" fmla="*/ 873 h 872"/>
              <a:gd name="connsiteX4" fmla="*/ 0 w 1440"/>
              <a:gd name="connsiteY4" fmla="*/ 153 h 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" h="873">
                <a:moveTo>
                  <a:pt x="0" y="153"/>
                </a:moveTo>
                <a:cubicBezTo>
                  <a:pt x="0" y="-245"/>
                  <a:pt x="230" y="260"/>
                  <a:pt x="738" y="260"/>
                </a:cubicBezTo>
                <a:cubicBezTo>
                  <a:pt x="1246" y="260"/>
                  <a:pt x="1440" y="-245"/>
                  <a:pt x="1440" y="153"/>
                </a:cubicBezTo>
                <a:cubicBezTo>
                  <a:pt x="1440" y="551"/>
                  <a:pt x="1118" y="873"/>
                  <a:pt x="720" y="873"/>
                </a:cubicBezTo>
                <a:cubicBezTo>
                  <a:pt x="322" y="873"/>
                  <a:pt x="0" y="551"/>
                  <a:pt x="0" y="153"/>
                </a:cubicBezTo>
                <a:close/>
              </a:path>
            </a:pathLst>
          </a:custGeom>
          <a:solidFill>
            <a:srgbClr val="92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200015" y="1471837"/>
            <a:ext cx="4588510" cy="3977640"/>
            <a:chOff x="8941" y="1975"/>
            <a:chExt cx="7226" cy="6264"/>
          </a:xfrm>
        </p:grpSpPr>
        <p:sp>
          <p:nvSpPr>
            <p:cNvPr id="17" name="文本框 16"/>
            <p:cNvSpPr txBox="1"/>
            <p:nvPr/>
          </p:nvSpPr>
          <p:spPr>
            <a:xfrm>
              <a:off x="10708" y="1975"/>
              <a:ext cx="5459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708" y="3756"/>
              <a:ext cx="5459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708" y="5537"/>
              <a:ext cx="5459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708" y="7318"/>
              <a:ext cx="5459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941" y="1975"/>
              <a:ext cx="1339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941" y="3756"/>
              <a:ext cx="1339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41" y="5537"/>
              <a:ext cx="1339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941" y="7318"/>
              <a:ext cx="1339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22" name="任意多边形 21"/>
          <p:cNvSpPr/>
          <p:nvPr/>
        </p:nvSpPr>
        <p:spPr>
          <a:xfrm>
            <a:off x="3434080" y="0"/>
            <a:ext cx="4192270" cy="6438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6602" h="1456">
                <a:moveTo>
                  <a:pt x="0" y="0"/>
                </a:moveTo>
                <a:lnTo>
                  <a:pt x="6602" y="0"/>
                </a:lnTo>
                <a:lnTo>
                  <a:pt x="6573" y="31"/>
                </a:lnTo>
                <a:cubicBezTo>
                  <a:pt x="5757" y="908"/>
                  <a:pt x="4593" y="1456"/>
                  <a:pt x="3301" y="1456"/>
                </a:cubicBezTo>
                <a:cubicBezTo>
                  <a:pt x="2009" y="1456"/>
                  <a:pt x="845" y="908"/>
                  <a:pt x="29" y="31"/>
                </a:cubicBezTo>
                <a:lnTo>
                  <a:pt x="0" y="0"/>
                </a:lnTo>
                <a:close/>
              </a:path>
            </a:pathLst>
          </a:custGeom>
          <a:solidFill>
            <a:srgbClr val="92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  <p:custDataLst>
      <p:tags r:id="rId1"/>
    </p:custDataLst>
  </p:cSld>
  <p:clrMapOvr>
    <a:masterClrMapping/>
  </p:clrMapOvr>
  <p:transition advTm="3000">
    <p:wheel spokes="2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996315" y="2318385"/>
            <a:ext cx="6711950" cy="1791970"/>
            <a:chOff x="1615" y="2881"/>
            <a:chExt cx="10570" cy="2822"/>
          </a:xfrm>
        </p:grpSpPr>
        <p:sp>
          <p:nvSpPr>
            <p:cNvPr id="4" name="文本框 3"/>
            <p:cNvSpPr txBox="1"/>
            <p:nvPr/>
          </p:nvSpPr>
          <p:spPr>
            <a:xfrm>
              <a:off x="1615" y="2881"/>
              <a:ext cx="10570" cy="2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6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真广标" pitchFamily="49" charset="-122"/>
                  <a:ea typeface="汉真广标" pitchFamily="49" charset="-122"/>
                  <a:cs typeface="思源黑体 CN Light" panose="020B0300000000000000" charset="-122"/>
                </a:defRPr>
              </a:lvl1pPr>
            </a:lstStyle>
            <a:p>
              <a:pPr algn="l"/>
              <a:r>
                <a:rPr lang="en-US" altLang="zh-CN" sz="8000" b="1" dirty="0">
                  <a:latin typeface="+mn-lt"/>
                  <a:ea typeface="+mn-ea"/>
                  <a:cs typeface="+mn-ea"/>
                  <a:sym typeface="+mn-lt"/>
                </a:rPr>
                <a:t>THANKS </a:t>
              </a:r>
              <a:endParaRPr lang="zh-CN" altLang="en-US" sz="80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902" y="5703"/>
              <a:ext cx="2769" cy="0"/>
            </a:xfrm>
            <a:prstGeom prst="line">
              <a:avLst/>
            </a:prstGeom>
            <a:ln w="63500">
              <a:solidFill>
                <a:srgbClr val="9488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 descr="C:/Users/Administrator/AppData/Local/Temp/picturecompress_20211203212230/output_1.jpgoutput_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28990" y="1812290"/>
            <a:ext cx="3356610" cy="3356610"/>
          </a:xfrm>
          <a:prstGeom prst="ellipse">
            <a:avLst/>
          </a:prstGeom>
        </p:spPr>
      </p:pic>
      <p:sp>
        <p:nvSpPr>
          <p:cNvPr id="19" name="任意多边形 18"/>
          <p:cNvSpPr/>
          <p:nvPr/>
        </p:nvSpPr>
        <p:spPr>
          <a:xfrm rot="20280000">
            <a:off x="8332521" y="4730532"/>
            <a:ext cx="5376173" cy="3131662"/>
          </a:xfrm>
          <a:custGeom>
            <a:avLst/>
            <a:gdLst>
              <a:gd name="connsiteX0" fmla="*/ 0 w 8466"/>
              <a:gd name="connsiteY0" fmla="*/ 1145 h 4931"/>
              <a:gd name="connsiteX1" fmla="*/ 1010 w 8466"/>
              <a:gd name="connsiteY1" fmla="*/ 204 h 4931"/>
              <a:gd name="connsiteX2" fmla="*/ 4379 w 8466"/>
              <a:gd name="connsiteY2" fmla="*/ 1234 h 4931"/>
              <a:gd name="connsiteX3" fmla="*/ 7353 w 8466"/>
              <a:gd name="connsiteY3" fmla="*/ 84 h 4931"/>
              <a:gd name="connsiteX4" fmla="*/ 8292 w 8466"/>
              <a:gd name="connsiteY4" fmla="*/ 1340 h 4931"/>
              <a:gd name="connsiteX5" fmla="*/ 7784 w 8466"/>
              <a:gd name="connsiteY5" fmla="*/ 4144 h 4931"/>
              <a:gd name="connsiteX6" fmla="*/ 7240 w 8466"/>
              <a:gd name="connsiteY6" fmla="*/ 4932 h 4931"/>
              <a:gd name="connsiteX7" fmla="*/ 1010 w 8466"/>
              <a:gd name="connsiteY7" fmla="*/ 4932 h 4931"/>
              <a:gd name="connsiteX8" fmla="*/ 466 w 8466"/>
              <a:gd name="connsiteY8" fmla="*/ 4144 h 4931"/>
              <a:gd name="connsiteX9" fmla="*/ 0 w 8466"/>
              <a:gd name="connsiteY9" fmla="*/ 1145 h 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6" h="4932">
                <a:moveTo>
                  <a:pt x="0" y="1145"/>
                </a:moveTo>
                <a:cubicBezTo>
                  <a:pt x="0" y="711"/>
                  <a:pt x="310" y="-471"/>
                  <a:pt x="1010" y="204"/>
                </a:cubicBezTo>
                <a:cubicBezTo>
                  <a:pt x="2661" y="940"/>
                  <a:pt x="2546" y="1203"/>
                  <a:pt x="4379" y="1234"/>
                </a:cubicBezTo>
                <a:cubicBezTo>
                  <a:pt x="6408" y="823"/>
                  <a:pt x="5952" y="897"/>
                  <a:pt x="7353" y="84"/>
                </a:cubicBezTo>
                <a:cubicBezTo>
                  <a:pt x="9066" y="-36"/>
                  <a:pt x="8292" y="906"/>
                  <a:pt x="8292" y="1340"/>
                </a:cubicBezTo>
                <a:lnTo>
                  <a:pt x="7784" y="4144"/>
                </a:lnTo>
                <a:cubicBezTo>
                  <a:pt x="7784" y="4579"/>
                  <a:pt x="7540" y="4932"/>
                  <a:pt x="7240" y="4932"/>
                </a:cubicBezTo>
                <a:lnTo>
                  <a:pt x="1010" y="4932"/>
                </a:lnTo>
                <a:cubicBezTo>
                  <a:pt x="710" y="4932"/>
                  <a:pt x="466" y="4579"/>
                  <a:pt x="466" y="4144"/>
                </a:cubicBezTo>
                <a:lnTo>
                  <a:pt x="0" y="1145"/>
                </a:lnTo>
                <a:close/>
              </a:path>
            </a:pathLst>
          </a:custGeom>
          <a:solidFill>
            <a:srgbClr val="D1C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8195424" y="-28575"/>
            <a:ext cx="4001204" cy="2195195"/>
          </a:xfrm>
          <a:custGeom>
            <a:avLst/>
            <a:gdLst>
              <a:gd name="connsiteX0" fmla="*/ 6287 w 6301"/>
              <a:gd name="connsiteY0" fmla="*/ 3457 h 3457"/>
              <a:gd name="connsiteX1" fmla="*/ 6277 w 6301"/>
              <a:gd name="connsiteY1" fmla="*/ 3457 h 3457"/>
              <a:gd name="connsiteX2" fmla="*/ 1946 w 6301"/>
              <a:gd name="connsiteY2" fmla="*/ 2041 h 3457"/>
              <a:gd name="connsiteX3" fmla="*/ 1035 w 6301"/>
              <a:gd name="connsiteY3" fmla="*/ 12 h 3457"/>
              <a:gd name="connsiteX4" fmla="*/ 1498 w 6301"/>
              <a:gd name="connsiteY4" fmla="*/ 0 h 3457"/>
              <a:gd name="connsiteX5" fmla="*/ 6279 w 6301"/>
              <a:gd name="connsiteY5" fmla="*/ 38 h 3457"/>
              <a:gd name="connsiteX6" fmla="*/ 6287 w 6301"/>
              <a:gd name="connsiteY6" fmla="*/ 3457 h 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1" h="3457">
                <a:moveTo>
                  <a:pt x="6287" y="3457"/>
                </a:moveTo>
                <a:cubicBezTo>
                  <a:pt x="6284" y="3457"/>
                  <a:pt x="6282" y="3457"/>
                  <a:pt x="6277" y="3457"/>
                </a:cubicBezTo>
                <a:cubicBezTo>
                  <a:pt x="5689" y="3267"/>
                  <a:pt x="4844" y="2249"/>
                  <a:pt x="1946" y="2041"/>
                </a:cubicBezTo>
                <a:cubicBezTo>
                  <a:pt x="1406" y="495"/>
                  <a:pt x="-1527" y="-11"/>
                  <a:pt x="1035" y="12"/>
                </a:cubicBezTo>
                <a:cubicBezTo>
                  <a:pt x="1052" y="12"/>
                  <a:pt x="1498" y="12"/>
                  <a:pt x="1498" y="0"/>
                </a:cubicBezTo>
                <a:lnTo>
                  <a:pt x="6279" y="38"/>
                </a:lnTo>
                <a:cubicBezTo>
                  <a:pt x="6282" y="1178"/>
                  <a:pt x="6321" y="2295"/>
                  <a:pt x="6287" y="3457"/>
                </a:cubicBezTo>
                <a:close/>
              </a:path>
            </a:pathLst>
          </a:custGeom>
          <a:solidFill>
            <a:srgbClr val="92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4789170" y="-38735"/>
            <a:ext cx="2614295" cy="1318895"/>
          </a:xfrm>
          <a:custGeom>
            <a:avLst/>
            <a:gdLst>
              <a:gd name="connsiteX0" fmla="*/ 5317 w 5317"/>
              <a:gd name="connsiteY0" fmla="*/ 25 h 2683"/>
              <a:gd name="connsiteX1" fmla="*/ 2659 w 5317"/>
              <a:gd name="connsiteY1" fmla="*/ 2683 h 2683"/>
              <a:gd name="connsiteX2" fmla="*/ 5 w 5317"/>
              <a:gd name="connsiteY2" fmla="*/ 12 h 2683"/>
              <a:gd name="connsiteX3" fmla="*/ 0 w 5317"/>
              <a:gd name="connsiteY3" fmla="*/ 0 h 2683"/>
              <a:gd name="connsiteX4" fmla="*/ 2659 w 5317"/>
              <a:gd name="connsiteY4" fmla="*/ 25 h 2683"/>
              <a:gd name="connsiteX5" fmla="*/ 5317 w 5317"/>
              <a:gd name="connsiteY5" fmla="*/ 25 h 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7" h="2683">
                <a:moveTo>
                  <a:pt x="5317" y="25"/>
                </a:moveTo>
                <a:cubicBezTo>
                  <a:pt x="5317" y="1493"/>
                  <a:pt x="4127" y="2683"/>
                  <a:pt x="2659" y="2683"/>
                </a:cubicBezTo>
                <a:cubicBezTo>
                  <a:pt x="1190" y="2683"/>
                  <a:pt x="5" y="1480"/>
                  <a:pt x="5" y="12"/>
                </a:cubicBezTo>
                <a:cubicBezTo>
                  <a:pt x="5" y="3"/>
                  <a:pt x="0" y="8"/>
                  <a:pt x="0" y="0"/>
                </a:cubicBezTo>
                <a:lnTo>
                  <a:pt x="2659" y="25"/>
                </a:lnTo>
                <a:lnTo>
                  <a:pt x="5317" y="25"/>
                </a:lnTo>
                <a:close/>
              </a:path>
            </a:pathLst>
          </a:custGeom>
          <a:solidFill>
            <a:srgbClr val="E1D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 flipH="1">
            <a:off x="-15240" y="-27940"/>
            <a:ext cx="3191510" cy="1396365"/>
          </a:xfrm>
          <a:custGeom>
            <a:avLst/>
            <a:gdLst>
              <a:gd name="connsiteX0" fmla="*/ 7058 w 7066"/>
              <a:gd name="connsiteY0" fmla="*/ 2999 h 3091"/>
              <a:gd name="connsiteX1" fmla="*/ 7061 w 7066"/>
              <a:gd name="connsiteY1" fmla="*/ 3092 h 3091"/>
              <a:gd name="connsiteX2" fmla="*/ 3334 w 7066"/>
              <a:gd name="connsiteY2" fmla="*/ 1340 h 3091"/>
              <a:gd name="connsiteX3" fmla="*/ 0 w 7066"/>
              <a:gd name="connsiteY3" fmla="*/ 1 h 3091"/>
              <a:gd name="connsiteX4" fmla="*/ 2262 w 7066"/>
              <a:gd name="connsiteY4" fmla="*/ 24 h 3091"/>
              <a:gd name="connsiteX5" fmla="*/ 7015 w 7066"/>
              <a:gd name="connsiteY5" fmla="*/ 47 h 3091"/>
              <a:gd name="connsiteX6" fmla="*/ 7058 w 7066"/>
              <a:gd name="connsiteY6" fmla="*/ 2999 h 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7" h="3092">
                <a:moveTo>
                  <a:pt x="7058" y="2999"/>
                </a:moveTo>
                <a:cubicBezTo>
                  <a:pt x="7055" y="2999"/>
                  <a:pt x="7066" y="3092"/>
                  <a:pt x="7061" y="3092"/>
                </a:cubicBezTo>
                <a:cubicBezTo>
                  <a:pt x="6473" y="2902"/>
                  <a:pt x="5098" y="2538"/>
                  <a:pt x="3334" y="1340"/>
                </a:cubicBezTo>
                <a:cubicBezTo>
                  <a:pt x="1036" y="1108"/>
                  <a:pt x="47" y="-33"/>
                  <a:pt x="0" y="1"/>
                </a:cubicBezTo>
                <a:cubicBezTo>
                  <a:pt x="17" y="1"/>
                  <a:pt x="2262" y="36"/>
                  <a:pt x="2262" y="24"/>
                </a:cubicBezTo>
                <a:lnTo>
                  <a:pt x="7015" y="47"/>
                </a:lnTo>
                <a:cubicBezTo>
                  <a:pt x="7018" y="1187"/>
                  <a:pt x="7092" y="1837"/>
                  <a:pt x="7058" y="2999"/>
                </a:cubicBezTo>
                <a:close/>
              </a:path>
            </a:pathLst>
          </a:custGeom>
          <a:solidFill>
            <a:srgbClr val="948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-962660" y="5203190"/>
            <a:ext cx="8371205" cy="2505075"/>
          </a:xfrm>
          <a:custGeom>
            <a:avLst/>
            <a:gdLst>
              <a:gd name="connisteX0" fmla="*/ 880749 w 9558450"/>
              <a:gd name="connsiteY0" fmla="*/ 29099 h 2504764"/>
              <a:gd name="connisteX1" fmla="*/ 3018794 w 9558450"/>
              <a:gd name="connsiteY1" fmla="*/ 1099074 h 2504764"/>
              <a:gd name="connisteX2" fmla="*/ 6725924 w 9558450"/>
              <a:gd name="connsiteY2" fmla="*/ 571389 h 2504764"/>
              <a:gd name="connisteX3" fmla="*/ 9246874 w 9558450"/>
              <a:gd name="connsiteY3" fmla="*/ 2183019 h 2504764"/>
              <a:gd name="connisteX4" fmla="*/ 836299 w 9558450"/>
              <a:gd name="connsiteY4" fmla="*/ 2242074 h 2504764"/>
              <a:gd name="connisteX5" fmla="*/ 880749 w 9558450"/>
              <a:gd name="connsiteY5" fmla="*/ 29099 h 25047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558450" h="2504764">
                <a:moveTo>
                  <a:pt x="880750" y="29099"/>
                </a:moveTo>
                <a:cubicBezTo>
                  <a:pt x="1316995" y="-199501"/>
                  <a:pt x="1849760" y="990489"/>
                  <a:pt x="3018795" y="1099074"/>
                </a:cubicBezTo>
                <a:cubicBezTo>
                  <a:pt x="4187830" y="1207659"/>
                  <a:pt x="5480055" y="354854"/>
                  <a:pt x="6725925" y="571389"/>
                </a:cubicBezTo>
                <a:cubicBezTo>
                  <a:pt x="7971795" y="787924"/>
                  <a:pt x="10424800" y="1849009"/>
                  <a:pt x="9246875" y="2183019"/>
                </a:cubicBezTo>
                <a:cubicBezTo>
                  <a:pt x="8068950" y="2517029"/>
                  <a:pt x="2509525" y="2672604"/>
                  <a:pt x="836300" y="2242074"/>
                </a:cubicBezTo>
                <a:cubicBezTo>
                  <a:pt x="-836925" y="1811544"/>
                  <a:pt x="444505" y="257699"/>
                  <a:pt x="880750" y="29099"/>
                </a:cubicBezTo>
                <a:close/>
              </a:path>
            </a:pathLst>
          </a:custGeom>
          <a:solidFill>
            <a:srgbClr val="E1D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-756920" y="5635308"/>
            <a:ext cx="7375525" cy="1932940"/>
          </a:xfrm>
          <a:custGeom>
            <a:avLst/>
            <a:gdLst>
              <a:gd name="connisteX0" fmla="*/ 880749 w 9558450"/>
              <a:gd name="connsiteY0" fmla="*/ 29099 h 2504764"/>
              <a:gd name="connisteX1" fmla="*/ 3018794 w 9558450"/>
              <a:gd name="connsiteY1" fmla="*/ 1099074 h 2504764"/>
              <a:gd name="connisteX2" fmla="*/ 6725924 w 9558450"/>
              <a:gd name="connsiteY2" fmla="*/ 571389 h 2504764"/>
              <a:gd name="connisteX3" fmla="*/ 9246874 w 9558450"/>
              <a:gd name="connsiteY3" fmla="*/ 2183019 h 2504764"/>
              <a:gd name="connisteX4" fmla="*/ 836299 w 9558450"/>
              <a:gd name="connsiteY4" fmla="*/ 2242074 h 2504764"/>
              <a:gd name="connisteX5" fmla="*/ 880749 w 9558450"/>
              <a:gd name="connsiteY5" fmla="*/ 29099 h 25047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558450" h="2504764">
                <a:moveTo>
                  <a:pt x="880750" y="29099"/>
                </a:moveTo>
                <a:cubicBezTo>
                  <a:pt x="1316995" y="-199501"/>
                  <a:pt x="1849760" y="990489"/>
                  <a:pt x="3018795" y="1099074"/>
                </a:cubicBezTo>
                <a:cubicBezTo>
                  <a:pt x="4187830" y="1207659"/>
                  <a:pt x="5480055" y="354854"/>
                  <a:pt x="6725925" y="571389"/>
                </a:cubicBezTo>
                <a:cubicBezTo>
                  <a:pt x="7971795" y="787924"/>
                  <a:pt x="10424800" y="1849009"/>
                  <a:pt x="9246875" y="2183019"/>
                </a:cubicBezTo>
                <a:cubicBezTo>
                  <a:pt x="8068950" y="2517029"/>
                  <a:pt x="2509525" y="2672604"/>
                  <a:pt x="836300" y="2242074"/>
                </a:cubicBezTo>
                <a:cubicBezTo>
                  <a:pt x="-836925" y="1811544"/>
                  <a:pt x="444505" y="257699"/>
                  <a:pt x="880750" y="29099"/>
                </a:cubicBezTo>
                <a:close/>
              </a:path>
            </a:pathLst>
          </a:custGeom>
          <a:solidFill>
            <a:srgbClr val="92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830445" y="5990590"/>
            <a:ext cx="562610" cy="562610"/>
          </a:xfrm>
          <a:prstGeom prst="ellipse">
            <a:avLst/>
          </a:prstGeom>
          <a:solidFill>
            <a:srgbClr val="EE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340465" y="541020"/>
            <a:ext cx="562610" cy="562610"/>
          </a:xfrm>
          <a:prstGeom prst="ellipse">
            <a:avLst/>
          </a:prstGeom>
          <a:solidFill>
            <a:srgbClr val="EE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 rot="18960000">
            <a:off x="6911975" y="5381176"/>
            <a:ext cx="914400" cy="554262"/>
          </a:xfrm>
          <a:custGeom>
            <a:avLst/>
            <a:gdLst>
              <a:gd name="connsiteX0" fmla="*/ 0 w 1440"/>
              <a:gd name="connsiteY0" fmla="*/ 153 h 872"/>
              <a:gd name="connsiteX1" fmla="*/ 738 w 1440"/>
              <a:gd name="connsiteY1" fmla="*/ 260 h 872"/>
              <a:gd name="connsiteX2" fmla="*/ 1440 w 1440"/>
              <a:gd name="connsiteY2" fmla="*/ 153 h 872"/>
              <a:gd name="connsiteX3" fmla="*/ 720 w 1440"/>
              <a:gd name="connsiteY3" fmla="*/ 873 h 872"/>
              <a:gd name="connsiteX4" fmla="*/ 0 w 1440"/>
              <a:gd name="connsiteY4" fmla="*/ 153 h 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" h="873">
                <a:moveTo>
                  <a:pt x="0" y="153"/>
                </a:moveTo>
                <a:cubicBezTo>
                  <a:pt x="0" y="-245"/>
                  <a:pt x="230" y="260"/>
                  <a:pt x="738" y="260"/>
                </a:cubicBezTo>
                <a:cubicBezTo>
                  <a:pt x="1246" y="260"/>
                  <a:pt x="1440" y="-245"/>
                  <a:pt x="1440" y="153"/>
                </a:cubicBezTo>
                <a:cubicBezTo>
                  <a:pt x="1440" y="551"/>
                  <a:pt x="1118" y="873"/>
                  <a:pt x="720" y="873"/>
                </a:cubicBezTo>
                <a:cubicBezTo>
                  <a:pt x="322" y="873"/>
                  <a:pt x="0" y="551"/>
                  <a:pt x="0" y="153"/>
                </a:cubicBezTo>
                <a:close/>
              </a:path>
            </a:pathLst>
          </a:custGeom>
          <a:solidFill>
            <a:srgbClr val="948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694545" y="673100"/>
            <a:ext cx="298450" cy="298450"/>
          </a:xfrm>
          <a:prstGeom prst="ellipse">
            <a:avLst/>
          </a:prstGeom>
          <a:solidFill>
            <a:srgbClr val="D1C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任意多边形 29"/>
          <p:cNvSpPr/>
          <p:nvPr/>
        </p:nvSpPr>
        <p:spPr>
          <a:xfrm flipH="1">
            <a:off x="-414972" y="-57785"/>
            <a:ext cx="4195445" cy="1835785"/>
          </a:xfrm>
          <a:custGeom>
            <a:avLst/>
            <a:gdLst>
              <a:gd name="connsiteX0" fmla="*/ 7058 w 7066"/>
              <a:gd name="connsiteY0" fmla="*/ 2999 h 3091"/>
              <a:gd name="connsiteX1" fmla="*/ 7061 w 7066"/>
              <a:gd name="connsiteY1" fmla="*/ 3092 h 3091"/>
              <a:gd name="connsiteX2" fmla="*/ 3334 w 7066"/>
              <a:gd name="connsiteY2" fmla="*/ 1340 h 3091"/>
              <a:gd name="connsiteX3" fmla="*/ 0 w 7066"/>
              <a:gd name="connsiteY3" fmla="*/ 1 h 3091"/>
              <a:gd name="connsiteX4" fmla="*/ 2262 w 7066"/>
              <a:gd name="connsiteY4" fmla="*/ 24 h 3091"/>
              <a:gd name="connsiteX5" fmla="*/ 7015 w 7066"/>
              <a:gd name="connsiteY5" fmla="*/ 47 h 3091"/>
              <a:gd name="connsiteX6" fmla="*/ 7058 w 7066"/>
              <a:gd name="connsiteY6" fmla="*/ 2999 h 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7" h="3092">
                <a:moveTo>
                  <a:pt x="7058" y="2999"/>
                </a:moveTo>
                <a:cubicBezTo>
                  <a:pt x="7055" y="2999"/>
                  <a:pt x="7066" y="3092"/>
                  <a:pt x="7061" y="3092"/>
                </a:cubicBezTo>
                <a:cubicBezTo>
                  <a:pt x="6473" y="2902"/>
                  <a:pt x="5098" y="2538"/>
                  <a:pt x="3334" y="1340"/>
                </a:cubicBezTo>
                <a:cubicBezTo>
                  <a:pt x="1036" y="1108"/>
                  <a:pt x="47" y="-33"/>
                  <a:pt x="0" y="1"/>
                </a:cubicBezTo>
                <a:cubicBezTo>
                  <a:pt x="17" y="1"/>
                  <a:pt x="2262" y="36"/>
                  <a:pt x="2262" y="24"/>
                </a:cubicBezTo>
                <a:lnTo>
                  <a:pt x="7015" y="47"/>
                </a:lnTo>
                <a:cubicBezTo>
                  <a:pt x="7018" y="1187"/>
                  <a:pt x="7092" y="1837"/>
                  <a:pt x="7058" y="2999"/>
                </a:cubicBezTo>
                <a:close/>
              </a:path>
            </a:pathLst>
          </a:custGeom>
          <a:noFill/>
          <a:ln>
            <a:solidFill>
              <a:srgbClr val="92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64FEC3A-AA24-E7EA-36DD-A805CC50DB1C}"/>
              </a:ext>
            </a:extLst>
          </p:cNvPr>
          <p:cNvSpPr txBox="1"/>
          <p:nvPr/>
        </p:nvSpPr>
        <p:spPr>
          <a:xfrm>
            <a:off x="996315" y="4685665"/>
            <a:ext cx="2784475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freeppt7.com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CC6FAE-B3A4-75A4-AB5E-7F2048B8A549}"/>
              </a:ext>
            </a:extLst>
          </p:cNvPr>
          <p:cNvSpPr txBox="1"/>
          <p:nvPr/>
        </p:nvSpPr>
        <p:spPr>
          <a:xfrm>
            <a:off x="4267835" y="4699635"/>
            <a:ext cx="20662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Time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202X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1E3107C-17F6-0F93-44A2-C441B638FCB8}"/>
              </a:ext>
            </a:extLst>
          </p:cNvPr>
          <p:cNvSpPr txBox="1"/>
          <p:nvPr/>
        </p:nvSpPr>
        <p:spPr>
          <a:xfrm>
            <a:off x="5211449" y="114495"/>
            <a:ext cx="158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929DB1"/>
                </a:solidFill>
                <a:latin typeface="725-CAI978" panose="020B0500000000000000" pitchFamily="34" charset="0"/>
              </a:rPr>
              <a:t>LOGO</a:t>
            </a:r>
            <a:endParaRPr lang="zh-CN" altLang="en-US" sz="3200" dirty="0">
              <a:solidFill>
                <a:srgbClr val="929DB1"/>
              </a:solidFill>
              <a:latin typeface="725-CAI978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iamond 5"/>
          <p:cNvSpPr/>
          <p:nvPr/>
        </p:nvSpPr>
        <p:spPr>
          <a:xfrm>
            <a:off x="4389288" y="150540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3550534" y="1575938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4391374" y="4533458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7862953" y="3667810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3544244" y="4655161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6022628" y="3655758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9340919" y="3613818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5228042" y="153196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6014902" y="1531967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Pie 24"/>
          <p:cNvSpPr/>
          <p:nvPr/>
        </p:nvSpPr>
        <p:spPr>
          <a:xfrm>
            <a:off x="5087145" y="4632236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9315676" y="2541018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6802576" y="1483864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685769" y="1437554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982964" y="4614211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8" name="Oval 27"/>
          <p:cNvSpPr/>
          <p:nvPr/>
        </p:nvSpPr>
        <p:spPr>
          <a:xfrm>
            <a:off x="2695714" y="5482436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6814081" y="3558383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7588281" y="2557184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1" name="Oval 26"/>
          <p:cNvSpPr/>
          <p:nvPr/>
        </p:nvSpPr>
        <p:spPr>
          <a:xfrm>
            <a:off x="5244160" y="3600527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2637441" y="1494112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6811420" y="2529239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8456812" y="3636707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3601434" y="255149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6135434" y="2540756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4535970" y="2580427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5431716" y="2565274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9" name="Chord 14"/>
          <p:cNvSpPr/>
          <p:nvPr/>
        </p:nvSpPr>
        <p:spPr>
          <a:xfrm>
            <a:off x="4197163" y="5548590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2688591" y="2484888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4414754" y="3647458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465438" y="5499195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589426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843784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6746213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6" name="Oval 37"/>
          <p:cNvSpPr/>
          <p:nvPr/>
        </p:nvSpPr>
        <p:spPr>
          <a:xfrm>
            <a:off x="9289794" y="558867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7592026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3602916" y="3533402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2678392" y="355849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256246" y="5489734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1" name="Frame 17"/>
          <p:cNvSpPr/>
          <p:nvPr/>
        </p:nvSpPr>
        <p:spPr>
          <a:xfrm>
            <a:off x="2653453" y="4626669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8379638" y="2567358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8403910" y="1552600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9210038" y="155266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640691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765649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8515733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9390774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任意多边形 3">
            <a:extLst>
              <a:ext uri="{FF2B5EF4-FFF2-40B4-BE49-F238E27FC236}">
                <a16:creationId xmlns:a16="http://schemas.microsoft.com/office/drawing/2014/main" id="{0D476C01-A981-65B8-6433-50C92C186784}"/>
              </a:ext>
            </a:extLst>
          </p:cNvPr>
          <p:cNvSpPr/>
          <p:nvPr/>
        </p:nvSpPr>
        <p:spPr>
          <a:xfrm rot="17100000" flipH="1" flipV="1">
            <a:off x="-140970" y="-259080"/>
            <a:ext cx="1514475" cy="1454150"/>
          </a:xfrm>
          <a:custGeom>
            <a:avLst/>
            <a:gdLst>
              <a:gd name="connsiteX0" fmla="*/ 0 w 2448"/>
              <a:gd name="connsiteY0" fmla="*/ 587 h 2349"/>
              <a:gd name="connsiteX1" fmla="*/ 300 w 2448"/>
              <a:gd name="connsiteY1" fmla="*/ 88 h 2349"/>
              <a:gd name="connsiteX2" fmla="*/ 1377 w 2448"/>
              <a:gd name="connsiteY2" fmla="*/ 628 h 2349"/>
              <a:gd name="connsiteX3" fmla="*/ 2304 w 2448"/>
              <a:gd name="connsiteY3" fmla="*/ 788 h 2349"/>
              <a:gd name="connsiteX4" fmla="*/ 2448 w 2448"/>
              <a:gd name="connsiteY4" fmla="*/ 1982 h 2349"/>
              <a:gd name="connsiteX5" fmla="*/ 2277 w 2448"/>
              <a:gd name="connsiteY5" fmla="*/ 2349 h 2349"/>
              <a:gd name="connsiteX6" fmla="*/ 318 w 2448"/>
              <a:gd name="connsiteY6" fmla="*/ 2349 h 2349"/>
              <a:gd name="connsiteX7" fmla="*/ 147 w 2448"/>
              <a:gd name="connsiteY7" fmla="*/ 1982 h 2349"/>
              <a:gd name="connsiteX8" fmla="*/ 0 w 2448"/>
              <a:gd name="connsiteY8" fmla="*/ 587 h 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8" h="2349">
                <a:moveTo>
                  <a:pt x="0" y="587"/>
                </a:moveTo>
                <a:cubicBezTo>
                  <a:pt x="0" y="385"/>
                  <a:pt x="80" y="-226"/>
                  <a:pt x="300" y="88"/>
                </a:cubicBezTo>
                <a:cubicBezTo>
                  <a:pt x="819" y="430"/>
                  <a:pt x="801" y="614"/>
                  <a:pt x="1377" y="628"/>
                </a:cubicBezTo>
                <a:cubicBezTo>
                  <a:pt x="2016" y="437"/>
                  <a:pt x="1968" y="484"/>
                  <a:pt x="2304" y="788"/>
                </a:cubicBezTo>
                <a:lnTo>
                  <a:pt x="2448" y="1982"/>
                </a:lnTo>
                <a:cubicBezTo>
                  <a:pt x="2448" y="2185"/>
                  <a:pt x="2372" y="2349"/>
                  <a:pt x="2277" y="2349"/>
                </a:cubicBezTo>
                <a:lnTo>
                  <a:pt x="318" y="2349"/>
                </a:lnTo>
                <a:cubicBezTo>
                  <a:pt x="223" y="2349"/>
                  <a:pt x="147" y="2185"/>
                  <a:pt x="147" y="1982"/>
                </a:cubicBezTo>
                <a:lnTo>
                  <a:pt x="0" y="587"/>
                </a:lnTo>
                <a:close/>
              </a:path>
            </a:pathLst>
          </a:custGeom>
          <a:solidFill>
            <a:srgbClr val="92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50DDA83-A444-AA17-A638-4DEBC8C8C5EE}"/>
              </a:ext>
            </a:extLst>
          </p:cNvPr>
          <p:cNvSpPr txBox="1">
            <a:spLocks/>
          </p:cNvSpPr>
          <p:nvPr/>
        </p:nvSpPr>
        <p:spPr>
          <a:xfrm>
            <a:off x="0" y="280988"/>
            <a:ext cx="11572875" cy="7254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/>
              <a:t>Fully Editable Icon Sets: A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47"/>
          <p:cNvSpPr>
            <a:spLocks noChangeAspect="1"/>
          </p:cNvSpPr>
          <p:nvPr/>
        </p:nvSpPr>
        <p:spPr>
          <a:xfrm>
            <a:off x="2681573" y="1569588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528715" y="1613876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246145" y="1599042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366700" y="1610796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6091469" y="2634169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811521" y="1603177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8528142" y="1698810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6153523" y="1591274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7711015" y="1592291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9431248" y="1644981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958207" y="2588127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869395" y="2588127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4380680" y="257575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5218021" y="2588098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3542694" y="2575756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2721765" y="2605848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8518359" y="2588127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2760323" y="3730032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9308687" y="258812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559075" y="3730032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6097257" y="3747522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5232761" y="3785223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4382771" y="3748286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6889772" y="3748868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550329" y="4781014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9407099" y="3730032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689434" y="373003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8528503" y="3730032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549314" y="483399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961022" y="4818338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228649" y="495720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9312373" y="485911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693449" y="578725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6145796" y="4897011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689434" y="4964139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8547535" y="4833994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2728053" y="4833994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3533989" y="5793782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2686980" y="5793782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221965" y="5793782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371975" y="5793782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6087350" y="5783234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6876815" y="5819724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9339693" y="578323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8609908" y="5784301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任意多边形 3">
            <a:extLst>
              <a:ext uri="{FF2B5EF4-FFF2-40B4-BE49-F238E27FC236}">
                <a16:creationId xmlns:a16="http://schemas.microsoft.com/office/drawing/2014/main" id="{A1335E38-1241-A9E0-8F1E-40C217FD4652}"/>
              </a:ext>
            </a:extLst>
          </p:cNvPr>
          <p:cNvSpPr/>
          <p:nvPr/>
        </p:nvSpPr>
        <p:spPr>
          <a:xfrm rot="17100000" flipH="1" flipV="1">
            <a:off x="-140970" y="-259080"/>
            <a:ext cx="1514475" cy="1454150"/>
          </a:xfrm>
          <a:custGeom>
            <a:avLst/>
            <a:gdLst>
              <a:gd name="connsiteX0" fmla="*/ 0 w 2448"/>
              <a:gd name="connsiteY0" fmla="*/ 587 h 2349"/>
              <a:gd name="connsiteX1" fmla="*/ 300 w 2448"/>
              <a:gd name="connsiteY1" fmla="*/ 88 h 2349"/>
              <a:gd name="connsiteX2" fmla="*/ 1377 w 2448"/>
              <a:gd name="connsiteY2" fmla="*/ 628 h 2349"/>
              <a:gd name="connsiteX3" fmla="*/ 2304 w 2448"/>
              <a:gd name="connsiteY3" fmla="*/ 788 h 2349"/>
              <a:gd name="connsiteX4" fmla="*/ 2448 w 2448"/>
              <a:gd name="connsiteY4" fmla="*/ 1982 h 2349"/>
              <a:gd name="connsiteX5" fmla="*/ 2277 w 2448"/>
              <a:gd name="connsiteY5" fmla="*/ 2349 h 2349"/>
              <a:gd name="connsiteX6" fmla="*/ 318 w 2448"/>
              <a:gd name="connsiteY6" fmla="*/ 2349 h 2349"/>
              <a:gd name="connsiteX7" fmla="*/ 147 w 2448"/>
              <a:gd name="connsiteY7" fmla="*/ 1982 h 2349"/>
              <a:gd name="connsiteX8" fmla="*/ 0 w 2448"/>
              <a:gd name="connsiteY8" fmla="*/ 587 h 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8" h="2349">
                <a:moveTo>
                  <a:pt x="0" y="587"/>
                </a:moveTo>
                <a:cubicBezTo>
                  <a:pt x="0" y="385"/>
                  <a:pt x="80" y="-226"/>
                  <a:pt x="300" y="88"/>
                </a:cubicBezTo>
                <a:cubicBezTo>
                  <a:pt x="819" y="430"/>
                  <a:pt x="801" y="614"/>
                  <a:pt x="1377" y="628"/>
                </a:cubicBezTo>
                <a:cubicBezTo>
                  <a:pt x="2016" y="437"/>
                  <a:pt x="1968" y="484"/>
                  <a:pt x="2304" y="788"/>
                </a:cubicBezTo>
                <a:lnTo>
                  <a:pt x="2448" y="1982"/>
                </a:lnTo>
                <a:cubicBezTo>
                  <a:pt x="2448" y="2185"/>
                  <a:pt x="2372" y="2349"/>
                  <a:pt x="2277" y="2349"/>
                </a:cubicBezTo>
                <a:lnTo>
                  <a:pt x="318" y="2349"/>
                </a:lnTo>
                <a:cubicBezTo>
                  <a:pt x="223" y="2349"/>
                  <a:pt x="147" y="2185"/>
                  <a:pt x="147" y="1982"/>
                </a:cubicBezTo>
                <a:lnTo>
                  <a:pt x="0" y="587"/>
                </a:lnTo>
                <a:close/>
              </a:path>
            </a:pathLst>
          </a:custGeom>
          <a:solidFill>
            <a:srgbClr val="92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292C8F1-A00F-0279-C390-CEFBDA4EC25E}"/>
              </a:ext>
            </a:extLst>
          </p:cNvPr>
          <p:cNvSpPr txBox="1">
            <a:spLocks/>
          </p:cNvSpPr>
          <p:nvPr/>
        </p:nvSpPr>
        <p:spPr>
          <a:xfrm>
            <a:off x="0" y="466725"/>
            <a:ext cx="11574463" cy="7239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/>
              <a:t>Fully Editable Icon Sets: B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sosceles Triangle 68"/>
          <p:cNvSpPr/>
          <p:nvPr/>
        </p:nvSpPr>
        <p:spPr>
          <a:xfrm rot="10800000">
            <a:off x="6175655" y="4809022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6739261" y="4888376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2663029" y="3833153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7778855" y="3807330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8408661" y="4946341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8555992" y="3840671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9301938" y="5851554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9276660" y="2839601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7757806" y="5852973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8512631" y="1733769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2550022" y="4864910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7070079" y="3839388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3468461" y="4907697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6620176" y="1747528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7561352" y="1714462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9428361" y="1670870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4397501" y="4950448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3440793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4348115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5255437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6162757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9361414" y="3889184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4077325" y="2743417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5037169" y="2742890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5740038" y="1707874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8605681" y="5883866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2546051" y="5938764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6968751" y="5883576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4266895" y="5915256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5243327" y="5852162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3508703" y="5897662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6107751" y="5848274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2759451" y="1649077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346614" y="1646021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3995614" y="1738724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872123" y="1700659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5864431" y="2803365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3385518" y="2802242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714726" y="2802242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8434660" y="2798530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9262889" y="4944556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2727021" y="2667332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7513021" y="2825680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355821" y="4912220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7611629" y="4879515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任意多边形 3">
            <a:extLst>
              <a:ext uri="{FF2B5EF4-FFF2-40B4-BE49-F238E27FC236}">
                <a16:creationId xmlns:a16="http://schemas.microsoft.com/office/drawing/2014/main" id="{820B7C50-B12C-28BC-6624-7A0115916591}"/>
              </a:ext>
            </a:extLst>
          </p:cNvPr>
          <p:cNvSpPr/>
          <p:nvPr/>
        </p:nvSpPr>
        <p:spPr>
          <a:xfrm rot="17100000" flipH="1" flipV="1">
            <a:off x="-140970" y="-259080"/>
            <a:ext cx="1514475" cy="1454150"/>
          </a:xfrm>
          <a:custGeom>
            <a:avLst/>
            <a:gdLst>
              <a:gd name="connsiteX0" fmla="*/ 0 w 2448"/>
              <a:gd name="connsiteY0" fmla="*/ 587 h 2349"/>
              <a:gd name="connsiteX1" fmla="*/ 300 w 2448"/>
              <a:gd name="connsiteY1" fmla="*/ 88 h 2349"/>
              <a:gd name="connsiteX2" fmla="*/ 1377 w 2448"/>
              <a:gd name="connsiteY2" fmla="*/ 628 h 2349"/>
              <a:gd name="connsiteX3" fmla="*/ 2304 w 2448"/>
              <a:gd name="connsiteY3" fmla="*/ 788 h 2349"/>
              <a:gd name="connsiteX4" fmla="*/ 2448 w 2448"/>
              <a:gd name="connsiteY4" fmla="*/ 1982 h 2349"/>
              <a:gd name="connsiteX5" fmla="*/ 2277 w 2448"/>
              <a:gd name="connsiteY5" fmla="*/ 2349 h 2349"/>
              <a:gd name="connsiteX6" fmla="*/ 318 w 2448"/>
              <a:gd name="connsiteY6" fmla="*/ 2349 h 2349"/>
              <a:gd name="connsiteX7" fmla="*/ 147 w 2448"/>
              <a:gd name="connsiteY7" fmla="*/ 1982 h 2349"/>
              <a:gd name="connsiteX8" fmla="*/ 0 w 2448"/>
              <a:gd name="connsiteY8" fmla="*/ 587 h 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8" h="2349">
                <a:moveTo>
                  <a:pt x="0" y="587"/>
                </a:moveTo>
                <a:cubicBezTo>
                  <a:pt x="0" y="385"/>
                  <a:pt x="80" y="-226"/>
                  <a:pt x="300" y="88"/>
                </a:cubicBezTo>
                <a:cubicBezTo>
                  <a:pt x="819" y="430"/>
                  <a:pt x="801" y="614"/>
                  <a:pt x="1377" y="628"/>
                </a:cubicBezTo>
                <a:cubicBezTo>
                  <a:pt x="2016" y="437"/>
                  <a:pt x="1968" y="484"/>
                  <a:pt x="2304" y="788"/>
                </a:cubicBezTo>
                <a:lnTo>
                  <a:pt x="2448" y="1982"/>
                </a:lnTo>
                <a:cubicBezTo>
                  <a:pt x="2448" y="2185"/>
                  <a:pt x="2372" y="2349"/>
                  <a:pt x="2277" y="2349"/>
                </a:cubicBezTo>
                <a:lnTo>
                  <a:pt x="318" y="2349"/>
                </a:lnTo>
                <a:cubicBezTo>
                  <a:pt x="223" y="2349"/>
                  <a:pt x="147" y="2185"/>
                  <a:pt x="147" y="1982"/>
                </a:cubicBezTo>
                <a:lnTo>
                  <a:pt x="0" y="587"/>
                </a:lnTo>
                <a:close/>
              </a:path>
            </a:pathLst>
          </a:custGeom>
          <a:solidFill>
            <a:srgbClr val="92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2D5B951-E79A-8539-B703-D6B255BEE874}"/>
              </a:ext>
            </a:extLst>
          </p:cNvPr>
          <p:cNvSpPr txBox="1">
            <a:spLocks/>
          </p:cNvSpPr>
          <p:nvPr/>
        </p:nvSpPr>
        <p:spPr>
          <a:xfrm>
            <a:off x="0" y="509588"/>
            <a:ext cx="11572875" cy="7239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/>
              <a:t>Fully Editable Icon Sets: C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  <p:sp>
        <p:nvSpPr>
          <p:cNvPr id="2" name="任意多边形 3">
            <a:extLst>
              <a:ext uri="{FF2B5EF4-FFF2-40B4-BE49-F238E27FC236}">
                <a16:creationId xmlns:a16="http://schemas.microsoft.com/office/drawing/2014/main" id="{04023161-1F7B-1F3E-F85B-05B43B198DC9}"/>
              </a:ext>
            </a:extLst>
          </p:cNvPr>
          <p:cNvSpPr/>
          <p:nvPr/>
        </p:nvSpPr>
        <p:spPr>
          <a:xfrm rot="17100000" flipH="1" flipV="1">
            <a:off x="-140970" y="-259080"/>
            <a:ext cx="1514475" cy="1454150"/>
          </a:xfrm>
          <a:custGeom>
            <a:avLst/>
            <a:gdLst>
              <a:gd name="connsiteX0" fmla="*/ 0 w 2448"/>
              <a:gd name="connsiteY0" fmla="*/ 587 h 2349"/>
              <a:gd name="connsiteX1" fmla="*/ 300 w 2448"/>
              <a:gd name="connsiteY1" fmla="*/ 88 h 2349"/>
              <a:gd name="connsiteX2" fmla="*/ 1377 w 2448"/>
              <a:gd name="connsiteY2" fmla="*/ 628 h 2349"/>
              <a:gd name="connsiteX3" fmla="*/ 2304 w 2448"/>
              <a:gd name="connsiteY3" fmla="*/ 788 h 2349"/>
              <a:gd name="connsiteX4" fmla="*/ 2448 w 2448"/>
              <a:gd name="connsiteY4" fmla="*/ 1982 h 2349"/>
              <a:gd name="connsiteX5" fmla="*/ 2277 w 2448"/>
              <a:gd name="connsiteY5" fmla="*/ 2349 h 2349"/>
              <a:gd name="connsiteX6" fmla="*/ 318 w 2448"/>
              <a:gd name="connsiteY6" fmla="*/ 2349 h 2349"/>
              <a:gd name="connsiteX7" fmla="*/ 147 w 2448"/>
              <a:gd name="connsiteY7" fmla="*/ 1982 h 2349"/>
              <a:gd name="connsiteX8" fmla="*/ 0 w 2448"/>
              <a:gd name="connsiteY8" fmla="*/ 587 h 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8" h="2349">
                <a:moveTo>
                  <a:pt x="0" y="587"/>
                </a:moveTo>
                <a:cubicBezTo>
                  <a:pt x="0" y="385"/>
                  <a:pt x="80" y="-226"/>
                  <a:pt x="300" y="88"/>
                </a:cubicBezTo>
                <a:cubicBezTo>
                  <a:pt x="819" y="430"/>
                  <a:pt x="801" y="614"/>
                  <a:pt x="1377" y="628"/>
                </a:cubicBezTo>
                <a:cubicBezTo>
                  <a:pt x="2016" y="437"/>
                  <a:pt x="1968" y="484"/>
                  <a:pt x="2304" y="788"/>
                </a:cubicBezTo>
                <a:lnTo>
                  <a:pt x="2448" y="1982"/>
                </a:lnTo>
                <a:cubicBezTo>
                  <a:pt x="2448" y="2185"/>
                  <a:pt x="2372" y="2349"/>
                  <a:pt x="2277" y="2349"/>
                </a:cubicBezTo>
                <a:lnTo>
                  <a:pt x="318" y="2349"/>
                </a:lnTo>
                <a:cubicBezTo>
                  <a:pt x="223" y="2349"/>
                  <a:pt x="147" y="2185"/>
                  <a:pt x="147" y="1982"/>
                </a:cubicBezTo>
                <a:lnTo>
                  <a:pt x="0" y="587"/>
                </a:lnTo>
                <a:close/>
              </a:path>
            </a:pathLst>
          </a:custGeom>
          <a:solidFill>
            <a:srgbClr val="92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  <p:transition advTm="2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 rot="18660000" flipH="1" flipV="1">
            <a:off x="-1837639" y="-720943"/>
            <a:ext cx="5376173" cy="3131662"/>
          </a:xfrm>
          <a:custGeom>
            <a:avLst/>
            <a:gdLst>
              <a:gd name="connsiteX0" fmla="*/ 0 w 8466"/>
              <a:gd name="connsiteY0" fmla="*/ 1145 h 4931"/>
              <a:gd name="connsiteX1" fmla="*/ 1010 w 8466"/>
              <a:gd name="connsiteY1" fmla="*/ 204 h 4931"/>
              <a:gd name="connsiteX2" fmla="*/ 4379 w 8466"/>
              <a:gd name="connsiteY2" fmla="*/ 1234 h 4931"/>
              <a:gd name="connsiteX3" fmla="*/ 7353 w 8466"/>
              <a:gd name="connsiteY3" fmla="*/ 84 h 4931"/>
              <a:gd name="connsiteX4" fmla="*/ 8292 w 8466"/>
              <a:gd name="connsiteY4" fmla="*/ 1340 h 4931"/>
              <a:gd name="connsiteX5" fmla="*/ 7784 w 8466"/>
              <a:gd name="connsiteY5" fmla="*/ 4144 h 4931"/>
              <a:gd name="connsiteX6" fmla="*/ 7240 w 8466"/>
              <a:gd name="connsiteY6" fmla="*/ 4932 h 4931"/>
              <a:gd name="connsiteX7" fmla="*/ 1010 w 8466"/>
              <a:gd name="connsiteY7" fmla="*/ 4932 h 4931"/>
              <a:gd name="connsiteX8" fmla="*/ 466 w 8466"/>
              <a:gd name="connsiteY8" fmla="*/ 4144 h 4931"/>
              <a:gd name="connsiteX9" fmla="*/ 0 w 8466"/>
              <a:gd name="connsiteY9" fmla="*/ 1145 h 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6" h="4932">
                <a:moveTo>
                  <a:pt x="0" y="1145"/>
                </a:moveTo>
                <a:cubicBezTo>
                  <a:pt x="0" y="711"/>
                  <a:pt x="310" y="-471"/>
                  <a:pt x="1010" y="204"/>
                </a:cubicBezTo>
                <a:cubicBezTo>
                  <a:pt x="2661" y="940"/>
                  <a:pt x="2546" y="1203"/>
                  <a:pt x="4379" y="1234"/>
                </a:cubicBezTo>
                <a:cubicBezTo>
                  <a:pt x="6408" y="823"/>
                  <a:pt x="5952" y="897"/>
                  <a:pt x="7353" y="84"/>
                </a:cubicBezTo>
                <a:cubicBezTo>
                  <a:pt x="9066" y="-36"/>
                  <a:pt x="8292" y="906"/>
                  <a:pt x="8292" y="1340"/>
                </a:cubicBezTo>
                <a:lnTo>
                  <a:pt x="7784" y="4144"/>
                </a:lnTo>
                <a:cubicBezTo>
                  <a:pt x="7784" y="4579"/>
                  <a:pt x="7540" y="4932"/>
                  <a:pt x="7240" y="4932"/>
                </a:cubicBezTo>
                <a:lnTo>
                  <a:pt x="1010" y="4932"/>
                </a:lnTo>
                <a:cubicBezTo>
                  <a:pt x="710" y="4932"/>
                  <a:pt x="466" y="4579"/>
                  <a:pt x="466" y="4144"/>
                </a:cubicBezTo>
                <a:lnTo>
                  <a:pt x="0" y="1145"/>
                </a:lnTo>
                <a:close/>
              </a:path>
            </a:pathLst>
          </a:custGeom>
          <a:solidFill>
            <a:srgbClr val="D1C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88590" y="1154430"/>
            <a:ext cx="6814820" cy="4523105"/>
            <a:chOff x="4462" y="898"/>
            <a:chExt cx="10732" cy="7123"/>
          </a:xfrm>
        </p:grpSpPr>
        <p:sp>
          <p:nvSpPr>
            <p:cNvPr id="2" name="椭圆 1"/>
            <p:cNvSpPr/>
            <p:nvPr/>
          </p:nvSpPr>
          <p:spPr>
            <a:xfrm>
              <a:off x="7885" y="898"/>
              <a:ext cx="3886" cy="3886"/>
            </a:xfrm>
            <a:prstGeom prst="ellipse">
              <a:avLst/>
            </a:prstGeom>
            <a:solidFill>
              <a:srgbClr val="948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189" y="2214"/>
              <a:ext cx="3277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Part 01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89" y="5129"/>
              <a:ext cx="8894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462" y="6624"/>
              <a:ext cx="10732" cy="1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sp>
        <p:nvSpPr>
          <p:cNvPr id="6" name="任意多边形 5"/>
          <p:cNvSpPr/>
          <p:nvPr/>
        </p:nvSpPr>
        <p:spPr>
          <a:xfrm rot="18660000" flipH="1" flipV="1">
            <a:off x="-2046105" y="-777854"/>
            <a:ext cx="6523355" cy="3800475"/>
          </a:xfrm>
          <a:custGeom>
            <a:avLst/>
            <a:gdLst>
              <a:gd name="connsiteX0" fmla="*/ 0 w 8466"/>
              <a:gd name="connsiteY0" fmla="*/ 1145 h 4931"/>
              <a:gd name="connsiteX1" fmla="*/ 1010 w 8466"/>
              <a:gd name="connsiteY1" fmla="*/ 204 h 4931"/>
              <a:gd name="connsiteX2" fmla="*/ 4379 w 8466"/>
              <a:gd name="connsiteY2" fmla="*/ 1234 h 4931"/>
              <a:gd name="connsiteX3" fmla="*/ 7353 w 8466"/>
              <a:gd name="connsiteY3" fmla="*/ 84 h 4931"/>
              <a:gd name="connsiteX4" fmla="*/ 8292 w 8466"/>
              <a:gd name="connsiteY4" fmla="*/ 1340 h 4931"/>
              <a:gd name="connsiteX5" fmla="*/ 7784 w 8466"/>
              <a:gd name="connsiteY5" fmla="*/ 4144 h 4931"/>
              <a:gd name="connsiteX6" fmla="*/ 7240 w 8466"/>
              <a:gd name="connsiteY6" fmla="*/ 4932 h 4931"/>
              <a:gd name="connsiteX7" fmla="*/ 1010 w 8466"/>
              <a:gd name="connsiteY7" fmla="*/ 4932 h 4931"/>
              <a:gd name="connsiteX8" fmla="*/ 466 w 8466"/>
              <a:gd name="connsiteY8" fmla="*/ 4144 h 4931"/>
              <a:gd name="connsiteX9" fmla="*/ 0 w 8466"/>
              <a:gd name="connsiteY9" fmla="*/ 1145 h 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6" h="4932">
                <a:moveTo>
                  <a:pt x="0" y="1145"/>
                </a:moveTo>
                <a:cubicBezTo>
                  <a:pt x="0" y="711"/>
                  <a:pt x="310" y="-471"/>
                  <a:pt x="1010" y="204"/>
                </a:cubicBezTo>
                <a:cubicBezTo>
                  <a:pt x="2661" y="940"/>
                  <a:pt x="2546" y="1203"/>
                  <a:pt x="4379" y="1234"/>
                </a:cubicBezTo>
                <a:cubicBezTo>
                  <a:pt x="6408" y="823"/>
                  <a:pt x="5952" y="897"/>
                  <a:pt x="7353" y="84"/>
                </a:cubicBezTo>
                <a:cubicBezTo>
                  <a:pt x="9066" y="-36"/>
                  <a:pt x="8292" y="906"/>
                  <a:pt x="8292" y="1340"/>
                </a:cubicBezTo>
                <a:lnTo>
                  <a:pt x="7784" y="4144"/>
                </a:lnTo>
                <a:cubicBezTo>
                  <a:pt x="7784" y="4579"/>
                  <a:pt x="7540" y="4932"/>
                  <a:pt x="7240" y="4932"/>
                </a:cubicBezTo>
                <a:lnTo>
                  <a:pt x="1010" y="4932"/>
                </a:lnTo>
                <a:cubicBezTo>
                  <a:pt x="710" y="4932"/>
                  <a:pt x="466" y="4579"/>
                  <a:pt x="466" y="4144"/>
                </a:cubicBezTo>
                <a:lnTo>
                  <a:pt x="0" y="1145"/>
                </a:lnTo>
                <a:close/>
              </a:path>
            </a:pathLst>
          </a:custGeom>
          <a:noFill/>
          <a:ln>
            <a:solidFill>
              <a:srgbClr val="92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-401320" y="5943600"/>
            <a:ext cx="4356100" cy="1141730"/>
          </a:xfrm>
          <a:custGeom>
            <a:avLst/>
            <a:gdLst>
              <a:gd name="connisteX0" fmla="*/ 880749 w 9558450"/>
              <a:gd name="connsiteY0" fmla="*/ 29099 h 2504764"/>
              <a:gd name="connisteX1" fmla="*/ 3018794 w 9558450"/>
              <a:gd name="connsiteY1" fmla="*/ 1099074 h 2504764"/>
              <a:gd name="connisteX2" fmla="*/ 6725924 w 9558450"/>
              <a:gd name="connsiteY2" fmla="*/ 571389 h 2504764"/>
              <a:gd name="connisteX3" fmla="*/ 9246874 w 9558450"/>
              <a:gd name="connsiteY3" fmla="*/ 2183019 h 2504764"/>
              <a:gd name="connisteX4" fmla="*/ 836299 w 9558450"/>
              <a:gd name="connsiteY4" fmla="*/ 2242074 h 2504764"/>
              <a:gd name="connisteX5" fmla="*/ 880749 w 9558450"/>
              <a:gd name="connsiteY5" fmla="*/ 29099 h 25047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558450" h="2504764">
                <a:moveTo>
                  <a:pt x="880750" y="29099"/>
                </a:moveTo>
                <a:cubicBezTo>
                  <a:pt x="1316995" y="-199501"/>
                  <a:pt x="1849760" y="990489"/>
                  <a:pt x="3018795" y="1099074"/>
                </a:cubicBezTo>
                <a:cubicBezTo>
                  <a:pt x="4187830" y="1207659"/>
                  <a:pt x="5480055" y="354854"/>
                  <a:pt x="6725925" y="571389"/>
                </a:cubicBezTo>
                <a:cubicBezTo>
                  <a:pt x="7971795" y="787924"/>
                  <a:pt x="10424800" y="1849009"/>
                  <a:pt x="9246875" y="2183019"/>
                </a:cubicBezTo>
                <a:cubicBezTo>
                  <a:pt x="8068950" y="2517029"/>
                  <a:pt x="2509525" y="2672604"/>
                  <a:pt x="836300" y="2242074"/>
                </a:cubicBezTo>
                <a:cubicBezTo>
                  <a:pt x="-836925" y="1811544"/>
                  <a:pt x="444505" y="257699"/>
                  <a:pt x="880750" y="29099"/>
                </a:cubicBezTo>
                <a:close/>
              </a:path>
            </a:pathLst>
          </a:custGeom>
          <a:solidFill>
            <a:srgbClr val="E1D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 flipH="1">
            <a:off x="8180705" y="5943600"/>
            <a:ext cx="4356100" cy="1141730"/>
          </a:xfrm>
          <a:custGeom>
            <a:avLst/>
            <a:gdLst>
              <a:gd name="connisteX0" fmla="*/ 880749 w 9558450"/>
              <a:gd name="connsiteY0" fmla="*/ 29099 h 2504764"/>
              <a:gd name="connisteX1" fmla="*/ 3018794 w 9558450"/>
              <a:gd name="connsiteY1" fmla="*/ 1099074 h 2504764"/>
              <a:gd name="connisteX2" fmla="*/ 6725924 w 9558450"/>
              <a:gd name="connsiteY2" fmla="*/ 571389 h 2504764"/>
              <a:gd name="connisteX3" fmla="*/ 9246874 w 9558450"/>
              <a:gd name="connsiteY3" fmla="*/ 2183019 h 2504764"/>
              <a:gd name="connisteX4" fmla="*/ 836299 w 9558450"/>
              <a:gd name="connsiteY4" fmla="*/ 2242074 h 2504764"/>
              <a:gd name="connisteX5" fmla="*/ 880749 w 9558450"/>
              <a:gd name="connsiteY5" fmla="*/ 29099 h 25047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558450" h="2504764">
                <a:moveTo>
                  <a:pt x="880750" y="29099"/>
                </a:moveTo>
                <a:cubicBezTo>
                  <a:pt x="1316995" y="-199501"/>
                  <a:pt x="1849760" y="990489"/>
                  <a:pt x="3018795" y="1099074"/>
                </a:cubicBezTo>
                <a:cubicBezTo>
                  <a:pt x="4187830" y="1207659"/>
                  <a:pt x="5480055" y="354854"/>
                  <a:pt x="6725925" y="571389"/>
                </a:cubicBezTo>
                <a:cubicBezTo>
                  <a:pt x="7971795" y="787924"/>
                  <a:pt x="10424800" y="1849009"/>
                  <a:pt x="9246875" y="2183019"/>
                </a:cubicBezTo>
                <a:cubicBezTo>
                  <a:pt x="8068950" y="2517029"/>
                  <a:pt x="2509525" y="2672604"/>
                  <a:pt x="836300" y="2242074"/>
                </a:cubicBezTo>
                <a:cubicBezTo>
                  <a:pt x="-836925" y="1811544"/>
                  <a:pt x="444505" y="257699"/>
                  <a:pt x="880750" y="29099"/>
                </a:cubicBezTo>
                <a:close/>
              </a:path>
            </a:pathLst>
          </a:custGeom>
          <a:solidFill>
            <a:srgbClr val="92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100503" y="-621347"/>
            <a:ext cx="3647440" cy="3647440"/>
          </a:xfrm>
          <a:prstGeom prst="ellipse">
            <a:avLst/>
          </a:prstGeom>
          <a:solidFill>
            <a:srgbClr val="E1D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 descr="C:/Users/Administrator/AppData/Local/Temp/picturecompress_20211205103203/output_1.jpgoutput_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415145" y="73025"/>
            <a:ext cx="2667635" cy="2667635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p:transition advTm="3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10490" y="-289560"/>
            <a:ext cx="4203700" cy="1514475"/>
            <a:chOff x="-174" y="-456"/>
            <a:chExt cx="6620" cy="2385"/>
          </a:xfrm>
        </p:grpSpPr>
        <p:sp>
          <p:nvSpPr>
            <p:cNvPr id="19" name="任意多边形 18"/>
            <p:cNvSpPr/>
            <p:nvPr/>
          </p:nvSpPr>
          <p:spPr>
            <a:xfrm rot="17100000" flipH="1" flipV="1">
              <a:off x="-222" y="-408"/>
              <a:ext cx="2385" cy="2290"/>
            </a:xfrm>
            <a:custGeom>
              <a:avLst/>
              <a:gdLst>
                <a:gd name="connsiteX0" fmla="*/ 0 w 2448"/>
                <a:gd name="connsiteY0" fmla="*/ 587 h 2349"/>
                <a:gd name="connsiteX1" fmla="*/ 300 w 2448"/>
                <a:gd name="connsiteY1" fmla="*/ 88 h 2349"/>
                <a:gd name="connsiteX2" fmla="*/ 1377 w 2448"/>
                <a:gd name="connsiteY2" fmla="*/ 628 h 2349"/>
                <a:gd name="connsiteX3" fmla="*/ 2304 w 2448"/>
                <a:gd name="connsiteY3" fmla="*/ 788 h 2349"/>
                <a:gd name="connsiteX4" fmla="*/ 2448 w 2448"/>
                <a:gd name="connsiteY4" fmla="*/ 1982 h 2349"/>
                <a:gd name="connsiteX5" fmla="*/ 2277 w 2448"/>
                <a:gd name="connsiteY5" fmla="*/ 2349 h 2349"/>
                <a:gd name="connsiteX6" fmla="*/ 318 w 2448"/>
                <a:gd name="connsiteY6" fmla="*/ 2349 h 2349"/>
                <a:gd name="connsiteX7" fmla="*/ 147 w 2448"/>
                <a:gd name="connsiteY7" fmla="*/ 1982 h 2349"/>
                <a:gd name="connsiteX8" fmla="*/ 0 w 2448"/>
                <a:gd name="connsiteY8" fmla="*/ 587 h 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" h="2349">
                  <a:moveTo>
                    <a:pt x="0" y="587"/>
                  </a:moveTo>
                  <a:cubicBezTo>
                    <a:pt x="0" y="385"/>
                    <a:pt x="80" y="-226"/>
                    <a:pt x="300" y="88"/>
                  </a:cubicBezTo>
                  <a:cubicBezTo>
                    <a:pt x="819" y="430"/>
                    <a:pt x="801" y="614"/>
                    <a:pt x="1377" y="628"/>
                  </a:cubicBezTo>
                  <a:cubicBezTo>
                    <a:pt x="2016" y="437"/>
                    <a:pt x="1968" y="484"/>
                    <a:pt x="2304" y="788"/>
                  </a:cubicBezTo>
                  <a:lnTo>
                    <a:pt x="2448" y="1982"/>
                  </a:lnTo>
                  <a:cubicBezTo>
                    <a:pt x="2448" y="2185"/>
                    <a:pt x="2372" y="2349"/>
                    <a:pt x="2277" y="2349"/>
                  </a:cubicBezTo>
                  <a:lnTo>
                    <a:pt x="318" y="2349"/>
                  </a:lnTo>
                  <a:cubicBezTo>
                    <a:pt x="223" y="2349"/>
                    <a:pt x="147" y="2185"/>
                    <a:pt x="147" y="1982"/>
                  </a:cubicBezTo>
                  <a:lnTo>
                    <a:pt x="0" y="587"/>
                  </a:lnTo>
                  <a:close/>
                </a:path>
              </a:pathLst>
            </a:custGeom>
            <a:solidFill>
              <a:srgbClr val="929D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67" y="531"/>
              <a:ext cx="9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24" y="482"/>
              <a:ext cx="482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思源黑体 CN Light" panose="020B0300000000000000" charset="-122"/>
                </a:defRPr>
              </a:lvl1pPr>
            </a:lstStyle>
            <a:p>
              <a:pPr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1031240" y="1503680"/>
            <a:ext cx="5064760" cy="2336800"/>
          </a:xfrm>
          <a:prstGeom prst="roundRect">
            <a:avLst>
              <a:gd name="adj" fmla="val 8505"/>
            </a:avLst>
          </a:prstGeom>
          <a:solidFill>
            <a:srgbClr val="94889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zh-CN" sz="200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238885" y="1787208"/>
            <a:ext cx="4649470" cy="1345565"/>
            <a:chOff x="2067" y="2680"/>
            <a:chExt cx="7322" cy="2119"/>
          </a:xfrm>
        </p:grpSpPr>
        <p:sp>
          <p:nvSpPr>
            <p:cNvPr id="7" name="文本框 6"/>
            <p:cNvSpPr txBox="1"/>
            <p:nvPr/>
          </p:nvSpPr>
          <p:spPr>
            <a:xfrm>
              <a:off x="5895" y="2680"/>
              <a:ext cx="349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067" y="3289"/>
              <a:ext cx="7322" cy="1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 descr="D:\千库网\素材\商业风\千库网_白领办公会议摄影图_摄影图编号80136.jpg千库网_白领办公会议摄影图_摄影图编号801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0960" y="1503680"/>
            <a:ext cx="4695825" cy="2337435"/>
          </a:xfrm>
          <a:prstGeom prst="roundRect">
            <a:avLst>
              <a:gd name="adj" fmla="val 8530"/>
            </a:avLst>
          </a:prstGeom>
        </p:spPr>
      </p:pic>
      <p:grpSp>
        <p:nvGrpSpPr>
          <p:cNvPr id="25" name="组合 24"/>
          <p:cNvGrpSpPr/>
          <p:nvPr/>
        </p:nvGrpSpPr>
        <p:grpSpPr>
          <a:xfrm>
            <a:off x="933450" y="4241165"/>
            <a:ext cx="2616835" cy="1671955"/>
            <a:chOff x="1470" y="6679"/>
            <a:chExt cx="4121" cy="2633"/>
          </a:xfrm>
        </p:grpSpPr>
        <p:sp>
          <p:nvSpPr>
            <p:cNvPr id="8" name="文本框 7"/>
            <p:cNvSpPr txBox="1"/>
            <p:nvPr/>
          </p:nvSpPr>
          <p:spPr>
            <a:xfrm>
              <a:off x="1470" y="7703"/>
              <a:ext cx="4121" cy="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850" y="6679"/>
              <a:ext cx="136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57420" y="4241165"/>
            <a:ext cx="2616200" cy="1710690"/>
            <a:chOff x="7158" y="6679"/>
            <a:chExt cx="4120" cy="2694"/>
          </a:xfrm>
        </p:grpSpPr>
        <p:sp>
          <p:nvSpPr>
            <p:cNvPr id="14" name="文本框 13"/>
            <p:cNvSpPr txBox="1"/>
            <p:nvPr/>
          </p:nvSpPr>
          <p:spPr>
            <a:xfrm>
              <a:off x="7158" y="7703"/>
              <a:ext cx="4121" cy="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538" y="6679"/>
              <a:ext cx="136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581390" y="4241165"/>
            <a:ext cx="2616200" cy="1710690"/>
            <a:chOff x="12846" y="6679"/>
            <a:chExt cx="4120" cy="2694"/>
          </a:xfrm>
        </p:grpSpPr>
        <p:sp>
          <p:nvSpPr>
            <p:cNvPr id="15" name="文本框 14"/>
            <p:cNvSpPr txBox="1"/>
            <p:nvPr/>
          </p:nvSpPr>
          <p:spPr>
            <a:xfrm>
              <a:off x="12846" y="7703"/>
              <a:ext cx="4121" cy="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4226" y="6679"/>
              <a:ext cx="136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3000"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10490" y="-289560"/>
            <a:ext cx="4333875" cy="1514475"/>
            <a:chOff x="-174" y="-456"/>
            <a:chExt cx="6825" cy="2385"/>
          </a:xfrm>
        </p:grpSpPr>
        <p:sp>
          <p:nvSpPr>
            <p:cNvPr id="19" name="任意多边形 18"/>
            <p:cNvSpPr/>
            <p:nvPr/>
          </p:nvSpPr>
          <p:spPr>
            <a:xfrm rot="17100000" flipH="1" flipV="1">
              <a:off x="-222" y="-408"/>
              <a:ext cx="2385" cy="2290"/>
            </a:xfrm>
            <a:custGeom>
              <a:avLst/>
              <a:gdLst>
                <a:gd name="connsiteX0" fmla="*/ 0 w 2448"/>
                <a:gd name="connsiteY0" fmla="*/ 587 h 2349"/>
                <a:gd name="connsiteX1" fmla="*/ 300 w 2448"/>
                <a:gd name="connsiteY1" fmla="*/ 88 h 2349"/>
                <a:gd name="connsiteX2" fmla="*/ 1377 w 2448"/>
                <a:gd name="connsiteY2" fmla="*/ 628 h 2349"/>
                <a:gd name="connsiteX3" fmla="*/ 2304 w 2448"/>
                <a:gd name="connsiteY3" fmla="*/ 788 h 2349"/>
                <a:gd name="connsiteX4" fmla="*/ 2448 w 2448"/>
                <a:gd name="connsiteY4" fmla="*/ 1982 h 2349"/>
                <a:gd name="connsiteX5" fmla="*/ 2277 w 2448"/>
                <a:gd name="connsiteY5" fmla="*/ 2349 h 2349"/>
                <a:gd name="connsiteX6" fmla="*/ 318 w 2448"/>
                <a:gd name="connsiteY6" fmla="*/ 2349 h 2349"/>
                <a:gd name="connsiteX7" fmla="*/ 147 w 2448"/>
                <a:gd name="connsiteY7" fmla="*/ 1982 h 2349"/>
                <a:gd name="connsiteX8" fmla="*/ 0 w 2448"/>
                <a:gd name="connsiteY8" fmla="*/ 587 h 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" h="2349">
                  <a:moveTo>
                    <a:pt x="0" y="587"/>
                  </a:moveTo>
                  <a:cubicBezTo>
                    <a:pt x="0" y="385"/>
                    <a:pt x="80" y="-226"/>
                    <a:pt x="300" y="88"/>
                  </a:cubicBezTo>
                  <a:cubicBezTo>
                    <a:pt x="819" y="430"/>
                    <a:pt x="801" y="614"/>
                    <a:pt x="1377" y="628"/>
                  </a:cubicBezTo>
                  <a:cubicBezTo>
                    <a:pt x="2016" y="437"/>
                    <a:pt x="1968" y="484"/>
                    <a:pt x="2304" y="788"/>
                  </a:cubicBezTo>
                  <a:lnTo>
                    <a:pt x="2448" y="1982"/>
                  </a:lnTo>
                  <a:cubicBezTo>
                    <a:pt x="2448" y="2185"/>
                    <a:pt x="2372" y="2349"/>
                    <a:pt x="2277" y="2349"/>
                  </a:cubicBezTo>
                  <a:lnTo>
                    <a:pt x="318" y="2349"/>
                  </a:lnTo>
                  <a:cubicBezTo>
                    <a:pt x="223" y="2349"/>
                    <a:pt x="147" y="2185"/>
                    <a:pt x="147" y="1982"/>
                  </a:cubicBezTo>
                  <a:lnTo>
                    <a:pt x="0" y="587"/>
                  </a:lnTo>
                  <a:close/>
                </a:path>
              </a:pathLst>
            </a:custGeom>
            <a:solidFill>
              <a:srgbClr val="929D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67" y="531"/>
              <a:ext cx="9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24" y="482"/>
              <a:ext cx="5027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思源黑体 CN Light" panose="020B0300000000000000" charset="-122"/>
                </a:defRPr>
              </a:lvl1pPr>
            </a:lstStyle>
            <a:p>
              <a:pPr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48385" y="2017395"/>
            <a:ext cx="10233025" cy="3081655"/>
            <a:chOff x="1651" y="3177"/>
            <a:chExt cx="16115" cy="4853"/>
          </a:xfrm>
        </p:grpSpPr>
        <p:sp>
          <p:nvSpPr>
            <p:cNvPr id="8" name="椭圆 7"/>
            <p:cNvSpPr/>
            <p:nvPr/>
          </p:nvSpPr>
          <p:spPr>
            <a:xfrm>
              <a:off x="1651" y="3177"/>
              <a:ext cx="1835" cy="1835"/>
            </a:xfrm>
            <a:prstGeom prst="ellipse">
              <a:avLst/>
            </a:prstGeom>
            <a:solidFill>
              <a:srgbClr val="94889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10206" y="3177"/>
              <a:ext cx="1835" cy="1835"/>
            </a:xfrm>
            <a:prstGeom prst="ellipse">
              <a:avLst/>
            </a:prstGeom>
            <a:solidFill>
              <a:srgbClr val="929DB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1651" y="6195"/>
              <a:ext cx="1835" cy="1835"/>
            </a:xfrm>
            <a:prstGeom prst="ellipse">
              <a:avLst/>
            </a:prstGeom>
            <a:solidFill>
              <a:srgbClr val="929DB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10206" y="6195"/>
              <a:ext cx="1835" cy="1835"/>
            </a:xfrm>
            <a:prstGeom prst="ellipse">
              <a:avLst/>
            </a:prstGeom>
            <a:solidFill>
              <a:srgbClr val="94889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839" y="3189"/>
              <a:ext cx="341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839" y="3776"/>
              <a:ext cx="5222" cy="1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839" y="6280"/>
              <a:ext cx="341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839" y="6867"/>
              <a:ext cx="5222" cy="1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544" y="6280"/>
              <a:ext cx="34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544" y="6867"/>
              <a:ext cx="5222" cy="1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544" y="3189"/>
              <a:ext cx="34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544" y="3776"/>
              <a:ext cx="5222" cy="1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6" name="图片 15" descr="303b343435303939333bc8cbb2c5c5e0d1f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64" y="6572"/>
              <a:ext cx="1118" cy="1118"/>
            </a:xfrm>
            <a:prstGeom prst="rect">
              <a:avLst/>
            </a:prstGeom>
          </p:spPr>
        </p:pic>
        <p:pic>
          <p:nvPicPr>
            <p:cNvPr id="6" name="图片 5" descr="303b343435313030373bd3d0d0a7b9b5cda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90" y="3516"/>
              <a:ext cx="1157" cy="1157"/>
            </a:xfrm>
            <a:prstGeom prst="rect">
              <a:avLst/>
            </a:prstGeom>
          </p:spPr>
        </p:pic>
        <p:pic>
          <p:nvPicPr>
            <p:cNvPr id="20" name="图片 19" descr="303b343435313031333bb2c6cef1bfd8d6c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50" y="3622"/>
              <a:ext cx="946" cy="946"/>
            </a:xfrm>
            <a:prstGeom prst="rect">
              <a:avLst/>
            </a:prstGeom>
          </p:spPr>
        </p:pic>
        <p:pic>
          <p:nvPicPr>
            <p:cNvPr id="21" name="图片 20" descr="303b343435313030353bd6b4d0d0c1a6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92" y="6535"/>
              <a:ext cx="1155" cy="1155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3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10490" y="-289560"/>
            <a:ext cx="4315460" cy="1514475"/>
            <a:chOff x="-174" y="-456"/>
            <a:chExt cx="6796" cy="2385"/>
          </a:xfrm>
        </p:grpSpPr>
        <p:sp>
          <p:nvSpPr>
            <p:cNvPr id="19" name="任意多边形 18"/>
            <p:cNvSpPr/>
            <p:nvPr/>
          </p:nvSpPr>
          <p:spPr>
            <a:xfrm rot="17100000" flipH="1" flipV="1">
              <a:off x="-222" y="-408"/>
              <a:ext cx="2385" cy="2290"/>
            </a:xfrm>
            <a:custGeom>
              <a:avLst/>
              <a:gdLst>
                <a:gd name="connsiteX0" fmla="*/ 0 w 2448"/>
                <a:gd name="connsiteY0" fmla="*/ 587 h 2349"/>
                <a:gd name="connsiteX1" fmla="*/ 300 w 2448"/>
                <a:gd name="connsiteY1" fmla="*/ 88 h 2349"/>
                <a:gd name="connsiteX2" fmla="*/ 1377 w 2448"/>
                <a:gd name="connsiteY2" fmla="*/ 628 h 2349"/>
                <a:gd name="connsiteX3" fmla="*/ 2304 w 2448"/>
                <a:gd name="connsiteY3" fmla="*/ 788 h 2349"/>
                <a:gd name="connsiteX4" fmla="*/ 2448 w 2448"/>
                <a:gd name="connsiteY4" fmla="*/ 1982 h 2349"/>
                <a:gd name="connsiteX5" fmla="*/ 2277 w 2448"/>
                <a:gd name="connsiteY5" fmla="*/ 2349 h 2349"/>
                <a:gd name="connsiteX6" fmla="*/ 318 w 2448"/>
                <a:gd name="connsiteY6" fmla="*/ 2349 h 2349"/>
                <a:gd name="connsiteX7" fmla="*/ 147 w 2448"/>
                <a:gd name="connsiteY7" fmla="*/ 1982 h 2349"/>
                <a:gd name="connsiteX8" fmla="*/ 0 w 2448"/>
                <a:gd name="connsiteY8" fmla="*/ 587 h 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" h="2349">
                  <a:moveTo>
                    <a:pt x="0" y="587"/>
                  </a:moveTo>
                  <a:cubicBezTo>
                    <a:pt x="0" y="385"/>
                    <a:pt x="80" y="-226"/>
                    <a:pt x="300" y="88"/>
                  </a:cubicBezTo>
                  <a:cubicBezTo>
                    <a:pt x="819" y="430"/>
                    <a:pt x="801" y="614"/>
                    <a:pt x="1377" y="628"/>
                  </a:cubicBezTo>
                  <a:cubicBezTo>
                    <a:pt x="2016" y="437"/>
                    <a:pt x="1968" y="484"/>
                    <a:pt x="2304" y="788"/>
                  </a:cubicBezTo>
                  <a:lnTo>
                    <a:pt x="2448" y="1982"/>
                  </a:lnTo>
                  <a:cubicBezTo>
                    <a:pt x="2448" y="2185"/>
                    <a:pt x="2372" y="2349"/>
                    <a:pt x="2277" y="2349"/>
                  </a:cubicBezTo>
                  <a:lnTo>
                    <a:pt x="318" y="2349"/>
                  </a:lnTo>
                  <a:cubicBezTo>
                    <a:pt x="223" y="2349"/>
                    <a:pt x="147" y="2185"/>
                    <a:pt x="147" y="1982"/>
                  </a:cubicBezTo>
                  <a:lnTo>
                    <a:pt x="0" y="587"/>
                  </a:lnTo>
                  <a:close/>
                </a:path>
              </a:pathLst>
            </a:custGeom>
            <a:solidFill>
              <a:srgbClr val="929D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67" y="531"/>
              <a:ext cx="9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24" y="482"/>
              <a:ext cx="4998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思源黑体 CN Light" panose="020B0300000000000000" charset="-122"/>
                </a:defRPr>
              </a:lvl1pPr>
            </a:lstStyle>
            <a:p>
              <a:pPr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" name="任意多边形: 形状 1"/>
          <p:cNvSpPr/>
          <p:nvPr/>
        </p:nvSpPr>
        <p:spPr>
          <a:xfrm>
            <a:off x="732155" y="1800860"/>
            <a:ext cx="3472815" cy="666115"/>
          </a:xfrm>
          <a:custGeom>
            <a:avLst/>
            <a:gdLst>
              <a:gd name="connsiteX0" fmla="*/ 0 w 2476500"/>
              <a:gd name="connsiteY0" fmla="*/ 0 h 990600"/>
              <a:gd name="connsiteX1" fmla="*/ 2476500 w 2476500"/>
              <a:gd name="connsiteY1" fmla="*/ 0 h 990600"/>
              <a:gd name="connsiteX2" fmla="*/ 2476500 w 2476500"/>
              <a:gd name="connsiteY2" fmla="*/ 990600 h 990600"/>
              <a:gd name="connsiteX3" fmla="*/ 0 w 2476500"/>
              <a:gd name="connsiteY3" fmla="*/ 990600 h 990600"/>
              <a:gd name="connsiteX4" fmla="*/ 0 w 2476500"/>
              <a:gd name="connsiteY4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990600">
                <a:moveTo>
                  <a:pt x="0" y="0"/>
                </a:moveTo>
                <a:lnTo>
                  <a:pt x="2476500" y="0"/>
                </a:lnTo>
                <a:lnTo>
                  <a:pt x="24765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94889C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54432" rIns="270256" bIns="154432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800" b="1" kern="1200">
              <a:cs typeface="+mn-ea"/>
              <a:sym typeface="+mn-lt"/>
            </a:endParaRPr>
          </a:p>
        </p:txBody>
      </p:sp>
      <p:sp>
        <p:nvSpPr>
          <p:cNvPr id="16" name="图文框 15"/>
          <p:cNvSpPr/>
          <p:nvPr/>
        </p:nvSpPr>
        <p:spPr>
          <a:xfrm>
            <a:off x="732155" y="2583180"/>
            <a:ext cx="3472815" cy="3190240"/>
          </a:xfrm>
          <a:prstGeom prst="frame">
            <a:avLst>
              <a:gd name="adj1" fmla="val 1529"/>
            </a:avLst>
          </a:prstGeom>
          <a:solidFill>
            <a:srgbClr val="E1D8E9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692" tIns="202692" rIns="270256" bIns="304038" numCol="1" spcCol="1270" anchor="t" anchorCtr="0">
            <a:noAutofit/>
          </a:bodyPr>
          <a:lstStyle/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800" kern="1200">
              <a:cs typeface="+mn-ea"/>
              <a:sym typeface="+mn-lt"/>
            </a:endParaRPr>
          </a:p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800" kern="1200">
              <a:cs typeface="+mn-ea"/>
              <a:sym typeface="+mn-lt"/>
            </a:endParaRPr>
          </a:p>
        </p:txBody>
      </p:sp>
      <p:sp>
        <p:nvSpPr>
          <p:cNvPr id="18" name="任意多边形: 形状 3"/>
          <p:cNvSpPr/>
          <p:nvPr/>
        </p:nvSpPr>
        <p:spPr>
          <a:xfrm>
            <a:off x="4359910" y="1800860"/>
            <a:ext cx="3472815" cy="666115"/>
          </a:xfrm>
          <a:custGeom>
            <a:avLst/>
            <a:gdLst>
              <a:gd name="connsiteX0" fmla="*/ 0 w 2476500"/>
              <a:gd name="connsiteY0" fmla="*/ 0 h 990600"/>
              <a:gd name="connsiteX1" fmla="*/ 2476500 w 2476500"/>
              <a:gd name="connsiteY1" fmla="*/ 0 h 990600"/>
              <a:gd name="connsiteX2" fmla="*/ 2476500 w 2476500"/>
              <a:gd name="connsiteY2" fmla="*/ 990600 h 990600"/>
              <a:gd name="connsiteX3" fmla="*/ 0 w 2476500"/>
              <a:gd name="connsiteY3" fmla="*/ 990600 h 990600"/>
              <a:gd name="connsiteX4" fmla="*/ 0 w 2476500"/>
              <a:gd name="connsiteY4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990600">
                <a:moveTo>
                  <a:pt x="0" y="0"/>
                </a:moveTo>
                <a:lnTo>
                  <a:pt x="2476500" y="0"/>
                </a:lnTo>
                <a:lnTo>
                  <a:pt x="24765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929DB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54432" rIns="270256" bIns="154432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800" b="1" kern="1200">
              <a:cs typeface="+mn-ea"/>
              <a:sym typeface="+mn-lt"/>
            </a:endParaRPr>
          </a:p>
        </p:txBody>
      </p:sp>
      <p:sp>
        <p:nvSpPr>
          <p:cNvPr id="20" name="任意多边形: 形状 5"/>
          <p:cNvSpPr/>
          <p:nvPr/>
        </p:nvSpPr>
        <p:spPr>
          <a:xfrm>
            <a:off x="7987665" y="1800860"/>
            <a:ext cx="3472815" cy="666115"/>
          </a:xfrm>
          <a:custGeom>
            <a:avLst/>
            <a:gdLst>
              <a:gd name="connsiteX0" fmla="*/ 0 w 2476500"/>
              <a:gd name="connsiteY0" fmla="*/ 0 h 990600"/>
              <a:gd name="connsiteX1" fmla="*/ 2476500 w 2476500"/>
              <a:gd name="connsiteY1" fmla="*/ 0 h 990600"/>
              <a:gd name="connsiteX2" fmla="*/ 2476500 w 2476500"/>
              <a:gd name="connsiteY2" fmla="*/ 990600 h 990600"/>
              <a:gd name="connsiteX3" fmla="*/ 0 w 2476500"/>
              <a:gd name="connsiteY3" fmla="*/ 990600 h 990600"/>
              <a:gd name="connsiteX4" fmla="*/ 0 w 2476500"/>
              <a:gd name="connsiteY4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990600">
                <a:moveTo>
                  <a:pt x="0" y="0"/>
                </a:moveTo>
                <a:lnTo>
                  <a:pt x="2476500" y="0"/>
                </a:lnTo>
                <a:lnTo>
                  <a:pt x="24765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94889C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154432" rIns="270256" bIns="154432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800" b="1" kern="120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56640" y="1903095"/>
            <a:ext cx="282384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84395" y="1903095"/>
            <a:ext cx="282384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12150" y="1903095"/>
            <a:ext cx="282384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000750" y="5045710"/>
            <a:ext cx="280670" cy="286385"/>
            <a:chOff x="9143021" y="4403157"/>
            <a:chExt cx="383416" cy="391153"/>
          </a:xfrm>
          <a:solidFill>
            <a:srgbClr val="929DB1"/>
          </a:solidFill>
        </p:grpSpPr>
        <p:sp>
          <p:nvSpPr>
            <p:cNvPr id="32" name="Freeform 109"/>
            <p:cNvSpPr>
              <a:spLocks noEditPoints="1"/>
            </p:cNvSpPr>
            <p:nvPr/>
          </p:nvSpPr>
          <p:spPr bwMode="auto">
            <a:xfrm>
              <a:off x="9143021" y="4403157"/>
              <a:ext cx="237412" cy="391153"/>
            </a:xfrm>
            <a:custGeom>
              <a:avLst/>
              <a:gdLst>
                <a:gd name="T0" fmla="*/ 380 w 1575"/>
                <a:gd name="T1" fmla="*/ 2556 h 2597"/>
                <a:gd name="T2" fmla="*/ 239 w 1575"/>
                <a:gd name="T3" fmla="*/ 2555 h 2597"/>
                <a:gd name="T4" fmla="*/ 78 w 1575"/>
                <a:gd name="T5" fmla="*/ 2383 h 2597"/>
                <a:gd name="T6" fmla="*/ 80 w 1575"/>
                <a:gd name="T7" fmla="*/ 2236 h 2597"/>
                <a:gd name="T8" fmla="*/ 934 w 1575"/>
                <a:gd name="T9" fmla="*/ 1362 h 2597"/>
                <a:gd name="T10" fmla="*/ 931 w 1575"/>
                <a:gd name="T11" fmla="*/ 1217 h 2597"/>
                <a:gd name="T12" fmla="*/ 43 w 1575"/>
                <a:gd name="T13" fmla="*/ 366 h 2597"/>
                <a:gd name="T14" fmla="*/ 39 w 1575"/>
                <a:gd name="T15" fmla="*/ 222 h 2597"/>
                <a:gd name="T16" fmla="*/ 217 w 1575"/>
                <a:gd name="T17" fmla="*/ 40 h 2597"/>
                <a:gd name="T18" fmla="*/ 360 w 1575"/>
                <a:gd name="T19" fmla="*/ 40 h 2597"/>
                <a:gd name="T20" fmla="*/ 1535 w 1575"/>
                <a:gd name="T21" fmla="*/ 1229 h 2597"/>
                <a:gd name="T22" fmla="*/ 1535 w 1575"/>
                <a:gd name="T23" fmla="*/ 1375 h 2597"/>
                <a:gd name="T24" fmla="*/ 380 w 1575"/>
                <a:gd name="T25" fmla="*/ 2556 h 2597"/>
                <a:gd name="T26" fmla="*/ 380 w 1575"/>
                <a:gd name="T27" fmla="*/ 2556 h 2597"/>
                <a:gd name="T28" fmla="*/ 380 w 1575"/>
                <a:gd name="T29" fmla="*/ 2556 h 2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5" h="2597">
                  <a:moveTo>
                    <a:pt x="380" y="2556"/>
                  </a:moveTo>
                  <a:cubicBezTo>
                    <a:pt x="340" y="2597"/>
                    <a:pt x="277" y="2597"/>
                    <a:pt x="239" y="2555"/>
                  </a:cubicBezTo>
                  <a:cubicBezTo>
                    <a:pt x="78" y="2383"/>
                    <a:pt x="78" y="2383"/>
                    <a:pt x="78" y="2383"/>
                  </a:cubicBezTo>
                  <a:cubicBezTo>
                    <a:pt x="39" y="2342"/>
                    <a:pt x="40" y="2276"/>
                    <a:pt x="80" y="2236"/>
                  </a:cubicBezTo>
                  <a:cubicBezTo>
                    <a:pt x="934" y="1362"/>
                    <a:pt x="934" y="1362"/>
                    <a:pt x="934" y="1362"/>
                  </a:cubicBezTo>
                  <a:cubicBezTo>
                    <a:pt x="974" y="1321"/>
                    <a:pt x="972" y="1257"/>
                    <a:pt x="931" y="1217"/>
                  </a:cubicBezTo>
                  <a:cubicBezTo>
                    <a:pt x="43" y="366"/>
                    <a:pt x="43" y="366"/>
                    <a:pt x="43" y="366"/>
                  </a:cubicBezTo>
                  <a:cubicBezTo>
                    <a:pt x="2" y="327"/>
                    <a:pt x="0" y="262"/>
                    <a:pt x="39" y="222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57" y="0"/>
                    <a:pt x="321" y="0"/>
                    <a:pt x="360" y="40"/>
                  </a:cubicBezTo>
                  <a:cubicBezTo>
                    <a:pt x="1535" y="1229"/>
                    <a:pt x="1535" y="1229"/>
                    <a:pt x="1535" y="1229"/>
                  </a:cubicBezTo>
                  <a:cubicBezTo>
                    <a:pt x="1575" y="1269"/>
                    <a:pt x="1575" y="1335"/>
                    <a:pt x="1535" y="1375"/>
                  </a:cubicBezTo>
                  <a:lnTo>
                    <a:pt x="380" y="2556"/>
                  </a:lnTo>
                  <a:close/>
                  <a:moveTo>
                    <a:pt x="380" y="2556"/>
                  </a:moveTo>
                  <a:cubicBezTo>
                    <a:pt x="380" y="2556"/>
                    <a:pt x="380" y="2556"/>
                    <a:pt x="380" y="25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109"/>
            <p:cNvSpPr>
              <a:spLocks noEditPoints="1"/>
            </p:cNvSpPr>
            <p:nvPr/>
          </p:nvSpPr>
          <p:spPr bwMode="auto">
            <a:xfrm>
              <a:off x="9289025" y="4403157"/>
              <a:ext cx="237412" cy="391153"/>
            </a:xfrm>
            <a:custGeom>
              <a:avLst/>
              <a:gdLst>
                <a:gd name="T0" fmla="*/ 380 w 1575"/>
                <a:gd name="T1" fmla="*/ 2556 h 2597"/>
                <a:gd name="T2" fmla="*/ 239 w 1575"/>
                <a:gd name="T3" fmla="*/ 2555 h 2597"/>
                <a:gd name="T4" fmla="*/ 78 w 1575"/>
                <a:gd name="T5" fmla="*/ 2383 h 2597"/>
                <a:gd name="T6" fmla="*/ 80 w 1575"/>
                <a:gd name="T7" fmla="*/ 2236 h 2597"/>
                <a:gd name="T8" fmla="*/ 934 w 1575"/>
                <a:gd name="T9" fmla="*/ 1362 h 2597"/>
                <a:gd name="T10" fmla="*/ 931 w 1575"/>
                <a:gd name="T11" fmla="*/ 1217 h 2597"/>
                <a:gd name="T12" fmla="*/ 43 w 1575"/>
                <a:gd name="T13" fmla="*/ 366 h 2597"/>
                <a:gd name="T14" fmla="*/ 39 w 1575"/>
                <a:gd name="T15" fmla="*/ 222 h 2597"/>
                <a:gd name="T16" fmla="*/ 217 w 1575"/>
                <a:gd name="T17" fmla="*/ 40 h 2597"/>
                <a:gd name="T18" fmla="*/ 360 w 1575"/>
                <a:gd name="T19" fmla="*/ 40 h 2597"/>
                <a:gd name="T20" fmla="*/ 1535 w 1575"/>
                <a:gd name="T21" fmla="*/ 1229 h 2597"/>
                <a:gd name="T22" fmla="*/ 1535 w 1575"/>
                <a:gd name="T23" fmla="*/ 1375 h 2597"/>
                <a:gd name="T24" fmla="*/ 380 w 1575"/>
                <a:gd name="T25" fmla="*/ 2556 h 2597"/>
                <a:gd name="T26" fmla="*/ 380 w 1575"/>
                <a:gd name="T27" fmla="*/ 2556 h 2597"/>
                <a:gd name="T28" fmla="*/ 380 w 1575"/>
                <a:gd name="T29" fmla="*/ 2556 h 2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5" h="2597">
                  <a:moveTo>
                    <a:pt x="380" y="2556"/>
                  </a:moveTo>
                  <a:cubicBezTo>
                    <a:pt x="340" y="2597"/>
                    <a:pt x="277" y="2597"/>
                    <a:pt x="239" y="2555"/>
                  </a:cubicBezTo>
                  <a:cubicBezTo>
                    <a:pt x="78" y="2383"/>
                    <a:pt x="78" y="2383"/>
                    <a:pt x="78" y="2383"/>
                  </a:cubicBezTo>
                  <a:cubicBezTo>
                    <a:pt x="39" y="2342"/>
                    <a:pt x="40" y="2276"/>
                    <a:pt x="80" y="2236"/>
                  </a:cubicBezTo>
                  <a:cubicBezTo>
                    <a:pt x="934" y="1362"/>
                    <a:pt x="934" y="1362"/>
                    <a:pt x="934" y="1362"/>
                  </a:cubicBezTo>
                  <a:cubicBezTo>
                    <a:pt x="974" y="1321"/>
                    <a:pt x="972" y="1257"/>
                    <a:pt x="931" y="1217"/>
                  </a:cubicBezTo>
                  <a:cubicBezTo>
                    <a:pt x="43" y="366"/>
                    <a:pt x="43" y="366"/>
                    <a:pt x="43" y="366"/>
                  </a:cubicBezTo>
                  <a:cubicBezTo>
                    <a:pt x="2" y="327"/>
                    <a:pt x="0" y="262"/>
                    <a:pt x="39" y="222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57" y="0"/>
                    <a:pt x="321" y="0"/>
                    <a:pt x="360" y="40"/>
                  </a:cubicBezTo>
                  <a:cubicBezTo>
                    <a:pt x="1535" y="1229"/>
                    <a:pt x="1535" y="1229"/>
                    <a:pt x="1535" y="1229"/>
                  </a:cubicBezTo>
                  <a:cubicBezTo>
                    <a:pt x="1575" y="1269"/>
                    <a:pt x="1575" y="1335"/>
                    <a:pt x="1535" y="1375"/>
                  </a:cubicBezTo>
                  <a:lnTo>
                    <a:pt x="380" y="2556"/>
                  </a:lnTo>
                  <a:close/>
                  <a:moveTo>
                    <a:pt x="380" y="2556"/>
                  </a:moveTo>
                  <a:cubicBezTo>
                    <a:pt x="380" y="2556"/>
                    <a:pt x="380" y="2556"/>
                    <a:pt x="380" y="25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327910" y="5045710"/>
            <a:ext cx="280670" cy="286385"/>
            <a:chOff x="9143021" y="4403157"/>
            <a:chExt cx="383416" cy="391153"/>
          </a:xfrm>
          <a:solidFill>
            <a:srgbClr val="94889C"/>
          </a:solidFill>
        </p:grpSpPr>
        <p:sp>
          <p:nvSpPr>
            <p:cNvPr id="35" name="Freeform 109"/>
            <p:cNvSpPr>
              <a:spLocks noEditPoints="1"/>
            </p:cNvSpPr>
            <p:nvPr/>
          </p:nvSpPr>
          <p:spPr bwMode="auto">
            <a:xfrm>
              <a:off x="9143021" y="4403157"/>
              <a:ext cx="237412" cy="391153"/>
            </a:xfrm>
            <a:custGeom>
              <a:avLst/>
              <a:gdLst>
                <a:gd name="T0" fmla="*/ 380 w 1575"/>
                <a:gd name="T1" fmla="*/ 2556 h 2597"/>
                <a:gd name="T2" fmla="*/ 239 w 1575"/>
                <a:gd name="T3" fmla="*/ 2555 h 2597"/>
                <a:gd name="T4" fmla="*/ 78 w 1575"/>
                <a:gd name="T5" fmla="*/ 2383 h 2597"/>
                <a:gd name="T6" fmla="*/ 80 w 1575"/>
                <a:gd name="T7" fmla="*/ 2236 h 2597"/>
                <a:gd name="T8" fmla="*/ 934 w 1575"/>
                <a:gd name="T9" fmla="*/ 1362 h 2597"/>
                <a:gd name="T10" fmla="*/ 931 w 1575"/>
                <a:gd name="T11" fmla="*/ 1217 h 2597"/>
                <a:gd name="T12" fmla="*/ 43 w 1575"/>
                <a:gd name="T13" fmla="*/ 366 h 2597"/>
                <a:gd name="T14" fmla="*/ 39 w 1575"/>
                <a:gd name="T15" fmla="*/ 222 h 2597"/>
                <a:gd name="T16" fmla="*/ 217 w 1575"/>
                <a:gd name="T17" fmla="*/ 40 h 2597"/>
                <a:gd name="T18" fmla="*/ 360 w 1575"/>
                <a:gd name="T19" fmla="*/ 40 h 2597"/>
                <a:gd name="T20" fmla="*/ 1535 w 1575"/>
                <a:gd name="T21" fmla="*/ 1229 h 2597"/>
                <a:gd name="T22" fmla="*/ 1535 w 1575"/>
                <a:gd name="T23" fmla="*/ 1375 h 2597"/>
                <a:gd name="T24" fmla="*/ 380 w 1575"/>
                <a:gd name="T25" fmla="*/ 2556 h 2597"/>
                <a:gd name="T26" fmla="*/ 380 w 1575"/>
                <a:gd name="T27" fmla="*/ 2556 h 2597"/>
                <a:gd name="T28" fmla="*/ 380 w 1575"/>
                <a:gd name="T29" fmla="*/ 2556 h 2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5" h="2597">
                  <a:moveTo>
                    <a:pt x="380" y="2556"/>
                  </a:moveTo>
                  <a:cubicBezTo>
                    <a:pt x="340" y="2597"/>
                    <a:pt x="277" y="2597"/>
                    <a:pt x="239" y="2555"/>
                  </a:cubicBezTo>
                  <a:cubicBezTo>
                    <a:pt x="78" y="2383"/>
                    <a:pt x="78" y="2383"/>
                    <a:pt x="78" y="2383"/>
                  </a:cubicBezTo>
                  <a:cubicBezTo>
                    <a:pt x="39" y="2342"/>
                    <a:pt x="40" y="2276"/>
                    <a:pt x="80" y="2236"/>
                  </a:cubicBezTo>
                  <a:cubicBezTo>
                    <a:pt x="934" y="1362"/>
                    <a:pt x="934" y="1362"/>
                    <a:pt x="934" y="1362"/>
                  </a:cubicBezTo>
                  <a:cubicBezTo>
                    <a:pt x="974" y="1321"/>
                    <a:pt x="972" y="1257"/>
                    <a:pt x="931" y="1217"/>
                  </a:cubicBezTo>
                  <a:cubicBezTo>
                    <a:pt x="43" y="366"/>
                    <a:pt x="43" y="366"/>
                    <a:pt x="43" y="366"/>
                  </a:cubicBezTo>
                  <a:cubicBezTo>
                    <a:pt x="2" y="327"/>
                    <a:pt x="0" y="262"/>
                    <a:pt x="39" y="222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57" y="0"/>
                    <a:pt x="321" y="0"/>
                    <a:pt x="360" y="40"/>
                  </a:cubicBezTo>
                  <a:cubicBezTo>
                    <a:pt x="1535" y="1229"/>
                    <a:pt x="1535" y="1229"/>
                    <a:pt x="1535" y="1229"/>
                  </a:cubicBezTo>
                  <a:cubicBezTo>
                    <a:pt x="1575" y="1269"/>
                    <a:pt x="1575" y="1335"/>
                    <a:pt x="1535" y="1375"/>
                  </a:cubicBezTo>
                  <a:lnTo>
                    <a:pt x="380" y="2556"/>
                  </a:lnTo>
                  <a:close/>
                  <a:moveTo>
                    <a:pt x="380" y="2556"/>
                  </a:moveTo>
                  <a:cubicBezTo>
                    <a:pt x="380" y="2556"/>
                    <a:pt x="380" y="2556"/>
                    <a:pt x="380" y="25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109"/>
            <p:cNvSpPr>
              <a:spLocks noEditPoints="1"/>
            </p:cNvSpPr>
            <p:nvPr/>
          </p:nvSpPr>
          <p:spPr bwMode="auto">
            <a:xfrm>
              <a:off x="9289025" y="4403157"/>
              <a:ext cx="237412" cy="391153"/>
            </a:xfrm>
            <a:custGeom>
              <a:avLst/>
              <a:gdLst>
                <a:gd name="T0" fmla="*/ 380 w 1575"/>
                <a:gd name="T1" fmla="*/ 2556 h 2597"/>
                <a:gd name="T2" fmla="*/ 239 w 1575"/>
                <a:gd name="T3" fmla="*/ 2555 h 2597"/>
                <a:gd name="T4" fmla="*/ 78 w 1575"/>
                <a:gd name="T5" fmla="*/ 2383 h 2597"/>
                <a:gd name="T6" fmla="*/ 80 w 1575"/>
                <a:gd name="T7" fmla="*/ 2236 h 2597"/>
                <a:gd name="T8" fmla="*/ 934 w 1575"/>
                <a:gd name="T9" fmla="*/ 1362 h 2597"/>
                <a:gd name="T10" fmla="*/ 931 w 1575"/>
                <a:gd name="T11" fmla="*/ 1217 h 2597"/>
                <a:gd name="T12" fmla="*/ 43 w 1575"/>
                <a:gd name="T13" fmla="*/ 366 h 2597"/>
                <a:gd name="T14" fmla="*/ 39 w 1575"/>
                <a:gd name="T15" fmla="*/ 222 h 2597"/>
                <a:gd name="T16" fmla="*/ 217 w 1575"/>
                <a:gd name="T17" fmla="*/ 40 h 2597"/>
                <a:gd name="T18" fmla="*/ 360 w 1575"/>
                <a:gd name="T19" fmla="*/ 40 h 2597"/>
                <a:gd name="T20" fmla="*/ 1535 w 1575"/>
                <a:gd name="T21" fmla="*/ 1229 h 2597"/>
                <a:gd name="T22" fmla="*/ 1535 w 1575"/>
                <a:gd name="T23" fmla="*/ 1375 h 2597"/>
                <a:gd name="T24" fmla="*/ 380 w 1575"/>
                <a:gd name="T25" fmla="*/ 2556 h 2597"/>
                <a:gd name="T26" fmla="*/ 380 w 1575"/>
                <a:gd name="T27" fmla="*/ 2556 h 2597"/>
                <a:gd name="T28" fmla="*/ 380 w 1575"/>
                <a:gd name="T29" fmla="*/ 2556 h 2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5" h="2597">
                  <a:moveTo>
                    <a:pt x="380" y="2556"/>
                  </a:moveTo>
                  <a:cubicBezTo>
                    <a:pt x="340" y="2597"/>
                    <a:pt x="277" y="2597"/>
                    <a:pt x="239" y="2555"/>
                  </a:cubicBezTo>
                  <a:cubicBezTo>
                    <a:pt x="78" y="2383"/>
                    <a:pt x="78" y="2383"/>
                    <a:pt x="78" y="2383"/>
                  </a:cubicBezTo>
                  <a:cubicBezTo>
                    <a:pt x="39" y="2342"/>
                    <a:pt x="40" y="2276"/>
                    <a:pt x="80" y="2236"/>
                  </a:cubicBezTo>
                  <a:cubicBezTo>
                    <a:pt x="934" y="1362"/>
                    <a:pt x="934" y="1362"/>
                    <a:pt x="934" y="1362"/>
                  </a:cubicBezTo>
                  <a:cubicBezTo>
                    <a:pt x="974" y="1321"/>
                    <a:pt x="972" y="1257"/>
                    <a:pt x="931" y="1217"/>
                  </a:cubicBezTo>
                  <a:cubicBezTo>
                    <a:pt x="43" y="366"/>
                    <a:pt x="43" y="366"/>
                    <a:pt x="43" y="366"/>
                  </a:cubicBezTo>
                  <a:cubicBezTo>
                    <a:pt x="2" y="327"/>
                    <a:pt x="0" y="262"/>
                    <a:pt x="39" y="222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57" y="0"/>
                    <a:pt x="321" y="0"/>
                    <a:pt x="360" y="40"/>
                  </a:cubicBezTo>
                  <a:cubicBezTo>
                    <a:pt x="1535" y="1229"/>
                    <a:pt x="1535" y="1229"/>
                    <a:pt x="1535" y="1229"/>
                  </a:cubicBezTo>
                  <a:cubicBezTo>
                    <a:pt x="1575" y="1269"/>
                    <a:pt x="1575" y="1335"/>
                    <a:pt x="1535" y="1375"/>
                  </a:cubicBezTo>
                  <a:lnTo>
                    <a:pt x="380" y="2556"/>
                  </a:lnTo>
                  <a:close/>
                  <a:moveTo>
                    <a:pt x="380" y="2556"/>
                  </a:moveTo>
                  <a:cubicBezTo>
                    <a:pt x="380" y="2556"/>
                    <a:pt x="380" y="2556"/>
                    <a:pt x="380" y="2556"/>
                  </a:cubicBezTo>
                </a:path>
              </a:pathLst>
            </a:custGeom>
            <a:solidFill>
              <a:srgbClr val="9488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583420" y="5045710"/>
            <a:ext cx="280670" cy="286385"/>
            <a:chOff x="9143021" y="4403157"/>
            <a:chExt cx="383416" cy="391153"/>
          </a:xfrm>
          <a:solidFill>
            <a:srgbClr val="94889C"/>
          </a:solidFill>
        </p:grpSpPr>
        <p:sp>
          <p:nvSpPr>
            <p:cNvPr id="38" name="Freeform 109"/>
            <p:cNvSpPr>
              <a:spLocks noEditPoints="1"/>
            </p:cNvSpPr>
            <p:nvPr/>
          </p:nvSpPr>
          <p:spPr bwMode="auto">
            <a:xfrm>
              <a:off x="9143021" y="4403157"/>
              <a:ext cx="237412" cy="391153"/>
            </a:xfrm>
            <a:custGeom>
              <a:avLst/>
              <a:gdLst>
                <a:gd name="T0" fmla="*/ 380 w 1575"/>
                <a:gd name="T1" fmla="*/ 2556 h 2597"/>
                <a:gd name="T2" fmla="*/ 239 w 1575"/>
                <a:gd name="T3" fmla="*/ 2555 h 2597"/>
                <a:gd name="T4" fmla="*/ 78 w 1575"/>
                <a:gd name="T5" fmla="*/ 2383 h 2597"/>
                <a:gd name="T6" fmla="*/ 80 w 1575"/>
                <a:gd name="T7" fmla="*/ 2236 h 2597"/>
                <a:gd name="T8" fmla="*/ 934 w 1575"/>
                <a:gd name="T9" fmla="*/ 1362 h 2597"/>
                <a:gd name="T10" fmla="*/ 931 w 1575"/>
                <a:gd name="T11" fmla="*/ 1217 h 2597"/>
                <a:gd name="T12" fmla="*/ 43 w 1575"/>
                <a:gd name="T13" fmla="*/ 366 h 2597"/>
                <a:gd name="T14" fmla="*/ 39 w 1575"/>
                <a:gd name="T15" fmla="*/ 222 h 2597"/>
                <a:gd name="T16" fmla="*/ 217 w 1575"/>
                <a:gd name="T17" fmla="*/ 40 h 2597"/>
                <a:gd name="T18" fmla="*/ 360 w 1575"/>
                <a:gd name="T19" fmla="*/ 40 h 2597"/>
                <a:gd name="T20" fmla="*/ 1535 w 1575"/>
                <a:gd name="T21" fmla="*/ 1229 h 2597"/>
                <a:gd name="T22" fmla="*/ 1535 w 1575"/>
                <a:gd name="T23" fmla="*/ 1375 h 2597"/>
                <a:gd name="T24" fmla="*/ 380 w 1575"/>
                <a:gd name="T25" fmla="*/ 2556 h 2597"/>
                <a:gd name="T26" fmla="*/ 380 w 1575"/>
                <a:gd name="T27" fmla="*/ 2556 h 2597"/>
                <a:gd name="T28" fmla="*/ 380 w 1575"/>
                <a:gd name="T29" fmla="*/ 2556 h 2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5" h="2597">
                  <a:moveTo>
                    <a:pt x="380" y="2556"/>
                  </a:moveTo>
                  <a:cubicBezTo>
                    <a:pt x="340" y="2597"/>
                    <a:pt x="277" y="2597"/>
                    <a:pt x="239" y="2555"/>
                  </a:cubicBezTo>
                  <a:cubicBezTo>
                    <a:pt x="78" y="2383"/>
                    <a:pt x="78" y="2383"/>
                    <a:pt x="78" y="2383"/>
                  </a:cubicBezTo>
                  <a:cubicBezTo>
                    <a:pt x="39" y="2342"/>
                    <a:pt x="40" y="2276"/>
                    <a:pt x="80" y="2236"/>
                  </a:cubicBezTo>
                  <a:cubicBezTo>
                    <a:pt x="934" y="1362"/>
                    <a:pt x="934" y="1362"/>
                    <a:pt x="934" y="1362"/>
                  </a:cubicBezTo>
                  <a:cubicBezTo>
                    <a:pt x="974" y="1321"/>
                    <a:pt x="972" y="1257"/>
                    <a:pt x="931" y="1217"/>
                  </a:cubicBezTo>
                  <a:cubicBezTo>
                    <a:pt x="43" y="366"/>
                    <a:pt x="43" y="366"/>
                    <a:pt x="43" y="366"/>
                  </a:cubicBezTo>
                  <a:cubicBezTo>
                    <a:pt x="2" y="327"/>
                    <a:pt x="0" y="262"/>
                    <a:pt x="39" y="222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57" y="0"/>
                    <a:pt x="321" y="0"/>
                    <a:pt x="360" y="40"/>
                  </a:cubicBezTo>
                  <a:cubicBezTo>
                    <a:pt x="1535" y="1229"/>
                    <a:pt x="1535" y="1229"/>
                    <a:pt x="1535" y="1229"/>
                  </a:cubicBezTo>
                  <a:cubicBezTo>
                    <a:pt x="1575" y="1269"/>
                    <a:pt x="1575" y="1335"/>
                    <a:pt x="1535" y="1375"/>
                  </a:cubicBezTo>
                  <a:lnTo>
                    <a:pt x="380" y="2556"/>
                  </a:lnTo>
                  <a:close/>
                  <a:moveTo>
                    <a:pt x="380" y="2556"/>
                  </a:moveTo>
                  <a:cubicBezTo>
                    <a:pt x="380" y="2556"/>
                    <a:pt x="380" y="2556"/>
                    <a:pt x="380" y="25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109"/>
            <p:cNvSpPr>
              <a:spLocks noEditPoints="1"/>
            </p:cNvSpPr>
            <p:nvPr/>
          </p:nvSpPr>
          <p:spPr bwMode="auto">
            <a:xfrm>
              <a:off x="9289025" y="4403157"/>
              <a:ext cx="237412" cy="391153"/>
            </a:xfrm>
            <a:custGeom>
              <a:avLst/>
              <a:gdLst>
                <a:gd name="T0" fmla="*/ 380 w 1575"/>
                <a:gd name="T1" fmla="*/ 2556 h 2597"/>
                <a:gd name="T2" fmla="*/ 239 w 1575"/>
                <a:gd name="T3" fmla="*/ 2555 h 2597"/>
                <a:gd name="T4" fmla="*/ 78 w 1575"/>
                <a:gd name="T5" fmla="*/ 2383 h 2597"/>
                <a:gd name="T6" fmla="*/ 80 w 1575"/>
                <a:gd name="T7" fmla="*/ 2236 h 2597"/>
                <a:gd name="T8" fmla="*/ 934 w 1575"/>
                <a:gd name="T9" fmla="*/ 1362 h 2597"/>
                <a:gd name="T10" fmla="*/ 931 w 1575"/>
                <a:gd name="T11" fmla="*/ 1217 h 2597"/>
                <a:gd name="T12" fmla="*/ 43 w 1575"/>
                <a:gd name="T13" fmla="*/ 366 h 2597"/>
                <a:gd name="T14" fmla="*/ 39 w 1575"/>
                <a:gd name="T15" fmla="*/ 222 h 2597"/>
                <a:gd name="T16" fmla="*/ 217 w 1575"/>
                <a:gd name="T17" fmla="*/ 40 h 2597"/>
                <a:gd name="T18" fmla="*/ 360 w 1575"/>
                <a:gd name="T19" fmla="*/ 40 h 2597"/>
                <a:gd name="T20" fmla="*/ 1535 w 1575"/>
                <a:gd name="T21" fmla="*/ 1229 h 2597"/>
                <a:gd name="T22" fmla="*/ 1535 w 1575"/>
                <a:gd name="T23" fmla="*/ 1375 h 2597"/>
                <a:gd name="T24" fmla="*/ 380 w 1575"/>
                <a:gd name="T25" fmla="*/ 2556 h 2597"/>
                <a:gd name="T26" fmla="*/ 380 w 1575"/>
                <a:gd name="T27" fmla="*/ 2556 h 2597"/>
                <a:gd name="T28" fmla="*/ 380 w 1575"/>
                <a:gd name="T29" fmla="*/ 2556 h 2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5" h="2597">
                  <a:moveTo>
                    <a:pt x="380" y="2556"/>
                  </a:moveTo>
                  <a:cubicBezTo>
                    <a:pt x="340" y="2597"/>
                    <a:pt x="277" y="2597"/>
                    <a:pt x="239" y="2555"/>
                  </a:cubicBezTo>
                  <a:cubicBezTo>
                    <a:pt x="78" y="2383"/>
                    <a:pt x="78" y="2383"/>
                    <a:pt x="78" y="2383"/>
                  </a:cubicBezTo>
                  <a:cubicBezTo>
                    <a:pt x="39" y="2342"/>
                    <a:pt x="40" y="2276"/>
                    <a:pt x="80" y="2236"/>
                  </a:cubicBezTo>
                  <a:cubicBezTo>
                    <a:pt x="934" y="1362"/>
                    <a:pt x="934" y="1362"/>
                    <a:pt x="934" y="1362"/>
                  </a:cubicBezTo>
                  <a:cubicBezTo>
                    <a:pt x="974" y="1321"/>
                    <a:pt x="972" y="1257"/>
                    <a:pt x="931" y="1217"/>
                  </a:cubicBezTo>
                  <a:cubicBezTo>
                    <a:pt x="43" y="366"/>
                    <a:pt x="43" y="366"/>
                    <a:pt x="43" y="366"/>
                  </a:cubicBezTo>
                  <a:cubicBezTo>
                    <a:pt x="2" y="327"/>
                    <a:pt x="0" y="262"/>
                    <a:pt x="39" y="222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57" y="0"/>
                    <a:pt x="321" y="0"/>
                    <a:pt x="360" y="40"/>
                  </a:cubicBezTo>
                  <a:cubicBezTo>
                    <a:pt x="1535" y="1229"/>
                    <a:pt x="1535" y="1229"/>
                    <a:pt x="1535" y="1229"/>
                  </a:cubicBezTo>
                  <a:cubicBezTo>
                    <a:pt x="1575" y="1269"/>
                    <a:pt x="1575" y="1335"/>
                    <a:pt x="1535" y="1375"/>
                  </a:cubicBezTo>
                  <a:lnTo>
                    <a:pt x="380" y="2556"/>
                  </a:lnTo>
                  <a:close/>
                  <a:moveTo>
                    <a:pt x="380" y="2556"/>
                  </a:moveTo>
                  <a:cubicBezTo>
                    <a:pt x="380" y="2556"/>
                    <a:pt x="380" y="2556"/>
                    <a:pt x="380" y="2556"/>
                  </a:cubicBezTo>
                </a:path>
              </a:pathLst>
            </a:custGeom>
            <a:solidFill>
              <a:srgbClr val="9488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图文框 39"/>
          <p:cNvSpPr/>
          <p:nvPr/>
        </p:nvSpPr>
        <p:spPr>
          <a:xfrm>
            <a:off x="4351655" y="2583180"/>
            <a:ext cx="3472815" cy="3190240"/>
          </a:xfrm>
          <a:prstGeom prst="frame">
            <a:avLst>
              <a:gd name="adj1" fmla="val 1529"/>
            </a:avLst>
          </a:prstGeom>
          <a:solidFill>
            <a:srgbClr val="E1D8E9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692" tIns="202692" rIns="270256" bIns="304038" numCol="1" spcCol="1270" anchor="t" anchorCtr="0">
            <a:noAutofit/>
          </a:bodyPr>
          <a:lstStyle/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800" kern="1200">
              <a:cs typeface="+mn-ea"/>
              <a:sym typeface="+mn-lt"/>
            </a:endParaRPr>
          </a:p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800" kern="1200">
              <a:cs typeface="+mn-ea"/>
              <a:sym typeface="+mn-lt"/>
            </a:endParaRPr>
          </a:p>
        </p:txBody>
      </p:sp>
      <p:sp>
        <p:nvSpPr>
          <p:cNvPr id="41" name="图文框 40"/>
          <p:cNvSpPr/>
          <p:nvPr/>
        </p:nvSpPr>
        <p:spPr>
          <a:xfrm>
            <a:off x="7954010" y="2583180"/>
            <a:ext cx="3472815" cy="3190240"/>
          </a:xfrm>
          <a:prstGeom prst="frame">
            <a:avLst>
              <a:gd name="adj1" fmla="val 1529"/>
            </a:avLst>
          </a:prstGeom>
          <a:solidFill>
            <a:srgbClr val="E1D8E9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692" tIns="202692" rIns="270256" bIns="304038" numCol="1" spcCol="1270" anchor="t" anchorCtr="0">
            <a:noAutofit/>
          </a:bodyPr>
          <a:lstStyle/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800" kern="1200">
              <a:cs typeface="+mn-ea"/>
              <a:sym typeface="+mn-lt"/>
            </a:endParaRPr>
          </a:p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800" kern="1200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87730" y="2922905"/>
            <a:ext cx="3161665" cy="1576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517390" y="2922905"/>
            <a:ext cx="3161665" cy="1576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101965" y="2922905"/>
            <a:ext cx="3161665" cy="1576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3000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 rot="18660000" flipH="1" flipV="1">
            <a:off x="-1837639" y="-720943"/>
            <a:ext cx="5376173" cy="3131662"/>
          </a:xfrm>
          <a:custGeom>
            <a:avLst/>
            <a:gdLst>
              <a:gd name="connsiteX0" fmla="*/ 0 w 8466"/>
              <a:gd name="connsiteY0" fmla="*/ 1145 h 4931"/>
              <a:gd name="connsiteX1" fmla="*/ 1010 w 8466"/>
              <a:gd name="connsiteY1" fmla="*/ 204 h 4931"/>
              <a:gd name="connsiteX2" fmla="*/ 4379 w 8466"/>
              <a:gd name="connsiteY2" fmla="*/ 1234 h 4931"/>
              <a:gd name="connsiteX3" fmla="*/ 7353 w 8466"/>
              <a:gd name="connsiteY3" fmla="*/ 84 h 4931"/>
              <a:gd name="connsiteX4" fmla="*/ 8292 w 8466"/>
              <a:gd name="connsiteY4" fmla="*/ 1340 h 4931"/>
              <a:gd name="connsiteX5" fmla="*/ 7784 w 8466"/>
              <a:gd name="connsiteY5" fmla="*/ 4144 h 4931"/>
              <a:gd name="connsiteX6" fmla="*/ 7240 w 8466"/>
              <a:gd name="connsiteY6" fmla="*/ 4932 h 4931"/>
              <a:gd name="connsiteX7" fmla="*/ 1010 w 8466"/>
              <a:gd name="connsiteY7" fmla="*/ 4932 h 4931"/>
              <a:gd name="connsiteX8" fmla="*/ 466 w 8466"/>
              <a:gd name="connsiteY8" fmla="*/ 4144 h 4931"/>
              <a:gd name="connsiteX9" fmla="*/ 0 w 8466"/>
              <a:gd name="connsiteY9" fmla="*/ 1145 h 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6" h="4932">
                <a:moveTo>
                  <a:pt x="0" y="1145"/>
                </a:moveTo>
                <a:cubicBezTo>
                  <a:pt x="0" y="711"/>
                  <a:pt x="310" y="-471"/>
                  <a:pt x="1010" y="204"/>
                </a:cubicBezTo>
                <a:cubicBezTo>
                  <a:pt x="2661" y="940"/>
                  <a:pt x="2546" y="1203"/>
                  <a:pt x="4379" y="1234"/>
                </a:cubicBezTo>
                <a:cubicBezTo>
                  <a:pt x="6408" y="823"/>
                  <a:pt x="5952" y="897"/>
                  <a:pt x="7353" y="84"/>
                </a:cubicBezTo>
                <a:cubicBezTo>
                  <a:pt x="9066" y="-36"/>
                  <a:pt x="8292" y="906"/>
                  <a:pt x="8292" y="1340"/>
                </a:cubicBezTo>
                <a:lnTo>
                  <a:pt x="7784" y="4144"/>
                </a:lnTo>
                <a:cubicBezTo>
                  <a:pt x="7784" y="4579"/>
                  <a:pt x="7540" y="4932"/>
                  <a:pt x="7240" y="4932"/>
                </a:cubicBezTo>
                <a:lnTo>
                  <a:pt x="1010" y="4932"/>
                </a:lnTo>
                <a:cubicBezTo>
                  <a:pt x="710" y="4932"/>
                  <a:pt x="466" y="4579"/>
                  <a:pt x="466" y="4144"/>
                </a:cubicBezTo>
                <a:lnTo>
                  <a:pt x="0" y="1145"/>
                </a:lnTo>
                <a:close/>
              </a:path>
            </a:pathLst>
          </a:custGeom>
          <a:solidFill>
            <a:srgbClr val="D1C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88590" y="1154430"/>
            <a:ext cx="6814820" cy="4523105"/>
            <a:chOff x="4462" y="898"/>
            <a:chExt cx="10732" cy="7123"/>
          </a:xfrm>
        </p:grpSpPr>
        <p:sp>
          <p:nvSpPr>
            <p:cNvPr id="2" name="椭圆 1"/>
            <p:cNvSpPr/>
            <p:nvPr/>
          </p:nvSpPr>
          <p:spPr>
            <a:xfrm>
              <a:off x="7885" y="898"/>
              <a:ext cx="3886" cy="3886"/>
            </a:xfrm>
            <a:prstGeom prst="ellipse">
              <a:avLst/>
            </a:prstGeom>
            <a:solidFill>
              <a:srgbClr val="948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189" y="2330"/>
              <a:ext cx="3277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Part 02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62" y="5269"/>
              <a:ext cx="8948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 spc="3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r>
                <a:rPr lang="en-US" altLang="zh-CN" sz="4800" dirty="0">
                  <a:sym typeface="+mn-lt"/>
                </a:rPr>
                <a:t>ADD TITLE TEXT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462" y="6624"/>
              <a:ext cx="10732" cy="1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Please enter text content</a:t>
              </a: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sp>
        <p:nvSpPr>
          <p:cNvPr id="6" name="任意多边形 5"/>
          <p:cNvSpPr/>
          <p:nvPr/>
        </p:nvSpPr>
        <p:spPr>
          <a:xfrm rot="18660000" flipH="1" flipV="1">
            <a:off x="-2046105" y="-777854"/>
            <a:ext cx="6523355" cy="3800475"/>
          </a:xfrm>
          <a:custGeom>
            <a:avLst/>
            <a:gdLst>
              <a:gd name="connsiteX0" fmla="*/ 0 w 8466"/>
              <a:gd name="connsiteY0" fmla="*/ 1145 h 4931"/>
              <a:gd name="connsiteX1" fmla="*/ 1010 w 8466"/>
              <a:gd name="connsiteY1" fmla="*/ 204 h 4931"/>
              <a:gd name="connsiteX2" fmla="*/ 4379 w 8466"/>
              <a:gd name="connsiteY2" fmla="*/ 1234 h 4931"/>
              <a:gd name="connsiteX3" fmla="*/ 7353 w 8466"/>
              <a:gd name="connsiteY3" fmla="*/ 84 h 4931"/>
              <a:gd name="connsiteX4" fmla="*/ 8292 w 8466"/>
              <a:gd name="connsiteY4" fmla="*/ 1340 h 4931"/>
              <a:gd name="connsiteX5" fmla="*/ 7784 w 8466"/>
              <a:gd name="connsiteY5" fmla="*/ 4144 h 4931"/>
              <a:gd name="connsiteX6" fmla="*/ 7240 w 8466"/>
              <a:gd name="connsiteY6" fmla="*/ 4932 h 4931"/>
              <a:gd name="connsiteX7" fmla="*/ 1010 w 8466"/>
              <a:gd name="connsiteY7" fmla="*/ 4932 h 4931"/>
              <a:gd name="connsiteX8" fmla="*/ 466 w 8466"/>
              <a:gd name="connsiteY8" fmla="*/ 4144 h 4931"/>
              <a:gd name="connsiteX9" fmla="*/ 0 w 8466"/>
              <a:gd name="connsiteY9" fmla="*/ 1145 h 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6" h="4932">
                <a:moveTo>
                  <a:pt x="0" y="1145"/>
                </a:moveTo>
                <a:cubicBezTo>
                  <a:pt x="0" y="711"/>
                  <a:pt x="310" y="-471"/>
                  <a:pt x="1010" y="204"/>
                </a:cubicBezTo>
                <a:cubicBezTo>
                  <a:pt x="2661" y="940"/>
                  <a:pt x="2546" y="1203"/>
                  <a:pt x="4379" y="1234"/>
                </a:cubicBezTo>
                <a:cubicBezTo>
                  <a:pt x="6408" y="823"/>
                  <a:pt x="5952" y="897"/>
                  <a:pt x="7353" y="84"/>
                </a:cubicBezTo>
                <a:cubicBezTo>
                  <a:pt x="9066" y="-36"/>
                  <a:pt x="8292" y="906"/>
                  <a:pt x="8292" y="1340"/>
                </a:cubicBezTo>
                <a:lnTo>
                  <a:pt x="7784" y="4144"/>
                </a:lnTo>
                <a:cubicBezTo>
                  <a:pt x="7784" y="4579"/>
                  <a:pt x="7540" y="4932"/>
                  <a:pt x="7240" y="4932"/>
                </a:cubicBezTo>
                <a:lnTo>
                  <a:pt x="1010" y="4932"/>
                </a:lnTo>
                <a:cubicBezTo>
                  <a:pt x="710" y="4932"/>
                  <a:pt x="466" y="4579"/>
                  <a:pt x="466" y="4144"/>
                </a:cubicBezTo>
                <a:lnTo>
                  <a:pt x="0" y="1145"/>
                </a:lnTo>
                <a:close/>
              </a:path>
            </a:pathLst>
          </a:custGeom>
          <a:noFill/>
          <a:ln>
            <a:solidFill>
              <a:srgbClr val="92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-401320" y="5943600"/>
            <a:ext cx="4356100" cy="1141730"/>
          </a:xfrm>
          <a:custGeom>
            <a:avLst/>
            <a:gdLst>
              <a:gd name="connisteX0" fmla="*/ 880749 w 9558450"/>
              <a:gd name="connsiteY0" fmla="*/ 29099 h 2504764"/>
              <a:gd name="connisteX1" fmla="*/ 3018794 w 9558450"/>
              <a:gd name="connsiteY1" fmla="*/ 1099074 h 2504764"/>
              <a:gd name="connisteX2" fmla="*/ 6725924 w 9558450"/>
              <a:gd name="connsiteY2" fmla="*/ 571389 h 2504764"/>
              <a:gd name="connisteX3" fmla="*/ 9246874 w 9558450"/>
              <a:gd name="connsiteY3" fmla="*/ 2183019 h 2504764"/>
              <a:gd name="connisteX4" fmla="*/ 836299 w 9558450"/>
              <a:gd name="connsiteY4" fmla="*/ 2242074 h 2504764"/>
              <a:gd name="connisteX5" fmla="*/ 880749 w 9558450"/>
              <a:gd name="connsiteY5" fmla="*/ 29099 h 25047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558450" h="2504764">
                <a:moveTo>
                  <a:pt x="880750" y="29099"/>
                </a:moveTo>
                <a:cubicBezTo>
                  <a:pt x="1316995" y="-199501"/>
                  <a:pt x="1849760" y="990489"/>
                  <a:pt x="3018795" y="1099074"/>
                </a:cubicBezTo>
                <a:cubicBezTo>
                  <a:pt x="4187830" y="1207659"/>
                  <a:pt x="5480055" y="354854"/>
                  <a:pt x="6725925" y="571389"/>
                </a:cubicBezTo>
                <a:cubicBezTo>
                  <a:pt x="7971795" y="787924"/>
                  <a:pt x="10424800" y="1849009"/>
                  <a:pt x="9246875" y="2183019"/>
                </a:cubicBezTo>
                <a:cubicBezTo>
                  <a:pt x="8068950" y="2517029"/>
                  <a:pt x="2509525" y="2672604"/>
                  <a:pt x="836300" y="2242074"/>
                </a:cubicBezTo>
                <a:cubicBezTo>
                  <a:pt x="-836925" y="1811544"/>
                  <a:pt x="444505" y="257699"/>
                  <a:pt x="880750" y="29099"/>
                </a:cubicBezTo>
                <a:close/>
              </a:path>
            </a:pathLst>
          </a:custGeom>
          <a:solidFill>
            <a:srgbClr val="E1D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 flipH="1">
            <a:off x="8180705" y="5943600"/>
            <a:ext cx="4356100" cy="1141730"/>
          </a:xfrm>
          <a:custGeom>
            <a:avLst/>
            <a:gdLst>
              <a:gd name="connisteX0" fmla="*/ 880749 w 9558450"/>
              <a:gd name="connsiteY0" fmla="*/ 29099 h 2504764"/>
              <a:gd name="connisteX1" fmla="*/ 3018794 w 9558450"/>
              <a:gd name="connsiteY1" fmla="*/ 1099074 h 2504764"/>
              <a:gd name="connisteX2" fmla="*/ 6725924 w 9558450"/>
              <a:gd name="connsiteY2" fmla="*/ 571389 h 2504764"/>
              <a:gd name="connisteX3" fmla="*/ 9246874 w 9558450"/>
              <a:gd name="connsiteY3" fmla="*/ 2183019 h 2504764"/>
              <a:gd name="connisteX4" fmla="*/ 836299 w 9558450"/>
              <a:gd name="connsiteY4" fmla="*/ 2242074 h 2504764"/>
              <a:gd name="connisteX5" fmla="*/ 880749 w 9558450"/>
              <a:gd name="connsiteY5" fmla="*/ 29099 h 25047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558450" h="2504764">
                <a:moveTo>
                  <a:pt x="880750" y="29099"/>
                </a:moveTo>
                <a:cubicBezTo>
                  <a:pt x="1316995" y="-199501"/>
                  <a:pt x="1849760" y="990489"/>
                  <a:pt x="3018795" y="1099074"/>
                </a:cubicBezTo>
                <a:cubicBezTo>
                  <a:pt x="4187830" y="1207659"/>
                  <a:pt x="5480055" y="354854"/>
                  <a:pt x="6725925" y="571389"/>
                </a:cubicBezTo>
                <a:cubicBezTo>
                  <a:pt x="7971795" y="787924"/>
                  <a:pt x="10424800" y="1849009"/>
                  <a:pt x="9246875" y="2183019"/>
                </a:cubicBezTo>
                <a:cubicBezTo>
                  <a:pt x="8068950" y="2517029"/>
                  <a:pt x="2509525" y="2672604"/>
                  <a:pt x="836300" y="2242074"/>
                </a:cubicBezTo>
                <a:cubicBezTo>
                  <a:pt x="-836925" y="1811544"/>
                  <a:pt x="444505" y="257699"/>
                  <a:pt x="880750" y="29099"/>
                </a:cubicBezTo>
                <a:close/>
              </a:path>
            </a:pathLst>
          </a:custGeom>
          <a:solidFill>
            <a:srgbClr val="948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100503" y="-621347"/>
            <a:ext cx="3647440" cy="3647440"/>
          </a:xfrm>
          <a:prstGeom prst="ellipse">
            <a:avLst/>
          </a:prstGeom>
          <a:solidFill>
            <a:srgbClr val="E1D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 descr="C:/Users/Administrator/AppData/Local/Temp/picturecompress_20211205103203/output_1.jpgoutput_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415145" y="73025"/>
            <a:ext cx="2667635" cy="2667635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p:transition advTm="3000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10490" y="-289560"/>
            <a:ext cx="4305300" cy="1514475"/>
            <a:chOff x="-174" y="-456"/>
            <a:chExt cx="6780" cy="2385"/>
          </a:xfrm>
        </p:grpSpPr>
        <p:sp>
          <p:nvSpPr>
            <p:cNvPr id="19" name="任意多边形 18"/>
            <p:cNvSpPr/>
            <p:nvPr/>
          </p:nvSpPr>
          <p:spPr>
            <a:xfrm rot="17100000" flipH="1" flipV="1">
              <a:off x="-222" y="-408"/>
              <a:ext cx="2385" cy="2290"/>
            </a:xfrm>
            <a:custGeom>
              <a:avLst/>
              <a:gdLst>
                <a:gd name="connsiteX0" fmla="*/ 0 w 2448"/>
                <a:gd name="connsiteY0" fmla="*/ 587 h 2349"/>
                <a:gd name="connsiteX1" fmla="*/ 300 w 2448"/>
                <a:gd name="connsiteY1" fmla="*/ 88 h 2349"/>
                <a:gd name="connsiteX2" fmla="*/ 1377 w 2448"/>
                <a:gd name="connsiteY2" fmla="*/ 628 h 2349"/>
                <a:gd name="connsiteX3" fmla="*/ 2304 w 2448"/>
                <a:gd name="connsiteY3" fmla="*/ 788 h 2349"/>
                <a:gd name="connsiteX4" fmla="*/ 2448 w 2448"/>
                <a:gd name="connsiteY4" fmla="*/ 1982 h 2349"/>
                <a:gd name="connsiteX5" fmla="*/ 2277 w 2448"/>
                <a:gd name="connsiteY5" fmla="*/ 2349 h 2349"/>
                <a:gd name="connsiteX6" fmla="*/ 318 w 2448"/>
                <a:gd name="connsiteY6" fmla="*/ 2349 h 2349"/>
                <a:gd name="connsiteX7" fmla="*/ 147 w 2448"/>
                <a:gd name="connsiteY7" fmla="*/ 1982 h 2349"/>
                <a:gd name="connsiteX8" fmla="*/ 0 w 2448"/>
                <a:gd name="connsiteY8" fmla="*/ 587 h 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" h="2349">
                  <a:moveTo>
                    <a:pt x="0" y="587"/>
                  </a:moveTo>
                  <a:cubicBezTo>
                    <a:pt x="0" y="385"/>
                    <a:pt x="80" y="-226"/>
                    <a:pt x="300" y="88"/>
                  </a:cubicBezTo>
                  <a:cubicBezTo>
                    <a:pt x="819" y="430"/>
                    <a:pt x="801" y="614"/>
                    <a:pt x="1377" y="628"/>
                  </a:cubicBezTo>
                  <a:cubicBezTo>
                    <a:pt x="2016" y="437"/>
                    <a:pt x="1968" y="484"/>
                    <a:pt x="2304" y="788"/>
                  </a:cubicBezTo>
                  <a:lnTo>
                    <a:pt x="2448" y="1982"/>
                  </a:lnTo>
                  <a:cubicBezTo>
                    <a:pt x="2448" y="2185"/>
                    <a:pt x="2372" y="2349"/>
                    <a:pt x="2277" y="2349"/>
                  </a:cubicBezTo>
                  <a:lnTo>
                    <a:pt x="318" y="2349"/>
                  </a:lnTo>
                  <a:cubicBezTo>
                    <a:pt x="223" y="2349"/>
                    <a:pt x="147" y="2185"/>
                    <a:pt x="147" y="1982"/>
                  </a:cubicBezTo>
                  <a:lnTo>
                    <a:pt x="0" y="587"/>
                  </a:lnTo>
                  <a:close/>
                </a:path>
              </a:pathLst>
            </a:custGeom>
            <a:solidFill>
              <a:srgbClr val="929D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67" y="531"/>
              <a:ext cx="9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24" y="482"/>
              <a:ext cx="498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思源黑体 CN Light" panose="020B0300000000000000" charset="-122"/>
                </a:defRPr>
              </a:lvl1pPr>
            </a:lstStyle>
            <a:p>
              <a:pPr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9" name="图片 8" descr="D:\千库网\素材\商业风\千库网_商务办公休闲摄影图_摄影图编号66428.jpg千库网_商务办公休闲摄影图_摄影图编号664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31240" y="1670685"/>
            <a:ext cx="3938270" cy="3938270"/>
          </a:xfrm>
          <a:prstGeom prst="ellipse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916680" y="4745355"/>
            <a:ext cx="1052830" cy="997585"/>
          </a:xfrm>
          <a:prstGeom prst="ellipse">
            <a:avLst/>
          </a:prstGeom>
          <a:solidFill>
            <a:srgbClr val="D1C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965825" y="1852930"/>
            <a:ext cx="504190" cy="504190"/>
          </a:xfrm>
          <a:prstGeom prst="ellipse">
            <a:avLst/>
          </a:prstGeom>
          <a:solidFill>
            <a:srgbClr val="948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53"/>
          <p:cNvSpPr txBox="1"/>
          <p:nvPr/>
        </p:nvSpPr>
        <p:spPr>
          <a:xfrm>
            <a:off x="6796405" y="2195195"/>
            <a:ext cx="4295140" cy="693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42"/>
          <p:cNvSpPr txBox="1"/>
          <p:nvPr/>
        </p:nvSpPr>
        <p:spPr>
          <a:xfrm>
            <a:off x="6796405" y="1853565"/>
            <a:ext cx="202120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54395" y="1920875"/>
            <a:ext cx="527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2" name="椭圆 31"/>
          <p:cNvSpPr/>
          <p:nvPr/>
        </p:nvSpPr>
        <p:spPr>
          <a:xfrm>
            <a:off x="5965825" y="3254375"/>
            <a:ext cx="504190" cy="504190"/>
          </a:xfrm>
          <a:prstGeom prst="ellipse">
            <a:avLst/>
          </a:prstGeom>
          <a:solidFill>
            <a:srgbClr val="92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53"/>
          <p:cNvSpPr txBox="1"/>
          <p:nvPr/>
        </p:nvSpPr>
        <p:spPr>
          <a:xfrm>
            <a:off x="6796405" y="3596640"/>
            <a:ext cx="4295140" cy="693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42"/>
          <p:cNvSpPr txBox="1"/>
          <p:nvPr/>
        </p:nvSpPr>
        <p:spPr>
          <a:xfrm>
            <a:off x="6796405" y="3255010"/>
            <a:ext cx="202120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954395" y="3322320"/>
            <a:ext cx="527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7" name="椭圆 36"/>
          <p:cNvSpPr/>
          <p:nvPr/>
        </p:nvSpPr>
        <p:spPr>
          <a:xfrm>
            <a:off x="5965825" y="4655820"/>
            <a:ext cx="504190" cy="504190"/>
          </a:xfrm>
          <a:prstGeom prst="ellipse">
            <a:avLst/>
          </a:prstGeom>
          <a:solidFill>
            <a:srgbClr val="948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TextBox 53"/>
          <p:cNvSpPr txBox="1"/>
          <p:nvPr/>
        </p:nvSpPr>
        <p:spPr>
          <a:xfrm>
            <a:off x="6796405" y="4997450"/>
            <a:ext cx="4295140" cy="693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42"/>
          <p:cNvSpPr txBox="1"/>
          <p:nvPr/>
        </p:nvSpPr>
        <p:spPr>
          <a:xfrm>
            <a:off x="6796405" y="4656455"/>
            <a:ext cx="202120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954395" y="4723765"/>
            <a:ext cx="527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ransition advTm="3000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10490" y="-289560"/>
            <a:ext cx="4440555" cy="1514475"/>
            <a:chOff x="-174" y="-456"/>
            <a:chExt cx="6993" cy="2385"/>
          </a:xfrm>
        </p:grpSpPr>
        <p:sp>
          <p:nvSpPr>
            <p:cNvPr id="19" name="任意多边形 18"/>
            <p:cNvSpPr/>
            <p:nvPr/>
          </p:nvSpPr>
          <p:spPr>
            <a:xfrm rot="17100000" flipH="1" flipV="1">
              <a:off x="-222" y="-408"/>
              <a:ext cx="2385" cy="2290"/>
            </a:xfrm>
            <a:custGeom>
              <a:avLst/>
              <a:gdLst>
                <a:gd name="connsiteX0" fmla="*/ 0 w 2448"/>
                <a:gd name="connsiteY0" fmla="*/ 587 h 2349"/>
                <a:gd name="connsiteX1" fmla="*/ 300 w 2448"/>
                <a:gd name="connsiteY1" fmla="*/ 88 h 2349"/>
                <a:gd name="connsiteX2" fmla="*/ 1377 w 2448"/>
                <a:gd name="connsiteY2" fmla="*/ 628 h 2349"/>
                <a:gd name="connsiteX3" fmla="*/ 2304 w 2448"/>
                <a:gd name="connsiteY3" fmla="*/ 788 h 2349"/>
                <a:gd name="connsiteX4" fmla="*/ 2448 w 2448"/>
                <a:gd name="connsiteY4" fmla="*/ 1982 h 2349"/>
                <a:gd name="connsiteX5" fmla="*/ 2277 w 2448"/>
                <a:gd name="connsiteY5" fmla="*/ 2349 h 2349"/>
                <a:gd name="connsiteX6" fmla="*/ 318 w 2448"/>
                <a:gd name="connsiteY6" fmla="*/ 2349 h 2349"/>
                <a:gd name="connsiteX7" fmla="*/ 147 w 2448"/>
                <a:gd name="connsiteY7" fmla="*/ 1982 h 2349"/>
                <a:gd name="connsiteX8" fmla="*/ 0 w 2448"/>
                <a:gd name="connsiteY8" fmla="*/ 587 h 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" h="2349">
                  <a:moveTo>
                    <a:pt x="0" y="587"/>
                  </a:moveTo>
                  <a:cubicBezTo>
                    <a:pt x="0" y="385"/>
                    <a:pt x="80" y="-226"/>
                    <a:pt x="300" y="88"/>
                  </a:cubicBezTo>
                  <a:cubicBezTo>
                    <a:pt x="819" y="430"/>
                    <a:pt x="801" y="614"/>
                    <a:pt x="1377" y="628"/>
                  </a:cubicBezTo>
                  <a:cubicBezTo>
                    <a:pt x="2016" y="437"/>
                    <a:pt x="1968" y="484"/>
                    <a:pt x="2304" y="788"/>
                  </a:cubicBezTo>
                  <a:lnTo>
                    <a:pt x="2448" y="1982"/>
                  </a:lnTo>
                  <a:cubicBezTo>
                    <a:pt x="2448" y="2185"/>
                    <a:pt x="2372" y="2349"/>
                    <a:pt x="2277" y="2349"/>
                  </a:cubicBezTo>
                  <a:lnTo>
                    <a:pt x="318" y="2349"/>
                  </a:lnTo>
                  <a:cubicBezTo>
                    <a:pt x="223" y="2349"/>
                    <a:pt x="147" y="2185"/>
                    <a:pt x="147" y="1982"/>
                  </a:cubicBezTo>
                  <a:lnTo>
                    <a:pt x="0" y="587"/>
                  </a:lnTo>
                  <a:close/>
                </a:path>
              </a:pathLst>
            </a:custGeom>
            <a:solidFill>
              <a:srgbClr val="929D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67" y="531"/>
              <a:ext cx="9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24" y="482"/>
              <a:ext cx="519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思源黑体 CN Light" panose="020B0300000000000000" charset="-122"/>
                </a:defRPr>
              </a:lvl1pPr>
            </a:lstStyle>
            <a:p>
              <a:pPr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2442210" y="3098800"/>
            <a:ext cx="1179830" cy="1190625"/>
          </a:xfrm>
          <a:prstGeom prst="ellipse">
            <a:avLst/>
          </a:prstGeom>
          <a:solidFill>
            <a:srgbClr val="94889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838995"/>
              </a:solidFill>
              <a:cs typeface="+mn-ea"/>
              <a:sym typeface="+mn-lt"/>
            </a:endParaRPr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4627245" y="3094355"/>
            <a:ext cx="1179830" cy="1190625"/>
          </a:xfrm>
          <a:prstGeom prst="ellipse">
            <a:avLst/>
          </a:prstGeom>
          <a:solidFill>
            <a:srgbClr val="929DB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838995"/>
              </a:solidFill>
              <a:cs typeface="+mn-ea"/>
              <a:sym typeface="+mn-lt"/>
            </a:endParaRP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1849120" y="3787140"/>
            <a:ext cx="184150" cy="184785"/>
          </a:xfrm>
          <a:prstGeom prst="ellipse">
            <a:avLst/>
          </a:prstGeom>
          <a:solidFill>
            <a:srgbClr val="D1C3D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838995"/>
              </a:solidFill>
              <a:cs typeface="+mn-ea"/>
              <a:sym typeface="+mn-lt"/>
            </a:endParaRPr>
          </a:p>
        </p:txBody>
      </p:sp>
      <p:sp>
        <p:nvSpPr>
          <p:cNvPr id="21" name="Freeform 10"/>
          <p:cNvSpPr/>
          <p:nvPr/>
        </p:nvSpPr>
        <p:spPr bwMode="auto">
          <a:xfrm>
            <a:off x="1840865" y="2493010"/>
            <a:ext cx="2439670" cy="1372235"/>
          </a:xfrm>
          <a:custGeom>
            <a:avLst/>
            <a:gdLst>
              <a:gd name="T0" fmla="*/ 583 w 597"/>
              <a:gd name="T1" fmla="*/ 291 h 333"/>
              <a:gd name="T2" fmla="*/ 291 w 597"/>
              <a:gd name="T3" fmla="*/ 0 h 333"/>
              <a:gd name="T4" fmla="*/ 0 w 597"/>
              <a:gd name="T5" fmla="*/ 291 h 333"/>
              <a:gd name="T6" fmla="*/ 49 w 597"/>
              <a:gd name="T7" fmla="*/ 291 h 333"/>
              <a:gd name="T8" fmla="*/ 291 w 597"/>
              <a:gd name="T9" fmla="*/ 49 h 333"/>
              <a:gd name="T10" fmla="*/ 534 w 597"/>
              <a:gd name="T11" fmla="*/ 291 h 333"/>
              <a:gd name="T12" fmla="*/ 520 w 597"/>
              <a:gd name="T13" fmla="*/ 291 h 333"/>
              <a:gd name="T14" fmla="*/ 559 w 597"/>
              <a:gd name="T15" fmla="*/ 333 h 333"/>
              <a:gd name="T16" fmla="*/ 597 w 597"/>
              <a:gd name="T17" fmla="*/ 291 h 333"/>
              <a:gd name="T18" fmla="*/ 583 w 597"/>
              <a:gd name="T19" fmla="*/ 29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7" h="333">
                <a:moveTo>
                  <a:pt x="583" y="291"/>
                </a:moveTo>
                <a:cubicBezTo>
                  <a:pt x="583" y="130"/>
                  <a:pt x="453" y="0"/>
                  <a:pt x="291" y="0"/>
                </a:cubicBezTo>
                <a:cubicBezTo>
                  <a:pt x="130" y="0"/>
                  <a:pt x="0" y="130"/>
                  <a:pt x="0" y="291"/>
                </a:cubicBezTo>
                <a:cubicBezTo>
                  <a:pt x="49" y="291"/>
                  <a:pt x="49" y="291"/>
                  <a:pt x="49" y="291"/>
                </a:cubicBezTo>
                <a:cubicBezTo>
                  <a:pt x="49" y="157"/>
                  <a:pt x="158" y="49"/>
                  <a:pt x="291" y="49"/>
                </a:cubicBezTo>
                <a:cubicBezTo>
                  <a:pt x="425" y="49"/>
                  <a:pt x="534" y="157"/>
                  <a:pt x="534" y="291"/>
                </a:cubicBezTo>
                <a:cubicBezTo>
                  <a:pt x="520" y="291"/>
                  <a:pt x="520" y="291"/>
                  <a:pt x="520" y="291"/>
                </a:cubicBezTo>
                <a:cubicBezTo>
                  <a:pt x="559" y="333"/>
                  <a:pt x="559" y="333"/>
                  <a:pt x="559" y="333"/>
                </a:cubicBezTo>
                <a:cubicBezTo>
                  <a:pt x="597" y="291"/>
                  <a:pt x="597" y="291"/>
                  <a:pt x="597" y="291"/>
                </a:cubicBezTo>
                <a:lnTo>
                  <a:pt x="583" y="291"/>
                </a:lnTo>
                <a:close/>
              </a:path>
            </a:pathLst>
          </a:custGeom>
          <a:solidFill>
            <a:srgbClr val="D1C3D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838995"/>
              </a:solidFill>
              <a:cs typeface="+mn-ea"/>
              <a:sym typeface="+mn-lt"/>
            </a:endParaRP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6803390" y="3098800"/>
            <a:ext cx="1182370" cy="1190625"/>
          </a:xfrm>
          <a:prstGeom prst="ellipse">
            <a:avLst/>
          </a:prstGeom>
          <a:solidFill>
            <a:srgbClr val="94889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838995"/>
              </a:solidFill>
              <a:cs typeface="+mn-ea"/>
              <a:sym typeface="+mn-lt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8990330" y="3094355"/>
            <a:ext cx="1179830" cy="1190625"/>
          </a:xfrm>
          <a:prstGeom prst="ellipse">
            <a:avLst/>
          </a:prstGeom>
          <a:solidFill>
            <a:srgbClr val="929DB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838995"/>
              </a:solidFill>
              <a:cs typeface="+mn-ea"/>
              <a:sym typeface="+mn-lt"/>
            </a:endParaRPr>
          </a:p>
        </p:txBody>
      </p:sp>
      <p:sp>
        <p:nvSpPr>
          <p:cNvPr id="30" name="Freeform 14"/>
          <p:cNvSpPr/>
          <p:nvPr/>
        </p:nvSpPr>
        <p:spPr bwMode="auto">
          <a:xfrm>
            <a:off x="6208395" y="2493010"/>
            <a:ext cx="2433320" cy="1372235"/>
          </a:xfrm>
          <a:custGeom>
            <a:avLst/>
            <a:gdLst>
              <a:gd name="T0" fmla="*/ 582 w 596"/>
              <a:gd name="T1" fmla="*/ 291 h 333"/>
              <a:gd name="T2" fmla="*/ 291 w 596"/>
              <a:gd name="T3" fmla="*/ 0 h 333"/>
              <a:gd name="T4" fmla="*/ 0 w 596"/>
              <a:gd name="T5" fmla="*/ 266 h 333"/>
              <a:gd name="T6" fmla="*/ 24 w 596"/>
              <a:gd name="T7" fmla="*/ 240 h 333"/>
              <a:gd name="T8" fmla="*/ 49 w 596"/>
              <a:gd name="T9" fmla="*/ 268 h 333"/>
              <a:gd name="T10" fmla="*/ 291 w 596"/>
              <a:gd name="T11" fmla="*/ 49 h 333"/>
              <a:gd name="T12" fmla="*/ 533 w 596"/>
              <a:gd name="T13" fmla="*/ 291 h 333"/>
              <a:gd name="T14" fmla="*/ 520 w 596"/>
              <a:gd name="T15" fmla="*/ 291 h 333"/>
              <a:gd name="T16" fmla="*/ 558 w 596"/>
              <a:gd name="T17" fmla="*/ 333 h 333"/>
              <a:gd name="T18" fmla="*/ 596 w 596"/>
              <a:gd name="T19" fmla="*/ 291 h 333"/>
              <a:gd name="T20" fmla="*/ 582 w 596"/>
              <a:gd name="T21" fmla="*/ 29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6" h="333">
                <a:moveTo>
                  <a:pt x="582" y="291"/>
                </a:moveTo>
                <a:cubicBezTo>
                  <a:pt x="582" y="130"/>
                  <a:pt x="452" y="0"/>
                  <a:pt x="291" y="0"/>
                </a:cubicBezTo>
                <a:cubicBezTo>
                  <a:pt x="138" y="0"/>
                  <a:pt x="13" y="117"/>
                  <a:pt x="0" y="266"/>
                </a:cubicBezTo>
                <a:cubicBezTo>
                  <a:pt x="24" y="240"/>
                  <a:pt x="24" y="240"/>
                  <a:pt x="24" y="240"/>
                </a:cubicBezTo>
                <a:cubicBezTo>
                  <a:pt x="49" y="268"/>
                  <a:pt x="49" y="268"/>
                  <a:pt x="49" y="268"/>
                </a:cubicBezTo>
                <a:cubicBezTo>
                  <a:pt x="61" y="145"/>
                  <a:pt x="165" y="49"/>
                  <a:pt x="291" y="49"/>
                </a:cubicBezTo>
                <a:cubicBezTo>
                  <a:pt x="425" y="49"/>
                  <a:pt x="533" y="157"/>
                  <a:pt x="533" y="291"/>
                </a:cubicBezTo>
                <a:cubicBezTo>
                  <a:pt x="520" y="291"/>
                  <a:pt x="520" y="291"/>
                  <a:pt x="520" y="291"/>
                </a:cubicBezTo>
                <a:cubicBezTo>
                  <a:pt x="558" y="333"/>
                  <a:pt x="558" y="333"/>
                  <a:pt x="558" y="333"/>
                </a:cubicBezTo>
                <a:cubicBezTo>
                  <a:pt x="596" y="291"/>
                  <a:pt x="596" y="291"/>
                  <a:pt x="596" y="291"/>
                </a:cubicBezTo>
                <a:lnTo>
                  <a:pt x="582" y="291"/>
                </a:lnTo>
                <a:close/>
              </a:path>
            </a:pathLst>
          </a:custGeom>
          <a:solidFill>
            <a:srgbClr val="D1C3D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838995"/>
              </a:solidFill>
              <a:cs typeface="+mn-ea"/>
              <a:sym typeface="+mn-lt"/>
            </a:endParaRPr>
          </a:p>
        </p:txBody>
      </p:sp>
      <p:sp>
        <p:nvSpPr>
          <p:cNvPr id="31" name="Freeform 15"/>
          <p:cNvSpPr/>
          <p:nvPr/>
        </p:nvSpPr>
        <p:spPr bwMode="auto">
          <a:xfrm>
            <a:off x="4025900" y="3522980"/>
            <a:ext cx="2435225" cy="1372235"/>
          </a:xfrm>
          <a:custGeom>
            <a:avLst/>
            <a:gdLst>
              <a:gd name="T0" fmla="*/ 558 w 596"/>
              <a:gd name="T1" fmla="*/ 0 h 333"/>
              <a:gd name="T2" fmla="*/ 520 w 596"/>
              <a:gd name="T3" fmla="*/ 41 h 333"/>
              <a:gd name="T4" fmla="*/ 533 w 596"/>
              <a:gd name="T5" fmla="*/ 41 h 333"/>
              <a:gd name="T6" fmla="*/ 291 w 596"/>
              <a:gd name="T7" fmla="*/ 284 h 333"/>
              <a:gd name="T8" fmla="*/ 49 w 596"/>
              <a:gd name="T9" fmla="*/ 65 h 333"/>
              <a:gd name="T10" fmla="*/ 24 w 596"/>
              <a:gd name="T11" fmla="*/ 93 h 333"/>
              <a:gd name="T12" fmla="*/ 0 w 596"/>
              <a:gd name="T13" fmla="*/ 67 h 333"/>
              <a:gd name="T14" fmla="*/ 291 w 596"/>
              <a:gd name="T15" fmla="*/ 333 h 333"/>
              <a:gd name="T16" fmla="*/ 582 w 596"/>
              <a:gd name="T17" fmla="*/ 41 h 333"/>
              <a:gd name="T18" fmla="*/ 596 w 596"/>
              <a:gd name="T19" fmla="*/ 41 h 333"/>
              <a:gd name="T20" fmla="*/ 558 w 596"/>
              <a:gd name="T2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6" h="333">
                <a:moveTo>
                  <a:pt x="558" y="0"/>
                </a:moveTo>
                <a:cubicBezTo>
                  <a:pt x="520" y="41"/>
                  <a:pt x="520" y="41"/>
                  <a:pt x="520" y="41"/>
                </a:cubicBezTo>
                <a:cubicBezTo>
                  <a:pt x="533" y="41"/>
                  <a:pt x="533" y="41"/>
                  <a:pt x="533" y="41"/>
                </a:cubicBezTo>
                <a:cubicBezTo>
                  <a:pt x="533" y="175"/>
                  <a:pt x="425" y="284"/>
                  <a:pt x="291" y="284"/>
                </a:cubicBezTo>
                <a:cubicBezTo>
                  <a:pt x="165" y="284"/>
                  <a:pt x="61" y="188"/>
                  <a:pt x="49" y="65"/>
                </a:cubicBezTo>
                <a:cubicBezTo>
                  <a:pt x="24" y="93"/>
                  <a:pt x="24" y="93"/>
                  <a:pt x="24" y="93"/>
                </a:cubicBezTo>
                <a:cubicBezTo>
                  <a:pt x="0" y="67"/>
                  <a:pt x="0" y="67"/>
                  <a:pt x="0" y="67"/>
                </a:cubicBezTo>
                <a:cubicBezTo>
                  <a:pt x="13" y="216"/>
                  <a:pt x="138" y="333"/>
                  <a:pt x="291" y="333"/>
                </a:cubicBezTo>
                <a:cubicBezTo>
                  <a:pt x="452" y="333"/>
                  <a:pt x="582" y="202"/>
                  <a:pt x="582" y="41"/>
                </a:cubicBezTo>
                <a:cubicBezTo>
                  <a:pt x="596" y="41"/>
                  <a:pt x="596" y="41"/>
                  <a:pt x="596" y="41"/>
                </a:cubicBezTo>
                <a:lnTo>
                  <a:pt x="558" y="0"/>
                </a:lnTo>
                <a:close/>
              </a:path>
            </a:pathLst>
          </a:custGeom>
          <a:solidFill>
            <a:srgbClr val="D1C3D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838995"/>
              </a:solidFill>
              <a:cs typeface="+mn-ea"/>
              <a:sym typeface="+mn-lt"/>
            </a:endParaRPr>
          </a:p>
        </p:txBody>
      </p:sp>
      <p:sp>
        <p:nvSpPr>
          <p:cNvPr id="39" name="Freeform 17"/>
          <p:cNvSpPr/>
          <p:nvPr/>
        </p:nvSpPr>
        <p:spPr bwMode="auto">
          <a:xfrm>
            <a:off x="8389620" y="3522980"/>
            <a:ext cx="2435225" cy="1372235"/>
          </a:xfrm>
          <a:custGeom>
            <a:avLst/>
            <a:gdLst>
              <a:gd name="T0" fmla="*/ 558 w 596"/>
              <a:gd name="T1" fmla="*/ 0 h 333"/>
              <a:gd name="T2" fmla="*/ 520 w 596"/>
              <a:gd name="T3" fmla="*/ 41 h 333"/>
              <a:gd name="T4" fmla="*/ 533 w 596"/>
              <a:gd name="T5" fmla="*/ 41 h 333"/>
              <a:gd name="T6" fmla="*/ 291 w 596"/>
              <a:gd name="T7" fmla="*/ 284 h 333"/>
              <a:gd name="T8" fmla="*/ 49 w 596"/>
              <a:gd name="T9" fmla="*/ 65 h 333"/>
              <a:gd name="T10" fmla="*/ 24 w 596"/>
              <a:gd name="T11" fmla="*/ 93 h 333"/>
              <a:gd name="T12" fmla="*/ 0 w 596"/>
              <a:gd name="T13" fmla="*/ 67 h 333"/>
              <a:gd name="T14" fmla="*/ 291 w 596"/>
              <a:gd name="T15" fmla="*/ 333 h 333"/>
              <a:gd name="T16" fmla="*/ 582 w 596"/>
              <a:gd name="T17" fmla="*/ 41 h 333"/>
              <a:gd name="T18" fmla="*/ 596 w 596"/>
              <a:gd name="T19" fmla="*/ 41 h 333"/>
              <a:gd name="T20" fmla="*/ 558 w 596"/>
              <a:gd name="T2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6" h="333">
                <a:moveTo>
                  <a:pt x="558" y="0"/>
                </a:moveTo>
                <a:cubicBezTo>
                  <a:pt x="520" y="41"/>
                  <a:pt x="520" y="41"/>
                  <a:pt x="520" y="41"/>
                </a:cubicBezTo>
                <a:cubicBezTo>
                  <a:pt x="533" y="41"/>
                  <a:pt x="533" y="41"/>
                  <a:pt x="533" y="41"/>
                </a:cubicBezTo>
                <a:cubicBezTo>
                  <a:pt x="533" y="175"/>
                  <a:pt x="425" y="284"/>
                  <a:pt x="291" y="284"/>
                </a:cubicBezTo>
                <a:cubicBezTo>
                  <a:pt x="165" y="284"/>
                  <a:pt x="61" y="188"/>
                  <a:pt x="49" y="65"/>
                </a:cubicBezTo>
                <a:cubicBezTo>
                  <a:pt x="24" y="93"/>
                  <a:pt x="24" y="93"/>
                  <a:pt x="24" y="93"/>
                </a:cubicBezTo>
                <a:cubicBezTo>
                  <a:pt x="0" y="67"/>
                  <a:pt x="0" y="67"/>
                  <a:pt x="0" y="67"/>
                </a:cubicBezTo>
                <a:cubicBezTo>
                  <a:pt x="14" y="216"/>
                  <a:pt x="139" y="333"/>
                  <a:pt x="291" y="333"/>
                </a:cubicBezTo>
                <a:cubicBezTo>
                  <a:pt x="452" y="333"/>
                  <a:pt x="582" y="202"/>
                  <a:pt x="582" y="41"/>
                </a:cubicBezTo>
                <a:cubicBezTo>
                  <a:pt x="596" y="41"/>
                  <a:pt x="596" y="41"/>
                  <a:pt x="596" y="41"/>
                </a:cubicBezTo>
                <a:lnTo>
                  <a:pt x="558" y="0"/>
                </a:lnTo>
                <a:close/>
              </a:path>
            </a:pathLst>
          </a:custGeom>
          <a:solidFill>
            <a:srgbClr val="D1C3D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838995"/>
              </a:solidFill>
              <a:cs typeface="+mn-ea"/>
              <a:sym typeface="+mn-lt"/>
            </a:endParaRPr>
          </a:p>
        </p:txBody>
      </p:sp>
      <p:sp>
        <p:nvSpPr>
          <p:cNvPr id="43" name="AutoShape 112"/>
          <p:cNvSpPr/>
          <p:nvPr/>
        </p:nvSpPr>
        <p:spPr bwMode="auto">
          <a:xfrm>
            <a:off x="9333230" y="3450590"/>
            <a:ext cx="485140" cy="482600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838995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44" name="Group 124"/>
          <p:cNvGrpSpPr/>
          <p:nvPr/>
        </p:nvGrpSpPr>
        <p:grpSpPr>
          <a:xfrm>
            <a:off x="7164070" y="3488055"/>
            <a:ext cx="484505" cy="407035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45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8389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8389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8389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975225" y="3449320"/>
            <a:ext cx="483235" cy="483235"/>
            <a:chOff x="3191434" y="2145028"/>
            <a:chExt cx="359165" cy="359165"/>
          </a:xfrm>
          <a:solidFill>
            <a:schemeClr val="bg1"/>
          </a:solidFill>
        </p:grpSpPr>
        <p:sp>
          <p:nvSpPr>
            <p:cNvPr id="49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8389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8389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8389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 flipH="1">
            <a:off x="2790825" y="3449320"/>
            <a:ext cx="483235" cy="48323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53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8389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83899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5" name="Oval 8"/>
          <p:cNvSpPr>
            <a:spLocks noChangeArrowheads="1"/>
          </p:cNvSpPr>
          <p:nvPr/>
        </p:nvSpPr>
        <p:spPr bwMode="auto">
          <a:xfrm>
            <a:off x="10617835" y="3274695"/>
            <a:ext cx="184150" cy="184785"/>
          </a:xfrm>
          <a:prstGeom prst="ellipse">
            <a:avLst/>
          </a:prstGeom>
          <a:solidFill>
            <a:srgbClr val="F5EFEA">
              <a:alpha val="7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838995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105660" y="4404360"/>
            <a:ext cx="2093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00430" y="4768850"/>
            <a:ext cx="3298825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82715" y="4530090"/>
            <a:ext cx="2093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77485" y="4894580"/>
            <a:ext cx="3298825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80730" y="1603375"/>
            <a:ext cx="2093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80730" y="1967865"/>
            <a:ext cx="282575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77640" y="1603375"/>
            <a:ext cx="2093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77640" y="1967865"/>
            <a:ext cx="282575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3000"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ww.freeppt7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rl3pqxz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l3pqxz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ＭＳ Ｐゴシック"/>
        <a:font script="Hang" typeface="맑은 고딕"/>
        <a:font script="Hans" typeface="思源黑体 CN Light"/>
        <a:font script="Hant" typeface="新細明體"/>
        <a:font script="Arab" typeface="思源黑体 CN Light"/>
        <a:font script="Hebr" typeface="思源黑体 CN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Ligh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ＭＳ Ｐゴシック"/>
        <a:font script="Hang" typeface="맑은 고딕"/>
        <a:font script="Hans" typeface="思源黑体 CN Light"/>
        <a:font script="Hant" typeface="新細明體"/>
        <a:font script="Arab" typeface="思源黑体 CN Light"/>
        <a:font script="Hebr" typeface="思源黑体 CN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Ligh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1382</Words>
  <Application>Microsoft Office PowerPoint</Application>
  <PresentationFormat>宽屏</PresentationFormat>
  <Paragraphs>170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725-CAI978</vt:lpstr>
      <vt:lpstr>思源黑体 CN Light</vt:lpstr>
      <vt:lpstr>微软雅黑</vt:lpstr>
      <vt:lpstr>Arial</vt:lpstr>
      <vt:lpstr>MS Reference Sans Serif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总结汇报</dc:title>
  <dc:creator>第一PPT</dc:creator>
  <cp:keywords>www.1ppt.com</cp:keywords>
  <dc:description>www.1ppt.com</dc:description>
  <cp:lastModifiedBy>之灵</cp:lastModifiedBy>
  <cp:revision>178</cp:revision>
  <dcterms:created xsi:type="dcterms:W3CDTF">2019-06-19T02:08:00Z</dcterms:created>
  <dcterms:modified xsi:type="dcterms:W3CDTF">2023-11-11T03:58:28Z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81485C5DF0BC48D7A92F6C32E9ECE141_12</vt:lpwstr>
  </property>
  <property fmtid="{D5CDD505-2E9C-101B-9397-08002B2CF9AE}" pid="3" name="KSOProductBuildVer">
    <vt:lpwstr>2052-12.1.0.15120</vt:lpwstr>
  </property>
</Properties>
</file>