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25" r:id="rId2"/>
  </p:sldMasterIdLst>
  <p:notesMasterIdLst>
    <p:notesMasterId r:id="rId27"/>
  </p:notesMasterIdLst>
  <p:sldIdLst>
    <p:sldId id="280" r:id="rId3"/>
    <p:sldId id="257" r:id="rId4"/>
    <p:sldId id="282" r:id="rId5"/>
    <p:sldId id="259" r:id="rId6"/>
    <p:sldId id="260" r:id="rId7"/>
    <p:sldId id="261" r:id="rId8"/>
    <p:sldId id="262" r:id="rId9"/>
    <p:sldId id="281" r:id="rId10"/>
    <p:sldId id="264" r:id="rId11"/>
    <p:sldId id="265" r:id="rId12"/>
    <p:sldId id="266" r:id="rId13"/>
    <p:sldId id="267" r:id="rId14"/>
    <p:sldId id="283" r:id="rId15"/>
    <p:sldId id="269" r:id="rId16"/>
    <p:sldId id="270" r:id="rId17"/>
    <p:sldId id="271" r:id="rId18"/>
    <p:sldId id="272" r:id="rId19"/>
    <p:sldId id="284" r:id="rId20"/>
    <p:sldId id="274" r:id="rId21"/>
    <p:sldId id="275" r:id="rId22"/>
    <p:sldId id="276" r:id="rId23"/>
    <p:sldId id="277" r:id="rId24"/>
    <p:sldId id="285" r:id="rId25"/>
    <p:sldId id="321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6A46"/>
    <a:srgbClr val="95C159"/>
    <a:srgbClr val="73A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95952-94EB-4516-BCDA-288D08B94108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E0FDD-B2E2-4139-8485-E59DB86FC5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9360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模板来自于： 第一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https://www.1ppt.com/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9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60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48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55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1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11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5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62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87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22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53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54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82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64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45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35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05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07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66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46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84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41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82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28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96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0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54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55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10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88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72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5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32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51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98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23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62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11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05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22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77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73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80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5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03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90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81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79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5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96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04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42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71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2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52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55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72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44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17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45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1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36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5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8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44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70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54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51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21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3077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  <p:hf sldNum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085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2023/11/16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968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2023/11/16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5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66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096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03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2C166-84F5-4165-93D2-06B3C9079743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69CB3-857E-4D7F-A379-1D845CEC931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8" r:id="rId59"/>
    <p:sldLayoutId id="2147483709" r:id="rId60"/>
    <p:sldLayoutId id="2147483710" r:id="rId61"/>
    <p:sldLayoutId id="2147483711" r:id="rId62"/>
    <p:sldLayoutId id="2147483712" r:id="rId63"/>
    <p:sldLayoutId id="2147483713" r:id="rId64"/>
    <p:sldLayoutId id="2147483714" r:id="rId65"/>
    <p:sldLayoutId id="2147483715" r:id="rId66"/>
    <p:sldLayoutId id="2147483716" r:id="rId67"/>
    <p:sldLayoutId id="2147483717" r:id="rId68"/>
    <p:sldLayoutId id="2147483718" r:id="rId69"/>
    <p:sldLayoutId id="2147483719" r:id="rId70"/>
    <p:sldLayoutId id="2147483720" r:id="rId71"/>
    <p:sldLayoutId id="2147483721" r:id="rId72"/>
    <p:sldLayoutId id="2147483722" r:id="rId73"/>
    <p:sldLayoutId id="2147483723" r:id="rId74"/>
    <p:sldLayoutId id="2147483724" r:id="rId75"/>
    <p:sldLayoutId id="2147483652" r:id="rId76"/>
    <p:sldLayoutId id="2147483729" r:id="rId77"/>
  </p:sldLayoutIdLst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03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9.png"/><Relationship Id="rId2" Type="http://schemas.openxmlformats.org/officeDocument/2006/relationships/tags" Target="../tags/tag3.xml"/><Relationship Id="rId16" Type="http://schemas.openxmlformats.org/officeDocument/2006/relationships/notesSlide" Target="../notesSlides/notesSlide15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3" Type="http://schemas.openxmlformats.org/officeDocument/2006/relationships/tags" Target="../tags/tag18.xml"/><Relationship Id="rId21" Type="http://schemas.openxmlformats.org/officeDocument/2006/relationships/notesSlide" Target="../notesSlides/notesSlide16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0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10" Type="http://schemas.openxmlformats.org/officeDocument/2006/relationships/tags" Target="../tags/tag25.xml"/><Relationship Id="rId19" Type="http://schemas.openxmlformats.org/officeDocument/2006/relationships/tags" Target="../tags/tag34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notesSlide" Target="../notesSlides/notesSlide20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0" Type="http://schemas.openxmlformats.org/officeDocument/2006/relationships/tags" Target="../tags/tag44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77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9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13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4" t="2946" r="9476" b="1861"/>
          <a:stretch>
            <a:fillRect/>
          </a:stretch>
        </p:blipFill>
        <p:spPr>
          <a:xfrm>
            <a:off x="1258431" y="570605"/>
            <a:ext cx="9434132" cy="61688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88538" y="1573138"/>
            <a:ext cx="47061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Free </a:t>
            </a:r>
          </a:p>
          <a:p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PPT Templates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21965" y="4976475"/>
            <a:ext cx="2308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Report 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freeppt7.com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81980" y="4976475"/>
            <a:ext cx="1325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Time 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202X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íṣļide"/>
          <p:cNvSpPr/>
          <p:nvPr/>
        </p:nvSpPr>
        <p:spPr bwMode="auto">
          <a:xfrm>
            <a:off x="5494440" y="3655033"/>
            <a:ext cx="4411226" cy="4601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697902" y="1341862"/>
            <a:ext cx="2308324" cy="47148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3800" b="1" dirty="0">
                <a:solidFill>
                  <a:schemeClr val="bg1"/>
                </a:solidFill>
                <a:cs typeface="+mn-ea"/>
                <a:sym typeface="+mn-lt"/>
              </a:rPr>
              <a:t>202X</a:t>
            </a:r>
            <a:endParaRPr lang="zh-CN" altLang="en-US" sz="13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 54"/>
          <p:cNvGrpSpPr/>
          <p:nvPr/>
        </p:nvGrpSpPr>
        <p:grpSpPr>
          <a:xfrm>
            <a:off x="1162441" y="2664911"/>
            <a:ext cx="10415587" cy="2647950"/>
            <a:chOff x="691660" y="2139810"/>
            <a:chExt cx="10415587" cy="2647950"/>
          </a:xfrm>
        </p:grpSpPr>
        <p:sp>
          <p:nvSpPr>
            <p:cNvPr id="27" name="六边形 2"/>
            <p:cNvSpPr>
              <a:spLocks noChangeArrowheads="1"/>
            </p:cNvSpPr>
            <p:nvPr/>
          </p:nvSpPr>
          <p:spPr bwMode="auto">
            <a:xfrm>
              <a:off x="2365202" y="2139810"/>
              <a:ext cx="2047875" cy="176530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95C15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8" name="六边形 41"/>
            <p:cNvSpPr>
              <a:spLocks noChangeArrowheads="1"/>
            </p:cNvSpPr>
            <p:nvPr/>
          </p:nvSpPr>
          <p:spPr bwMode="auto">
            <a:xfrm>
              <a:off x="4038427" y="3022460"/>
              <a:ext cx="2047875" cy="176530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086A4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9" name="六边形 42"/>
            <p:cNvSpPr>
              <a:spLocks noChangeArrowheads="1"/>
            </p:cNvSpPr>
            <p:nvPr/>
          </p:nvSpPr>
          <p:spPr bwMode="auto">
            <a:xfrm>
              <a:off x="5712287" y="2139810"/>
              <a:ext cx="2047875" cy="176530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95C15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0" name="六边形 43"/>
            <p:cNvSpPr>
              <a:spLocks noChangeArrowheads="1"/>
            </p:cNvSpPr>
            <p:nvPr/>
          </p:nvSpPr>
          <p:spPr bwMode="auto">
            <a:xfrm>
              <a:off x="7386147" y="3022460"/>
              <a:ext cx="2047875" cy="176530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086A4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3" name="六边形 101"/>
            <p:cNvSpPr>
              <a:spLocks noChangeArrowheads="1"/>
            </p:cNvSpPr>
            <p:nvPr/>
          </p:nvSpPr>
          <p:spPr bwMode="auto">
            <a:xfrm>
              <a:off x="691660" y="3022334"/>
              <a:ext cx="2047875" cy="1765300"/>
            </a:xfrm>
            <a:prstGeom prst="hexagon">
              <a:avLst>
                <a:gd name="adj" fmla="val 24995"/>
                <a:gd name="vf" fmla="val 115470"/>
              </a:avLst>
            </a:prstGeom>
            <a:noFill/>
            <a:ln w="12700" cap="flat" cmpd="sng">
              <a:solidFill>
                <a:srgbClr val="086A46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4" name="六边形 102"/>
            <p:cNvSpPr>
              <a:spLocks noChangeArrowheads="1"/>
            </p:cNvSpPr>
            <p:nvPr/>
          </p:nvSpPr>
          <p:spPr bwMode="auto">
            <a:xfrm>
              <a:off x="9059372" y="2165084"/>
              <a:ext cx="2047875" cy="1765300"/>
            </a:xfrm>
            <a:prstGeom prst="hexagon">
              <a:avLst>
                <a:gd name="adj" fmla="val 24995"/>
                <a:gd name="vf" fmla="val 115470"/>
              </a:avLst>
            </a:prstGeom>
            <a:noFill/>
            <a:ln w="12700" cap="flat" cmpd="sng">
              <a:solidFill>
                <a:srgbClr val="95C159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103"/>
            <p:cNvSpPr>
              <a:spLocks noChangeArrowheads="1"/>
            </p:cNvSpPr>
            <p:nvPr/>
          </p:nvSpPr>
          <p:spPr bwMode="auto">
            <a:xfrm>
              <a:off x="2738582" y="2806890"/>
              <a:ext cx="119776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3765">
                <a:defRPr/>
              </a:pPr>
              <a:r>
                <a:rPr lang="en-US" altLang="zh-CN" sz="2200" b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Add title</a:t>
              </a:r>
            </a:p>
          </p:txBody>
        </p:sp>
        <p:sp>
          <p:nvSpPr>
            <p:cNvPr id="46" name="文本框 104"/>
            <p:cNvSpPr>
              <a:spLocks noChangeArrowheads="1"/>
            </p:cNvSpPr>
            <p:nvPr/>
          </p:nvSpPr>
          <p:spPr bwMode="auto">
            <a:xfrm>
              <a:off x="4403082" y="3698315"/>
              <a:ext cx="119776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lvl="0" defTabSz="913765">
                <a:defRPr/>
              </a:pPr>
              <a:r>
                <a:rPr lang="en-US" altLang="zh-CN" sz="2200" b="1" dirty="0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Add title</a:t>
              </a:r>
            </a:p>
          </p:txBody>
        </p:sp>
        <p:sp>
          <p:nvSpPr>
            <p:cNvPr id="47" name="文本框 105"/>
            <p:cNvSpPr>
              <a:spLocks noChangeArrowheads="1"/>
            </p:cNvSpPr>
            <p:nvPr/>
          </p:nvSpPr>
          <p:spPr bwMode="auto">
            <a:xfrm>
              <a:off x="6069360" y="2811197"/>
              <a:ext cx="119776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lvl="0" defTabSz="913765">
                <a:defRPr/>
              </a:pPr>
              <a:r>
                <a:rPr lang="en-US" altLang="zh-CN" sz="2200" b="1" dirty="0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Add title</a:t>
              </a:r>
            </a:p>
          </p:txBody>
        </p:sp>
        <p:sp>
          <p:nvSpPr>
            <p:cNvPr id="48" name="文本框 106"/>
            <p:cNvSpPr>
              <a:spLocks noChangeArrowheads="1"/>
            </p:cNvSpPr>
            <p:nvPr/>
          </p:nvSpPr>
          <p:spPr bwMode="auto">
            <a:xfrm>
              <a:off x="7786772" y="3671534"/>
              <a:ext cx="119776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lvl="0" defTabSz="913765">
                <a:defRPr/>
              </a:pPr>
              <a:r>
                <a:rPr lang="en-US" altLang="zh-CN" sz="2200" b="1" dirty="0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Add title</a:t>
              </a:r>
            </a:p>
          </p:txBody>
        </p:sp>
        <p:sp>
          <p:nvSpPr>
            <p:cNvPr id="49" name="Freeform 2345"/>
            <p:cNvSpPr>
              <a:spLocks noEditPoints="1" noChangeArrowheads="1"/>
            </p:cNvSpPr>
            <p:nvPr/>
          </p:nvSpPr>
          <p:spPr bwMode="auto">
            <a:xfrm>
              <a:off x="1429847" y="3446197"/>
              <a:ext cx="585788" cy="1084262"/>
            </a:xfrm>
            <a:custGeom>
              <a:avLst/>
              <a:gdLst>
                <a:gd name="T0" fmla="*/ 43 w 86"/>
                <a:gd name="T1" fmla="*/ 0 h 164"/>
                <a:gd name="T2" fmla="*/ 29 w 86"/>
                <a:gd name="T3" fmla="*/ 11 h 164"/>
                <a:gd name="T4" fmla="*/ 12 w 86"/>
                <a:gd name="T5" fmla="*/ 13 h 164"/>
                <a:gd name="T6" fmla="*/ 10 w 86"/>
                <a:gd name="T7" fmla="*/ 30 h 164"/>
                <a:gd name="T8" fmla="*/ 0 w 86"/>
                <a:gd name="T9" fmla="*/ 44 h 164"/>
                <a:gd name="T10" fmla="*/ 10 w 86"/>
                <a:gd name="T11" fmla="*/ 57 h 164"/>
                <a:gd name="T12" fmla="*/ 12 w 86"/>
                <a:gd name="T13" fmla="*/ 74 h 164"/>
                <a:gd name="T14" fmla="*/ 29 w 86"/>
                <a:gd name="T15" fmla="*/ 77 h 164"/>
                <a:gd name="T16" fmla="*/ 43 w 86"/>
                <a:gd name="T17" fmla="*/ 87 h 164"/>
                <a:gd name="T18" fmla="*/ 57 w 86"/>
                <a:gd name="T19" fmla="*/ 77 h 164"/>
                <a:gd name="T20" fmla="*/ 74 w 86"/>
                <a:gd name="T21" fmla="*/ 74 h 164"/>
                <a:gd name="T22" fmla="*/ 76 w 86"/>
                <a:gd name="T23" fmla="*/ 57 h 164"/>
                <a:gd name="T24" fmla="*/ 86 w 86"/>
                <a:gd name="T25" fmla="*/ 44 h 164"/>
                <a:gd name="T26" fmla="*/ 76 w 86"/>
                <a:gd name="T27" fmla="*/ 30 h 164"/>
                <a:gd name="T28" fmla="*/ 74 w 86"/>
                <a:gd name="T29" fmla="*/ 13 h 164"/>
                <a:gd name="T30" fmla="*/ 57 w 86"/>
                <a:gd name="T31" fmla="*/ 11 h 164"/>
                <a:gd name="T32" fmla="*/ 43 w 86"/>
                <a:gd name="T33" fmla="*/ 0 h 164"/>
                <a:gd name="T34" fmla="*/ 43 w 86"/>
                <a:gd name="T35" fmla="*/ 24 h 164"/>
                <a:gd name="T36" fmla="*/ 62 w 86"/>
                <a:gd name="T37" fmla="*/ 44 h 164"/>
                <a:gd name="T38" fmla="*/ 43 w 86"/>
                <a:gd name="T39" fmla="*/ 63 h 164"/>
                <a:gd name="T40" fmla="*/ 24 w 86"/>
                <a:gd name="T41" fmla="*/ 44 h 164"/>
                <a:gd name="T42" fmla="*/ 43 w 86"/>
                <a:gd name="T43" fmla="*/ 24 h 164"/>
                <a:gd name="T44" fmla="*/ 29 w 86"/>
                <a:gd name="T45" fmla="*/ 91 h 164"/>
                <a:gd name="T46" fmla="*/ 19 w 86"/>
                <a:gd name="T47" fmla="*/ 92 h 164"/>
                <a:gd name="T48" fmla="*/ 19 w 86"/>
                <a:gd name="T49" fmla="*/ 164 h 164"/>
                <a:gd name="T50" fmla="*/ 67 w 86"/>
                <a:gd name="T51" fmla="*/ 164 h 164"/>
                <a:gd name="T52" fmla="*/ 67 w 86"/>
                <a:gd name="T53" fmla="*/ 92 h 164"/>
                <a:gd name="T54" fmla="*/ 57 w 86"/>
                <a:gd name="T55" fmla="*/ 91 h 164"/>
                <a:gd name="T56" fmla="*/ 43 w 86"/>
                <a:gd name="T57" fmla="*/ 101 h 164"/>
                <a:gd name="T58" fmla="*/ 29 w 86"/>
                <a:gd name="T59" fmla="*/ 91 h 1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6"/>
                <a:gd name="T91" fmla="*/ 0 h 164"/>
                <a:gd name="T92" fmla="*/ 86 w 86"/>
                <a:gd name="T93" fmla="*/ 164 h 16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6" h="164">
                  <a:moveTo>
                    <a:pt x="43" y="0"/>
                  </a:moveTo>
                  <a:cubicBezTo>
                    <a:pt x="37" y="0"/>
                    <a:pt x="31" y="5"/>
                    <a:pt x="29" y="11"/>
                  </a:cubicBezTo>
                  <a:cubicBezTo>
                    <a:pt x="24" y="8"/>
                    <a:pt x="17" y="8"/>
                    <a:pt x="12" y="13"/>
                  </a:cubicBezTo>
                  <a:cubicBezTo>
                    <a:pt x="8" y="18"/>
                    <a:pt x="7" y="25"/>
                    <a:pt x="10" y="30"/>
                  </a:cubicBezTo>
                  <a:cubicBezTo>
                    <a:pt x="4" y="32"/>
                    <a:pt x="0" y="37"/>
                    <a:pt x="0" y="44"/>
                  </a:cubicBezTo>
                  <a:cubicBezTo>
                    <a:pt x="0" y="50"/>
                    <a:pt x="4" y="55"/>
                    <a:pt x="10" y="57"/>
                  </a:cubicBezTo>
                  <a:cubicBezTo>
                    <a:pt x="7" y="63"/>
                    <a:pt x="8" y="70"/>
                    <a:pt x="12" y="74"/>
                  </a:cubicBezTo>
                  <a:cubicBezTo>
                    <a:pt x="17" y="79"/>
                    <a:pt x="24" y="80"/>
                    <a:pt x="29" y="77"/>
                  </a:cubicBezTo>
                  <a:cubicBezTo>
                    <a:pt x="31" y="82"/>
                    <a:pt x="37" y="87"/>
                    <a:pt x="43" y="87"/>
                  </a:cubicBezTo>
                  <a:cubicBezTo>
                    <a:pt x="49" y="87"/>
                    <a:pt x="55" y="82"/>
                    <a:pt x="57" y="77"/>
                  </a:cubicBezTo>
                  <a:cubicBezTo>
                    <a:pt x="62" y="80"/>
                    <a:pt x="69" y="79"/>
                    <a:pt x="74" y="74"/>
                  </a:cubicBezTo>
                  <a:cubicBezTo>
                    <a:pt x="78" y="70"/>
                    <a:pt x="79" y="63"/>
                    <a:pt x="76" y="57"/>
                  </a:cubicBezTo>
                  <a:cubicBezTo>
                    <a:pt x="82" y="55"/>
                    <a:pt x="86" y="50"/>
                    <a:pt x="86" y="44"/>
                  </a:cubicBezTo>
                  <a:cubicBezTo>
                    <a:pt x="86" y="37"/>
                    <a:pt x="82" y="32"/>
                    <a:pt x="76" y="30"/>
                  </a:cubicBezTo>
                  <a:cubicBezTo>
                    <a:pt x="79" y="25"/>
                    <a:pt x="78" y="18"/>
                    <a:pt x="74" y="13"/>
                  </a:cubicBezTo>
                  <a:cubicBezTo>
                    <a:pt x="69" y="8"/>
                    <a:pt x="62" y="8"/>
                    <a:pt x="57" y="11"/>
                  </a:cubicBezTo>
                  <a:cubicBezTo>
                    <a:pt x="55" y="5"/>
                    <a:pt x="49" y="0"/>
                    <a:pt x="43" y="0"/>
                  </a:cubicBezTo>
                  <a:close/>
                  <a:moveTo>
                    <a:pt x="43" y="24"/>
                  </a:moveTo>
                  <a:cubicBezTo>
                    <a:pt x="54" y="24"/>
                    <a:pt x="62" y="33"/>
                    <a:pt x="62" y="44"/>
                  </a:cubicBezTo>
                  <a:cubicBezTo>
                    <a:pt x="62" y="54"/>
                    <a:pt x="54" y="63"/>
                    <a:pt x="43" y="63"/>
                  </a:cubicBezTo>
                  <a:cubicBezTo>
                    <a:pt x="32" y="63"/>
                    <a:pt x="24" y="54"/>
                    <a:pt x="24" y="44"/>
                  </a:cubicBezTo>
                  <a:cubicBezTo>
                    <a:pt x="24" y="33"/>
                    <a:pt x="32" y="24"/>
                    <a:pt x="43" y="24"/>
                  </a:cubicBezTo>
                  <a:close/>
                  <a:moveTo>
                    <a:pt x="29" y="91"/>
                  </a:moveTo>
                  <a:cubicBezTo>
                    <a:pt x="26" y="93"/>
                    <a:pt x="22" y="93"/>
                    <a:pt x="19" y="92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45" y="136"/>
                    <a:pt x="42" y="138"/>
                    <a:pt x="67" y="16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4" y="93"/>
                    <a:pt x="60" y="93"/>
                    <a:pt x="57" y="91"/>
                  </a:cubicBezTo>
                  <a:cubicBezTo>
                    <a:pt x="55" y="97"/>
                    <a:pt x="49" y="101"/>
                    <a:pt x="43" y="101"/>
                  </a:cubicBezTo>
                  <a:cubicBezTo>
                    <a:pt x="37" y="101"/>
                    <a:pt x="31" y="97"/>
                    <a:pt x="29" y="91"/>
                  </a:cubicBezTo>
                  <a:close/>
                </a:path>
              </a:pathLst>
            </a:custGeom>
            <a:solidFill>
              <a:srgbClr val="086A46"/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2345"/>
            <p:cNvSpPr>
              <a:spLocks noEditPoints="1" noChangeArrowheads="1"/>
            </p:cNvSpPr>
            <p:nvPr/>
          </p:nvSpPr>
          <p:spPr bwMode="auto">
            <a:xfrm>
              <a:off x="9773747" y="2550847"/>
              <a:ext cx="585788" cy="1084262"/>
            </a:xfrm>
            <a:custGeom>
              <a:avLst/>
              <a:gdLst>
                <a:gd name="T0" fmla="*/ 43 w 86"/>
                <a:gd name="T1" fmla="*/ 0 h 164"/>
                <a:gd name="T2" fmla="*/ 29 w 86"/>
                <a:gd name="T3" fmla="*/ 11 h 164"/>
                <a:gd name="T4" fmla="*/ 12 w 86"/>
                <a:gd name="T5" fmla="*/ 13 h 164"/>
                <a:gd name="T6" fmla="*/ 10 w 86"/>
                <a:gd name="T7" fmla="*/ 30 h 164"/>
                <a:gd name="T8" fmla="*/ 0 w 86"/>
                <a:gd name="T9" fmla="*/ 44 h 164"/>
                <a:gd name="T10" fmla="*/ 10 w 86"/>
                <a:gd name="T11" fmla="*/ 57 h 164"/>
                <a:gd name="T12" fmla="*/ 12 w 86"/>
                <a:gd name="T13" fmla="*/ 74 h 164"/>
                <a:gd name="T14" fmla="*/ 29 w 86"/>
                <a:gd name="T15" fmla="*/ 77 h 164"/>
                <a:gd name="T16" fmla="*/ 43 w 86"/>
                <a:gd name="T17" fmla="*/ 87 h 164"/>
                <a:gd name="T18" fmla="*/ 57 w 86"/>
                <a:gd name="T19" fmla="*/ 77 h 164"/>
                <a:gd name="T20" fmla="*/ 74 w 86"/>
                <a:gd name="T21" fmla="*/ 74 h 164"/>
                <a:gd name="T22" fmla="*/ 76 w 86"/>
                <a:gd name="T23" fmla="*/ 57 h 164"/>
                <a:gd name="T24" fmla="*/ 86 w 86"/>
                <a:gd name="T25" fmla="*/ 44 h 164"/>
                <a:gd name="T26" fmla="*/ 76 w 86"/>
                <a:gd name="T27" fmla="*/ 30 h 164"/>
                <a:gd name="T28" fmla="*/ 74 w 86"/>
                <a:gd name="T29" fmla="*/ 13 h 164"/>
                <a:gd name="T30" fmla="*/ 57 w 86"/>
                <a:gd name="T31" fmla="*/ 11 h 164"/>
                <a:gd name="T32" fmla="*/ 43 w 86"/>
                <a:gd name="T33" fmla="*/ 0 h 164"/>
                <a:gd name="T34" fmla="*/ 43 w 86"/>
                <a:gd name="T35" fmla="*/ 24 h 164"/>
                <a:gd name="T36" fmla="*/ 62 w 86"/>
                <a:gd name="T37" fmla="*/ 44 h 164"/>
                <a:gd name="T38" fmla="*/ 43 w 86"/>
                <a:gd name="T39" fmla="*/ 63 h 164"/>
                <a:gd name="T40" fmla="*/ 24 w 86"/>
                <a:gd name="T41" fmla="*/ 44 h 164"/>
                <a:gd name="T42" fmla="*/ 43 w 86"/>
                <a:gd name="T43" fmla="*/ 24 h 164"/>
                <a:gd name="T44" fmla="*/ 29 w 86"/>
                <a:gd name="T45" fmla="*/ 91 h 164"/>
                <a:gd name="T46" fmla="*/ 19 w 86"/>
                <a:gd name="T47" fmla="*/ 92 h 164"/>
                <a:gd name="T48" fmla="*/ 19 w 86"/>
                <a:gd name="T49" fmla="*/ 164 h 164"/>
                <a:gd name="T50" fmla="*/ 67 w 86"/>
                <a:gd name="T51" fmla="*/ 164 h 164"/>
                <a:gd name="T52" fmla="*/ 67 w 86"/>
                <a:gd name="T53" fmla="*/ 92 h 164"/>
                <a:gd name="T54" fmla="*/ 57 w 86"/>
                <a:gd name="T55" fmla="*/ 91 h 164"/>
                <a:gd name="T56" fmla="*/ 43 w 86"/>
                <a:gd name="T57" fmla="*/ 101 h 164"/>
                <a:gd name="T58" fmla="*/ 29 w 86"/>
                <a:gd name="T59" fmla="*/ 91 h 1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6"/>
                <a:gd name="T91" fmla="*/ 0 h 164"/>
                <a:gd name="T92" fmla="*/ 86 w 86"/>
                <a:gd name="T93" fmla="*/ 164 h 16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6" h="164">
                  <a:moveTo>
                    <a:pt x="43" y="0"/>
                  </a:moveTo>
                  <a:cubicBezTo>
                    <a:pt x="37" y="0"/>
                    <a:pt x="31" y="5"/>
                    <a:pt x="29" y="11"/>
                  </a:cubicBezTo>
                  <a:cubicBezTo>
                    <a:pt x="24" y="8"/>
                    <a:pt x="17" y="8"/>
                    <a:pt x="12" y="13"/>
                  </a:cubicBezTo>
                  <a:cubicBezTo>
                    <a:pt x="8" y="18"/>
                    <a:pt x="7" y="25"/>
                    <a:pt x="10" y="30"/>
                  </a:cubicBezTo>
                  <a:cubicBezTo>
                    <a:pt x="4" y="32"/>
                    <a:pt x="0" y="37"/>
                    <a:pt x="0" y="44"/>
                  </a:cubicBezTo>
                  <a:cubicBezTo>
                    <a:pt x="0" y="50"/>
                    <a:pt x="4" y="55"/>
                    <a:pt x="10" y="57"/>
                  </a:cubicBezTo>
                  <a:cubicBezTo>
                    <a:pt x="7" y="63"/>
                    <a:pt x="8" y="70"/>
                    <a:pt x="12" y="74"/>
                  </a:cubicBezTo>
                  <a:cubicBezTo>
                    <a:pt x="17" y="79"/>
                    <a:pt x="24" y="80"/>
                    <a:pt x="29" y="77"/>
                  </a:cubicBezTo>
                  <a:cubicBezTo>
                    <a:pt x="31" y="82"/>
                    <a:pt x="37" y="87"/>
                    <a:pt x="43" y="87"/>
                  </a:cubicBezTo>
                  <a:cubicBezTo>
                    <a:pt x="49" y="87"/>
                    <a:pt x="55" y="82"/>
                    <a:pt x="57" y="77"/>
                  </a:cubicBezTo>
                  <a:cubicBezTo>
                    <a:pt x="62" y="80"/>
                    <a:pt x="69" y="79"/>
                    <a:pt x="74" y="74"/>
                  </a:cubicBezTo>
                  <a:cubicBezTo>
                    <a:pt x="78" y="70"/>
                    <a:pt x="79" y="63"/>
                    <a:pt x="76" y="57"/>
                  </a:cubicBezTo>
                  <a:cubicBezTo>
                    <a:pt x="82" y="55"/>
                    <a:pt x="86" y="50"/>
                    <a:pt x="86" y="44"/>
                  </a:cubicBezTo>
                  <a:cubicBezTo>
                    <a:pt x="86" y="37"/>
                    <a:pt x="82" y="32"/>
                    <a:pt x="76" y="30"/>
                  </a:cubicBezTo>
                  <a:cubicBezTo>
                    <a:pt x="79" y="25"/>
                    <a:pt x="78" y="18"/>
                    <a:pt x="74" y="13"/>
                  </a:cubicBezTo>
                  <a:cubicBezTo>
                    <a:pt x="69" y="8"/>
                    <a:pt x="62" y="8"/>
                    <a:pt x="57" y="11"/>
                  </a:cubicBezTo>
                  <a:cubicBezTo>
                    <a:pt x="55" y="5"/>
                    <a:pt x="49" y="0"/>
                    <a:pt x="43" y="0"/>
                  </a:cubicBezTo>
                  <a:close/>
                  <a:moveTo>
                    <a:pt x="43" y="24"/>
                  </a:moveTo>
                  <a:cubicBezTo>
                    <a:pt x="54" y="24"/>
                    <a:pt x="62" y="33"/>
                    <a:pt x="62" y="44"/>
                  </a:cubicBezTo>
                  <a:cubicBezTo>
                    <a:pt x="62" y="54"/>
                    <a:pt x="54" y="63"/>
                    <a:pt x="43" y="63"/>
                  </a:cubicBezTo>
                  <a:cubicBezTo>
                    <a:pt x="32" y="63"/>
                    <a:pt x="24" y="54"/>
                    <a:pt x="24" y="44"/>
                  </a:cubicBezTo>
                  <a:cubicBezTo>
                    <a:pt x="24" y="33"/>
                    <a:pt x="32" y="24"/>
                    <a:pt x="43" y="24"/>
                  </a:cubicBezTo>
                  <a:close/>
                  <a:moveTo>
                    <a:pt x="29" y="91"/>
                  </a:moveTo>
                  <a:cubicBezTo>
                    <a:pt x="26" y="93"/>
                    <a:pt x="22" y="93"/>
                    <a:pt x="19" y="92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45" y="136"/>
                    <a:pt x="42" y="138"/>
                    <a:pt x="67" y="16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4" y="93"/>
                    <a:pt x="60" y="93"/>
                    <a:pt x="57" y="91"/>
                  </a:cubicBezTo>
                  <a:cubicBezTo>
                    <a:pt x="55" y="97"/>
                    <a:pt x="49" y="101"/>
                    <a:pt x="43" y="101"/>
                  </a:cubicBezTo>
                  <a:cubicBezTo>
                    <a:pt x="37" y="101"/>
                    <a:pt x="31" y="97"/>
                    <a:pt x="29" y="91"/>
                  </a:cubicBezTo>
                  <a:close/>
                </a:path>
              </a:pathLst>
            </a:custGeom>
            <a:solidFill>
              <a:srgbClr val="95C159"/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 55"/>
          <p:cNvGrpSpPr/>
          <p:nvPr/>
        </p:nvGrpSpPr>
        <p:grpSpPr>
          <a:xfrm>
            <a:off x="2762962" y="1255247"/>
            <a:ext cx="7210228" cy="5331647"/>
            <a:chOff x="2292181" y="730146"/>
            <a:chExt cx="7210228" cy="5331647"/>
          </a:xfrm>
        </p:grpSpPr>
        <p:sp>
          <p:nvSpPr>
            <p:cNvPr id="51" name="TextBox 160"/>
            <p:cNvSpPr txBox="1"/>
            <p:nvPr/>
          </p:nvSpPr>
          <p:spPr>
            <a:xfrm>
              <a:off x="2292181" y="730146"/>
              <a:ext cx="2193915" cy="1233909"/>
            </a:xfrm>
            <a:prstGeom prst="rect">
              <a:avLst/>
            </a:prstGeom>
            <a:noFill/>
          </p:spPr>
          <p:txBody>
            <a:bodyPr wrap="square" lIns="162544" tIns="81271" rIns="162544" bIns="81271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2" name="TextBox 160"/>
            <p:cNvSpPr txBox="1"/>
            <p:nvPr/>
          </p:nvSpPr>
          <p:spPr>
            <a:xfrm>
              <a:off x="3958082" y="4827884"/>
              <a:ext cx="2193915" cy="1233909"/>
            </a:xfrm>
            <a:prstGeom prst="rect">
              <a:avLst/>
            </a:prstGeom>
            <a:noFill/>
          </p:spPr>
          <p:txBody>
            <a:bodyPr wrap="square" lIns="162544" tIns="81271" rIns="162544" bIns="81271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3" name="TextBox 160"/>
            <p:cNvSpPr txBox="1"/>
            <p:nvPr/>
          </p:nvSpPr>
          <p:spPr>
            <a:xfrm>
              <a:off x="5667386" y="746402"/>
              <a:ext cx="2193915" cy="1233909"/>
            </a:xfrm>
            <a:prstGeom prst="rect">
              <a:avLst/>
            </a:prstGeom>
            <a:noFill/>
          </p:spPr>
          <p:txBody>
            <a:bodyPr wrap="square" lIns="162544" tIns="81271" rIns="162544" bIns="81271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4" name="TextBox 160"/>
            <p:cNvSpPr txBox="1"/>
            <p:nvPr/>
          </p:nvSpPr>
          <p:spPr>
            <a:xfrm>
              <a:off x="7308494" y="4805057"/>
              <a:ext cx="2193915" cy="1233909"/>
            </a:xfrm>
            <a:prstGeom prst="rect">
              <a:avLst/>
            </a:prstGeom>
            <a:noFill/>
          </p:spPr>
          <p:txBody>
            <a:bodyPr wrap="square" lIns="162544" tIns="81271" rIns="162544" bIns="81271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2" name="Picture 30_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4" t="48165" r="42304" b="1110"/>
          <a:stretch>
            <a:fillRect/>
          </a:stretch>
        </p:blipFill>
        <p:spPr>
          <a:xfrm>
            <a:off x="-62650" y="0"/>
            <a:ext cx="754310" cy="937712"/>
          </a:xfrm>
          <a:prstGeom prst="rect">
            <a:avLst/>
          </a:prstGeom>
        </p:spPr>
      </p:pic>
      <p:sp>
        <p:nvSpPr>
          <p:cNvPr id="23" name="TextBox 34_1_1"/>
          <p:cNvSpPr txBox="1"/>
          <p:nvPr/>
        </p:nvSpPr>
        <p:spPr>
          <a:xfrm>
            <a:off x="691660" y="264868"/>
            <a:ext cx="22787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微软雅黑" panose="020B050302020402020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1"/>
          <p:cNvGrpSpPr/>
          <p:nvPr/>
        </p:nvGrpSpPr>
        <p:grpSpPr>
          <a:xfrm rot="14469289">
            <a:off x="4918757" y="1965161"/>
            <a:ext cx="352924" cy="1766381"/>
            <a:chOff x="2117759" y="1650038"/>
            <a:chExt cx="333788" cy="1670603"/>
          </a:xfrm>
        </p:grpSpPr>
        <p:sp>
          <p:nvSpPr>
            <p:cNvPr id="6" name="Rounded Rectangle 32"/>
            <p:cNvSpPr/>
            <p:nvPr/>
          </p:nvSpPr>
          <p:spPr>
            <a:xfrm>
              <a:off x="2184756" y="1765252"/>
              <a:ext cx="199794" cy="1555389"/>
            </a:xfrm>
            <a:prstGeom prst="roundRect">
              <a:avLst>
                <a:gd name="adj" fmla="val 50000"/>
              </a:avLst>
            </a:prstGeom>
            <a:solidFill>
              <a:srgbClr val="086A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15" dirty="0">
                <a:cs typeface="+mn-ea"/>
                <a:sym typeface="+mn-lt"/>
              </a:endParaRPr>
            </a:p>
          </p:txBody>
        </p:sp>
        <p:grpSp>
          <p:nvGrpSpPr>
            <p:cNvPr id="7" name="Group 33"/>
            <p:cNvGrpSpPr/>
            <p:nvPr/>
          </p:nvGrpSpPr>
          <p:grpSpPr>
            <a:xfrm>
              <a:off x="2117759" y="1650038"/>
              <a:ext cx="333788" cy="333788"/>
              <a:chOff x="2786183" y="1189182"/>
              <a:chExt cx="921712" cy="921712"/>
            </a:xfrm>
          </p:grpSpPr>
          <p:sp>
            <p:nvSpPr>
              <p:cNvPr id="8" name="Oval 34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rgbClr val="086A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2115" dirty="0">
                  <a:cs typeface="+mn-ea"/>
                  <a:sym typeface="+mn-lt"/>
                </a:endParaRPr>
              </a:p>
            </p:txBody>
          </p:sp>
          <p:sp>
            <p:nvSpPr>
              <p:cNvPr id="9" name="Oval 37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2115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Group 52"/>
          <p:cNvGrpSpPr/>
          <p:nvPr/>
        </p:nvGrpSpPr>
        <p:grpSpPr>
          <a:xfrm rot="10800000">
            <a:off x="4601934" y="3298791"/>
            <a:ext cx="352924" cy="1766381"/>
            <a:chOff x="1485809" y="1650038"/>
            <a:chExt cx="333788" cy="1670603"/>
          </a:xfrm>
        </p:grpSpPr>
        <p:sp>
          <p:nvSpPr>
            <p:cNvPr id="11" name="Rounded Rectangle 38"/>
            <p:cNvSpPr/>
            <p:nvPr/>
          </p:nvSpPr>
          <p:spPr>
            <a:xfrm>
              <a:off x="1552806" y="1765252"/>
              <a:ext cx="199794" cy="1555389"/>
            </a:xfrm>
            <a:prstGeom prst="roundRect">
              <a:avLst>
                <a:gd name="adj" fmla="val 50000"/>
              </a:avLst>
            </a:prstGeom>
            <a:solidFill>
              <a:srgbClr val="95C1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15" dirty="0">
                <a:cs typeface="+mn-ea"/>
                <a:sym typeface="+mn-lt"/>
              </a:endParaRPr>
            </a:p>
          </p:txBody>
        </p:sp>
        <p:grpSp>
          <p:nvGrpSpPr>
            <p:cNvPr id="12" name="Group 39"/>
            <p:cNvGrpSpPr/>
            <p:nvPr/>
          </p:nvGrpSpPr>
          <p:grpSpPr>
            <a:xfrm>
              <a:off x="1485809" y="1650038"/>
              <a:ext cx="333788" cy="333788"/>
              <a:chOff x="2786183" y="1189182"/>
              <a:chExt cx="921712" cy="921712"/>
            </a:xfrm>
          </p:grpSpPr>
          <p:sp>
            <p:nvSpPr>
              <p:cNvPr id="13" name="Oval 40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rgbClr val="95C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2115" dirty="0">
                  <a:cs typeface="+mn-ea"/>
                  <a:sym typeface="+mn-lt"/>
                </a:endParaRPr>
              </a:p>
            </p:txBody>
          </p:sp>
          <p:sp>
            <p:nvSpPr>
              <p:cNvPr id="14" name="Oval 41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2115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Group 63"/>
          <p:cNvGrpSpPr/>
          <p:nvPr/>
        </p:nvGrpSpPr>
        <p:grpSpPr>
          <a:xfrm rot="7518191">
            <a:off x="5552774" y="4155930"/>
            <a:ext cx="352924" cy="1766381"/>
            <a:chOff x="760548" y="1650038"/>
            <a:chExt cx="333788" cy="1670603"/>
          </a:xfrm>
        </p:grpSpPr>
        <p:sp>
          <p:nvSpPr>
            <p:cNvPr id="16" name="Rounded Rectangle 42"/>
            <p:cNvSpPr/>
            <p:nvPr/>
          </p:nvSpPr>
          <p:spPr>
            <a:xfrm>
              <a:off x="827545" y="1765252"/>
              <a:ext cx="199794" cy="1555389"/>
            </a:xfrm>
            <a:prstGeom prst="roundRect">
              <a:avLst>
                <a:gd name="adj" fmla="val 50000"/>
              </a:avLst>
            </a:prstGeom>
            <a:solidFill>
              <a:srgbClr val="086A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15" dirty="0">
                <a:cs typeface="+mn-ea"/>
                <a:sym typeface="+mn-lt"/>
              </a:endParaRPr>
            </a:p>
          </p:txBody>
        </p:sp>
        <p:grpSp>
          <p:nvGrpSpPr>
            <p:cNvPr id="17" name="Group 43"/>
            <p:cNvGrpSpPr/>
            <p:nvPr/>
          </p:nvGrpSpPr>
          <p:grpSpPr>
            <a:xfrm>
              <a:off x="760548" y="1650038"/>
              <a:ext cx="333788" cy="333788"/>
              <a:chOff x="2786183" y="1189182"/>
              <a:chExt cx="921712" cy="921712"/>
            </a:xfrm>
          </p:grpSpPr>
          <p:sp>
            <p:nvSpPr>
              <p:cNvPr id="18" name="Oval 44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rgbClr val="086A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2115" dirty="0">
                  <a:cs typeface="+mn-ea"/>
                  <a:sym typeface="+mn-lt"/>
                </a:endParaRPr>
              </a:p>
            </p:txBody>
          </p:sp>
          <p:sp>
            <p:nvSpPr>
              <p:cNvPr id="19" name="Oval 45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2115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" name="Group 50"/>
          <p:cNvGrpSpPr/>
          <p:nvPr/>
        </p:nvGrpSpPr>
        <p:grpSpPr>
          <a:xfrm rot="3647897">
            <a:off x="6875194" y="3800760"/>
            <a:ext cx="352924" cy="1766381"/>
            <a:chOff x="2648116" y="1650038"/>
            <a:chExt cx="333788" cy="1670603"/>
          </a:xfrm>
        </p:grpSpPr>
        <p:sp>
          <p:nvSpPr>
            <p:cNvPr id="21" name="Rounded Rectangle 46"/>
            <p:cNvSpPr/>
            <p:nvPr/>
          </p:nvSpPr>
          <p:spPr>
            <a:xfrm>
              <a:off x="2715113" y="1765252"/>
              <a:ext cx="199794" cy="1555389"/>
            </a:xfrm>
            <a:prstGeom prst="roundRect">
              <a:avLst>
                <a:gd name="adj" fmla="val 50000"/>
              </a:avLst>
            </a:prstGeom>
            <a:solidFill>
              <a:srgbClr val="95C1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15" dirty="0">
                <a:cs typeface="+mn-ea"/>
                <a:sym typeface="+mn-lt"/>
              </a:endParaRPr>
            </a:p>
          </p:txBody>
        </p:sp>
        <p:grpSp>
          <p:nvGrpSpPr>
            <p:cNvPr id="22" name="Group 47"/>
            <p:cNvGrpSpPr/>
            <p:nvPr/>
          </p:nvGrpSpPr>
          <p:grpSpPr>
            <a:xfrm>
              <a:off x="2648116" y="1650038"/>
              <a:ext cx="333788" cy="333788"/>
              <a:chOff x="2786183" y="1189182"/>
              <a:chExt cx="921712" cy="921712"/>
            </a:xfrm>
          </p:grpSpPr>
          <p:sp>
            <p:nvSpPr>
              <p:cNvPr id="23" name="Oval 48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rgbClr val="95C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2115" dirty="0">
                  <a:cs typeface="+mn-ea"/>
                  <a:sym typeface="+mn-lt"/>
                </a:endParaRPr>
              </a:p>
            </p:txBody>
          </p:sp>
          <p:sp>
            <p:nvSpPr>
              <p:cNvPr id="24" name="Oval 49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2115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5" name="Group 57"/>
          <p:cNvGrpSpPr/>
          <p:nvPr/>
        </p:nvGrpSpPr>
        <p:grpSpPr>
          <a:xfrm>
            <a:off x="7221051" y="2469555"/>
            <a:ext cx="352924" cy="1766381"/>
            <a:chOff x="5982866" y="1650038"/>
            <a:chExt cx="333788" cy="1670603"/>
          </a:xfrm>
        </p:grpSpPr>
        <p:sp>
          <p:nvSpPr>
            <p:cNvPr id="26" name="Rounded Rectangle 53"/>
            <p:cNvSpPr/>
            <p:nvPr/>
          </p:nvSpPr>
          <p:spPr>
            <a:xfrm>
              <a:off x="6049863" y="1765252"/>
              <a:ext cx="199794" cy="1555389"/>
            </a:xfrm>
            <a:prstGeom prst="roundRect">
              <a:avLst>
                <a:gd name="adj" fmla="val 50000"/>
              </a:avLst>
            </a:prstGeom>
            <a:solidFill>
              <a:srgbClr val="086A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15" dirty="0">
                <a:cs typeface="+mn-ea"/>
                <a:sym typeface="+mn-lt"/>
              </a:endParaRPr>
            </a:p>
          </p:txBody>
        </p:sp>
        <p:grpSp>
          <p:nvGrpSpPr>
            <p:cNvPr id="27" name="Group 54"/>
            <p:cNvGrpSpPr/>
            <p:nvPr/>
          </p:nvGrpSpPr>
          <p:grpSpPr>
            <a:xfrm>
              <a:off x="5982866" y="1650038"/>
              <a:ext cx="333788" cy="333788"/>
              <a:chOff x="2786183" y="1189182"/>
              <a:chExt cx="921712" cy="921712"/>
            </a:xfrm>
          </p:grpSpPr>
          <p:sp>
            <p:nvSpPr>
              <p:cNvPr id="28" name="Oval 55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rgbClr val="086A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2115" dirty="0">
                  <a:cs typeface="+mn-ea"/>
                  <a:sym typeface="+mn-lt"/>
                </a:endParaRPr>
              </a:p>
            </p:txBody>
          </p:sp>
          <p:sp>
            <p:nvSpPr>
              <p:cNvPr id="29" name="Oval 56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2115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Group 58"/>
          <p:cNvGrpSpPr/>
          <p:nvPr/>
        </p:nvGrpSpPr>
        <p:grpSpPr>
          <a:xfrm rot="18356643">
            <a:off x="6291028" y="1617993"/>
            <a:ext cx="352924" cy="1766381"/>
            <a:chOff x="5982866" y="1650038"/>
            <a:chExt cx="333788" cy="1670603"/>
          </a:xfrm>
        </p:grpSpPr>
        <p:sp>
          <p:nvSpPr>
            <p:cNvPr id="31" name="Rounded Rectangle 59"/>
            <p:cNvSpPr/>
            <p:nvPr/>
          </p:nvSpPr>
          <p:spPr>
            <a:xfrm>
              <a:off x="6049863" y="1765252"/>
              <a:ext cx="199794" cy="1555389"/>
            </a:xfrm>
            <a:prstGeom prst="roundRect">
              <a:avLst>
                <a:gd name="adj" fmla="val 50000"/>
              </a:avLst>
            </a:prstGeom>
            <a:solidFill>
              <a:srgbClr val="95C1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15" dirty="0">
                <a:cs typeface="+mn-ea"/>
                <a:sym typeface="+mn-lt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5982866" y="1650038"/>
              <a:ext cx="333788" cy="333788"/>
              <a:chOff x="2786183" y="1189182"/>
              <a:chExt cx="921712" cy="921712"/>
            </a:xfrm>
          </p:grpSpPr>
          <p:sp>
            <p:nvSpPr>
              <p:cNvPr id="33" name="Oval 61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rgbClr val="95C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2115" dirty="0">
                  <a:cs typeface="+mn-ea"/>
                  <a:sym typeface="+mn-lt"/>
                </a:endParaRPr>
              </a:p>
            </p:txBody>
          </p:sp>
          <p:sp>
            <p:nvSpPr>
              <p:cNvPr id="34" name="Oval 62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2115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1" name="组 80"/>
          <p:cNvGrpSpPr/>
          <p:nvPr/>
        </p:nvGrpSpPr>
        <p:grpSpPr>
          <a:xfrm>
            <a:off x="5558984" y="3135902"/>
            <a:ext cx="1104573" cy="1281305"/>
            <a:chOff x="5558984" y="3135902"/>
            <a:chExt cx="1104573" cy="1281305"/>
          </a:xfrm>
        </p:grpSpPr>
        <p:sp>
          <p:nvSpPr>
            <p:cNvPr id="80" name="六边形 79"/>
            <p:cNvSpPr/>
            <p:nvPr/>
          </p:nvSpPr>
          <p:spPr>
            <a:xfrm rot="16200000">
              <a:off x="5470618" y="3224268"/>
              <a:ext cx="1281305" cy="1104573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301"/>
            <p:cNvSpPr>
              <a:spLocks noEditPoints="1"/>
            </p:cNvSpPr>
            <p:nvPr/>
          </p:nvSpPr>
          <p:spPr bwMode="auto">
            <a:xfrm>
              <a:off x="5774599" y="3498340"/>
              <a:ext cx="674886" cy="546336"/>
            </a:xfrm>
            <a:custGeom>
              <a:avLst/>
              <a:gdLst>
                <a:gd name="T0" fmla="*/ 1426 w 3261"/>
                <a:gd name="T1" fmla="*/ 814 h 2648"/>
                <a:gd name="T2" fmla="*/ 1426 w 3261"/>
                <a:gd name="T3" fmla="*/ 1630 h 2648"/>
                <a:gd name="T4" fmla="*/ 917 w 3261"/>
                <a:gd name="T5" fmla="*/ 1630 h 2648"/>
                <a:gd name="T6" fmla="*/ 1631 w 3261"/>
                <a:gd name="T7" fmla="*/ 2342 h 2648"/>
                <a:gd name="T8" fmla="*/ 2343 w 3261"/>
                <a:gd name="T9" fmla="*/ 1630 h 2648"/>
                <a:gd name="T10" fmla="*/ 1835 w 3261"/>
                <a:gd name="T11" fmla="*/ 1630 h 2648"/>
                <a:gd name="T12" fmla="*/ 1835 w 3261"/>
                <a:gd name="T13" fmla="*/ 814 h 2648"/>
                <a:gd name="T14" fmla="*/ 1426 w 3261"/>
                <a:gd name="T15" fmla="*/ 814 h 2648"/>
                <a:gd name="T16" fmla="*/ 0 w 3261"/>
                <a:gd name="T17" fmla="*/ 0 h 2648"/>
                <a:gd name="T18" fmla="*/ 1426 w 3261"/>
                <a:gd name="T19" fmla="*/ 0 h 2648"/>
                <a:gd name="T20" fmla="*/ 1835 w 3261"/>
                <a:gd name="T21" fmla="*/ 407 h 2648"/>
                <a:gd name="T22" fmla="*/ 3261 w 3261"/>
                <a:gd name="T23" fmla="*/ 407 h 2648"/>
                <a:gd name="T24" fmla="*/ 3261 w 3261"/>
                <a:gd name="T25" fmla="*/ 2648 h 2648"/>
                <a:gd name="T26" fmla="*/ 0 w 3261"/>
                <a:gd name="T27" fmla="*/ 2648 h 2648"/>
                <a:gd name="T28" fmla="*/ 0 w 3261"/>
                <a:gd name="T29" fmla="*/ 0 h 2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61" h="2648">
                  <a:moveTo>
                    <a:pt x="1426" y="814"/>
                  </a:moveTo>
                  <a:lnTo>
                    <a:pt x="1426" y="1630"/>
                  </a:lnTo>
                  <a:lnTo>
                    <a:pt x="917" y="1630"/>
                  </a:lnTo>
                  <a:lnTo>
                    <a:pt x="1631" y="2342"/>
                  </a:lnTo>
                  <a:lnTo>
                    <a:pt x="2343" y="1630"/>
                  </a:lnTo>
                  <a:lnTo>
                    <a:pt x="1835" y="1630"/>
                  </a:lnTo>
                  <a:lnTo>
                    <a:pt x="1835" y="814"/>
                  </a:lnTo>
                  <a:lnTo>
                    <a:pt x="1426" y="814"/>
                  </a:lnTo>
                  <a:close/>
                  <a:moveTo>
                    <a:pt x="0" y="0"/>
                  </a:moveTo>
                  <a:lnTo>
                    <a:pt x="1426" y="0"/>
                  </a:lnTo>
                  <a:lnTo>
                    <a:pt x="1835" y="407"/>
                  </a:lnTo>
                  <a:lnTo>
                    <a:pt x="3261" y="407"/>
                  </a:lnTo>
                  <a:lnTo>
                    <a:pt x="3261" y="2648"/>
                  </a:lnTo>
                  <a:lnTo>
                    <a:pt x="0" y="2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6A46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sz="1355" noProof="1">
                <a:solidFill>
                  <a:srgbClr val="A2DBD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2" name="TextBox 160"/>
          <p:cNvSpPr txBox="1"/>
          <p:nvPr/>
        </p:nvSpPr>
        <p:spPr>
          <a:xfrm>
            <a:off x="1667486" y="1908328"/>
            <a:ext cx="2378528" cy="777054"/>
          </a:xfrm>
          <a:prstGeom prst="rect">
            <a:avLst/>
          </a:prstGeom>
          <a:noFill/>
        </p:spPr>
        <p:txBody>
          <a:bodyPr wrap="square" lIns="162544" tIns="81271" rIns="162544" bIns="81271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3" name="TextBox 163"/>
          <p:cNvSpPr txBox="1"/>
          <p:nvPr/>
        </p:nvSpPr>
        <p:spPr>
          <a:xfrm>
            <a:off x="1975453" y="1659648"/>
            <a:ext cx="1787487" cy="379848"/>
          </a:xfrm>
          <a:prstGeom prst="rect">
            <a:avLst/>
          </a:prstGeom>
          <a:noFill/>
        </p:spPr>
        <p:txBody>
          <a:bodyPr wrap="square" lIns="162544" tIns="0" rIns="162544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</a:t>
            </a:r>
            <a:endParaRPr lang="zh-CN" altLang="en-US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5" name="TextBox 160"/>
          <p:cNvSpPr txBox="1"/>
          <p:nvPr/>
        </p:nvSpPr>
        <p:spPr>
          <a:xfrm>
            <a:off x="1635960" y="3246227"/>
            <a:ext cx="2378528" cy="777054"/>
          </a:xfrm>
          <a:prstGeom prst="rect">
            <a:avLst/>
          </a:prstGeom>
          <a:noFill/>
        </p:spPr>
        <p:txBody>
          <a:bodyPr wrap="square" lIns="162544" tIns="81271" rIns="162544" bIns="81271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6" name="TextBox 163"/>
          <p:cNvSpPr txBox="1"/>
          <p:nvPr/>
        </p:nvSpPr>
        <p:spPr>
          <a:xfrm>
            <a:off x="1943927" y="2997547"/>
            <a:ext cx="1787487" cy="379848"/>
          </a:xfrm>
          <a:prstGeom prst="rect">
            <a:avLst/>
          </a:prstGeom>
          <a:noFill/>
        </p:spPr>
        <p:txBody>
          <a:bodyPr wrap="square" lIns="162544" tIns="0" rIns="162544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</a:t>
            </a:r>
            <a:endParaRPr lang="zh-CN" altLang="en-US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8" name="TextBox 160"/>
          <p:cNvSpPr txBox="1"/>
          <p:nvPr/>
        </p:nvSpPr>
        <p:spPr>
          <a:xfrm>
            <a:off x="1617817" y="4644903"/>
            <a:ext cx="2378528" cy="777054"/>
          </a:xfrm>
          <a:prstGeom prst="rect">
            <a:avLst/>
          </a:prstGeom>
          <a:noFill/>
        </p:spPr>
        <p:txBody>
          <a:bodyPr wrap="square" lIns="162544" tIns="81271" rIns="162544" bIns="81271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9" name="TextBox 163"/>
          <p:cNvSpPr txBox="1"/>
          <p:nvPr/>
        </p:nvSpPr>
        <p:spPr>
          <a:xfrm>
            <a:off x="1925784" y="4396223"/>
            <a:ext cx="1787487" cy="379848"/>
          </a:xfrm>
          <a:prstGeom prst="rect">
            <a:avLst/>
          </a:prstGeom>
          <a:noFill/>
        </p:spPr>
        <p:txBody>
          <a:bodyPr wrap="square" lIns="162544" tIns="0" rIns="162544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</a:t>
            </a:r>
            <a:endParaRPr lang="zh-CN" altLang="en-US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71" name="TextBox 160"/>
          <p:cNvSpPr txBox="1"/>
          <p:nvPr/>
        </p:nvSpPr>
        <p:spPr>
          <a:xfrm>
            <a:off x="7973324" y="1909472"/>
            <a:ext cx="2378528" cy="777054"/>
          </a:xfrm>
          <a:prstGeom prst="rect">
            <a:avLst/>
          </a:prstGeom>
          <a:noFill/>
        </p:spPr>
        <p:txBody>
          <a:bodyPr wrap="square" lIns="162544" tIns="81271" rIns="162544" bIns="81271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72" name="TextBox 163"/>
          <p:cNvSpPr txBox="1"/>
          <p:nvPr/>
        </p:nvSpPr>
        <p:spPr>
          <a:xfrm>
            <a:off x="8281291" y="1660792"/>
            <a:ext cx="1787487" cy="379848"/>
          </a:xfrm>
          <a:prstGeom prst="rect">
            <a:avLst/>
          </a:prstGeom>
          <a:noFill/>
        </p:spPr>
        <p:txBody>
          <a:bodyPr wrap="square" lIns="162544" tIns="0" rIns="162544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</a:t>
            </a:r>
            <a:endParaRPr lang="zh-CN" altLang="en-US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74" name="TextBox 160"/>
          <p:cNvSpPr txBox="1"/>
          <p:nvPr/>
        </p:nvSpPr>
        <p:spPr>
          <a:xfrm>
            <a:off x="7941798" y="3247371"/>
            <a:ext cx="2378528" cy="777054"/>
          </a:xfrm>
          <a:prstGeom prst="rect">
            <a:avLst/>
          </a:prstGeom>
          <a:noFill/>
        </p:spPr>
        <p:txBody>
          <a:bodyPr wrap="square" lIns="162544" tIns="81271" rIns="162544" bIns="81271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75" name="TextBox 163"/>
          <p:cNvSpPr txBox="1"/>
          <p:nvPr/>
        </p:nvSpPr>
        <p:spPr>
          <a:xfrm>
            <a:off x="8249765" y="2998691"/>
            <a:ext cx="1787487" cy="379848"/>
          </a:xfrm>
          <a:prstGeom prst="rect">
            <a:avLst/>
          </a:prstGeom>
          <a:noFill/>
        </p:spPr>
        <p:txBody>
          <a:bodyPr wrap="square" lIns="162544" tIns="0" rIns="162544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</a:t>
            </a:r>
            <a:endParaRPr lang="zh-CN" altLang="en-US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77" name="TextBox 160"/>
          <p:cNvSpPr txBox="1"/>
          <p:nvPr/>
        </p:nvSpPr>
        <p:spPr>
          <a:xfrm>
            <a:off x="7923655" y="4646047"/>
            <a:ext cx="2378528" cy="777054"/>
          </a:xfrm>
          <a:prstGeom prst="rect">
            <a:avLst/>
          </a:prstGeom>
          <a:noFill/>
        </p:spPr>
        <p:txBody>
          <a:bodyPr wrap="square" lIns="162544" tIns="81271" rIns="162544" bIns="81271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78" name="TextBox 163"/>
          <p:cNvSpPr txBox="1"/>
          <p:nvPr/>
        </p:nvSpPr>
        <p:spPr>
          <a:xfrm>
            <a:off x="8231622" y="4397367"/>
            <a:ext cx="1787487" cy="379848"/>
          </a:xfrm>
          <a:prstGeom prst="rect">
            <a:avLst/>
          </a:prstGeom>
          <a:noFill/>
        </p:spPr>
        <p:txBody>
          <a:bodyPr wrap="square" lIns="162544" tIns="0" rIns="162544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</a:t>
            </a:r>
            <a:endParaRPr lang="zh-CN" altLang="en-US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55" name="Picture 30_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4" t="48165" r="42304" b="1110"/>
          <a:stretch>
            <a:fillRect/>
          </a:stretch>
        </p:blipFill>
        <p:spPr>
          <a:xfrm>
            <a:off x="-62650" y="0"/>
            <a:ext cx="754310" cy="937712"/>
          </a:xfrm>
          <a:prstGeom prst="rect">
            <a:avLst/>
          </a:prstGeom>
        </p:spPr>
      </p:pic>
      <p:sp>
        <p:nvSpPr>
          <p:cNvPr id="56" name="TextBox 34_1_1"/>
          <p:cNvSpPr txBox="1"/>
          <p:nvPr/>
        </p:nvSpPr>
        <p:spPr>
          <a:xfrm>
            <a:off x="691660" y="264868"/>
            <a:ext cx="22787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微软雅黑" panose="020B050302020402020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 41"/>
          <p:cNvGrpSpPr/>
          <p:nvPr/>
        </p:nvGrpSpPr>
        <p:grpSpPr>
          <a:xfrm>
            <a:off x="8285423" y="1824472"/>
            <a:ext cx="2057400" cy="2057400"/>
            <a:chOff x="8285423" y="1641597"/>
            <a:chExt cx="2057400" cy="2057400"/>
          </a:xfrm>
        </p:grpSpPr>
        <p:sp>
          <p:nvSpPr>
            <p:cNvPr id="4" name="矩形 3"/>
            <p:cNvSpPr/>
            <p:nvPr/>
          </p:nvSpPr>
          <p:spPr>
            <a:xfrm rot="2679308">
              <a:off x="8285423" y="1641597"/>
              <a:ext cx="2057400" cy="2057400"/>
            </a:xfrm>
            <a:prstGeom prst="rect">
              <a:avLst/>
            </a:prstGeom>
            <a:solidFill>
              <a:srgbClr val="95C159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1" name="组合 48"/>
            <p:cNvGrpSpPr/>
            <p:nvPr/>
          </p:nvGrpSpPr>
          <p:grpSpPr>
            <a:xfrm>
              <a:off x="9080582" y="2205075"/>
              <a:ext cx="768272" cy="861871"/>
              <a:chOff x="0" y="0"/>
              <a:chExt cx="402656" cy="450303"/>
            </a:xfrm>
            <a:solidFill>
              <a:schemeClr val="bg1"/>
            </a:solidFill>
          </p:grpSpPr>
          <p:sp>
            <p:nvSpPr>
              <p:cNvPr id="22" name="Freeform 108"/>
              <p:cNvSpPr>
                <a:spLocks noEditPoints="1"/>
              </p:cNvSpPr>
              <p:nvPr/>
            </p:nvSpPr>
            <p:spPr>
              <a:xfrm>
                <a:off x="69134" y="167228"/>
                <a:ext cx="56988" cy="57923"/>
              </a:xfrm>
              <a:custGeom>
                <a:avLst/>
                <a:gdLst>
                  <a:gd name="txL" fmla="*/ 0 w 26"/>
                  <a:gd name="txT" fmla="*/ 0 h 26"/>
                  <a:gd name="txR" fmla="*/ 26 w 26"/>
                  <a:gd name="txB" fmla="*/ 26 h 26"/>
                </a:gdLst>
                <a:ahLst/>
                <a:cxnLst>
                  <a:cxn ang="0">
                    <a:pos x="28494" y="0"/>
                  </a:cxn>
                  <a:cxn ang="0">
                    <a:pos x="0" y="28962"/>
                  </a:cxn>
                  <a:cxn ang="0">
                    <a:pos x="28494" y="57923"/>
                  </a:cxn>
                  <a:cxn ang="0">
                    <a:pos x="56988" y="28962"/>
                  </a:cxn>
                  <a:cxn ang="0">
                    <a:pos x="28494" y="0"/>
                  </a:cxn>
                  <a:cxn ang="0">
                    <a:pos x="28494" y="51240"/>
                  </a:cxn>
                  <a:cxn ang="0">
                    <a:pos x="6576" y="28962"/>
                  </a:cxn>
                  <a:cxn ang="0">
                    <a:pos x="28494" y="6683"/>
                  </a:cxn>
                  <a:cxn ang="0">
                    <a:pos x="50412" y="28962"/>
                  </a:cxn>
                  <a:cxn ang="0">
                    <a:pos x="28494" y="51240"/>
                  </a:cxn>
                </a:cxnLst>
                <a:rect l="txL" t="txT" r="txR" b="txB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109"/>
              <p:cNvSpPr>
                <a:spLocks noEditPoints="1"/>
              </p:cNvSpPr>
              <p:nvPr/>
            </p:nvSpPr>
            <p:spPr>
              <a:xfrm>
                <a:off x="197125" y="129859"/>
                <a:ext cx="48580" cy="48580"/>
              </a:xfrm>
              <a:custGeom>
                <a:avLst/>
                <a:gdLst>
                  <a:gd name="txL" fmla="*/ 0 w 22"/>
                  <a:gd name="txT" fmla="*/ 0 h 22"/>
                  <a:gd name="txR" fmla="*/ 22 w 22"/>
                  <a:gd name="txB" fmla="*/ 22 h 22"/>
                </a:gdLst>
                <a:ahLst/>
                <a:cxnLst>
                  <a:cxn ang="0">
                    <a:pos x="24290" y="0"/>
                  </a:cxn>
                  <a:cxn ang="0">
                    <a:pos x="0" y="24290"/>
                  </a:cxn>
                  <a:cxn ang="0">
                    <a:pos x="24290" y="48580"/>
                  </a:cxn>
                  <a:cxn ang="0">
                    <a:pos x="48580" y="24290"/>
                  </a:cxn>
                  <a:cxn ang="0">
                    <a:pos x="24290" y="0"/>
                  </a:cxn>
                  <a:cxn ang="0">
                    <a:pos x="24290" y="37539"/>
                  </a:cxn>
                  <a:cxn ang="0">
                    <a:pos x="11041" y="24290"/>
                  </a:cxn>
                  <a:cxn ang="0">
                    <a:pos x="24290" y="11041"/>
                  </a:cxn>
                  <a:cxn ang="0">
                    <a:pos x="37539" y="24290"/>
                  </a:cxn>
                  <a:cxn ang="0">
                    <a:pos x="24290" y="37539"/>
                  </a:cxn>
                </a:cxnLst>
                <a:rect l="txL" t="txT" r="txR" b="txB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110"/>
              <p:cNvSpPr>
                <a:spLocks noEditPoints="1"/>
              </p:cNvSpPr>
              <p:nvPr/>
            </p:nvSpPr>
            <p:spPr>
              <a:xfrm>
                <a:off x="82213" y="181242"/>
                <a:ext cx="30830" cy="30830"/>
              </a:xfrm>
              <a:custGeom>
                <a:avLst/>
                <a:gdLst>
                  <a:gd name="txL" fmla="*/ 0 w 14"/>
                  <a:gd name="txT" fmla="*/ 0 h 14"/>
                  <a:gd name="txR" fmla="*/ 14 w 14"/>
                  <a:gd name="txB" fmla="*/ 14 h 14"/>
                </a:gdLst>
                <a:ahLst/>
                <a:cxnLst>
                  <a:cxn ang="0">
                    <a:pos x="15415" y="0"/>
                  </a:cxn>
                  <a:cxn ang="0">
                    <a:pos x="0" y="15415"/>
                  </a:cxn>
                  <a:cxn ang="0">
                    <a:pos x="15415" y="30830"/>
                  </a:cxn>
                  <a:cxn ang="0">
                    <a:pos x="30830" y="15415"/>
                  </a:cxn>
                  <a:cxn ang="0">
                    <a:pos x="15415" y="0"/>
                  </a:cxn>
                  <a:cxn ang="0">
                    <a:pos x="15415" y="22021"/>
                  </a:cxn>
                  <a:cxn ang="0">
                    <a:pos x="8809" y="15415"/>
                  </a:cxn>
                  <a:cxn ang="0">
                    <a:pos x="15415" y="6606"/>
                  </a:cxn>
                  <a:cxn ang="0">
                    <a:pos x="24224" y="15415"/>
                  </a:cxn>
                  <a:cxn ang="0">
                    <a:pos x="15415" y="22021"/>
                  </a:cxn>
                </a:cxnLst>
                <a:rect l="txL" t="txT" r="txR" b="tx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111"/>
              <p:cNvSpPr>
                <a:spLocks noEditPoints="1"/>
              </p:cNvSpPr>
              <p:nvPr/>
            </p:nvSpPr>
            <p:spPr>
              <a:xfrm>
                <a:off x="172834" y="105568"/>
                <a:ext cx="97161" cy="97161"/>
              </a:xfrm>
              <a:custGeom>
                <a:avLst/>
                <a:gdLst>
                  <a:gd name="txL" fmla="*/ 0 w 44"/>
                  <a:gd name="txT" fmla="*/ 0 h 44"/>
                  <a:gd name="txR" fmla="*/ 44 w 44"/>
                  <a:gd name="txB" fmla="*/ 44 h 44"/>
                </a:gdLst>
                <a:ahLst/>
                <a:cxnLst>
                  <a:cxn ang="0">
                    <a:pos x="48581" y="0"/>
                  </a:cxn>
                  <a:cxn ang="0">
                    <a:pos x="0" y="48581"/>
                  </a:cxn>
                  <a:cxn ang="0">
                    <a:pos x="48581" y="97161"/>
                  </a:cxn>
                  <a:cxn ang="0">
                    <a:pos x="97161" y="48581"/>
                  </a:cxn>
                  <a:cxn ang="0">
                    <a:pos x="48581" y="0"/>
                  </a:cxn>
                  <a:cxn ang="0">
                    <a:pos x="48581" y="86120"/>
                  </a:cxn>
                  <a:cxn ang="0">
                    <a:pos x="11041" y="48581"/>
                  </a:cxn>
                  <a:cxn ang="0">
                    <a:pos x="48581" y="13249"/>
                  </a:cxn>
                  <a:cxn ang="0">
                    <a:pos x="86120" y="48581"/>
                  </a:cxn>
                  <a:cxn ang="0">
                    <a:pos x="48581" y="86120"/>
                  </a:cxn>
                </a:cxnLst>
                <a:rect l="txL" t="txT" r="txR" b="tx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112"/>
              <p:cNvSpPr>
                <a:spLocks noEditPoints="1"/>
              </p:cNvSpPr>
              <p:nvPr/>
            </p:nvSpPr>
            <p:spPr>
              <a:xfrm>
                <a:off x="0" y="0"/>
                <a:ext cx="402656" cy="450303"/>
              </a:xfrm>
              <a:custGeom>
                <a:avLst/>
                <a:gdLst>
                  <a:gd name="txL" fmla="*/ 0 w 182"/>
                  <a:gd name="txT" fmla="*/ 0 h 204"/>
                  <a:gd name="txR" fmla="*/ 182 w 182"/>
                  <a:gd name="txB" fmla="*/ 204 h 204"/>
                </a:gdLst>
                <a:ahLst/>
                <a:cxnLst>
                  <a:cxn ang="0">
                    <a:pos x="347346" y="211907"/>
                  </a:cxn>
                  <a:cxn ang="0">
                    <a:pos x="338497" y="105954"/>
                  </a:cxn>
                  <a:cxn ang="0">
                    <a:pos x="172567" y="0"/>
                  </a:cxn>
                  <a:cxn ang="0">
                    <a:pos x="2212" y="174382"/>
                  </a:cxn>
                  <a:cxn ang="0">
                    <a:pos x="0" y="450303"/>
                  </a:cxn>
                  <a:cxn ang="0">
                    <a:pos x="250001" y="388497"/>
                  </a:cxn>
                  <a:cxn ang="0">
                    <a:pos x="325222" y="388497"/>
                  </a:cxn>
                  <a:cxn ang="0">
                    <a:pos x="325222" y="388497"/>
                  </a:cxn>
                  <a:cxn ang="0">
                    <a:pos x="345134" y="333313"/>
                  </a:cxn>
                  <a:cxn ang="0">
                    <a:pos x="323010" y="320068"/>
                  </a:cxn>
                  <a:cxn ang="0">
                    <a:pos x="345134" y="309031"/>
                  </a:cxn>
                  <a:cxn ang="0">
                    <a:pos x="342921" y="304617"/>
                  </a:cxn>
                  <a:cxn ang="0">
                    <a:pos x="376107" y="245018"/>
                  </a:cxn>
                  <a:cxn ang="0">
                    <a:pos x="137169" y="205285"/>
                  </a:cxn>
                  <a:cxn ang="0">
                    <a:pos x="137169" y="225152"/>
                  </a:cxn>
                  <a:cxn ang="0">
                    <a:pos x="119469" y="231774"/>
                  </a:cxn>
                  <a:cxn ang="0">
                    <a:pos x="106195" y="242810"/>
                  </a:cxn>
                  <a:cxn ang="0">
                    <a:pos x="88496" y="236188"/>
                  </a:cxn>
                  <a:cxn ang="0">
                    <a:pos x="70797" y="236188"/>
                  </a:cxn>
                  <a:cxn ang="0">
                    <a:pos x="61947" y="218529"/>
                  </a:cxn>
                  <a:cxn ang="0">
                    <a:pos x="48673" y="205285"/>
                  </a:cxn>
                  <a:cxn ang="0">
                    <a:pos x="57522" y="187626"/>
                  </a:cxn>
                  <a:cxn ang="0">
                    <a:pos x="57522" y="167760"/>
                  </a:cxn>
                  <a:cxn ang="0">
                    <a:pos x="75221" y="161138"/>
                  </a:cxn>
                  <a:cxn ang="0">
                    <a:pos x="88496" y="150101"/>
                  </a:cxn>
                  <a:cxn ang="0">
                    <a:pos x="106195" y="156723"/>
                  </a:cxn>
                  <a:cxn ang="0">
                    <a:pos x="126107" y="156723"/>
                  </a:cxn>
                  <a:cxn ang="0">
                    <a:pos x="132744" y="174382"/>
                  </a:cxn>
                  <a:cxn ang="0">
                    <a:pos x="146018" y="187626"/>
                  </a:cxn>
                  <a:cxn ang="0">
                    <a:pos x="300886" y="169967"/>
                  </a:cxn>
                  <a:cxn ang="0">
                    <a:pos x="278762" y="192041"/>
                  </a:cxn>
                  <a:cxn ang="0">
                    <a:pos x="267700" y="220737"/>
                  </a:cxn>
                  <a:cxn ang="0">
                    <a:pos x="236726" y="220737"/>
                  </a:cxn>
                  <a:cxn ang="0">
                    <a:pos x="207965" y="231774"/>
                  </a:cxn>
                  <a:cxn ang="0">
                    <a:pos x="183629" y="211907"/>
                  </a:cxn>
                  <a:cxn ang="0">
                    <a:pos x="154868" y="200870"/>
                  </a:cxn>
                  <a:cxn ang="0">
                    <a:pos x="154868" y="169967"/>
                  </a:cxn>
                  <a:cxn ang="0">
                    <a:pos x="141593" y="141272"/>
                  </a:cxn>
                  <a:cxn ang="0">
                    <a:pos x="163717" y="116990"/>
                  </a:cxn>
                  <a:cxn ang="0">
                    <a:pos x="174779" y="88295"/>
                  </a:cxn>
                  <a:cxn ang="0">
                    <a:pos x="207965" y="88295"/>
                  </a:cxn>
                  <a:cxn ang="0">
                    <a:pos x="236726" y="77258"/>
                  </a:cxn>
                  <a:cxn ang="0">
                    <a:pos x="258850" y="97124"/>
                  </a:cxn>
                  <a:cxn ang="0">
                    <a:pos x="287611" y="108161"/>
                  </a:cxn>
                  <a:cxn ang="0">
                    <a:pos x="287611" y="141272"/>
                  </a:cxn>
                  <a:cxn ang="0">
                    <a:pos x="300886" y="169967"/>
                  </a:cxn>
                </a:cxnLst>
                <a:rect l="txL" t="txT" r="txR" b="txB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 42"/>
          <p:cNvGrpSpPr/>
          <p:nvPr/>
        </p:nvGrpSpPr>
        <p:grpSpPr>
          <a:xfrm>
            <a:off x="6126949" y="1824472"/>
            <a:ext cx="2057400" cy="2057400"/>
            <a:chOff x="6126949" y="1641597"/>
            <a:chExt cx="2057400" cy="2057400"/>
          </a:xfrm>
        </p:grpSpPr>
        <p:sp>
          <p:nvSpPr>
            <p:cNvPr id="5" name="矩形 4"/>
            <p:cNvSpPr/>
            <p:nvPr/>
          </p:nvSpPr>
          <p:spPr>
            <a:xfrm rot="2679308">
              <a:off x="6126949" y="1641597"/>
              <a:ext cx="2057400" cy="2057400"/>
            </a:xfrm>
            <a:prstGeom prst="rect">
              <a:avLst/>
            </a:prstGeom>
            <a:solidFill>
              <a:srgbClr val="086A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8" name="组合 44"/>
            <p:cNvGrpSpPr/>
            <p:nvPr/>
          </p:nvGrpSpPr>
          <p:grpSpPr>
            <a:xfrm>
              <a:off x="6925476" y="2185643"/>
              <a:ext cx="724372" cy="817504"/>
              <a:chOff x="0" y="0"/>
              <a:chExt cx="406393" cy="459645"/>
            </a:xfrm>
          </p:grpSpPr>
          <p:sp>
            <p:nvSpPr>
              <p:cNvPr id="9" name="Freeform 148"/>
              <p:cNvSpPr>
                <a:spLocks noEditPoints="1"/>
              </p:cNvSpPr>
              <p:nvPr/>
            </p:nvSpPr>
            <p:spPr>
              <a:xfrm>
                <a:off x="55120" y="0"/>
                <a:ext cx="351273" cy="456842"/>
              </a:xfrm>
              <a:custGeom>
                <a:avLst/>
                <a:gdLst>
                  <a:gd name="txL" fmla="*/ 0 w 159"/>
                  <a:gd name="txT" fmla="*/ 0 h 207"/>
                  <a:gd name="txR" fmla="*/ 159 w 159"/>
                  <a:gd name="txB" fmla="*/ 207 h 207"/>
                </a:gdLst>
                <a:ahLst/>
                <a:cxnLst>
                  <a:cxn ang="0">
                    <a:pos x="346854" y="408289"/>
                  </a:cxn>
                  <a:cxn ang="0">
                    <a:pos x="196625" y="174350"/>
                  </a:cxn>
                  <a:cxn ang="0">
                    <a:pos x="203252" y="52967"/>
                  </a:cxn>
                  <a:cxn ang="0">
                    <a:pos x="92789" y="8828"/>
                  </a:cxn>
                  <a:cxn ang="0">
                    <a:pos x="154648" y="105934"/>
                  </a:cxn>
                  <a:cxn ang="0">
                    <a:pos x="81743" y="152281"/>
                  </a:cxn>
                  <a:cxn ang="0">
                    <a:pos x="22093" y="59588"/>
                  </a:cxn>
                  <a:cxn ang="0">
                    <a:pos x="22093" y="169936"/>
                  </a:cxn>
                  <a:cxn ang="0">
                    <a:pos x="136974" y="211869"/>
                  </a:cxn>
                  <a:cxn ang="0">
                    <a:pos x="287204" y="445807"/>
                  </a:cxn>
                  <a:cxn ang="0">
                    <a:pos x="315925" y="452428"/>
                  </a:cxn>
                  <a:cxn ang="0">
                    <a:pos x="340227" y="434772"/>
                  </a:cxn>
                  <a:cxn ang="0">
                    <a:pos x="346854" y="408289"/>
                  </a:cxn>
                  <a:cxn ang="0">
                    <a:pos x="318134" y="425944"/>
                  </a:cxn>
                  <a:cxn ang="0">
                    <a:pos x="296041" y="421531"/>
                  </a:cxn>
                  <a:cxn ang="0">
                    <a:pos x="302669" y="401668"/>
                  </a:cxn>
                  <a:cxn ang="0">
                    <a:pos x="322553" y="406082"/>
                  </a:cxn>
                  <a:cxn ang="0">
                    <a:pos x="318134" y="425944"/>
                  </a:cxn>
                </a:cxnLst>
                <a:rect l="txL" t="txT" r="txR" b="txB"/>
                <a:pathLst>
                  <a:path w="159" h="207">
                    <a:moveTo>
                      <a:pt x="157" y="185"/>
                    </a:moveTo>
                    <a:cubicBezTo>
                      <a:pt x="89" y="79"/>
                      <a:pt x="89" y="79"/>
                      <a:pt x="89" y="79"/>
                    </a:cubicBezTo>
                    <a:cubicBezTo>
                      <a:pt x="101" y="63"/>
                      <a:pt x="103" y="42"/>
                      <a:pt x="92" y="24"/>
                    </a:cubicBezTo>
                    <a:cubicBezTo>
                      <a:pt x="81" y="8"/>
                      <a:pt x="61" y="0"/>
                      <a:pt x="42" y="4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42"/>
                      <a:pt x="0" y="61"/>
                      <a:pt x="10" y="77"/>
                    </a:cubicBezTo>
                    <a:cubicBezTo>
                      <a:pt x="21" y="95"/>
                      <a:pt x="43" y="102"/>
                      <a:pt x="62" y="96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33" y="206"/>
                      <a:pt x="138" y="207"/>
                      <a:pt x="143" y="205"/>
                    </a:cubicBezTo>
                    <a:cubicBezTo>
                      <a:pt x="154" y="197"/>
                      <a:pt x="154" y="197"/>
                      <a:pt x="154" y="197"/>
                    </a:cubicBezTo>
                    <a:cubicBezTo>
                      <a:pt x="158" y="195"/>
                      <a:pt x="159" y="189"/>
                      <a:pt x="157" y="185"/>
                    </a:cubicBezTo>
                    <a:close/>
                    <a:moveTo>
                      <a:pt x="144" y="193"/>
                    </a:moveTo>
                    <a:cubicBezTo>
                      <a:pt x="141" y="195"/>
                      <a:pt x="136" y="195"/>
                      <a:pt x="134" y="191"/>
                    </a:cubicBezTo>
                    <a:cubicBezTo>
                      <a:pt x="132" y="188"/>
                      <a:pt x="133" y="184"/>
                      <a:pt x="137" y="182"/>
                    </a:cubicBezTo>
                    <a:cubicBezTo>
                      <a:pt x="140" y="180"/>
                      <a:pt x="144" y="181"/>
                      <a:pt x="146" y="184"/>
                    </a:cubicBezTo>
                    <a:cubicBezTo>
                      <a:pt x="148" y="187"/>
                      <a:pt x="147" y="191"/>
                      <a:pt x="144" y="193"/>
                    </a:cubicBezTo>
                    <a:close/>
                  </a:path>
                </a:pathLst>
              </a:custGeom>
              <a:solidFill>
                <a:srgbClr val="FCFCFC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Freeform 149"/>
              <p:cNvSpPr>
                <a:spLocks noEditPoints="1"/>
              </p:cNvSpPr>
              <p:nvPr/>
            </p:nvSpPr>
            <p:spPr>
              <a:xfrm>
                <a:off x="0" y="231691"/>
                <a:ext cx="231691" cy="227954"/>
              </a:xfrm>
              <a:custGeom>
                <a:avLst/>
                <a:gdLst>
                  <a:gd name="txL" fmla="*/ 0 w 105"/>
                  <a:gd name="txT" fmla="*/ 0 h 103"/>
                  <a:gd name="txR" fmla="*/ 105 w 105"/>
                  <a:gd name="txB" fmla="*/ 103 h 103"/>
                </a:gdLst>
                <a:ahLst/>
                <a:cxnLst>
                  <a:cxn ang="0">
                    <a:pos x="200799" y="57542"/>
                  </a:cxn>
                  <a:cxn ang="0">
                    <a:pos x="214038" y="44263"/>
                  </a:cxn>
                  <a:cxn ang="0">
                    <a:pos x="185353" y="15492"/>
                  </a:cxn>
                  <a:cxn ang="0">
                    <a:pos x="172113" y="28771"/>
                  </a:cxn>
                  <a:cxn ang="0">
                    <a:pos x="136808" y="15492"/>
                  </a:cxn>
                  <a:cxn ang="0">
                    <a:pos x="136808" y="0"/>
                  </a:cxn>
                  <a:cxn ang="0">
                    <a:pos x="94883" y="0"/>
                  </a:cxn>
                  <a:cxn ang="0">
                    <a:pos x="94883" y="15492"/>
                  </a:cxn>
                  <a:cxn ang="0">
                    <a:pos x="61784" y="28771"/>
                  </a:cxn>
                  <a:cxn ang="0">
                    <a:pos x="48545" y="15492"/>
                  </a:cxn>
                  <a:cxn ang="0">
                    <a:pos x="17653" y="44263"/>
                  </a:cxn>
                  <a:cxn ang="0">
                    <a:pos x="33099" y="59755"/>
                  </a:cxn>
                  <a:cxn ang="0">
                    <a:pos x="17653" y="92952"/>
                  </a:cxn>
                  <a:cxn ang="0">
                    <a:pos x="0" y="92952"/>
                  </a:cxn>
                  <a:cxn ang="0">
                    <a:pos x="0" y="135002"/>
                  </a:cxn>
                  <a:cxn ang="0">
                    <a:pos x="19859" y="135002"/>
                  </a:cxn>
                  <a:cxn ang="0">
                    <a:pos x="33099" y="168199"/>
                  </a:cxn>
                  <a:cxn ang="0">
                    <a:pos x="19859" y="181478"/>
                  </a:cxn>
                  <a:cxn ang="0">
                    <a:pos x="48545" y="210249"/>
                  </a:cxn>
                  <a:cxn ang="0">
                    <a:pos x="61784" y="196970"/>
                  </a:cxn>
                  <a:cxn ang="0">
                    <a:pos x="94883" y="210249"/>
                  </a:cxn>
                  <a:cxn ang="0">
                    <a:pos x="94883" y="227954"/>
                  </a:cxn>
                  <a:cxn ang="0">
                    <a:pos x="136808" y="227954"/>
                  </a:cxn>
                  <a:cxn ang="0">
                    <a:pos x="136808" y="210249"/>
                  </a:cxn>
                  <a:cxn ang="0">
                    <a:pos x="169907" y="196970"/>
                  </a:cxn>
                  <a:cxn ang="0">
                    <a:pos x="183146" y="210249"/>
                  </a:cxn>
                  <a:cxn ang="0">
                    <a:pos x="211832" y="181478"/>
                  </a:cxn>
                  <a:cxn ang="0">
                    <a:pos x="200799" y="168199"/>
                  </a:cxn>
                  <a:cxn ang="0">
                    <a:pos x="214038" y="135002"/>
                  </a:cxn>
                  <a:cxn ang="0">
                    <a:pos x="231691" y="135002"/>
                  </a:cxn>
                  <a:cxn ang="0">
                    <a:pos x="231691" y="92952"/>
                  </a:cxn>
                  <a:cxn ang="0">
                    <a:pos x="214038" y="92952"/>
                  </a:cxn>
                  <a:cxn ang="0">
                    <a:pos x="200799" y="57542"/>
                  </a:cxn>
                  <a:cxn ang="0">
                    <a:pos x="116949" y="183691"/>
                  </a:cxn>
                  <a:cxn ang="0">
                    <a:pos x="46338" y="112870"/>
                  </a:cxn>
                  <a:cxn ang="0">
                    <a:pos x="116949" y="42050"/>
                  </a:cxn>
                  <a:cxn ang="0">
                    <a:pos x="187559" y="112870"/>
                  </a:cxn>
                  <a:cxn ang="0">
                    <a:pos x="116949" y="183691"/>
                  </a:cxn>
                </a:cxnLst>
                <a:rect l="txL" t="txT" r="txR" b="txB"/>
                <a:pathLst>
                  <a:path w="105" h="103">
                    <a:moveTo>
                      <a:pt x="91" y="26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3" y="10"/>
                      <a:pt x="67" y="8"/>
                      <a:pt x="62" y="7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8"/>
                      <a:pt x="33" y="10"/>
                      <a:pt x="28" y="1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31"/>
                      <a:pt x="10" y="36"/>
                      <a:pt x="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0" y="66"/>
                      <a:pt x="12" y="71"/>
                      <a:pt x="15" y="76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33" y="92"/>
                      <a:pt x="38" y="94"/>
                      <a:pt x="43" y="95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62" y="103"/>
                      <a:pt x="62" y="103"/>
                      <a:pt x="62" y="103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7" y="94"/>
                      <a:pt x="73" y="92"/>
                      <a:pt x="77" y="89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4" y="71"/>
                      <a:pt x="96" y="66"/>
                      <a:pt x="97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4" y="31"/>
                      <a:pt x="91" y="26"/>
                    </a:cubicBezTo>
                    <a:close/>
                    <a:moveTo>
                      <a:pt x="53" y="83"/>
                    </a:moveTo>
                    <a:cubicBezTo>
                      <a:pt x="35" y="83"/>
                      <a:pt x="21" y="69"/>
                      <a:pt x="21" y="51"/>
                    </a:cubicBezTo>
                    <a:cubicBezTo>
                      <a:pt x="21" y="33"/>
                      <a:pt x="35" y="19"/>
                      <a:pt x="53" y="19"/>
                    </a:cubicBezTo>
                    <a:cubicBezTo>
                      <a:pt x="71" y="19"/>
                      <a:pt x="85" y="33"/>
                      <a:pt x="85" y="51"/>
                    </a:cubicBezTo>
                    <a:cubicBezTo>
                      <a:pt x="85" y="69"/>
                      <a:pt x="71" y="83"/>
                      <a:pt x="53" y="83"/>
                    </a:cubicBezTo>
                    <a:close/>
                  </a:path>
                </a:pathLst>
              </a:custGeom>
              <a:solidFill>
                <a:srgbClr val="FCFCFC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Oval 150"/>
              <p:cNvSpPr/>
              <p:nvPr/>
            </p:nvSpPr>
            <p:spPr>
              <a:xfrm>
                <a:off x="97160" y="326983"/>
                <a:ext cx="37370" cy="37370"/>
              </a:xfrm>
              <a:prstGeom prst="ellipse">
                <a:avLst/>
              </a:prstGeom>
              <a:solidFill>
                <a:srgbClr val="FCFCFC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zh-CN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4" name="组 43"/>
          <p:cNvGrpSpPr/>
          <p:nvPr/>
        </p:nvGrpSpPr>
        <p:grpSpPr>
          <a:xfrm>
            <a:off x="3971843" y="1824472"/>
            <a:ext cx="2057400" cy="2057400"/>
            <a:chOff x="3971843" y="1641597"/>
            <a:chExt cx="2057400" cy="2057400"/>
          </a:xfrm>
        </p:grpSpPr>
        <p:sp>
          <p:nvSpPr>
            <p:cNvPr id="6" name="矩形 5"/>
            <p:cNvSpPr/>
            <p:nvPr/>
          </p:nvSpPr>
          <p:spPr>
            <a:xfrm rot="2679308">
              <a:off x="3971843" y="1641597"/>
              <a:ext cx="2057400" cy="2057400"/>
            </a:xfrm>
            <a:prstGeom prst="rect">
              <a:avLst/>
            </a:prstGeom>
            <a:solidFill>
              <a:srgbClr val="95C159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5" name="组合 57"/>
            <p:cNvGrpSpPr/>
            <p:nvPr/>
          </p:nvGrpSpPr>
          <p:grpSpPr>
            <a:xfrm>
              <a:off x="4680298" y="2233818"/>
              <a:ext cx="740115" cy="795075"/>
              <a:chOff x="0" y="0"/>
              <a:chExt cx="466184" cy="501686"/>
            </a:xfrm>
            <a:solidFill>
              <a:schemeClr val="bg1"/>
            </a:solidFill>
          </p:grpSpPr>
          <p:sp>
            <p:nvSpPr>
              <p:cNvPr id="16" name="Freeform 154"/>
              <p:cNvSpPr/>
              <p:nvPr/>
            </p:nvSpPr>
            <p:spPr>
              <a:xfrm>
                <a:off x="141070" y="426012"/>
                <a:ext cx="50449" cy="46712"/>
              </a:xfrm>
              <a:custGeom>
                <a:avLst/>
                <a:gdLst>
                  <a:gd name="txL" fmla="*/ 0 w 23"/>
                  <a:gd name="txT" fmla="*/ 0 h 21"/>
                  <a:gd name="txR" fmla="*/ 23 w 23"/>
                  <a:gd name="txB" fmla="*/ 21 h 21"/>
                </a:gdLst>
                <a:ahLst/>
                <a:cxnLst>
                  <a:cxn ang="0">
                    <a:pos x="35095" y="0"/>
                  </a:cxn>
                  <a:cxn ang="0">
                    <a:pos x="35095" y="8898"/>
                  </a:cxn>
                  <a:cxn ang="0">
                    <a:pos x="41675" y="24468"/>
                  </a:cxn>
                  <a:cxn ang="0">
                    <a:pos x="21934" y="37814"/>
                  </a:cxn>
                  <a:cxn ang="0">
                    <a:pos x="8774" y="20019"/>
                  </a:cxn>
                  <a:cxn ang="0">
                    <a:pos x="13161" y="11122"/>
                  </a:cxn>
                  <a:cxn ang="0">
                    <a:pos x="13161" y="0"/>
                  </a:cxn>
                  <a:cxn ang="0">
                    <a:pos x="0" y="22244"/>
                  </a:cxn>
                  <a:cxn ang="0">
                    <a:pos x="24128" y="46712"/>
                  </a:cxn>
                  <a:cxn ang="0">
                    <a:pos x="50449" y="22244"/>
                  </a:cxn>
                  <a:cxn ang="0">
                    <a:pos x="35095" y="0"/>
                  </a:cxn>
                </a:cxnLst>
                <a:rect l="txL" t="txT" r="txR" b="txB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Rectangle 155"/>
              <p:cNvSpPr/>
              <p:nvPr/>
            </p:nvSpPr>
            <p:spPr>
              <a:xfrm>
                <a:off x="160689" y="419472"/>
                <a:ext cx="9342" cy="32698"/>
              </a:xfrm>
              <a:prstGeom prst="rect">
                <a:avLst/>
              </a:prstGeom>
              <a:grpFill/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zh-CN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156"/>
              <p:cNvSpPr>
                <a:spLocks noEditPoints="1"/>
              </p:cNvSpPr>
              <p:nvPr/>
            </p:nvSpPr>
            <p:spPr>
              <a:xfrm>
                <a:off x="39238" y="81278"/>
                <a:ext cx="260652" cy="260652"/>
              </a:xfrm>
              <a:custGeom>
                <a:avLst/>
                <a:gdLst>
                  <a:gd name="txL" fmla="*/ 0 w 118"/>
                  <a:gd name="txT" fmla="*/ 0 h 118"/>
                  <a:gd name="txR" fmla="*/ 118 w 118"/>
                  <a:gd name="txB" fmla="*/ 118 h 118"/>
                </a:gdLst>
                <a:ahLst/>
                <a:cxnLst>
                  <a:cxn ang="0">
                    <a:pos x="53014" y="41969"/>
                  </a:cxn>
                  <a:cxn ang="0">
                    <a:pos x="41969" y="207638"/>
                  </a:cxn>
                  <a:cxn ang="0">
                    <a:pos x="207638" y="218683"/>
                  </a:cxn>
                  <a:cxn ang="0">
                    <a:pos x="218683" y="53014"/>
                  </a:cxn>
                  <a:cxn ang="0">
                    <a:pos x="53014" y="41969"/>
                  </a:cxn>
                  <a:cxn ang="0">
                    <a:pos x="141371" y="185549"/>
                  </a:cxn>
                  <a:cxn ang="0">
                    <a:pos x="141371" y="205429"/>
                  </a:cxn>
                  <a:cxn ang="0">
                    <a:pos x="123699" y="205429"/>
                  </a:cxn>
                  <a:cxn ang="0">
                    <a:pos x="123699" y="187758"/>
                  </a:cxn>
                  <a:cxn ang="0">
                    <a:pos x="90566" y="178922"/>
                  </a:cxn>
                  <a:cxn ang="0">
                    <a:pos x="94983" y="156833"/>
                  </a:cxn>
                  <a:cxn ang="0">
                    <a:pos x="128117" y="165669"/>
                  </a:cxn>
                  <a:cxn ang="0">
                    <a:pos x="145788" y="154624"/>
                  </a:cxn>
                  <a:cxn ang="0">
                    <a:pos x="125908" y="136953"/>
                  </a:cxn>
                  <a:cxn ang="0">
                    <a:pos x="90566" y="101610"/>
                  </a:cxn>
                  <a:cxn ang="0">
                    <a:pos x="123699" y="68476"/>
                  </a:cxn>
                  <a:cxn ang="0">
                    <a:pos x="123699" y="50805"/>
                  </a:cxn>
                  <a:cxn ang="0">
                    <a:pos x="141371" y="50805"/>
                  </a:cxn>
                  <a:cxn ang="0">
                    <a:pos x="141371" y="66267"/>
                  </a:cxn>
                  <a:cxn ang="0">
                    <a:pos x="170086" y="72894"/>
                  </a:cxn>
                  <a:cxn ang="0">
                    <a:pos x="163460" y="94983"/>
                  </a:cxn>
                  <a:cxn ang="0">
                    <a:pos x="136953" y="88357"/>
                  </a:cxn>
                  <a:cxn ang="0">
                    <a:pos x="121490" y="99401"/>
                  </a:cxn>
                  <a:cxn ang="0">
                    <a:pos x="143579" y="114864"/>
                  </a:cxn>
                  <a:cxn ang="0">
                    <a:pos x="174504" y="152415"/>
                  </a:cxn>
                  <a:cxn ang="0">
                    <a:pos x="141371" y="185549"/>
                  </a:cxn>
                </a:cxnLst>
                <a:rect l="txL" t="txT" r="txR" b="txB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157"/>
              <p:cNvSpPr>
                <a:spLocks noEditPoints="1"/>
              </p:cNvSpPr>
              <p:nvPr/>
            </p:nvSpPr>
            <p:spPr>
              <a:xfrm>
                <a:off x="0" y="0"/>
                <a:ext cx="338194" cy="501686"/>
              </a:xfrm>
              <a:custGeom>
                <a:avLst/>
                <a:gdLst>
                  <a:gd name="txL" fmla="*/ 0 w 153"/>
                  <a:gd name="txT" fmla="*/ 0 h 227"/>
                  <a:gd name="txR" fmla="*/ 153 w 153"/>
                  <a:gd name="txB" fmla="*/ 227 h 227"/>
                </a:gdLst>
                <a:ahLst/>
                <a:cxnLst>
                  <a:cxn ang="0">
                    <a:pos x="305038" y="391182"/>
                  </a:cxn>
                  <a:cxn ang="0">
                    <a:pos x="35367" y="391182"/>
                  </a:cxn>
                  <a:cxn ang="0">
                    <a:pos x="35367" y="35361"/>
                  </a:cxn>
                  <a:cxn ang="0">
                    <a:pos x="305038" y="35361"/>
                  </a:cxn>
                  <a:cxn ang="0">
                    <a:pos x="305038" y="227637"/>
                  </a:cxn>
                  <a:cxn ang="0">
                    <a:pos x="307248" y="225427"/>
                  </a:cxn>
                  <a:cxn ang="0">
                    <a:pos x="338194" y="207747"/>
                  </a:cxn>
                  <a:cxn ang="0">
                    <a:pos x="338194" y="28731"/>
                  </a:cxn>
                  <a:cxn ang="0">
                    <a:pos x="311669" y="0"/>
                  </a:cxn>
                  <a:cxn ang="0">
                    <a:pos x="26525" y="0"/>
                  </a:cxn>
                  <a:cxn ang="0">
                    <a:pos x="0" y="28731"/>
                  </a:cxn>
                  <a:cxn ang="0">
                    <a:pos x="0" y="475165"/>
                  </a:cxn>
                  <a:cxn ang="0">
                    <a:pos x="26525" y="501686"/>
                  </a:cxn>
                  <a:cxn ang="0">
                    <a:pos x="311669" y="501686"/>
                  </a:cxn>
                  <a:cxn ang="0">
                    <a:pos x="338194" y="475165"/>
                  </a:cxn>
                  <a:cxn ang="0">
                    <a:pos x="338194" y="388972"/>
                  </a:cxn>
                  <a:cxn ang="0">
                    <a:pos x="305038" y="366872"/>
                  </a:cxn>
                  <a:cxn ang="0">
                    <a:pos x="305038" y="391182"/>
                  </a:cxn>
                  <a:cxn ang="0">
                    <a:pos x="165781" y="488426"/>
                  </a:cxn>
                  <a:cxn ang="0">
                    <a:pos x="123783" y="444224"/>
                  </a:cxn>
                  <a:cxn ang="0">
                    <a:pos x="165781" y="402233"/>
                  </a:cxn>
                  <a:cxn ang="0">
                    <a:pos x="209990" y="444224"/>
                  </a:cxn>
                  <a:cxn ang="0">
                    <a:pos x="165781" y="488426"/>
                  </a:cxn>
                </a:cxnLst>
                <a:rect l="txL" t="txT" r="txR" b="txB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158"/>
              <p:cNvSpPr>
                <a:spLocks noEditPoints="1"/>
              </p:cNvSpPr>
              <p:nvPr/>
            </p:nvSpPr>
            <p:spPr>
              <a:xfrm>
                <a:off x="275600" y="202729"/>
                <a:ext cx="190584" cy="190584"/>
              </a:xfrm>
              <a:custGeom>
                <a:avLst/>
                <a:gdLst>
                  <a:gd name="txL" fmla="*/ 0 w 86"/>
                  <a:gd name="txT" fmla="*/ 0 h 86"/>
                  <a:gd name="txR" fmla="*/ 86 w 86"/>
                  <a:gd name="txB" fmla="*/ 86 h 86"/>
                </a:gdLst>
                <a:ahLst/>
                <a:cxnLst>
                  <a:cxn ang="0">
                    <a:pos x="159559" y="37674"/>
                  </a:cxn>
                  <a:cxn ang="0">
                    <a:pos x="39890" y="31025"/>
                  </a:cxn>
                  <a:cxn ang="0">
                    <a:pos x="31025" y="150694"/>
                  </a:cxn>
                  <a:cxn ang="0">
                    <a:pos x="152910" y="159559"/>
                  </a:cxn>
                  <a:cxn ang="0">
                    <a:pos x="159559" y="37674"/>
                  </a:cxn>
                  <a:cxn ang="0">
                    <a:pos x="101940" y="139614"/>
                  </a:cxn>
                  <a:cxn ang="0">
                    <a:pos x="101940" y="155127"/>
                  </a:cxn>
                  <a:cxn ang="0">
                    <a:pos x="88644" y="155127"/>
                  </a:cxn>
                  <a:cxn ang="0">
                    <a:pos x="88644" y="141830"/>
                  </a:cxn>
                  <a:cxn ang="0">
                    <a:pos x="62051" y="135182"/>
                  </a:cxn>
                  <a:cxn ang="0">
                    <a:pos x="66483" y="117453"/>
                  </a:cxn>
                  <a:cxn ang="0">
                    <a:pos x="90860" y="124101"/>
                  </a:cxn>
                  <a:cxn ang="0">
                    <a:pos x="106372" y="115237"/>
                  </a:cxn>
                  <a:cxn ang="0">
                    <a:pos x="90860" y="101940"/>
                  </a:cxn>
                  <a:cxn ang="0">
                    <a:pos x="64267" y="75347"/>
                  </a:cxn>
                  <a:cxn ang="0">
                    <a:pos x="88644" y="48754"/>
                  </a:cxn>
                  <a:cxn ang="0">
                    <a:pos x="88644" y="33241"/>
                  </a:cxn>
                  <a:cxn ang="0">
                    <a:pos x="104156" y="33241"/>
                  </a:cxn>
                  <a:cxn ang="0">
                    <a:pos x="104156" y="46538"/>
                  </a:cxn>
                  <a:cxn ang="0">
                    <a:pos x="124101" y="50970"/>
                  </a:cxn>
                  <a:cxn ang="0">
                    <a:pos x="119669" y="68699"/>
                  </a:cxn>
                  <a:cxn ang="0">
                    <a:pos x="99724" y="64267"/>
                  </a:cxn>
                  <a:cxn ang="0">
                    <a:pos x="86428" y="70915"/>
                  </a:cxn>
                  <a:cxn ang="0">
                    <a:pos x="104156" y="84212"/>
                  </a:cxn>
                  <a:cxn ang="0">
                    <a:pos x="128533" y="113021"/>
                  </a:cxn>
                  <a:cxn ang="0">
                    <a:pos x="101940" y="139614"/>
                  </a:cxn>
                </a:cxnLst>
                <a:rect l="txL" t="txT" r="txR" b="txB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7" name="组 46"/>
          <p:cNvGrpSpPr/>
          <p:nvPr/>
        </p:nvGrpSpPr>
        <p:grpSpPr>
          <a:xfrm>
            <a:off x="1750702" y="4750932"/>
            <a:ext cx="8706961" cy="780008"/>
            <a:chOff x="1669221" y="4802883"/>
            <a:chExt cx="8706961" cy="780008"/>
          </a:xfrm>
        </p:grpSpPr>
        <p:sp>
          <p:nvSpPr>
            <p:cNvPr id="28" name="TextBox 160"/>
            <p:cNvSpPr txBox="1"/>
            <p:nvPr/>
          </p:nvSpPr>
          <p:spPr>
            <a:xfrm>
              <a:off x="1669221" y="4805837"/>
              <a:ext cx="2254860" cy="777054"/>
            </a:xfrm>
            <a:prstGeom prst="rect">
              <a:avLst/>
            </a:prstGeom>
            <a:noFill/>
          </p:spPr>
          <p:txBody>
            <a:bodyPr wrap="square" lIns="162544" tIns="81271" rIns="162544" bIns="81271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34" name="TextBox 160"/>
            <p:cNvSpPr txBox="1"/>
            <p:nvPr/>
          </p:nvSpPr>
          <p:spPr>
            <a:xfrm>
              <a:off x="3800641" y="4805837"/>
              <a:ext cx="2213878" cy="777054"/>
            </a:xfrm>
            <a:prstGeom prst="rect">
              <a:avLst/>
            </a:prstGeom>
            <a:noFill/>
          </p:spPr>
          <p:txBody>
            <a:bodyPr wrap="square" lIns="162544" tIns="81271" rIns="162544" bIns="81271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37" name="TextBox 160"/>
            <p:cNvSpPr txBox="1"/>
            <p:nvPr/>
          </p:nvSpPr>
          <p:spPr>
            <a:xfrm>
              <a:off x="5932061" y="4805837"/>
              <a:ext cx="2213878" cy="777054"/>
            </a:xfrm>
            <a:prstGeom prst="rect">
              <a:avLst/>
            </a:prstGeom>
            <a:noFill/>
          </p:spPr>
          <p:txBody>
            <a:bodyPr wrap="square" lIns="162544" tIns="81271" rIns="162544" bIns="81271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40" name="TextBox 160"/>
            <p:cNvSpPr txBox="1"/>
            <p:nvPr/>
          </p:nvSpPr>
          <p:spPr>
            <a:xfrm>
              <a:off x="8121322" y="4802883"/>
              <a:ext cx="2254860" cy="777054"/>
            </a:xfrm>
            <a:prstGeom prst="rect">
              <a:avLst/>
            </a:prstGeom>
            <a:noFill/>
          </p:spPr>
          <p:txBody>
            <a:bodyPr wrap="square" lIns="162544" tIns="81271" rIns="162544" bIns="81271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 45"/>
          <p:cNvGrpSpPr/>
          <p:nvPr/>
        </p:nvGrpSpPr>
        <p:grpSpPr>
          <a:xfrm>
            <a:off x="2049296" y="4449709"/>
            <a:ext cx="8157196" cy="382802"/>
            <a:chOff x="2049296" y="4449709"/>
            <a:chExt cx="8157196" cy="382802"/>
          </a:xfrm>
        </p:grpSpPr>
        <p:sp>
          <p:nvSpPr>
            <p:cNvPr id="29" name="TextBox 163"/>
            <p:cNvSpPr txBox="1"/>
            <p:nvPr/>
          </p:nvSpPr>
          <p:spPr>
            <a:xfrm>
              <a:off x="2049296" y="4452663"/>
              <a:ext cx="1787487" cy="379848"/>
            </a:xfrm>
            <a:prstGeom prst="rect">
              <a:avLst/>
            </a:prstGeom>
            <a:noFill/>
          </p:spPr>
          <p:txBody>
            <a:bodyPr wrap="square" lIns="162544" tIns="0" rIns="162544" bIns="0" rtlCol="0" anchor="t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163"/>
            <p:cNvSpPr txBox="1"/>
            <p:nvPr/>
          </p:nvSpPr>
          <p:spPr>
            <a:xfrm>
              <a:off x="4098324" y="4452663"/>
              <a:ext cx="1787487" cy="379848"/>
            </a:xfrm>
            <a:prstGeom prst="rect">
              <a:avLst/>
            </a:prstGeom>
            <a:noFill/>
          </p:spPr>
          <p:txBody>
            <a:bodyPr wrap="square" lIns="162544" tIns="0" rIns="162544" bIns="0" rtlCol="0" anchor="t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38" name="TextBox 163"/>
            <p:cNvSpPr txBox="1"/>
            <p:nvPr/>
          </p:nvSpPr>
          <p:spPr>
            <a:xfrm>
              <a:off x="6229744" y="4452663"/>
              <a:ext cx="1787487" cy="379848"/>
            </a:xfrm>
            <a:prstGeom prst="rect">
              <a:avLst/>
            </a:prstGeom>
            <a:noFill/>
          </p:spPr>
          <p:txBody>
            <a:bodyPr wrap="square" lIns="162544" tIns="0" rIns="162544" bIns="0" rtlCol="0" anchor="t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41" name="TextBox 163"/>
            <p:cNvSpPr txBox="1"/>
            <p:nvPr/>
          </p:nvSpPr>
          <p:spPr>
            <a:xfrm>
              <a:off x="8419005" y="4449709"/>
              <a:ext cx="1787487" cy="379848"/>
            </a:xfrm>
            <a:prstGeom prst="rect">
              <a:avLst/>
            </a:prstGeom>
            <a:noFill/>
          </p:spPr>
          <p:txBody>
            <a:bodyPr wrap="square" lIns="162544" tIns="0" rIns="162544" bIns="0" rtlCol="0" anchor="t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 44"/>
          <p:cNvGrpSpPr/>
          <p:nvPr/>
        </p:nvGrpSpPr>
        <p:grpSpPr>
          <a:xfrm>
            <a:off x="1904504" y="1824472"/>
            <a:ext cx="2057400" cy="2057400"/>
            <a:chOff x="1904504" y="1641597"/>
            <a:chExt cx="2057400" cy="2057400"/>
          </a:xfrm>
        </p:grpSpPr>
        <p:sp>
          <p:nvSpPr>
            <p:cNvPr id="7" name="矩形 6"/>
            <p:cNvSpPr/>
            <p:nvPr/>
          </p:nvSpPr>
          <p:spPr>
            <a:xfrm rot="2679308">
              <a:off x="1904504" y="1641597"/>
              <a:ext cx="2057400" cy="2057400"/>
            </a:xfrm>
            <a:prstGeom prst="rect">
              <a:avLst/>
            </a:prstGeom>
            <a:solidFill>
              <a:srgbClr val="086A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2" name="组合 54"/>
            <p:cNvGrpSpPr/>
            <p:nvPr/>
          </p:nvGrpSpPr>
          <p:grpSpPr>
            <a:xfrm>
              <a:off x="2607837" y="2318466"/>
              <a:ext cx="645513" cy="637961"/>
              <a:chOff x="0" y="0"/>
              <a:chExt cx="453105" cy="448433"/>
            </a:xfrm>
            <a:solidFill>
              <a:schemeClr val="bg1"/>
            </a:solidFill>
          </p:grpSpPr>
          <p:sp>
            <p:nvSpPr>
              <p:cNvPr id="13" name="Freeform 136"/>
              <p:cNvSpPr/>
              <p:nvPr/>
            </p:nvSpPr>
            <p:spPr>
              <a:xfrm>
                <a:off x="0" y="251309"/>
                <a:ext cx="453105" cy="197124"/>
              </a:xfrm>
              <a:custGeom>
                <a:avLst/>
                <a:gdLst>
                  <a:gd name="txL" fmla="*/ 0 w 205"/>
                  <a:gd name="txT" fmla="*/ 0 h 89"/>
                  <a:gd name="txR" fmla="*/ 205 w 205"/>
                  <a:gd name="txB" fmla="*/ 89 h 89"/>
                </a:gdLst>
                <a:ahLst/>
                <a:cxnLst>
                  <a:cxn ang="0">
                    <a:pos x="227658" y="42083"/>
                  </a:cxn>
                  <a:cxn ang="0">
                    <a:pos x="103883" y="0"/>
                  </a:cxn>
                  <a:cxn ang="0">
                    <a:pos x="0" y="0"/>
                  </a:cxn>
                  <a:cxn ang="0">
                    <a:pos x="0" y="148397"/>
                  </a:cxn>
                  <a:cxn ang="0">
                    <a:pos x="48626" y="197124"/>
                  </a:cxn>
                  <a:cxn ang="0">
                    <a:pos x="404479" y="197124"/>
                  </a:cxn>
                  <a:cxn ang="0">
                    <a:pos x="453105" y="148397"/>
                  </a:cxn>
                  <a:cxn ang="0">
                    <a:pos x="453105" y="0"/>
                  </a:cxn>
                  <a:cxn ang="0">
                    <a:pos x="349222" y="0"/>
                  </a:cxn>
                  <a:cxn ang="0">
                    <a:pos x="227658" y="42083"/>
                  </a:cxn>
                </a:cxnLst>
                <a:rect l="txL" t="txT" r="txR" b="tx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 137"/>
              <p:cNvSpPr>
                <a:spLocks noEditPoints="1"/>
              </p:cNvSpPr>
              <p:nvPr/>
            </p:nvSpPr>
            <p:spPr>
              <a:xfrm>
                <a:off x="0" y="0"/>
                <a:ext cx="453105" cy="260652"/>
              </a:xfrm>
              <a:custGeom>
                <a:avLst/>
                <a:gdLst>
                  <a:gd name="txL" fmla="*/ 0 w 205"/>
                  <a:gd name="txT" fmla="*/ 0 h 118"/>
                  <a:gd name="txR" fmla="*/ 205 w 205"/>
                  <a:gd name="txB" fmla="*/ 118 h 118"/>
                </a:gdLst>
                <a:ahLst/>
                <a:cxnLst>
                  <a:cxn ang="0">
                    <a:pos x="404479" y="92774"/>
                  </a:cxn>
                  <a:cxn ang="0">
                    <a:pos x="397848" y="92774"/>
                  </a:cxn>
                  <a:cxn ang="0">
                    <a:pos x="340381" y="92774"/>
                  </a:cxn>
                  <a:cxn ang="0">
                    <a:pos x="340381" y="48596"/>
                  </a:cxn>
                  <a:cxn ang="0">
                    <a:pos x="291755" y="0"/>
                  </a:cxn>
                  <a:cxn ang="0">
                    <a:pos x="161350" y="0"/>
                  </a:cxn>
                  <a:cxn ang="0">
                    <a:pos x="112724" y="48596"/>
                  </a:cxn>
                  <a:cxn ang="0">
                    <a:pos x="112724" y="92774"/>
                  </a:cxn>
                  <a:cxn ang="0">
                    <a:pos x="55257" y="92774"/>
                  </a:cxn>
                  <a:cxn ang="0">
                    <a:pos x="48626" y="92774"/>
                  </a:cxn>
                  <a:cxn ang="0">
                    <a:pos x="0" y="141371"/>
                  </a:cxn>
                  <a:cxn ang="0">
                    <a:pos x="0" y="223100"/>
                  </a:cxn>
                  <a:cxn ang="0">
                    <a:pos x="119354" y="223100"/>
                  </a:cxn>
                  <a:cxn ang="0">
                    <a:pos x="227658" y="260652"/>
                  </a:cxn>
                  <a:cxn ang="0">
                    <a:pos x="333751" y="223100"/>
                  </a:cxn>
                  <a:cxn ang="0">
                    <a:pos x="453105" y="223100"/>
                  </a:cxn>
                  <a:cxn ang="0">
                    <a:pos x="453105" y="141371"/>
                  </a:cxn>
                  <a:cxn ang="0">
                    <a:pos x="404479" y="92774"/>
                  </a:cxn>
                  <a:cxn ang="0">
                    <a:pos x="148088" y="57432"/>
                  </a:cxn>
                  <a:cxn ang="0">
                    <a:pos x="148088" y="48596"/>
                  </a:cxn>
                  <a:cxn ang="0">
                    <a:pos x="161350" y="37552"/>
                  </a:cxn>
                  <a:cxn ang="0">
                    <a:pos x="291755" y="37552"/>
                  </a:cxn>
                  <a:cxn ang="0">
                    <a:pos x="305017" y="48596"/>
                  </a:cxn>
                  <a:cxn ang="0">
                    <a:pos x="305017" y="57432"/>
                  </a:cxn>
                  <a:cxn ang="0">
                    <a:pos x="305017" y="92774"/>
                  </a:cxn>
                  <a:cxn ang="0">
                    <a:pos x="148088" y="92774"/>
                  </a:cxn>
                  <a:cxn ang="0">
                    <a:pos x="148088" y="57432"/>
                  </a:cxn>
                  <a:cxn ang="0">
                    <a:pos x="223237" y="223100"/>
                  </a:cxn>
                  <a:cxn ang="0">
                    <a:pos x="187873" y="189967"/>
                  </a:cxn>
                  <a:cxn ang="0">
                    <a:pos x="223237" y="154624"/>
                  </a:cxn>
                  <a:cxn ang="0">
                    <a:pos x="258601" y="189967"/>
                  </a:cxn>
                  <a:cxn ang="0">
                    <a:pos x="223237" y="223100"/>
                  </a:cxn>
                </a:cxnLst>
                <a:rect l="txL" t="txT" r="txR" b="tx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48" name="Picture 30_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4" t="48165" r="42304" b="1110"/>
          <a:stretch>
            <a:fillRect/>
          </a:stretch>
        </p:blipFill>
        <p:spPr>
          <a:xfrm>
            <a:off x="-62650" y="0"/>
            <a:ext cx="754310" cy="937712"/>
          </a:xfrm>
          <a:prstGeom prst="rect">
            <a:avLst/>
          </a:prstGeom>
        </p:spPr>
      </p:pic>
      <p:sp>
        <p:nvSpPr>
          <p:cNvPr id="49" name="TextBox 34_1_1"/>
          <p:cNvSpPr txBox="1"/>
          <p:nvPr/>
        </p:nvSpPr>
        <p:spPr>
          <a:xfrm>
            <a:off x="691660" y="264868"/>
            <a:ext cx="22787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微软雅黑" panose="020B050302020402020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17" b="59036"/>
          <a:stretch>
            <a:fillRect/>
          </a:stretch>
        </p:blipFill>
        <p:spPr>
          <a:xfrm>
            <a:off x="7663" y="0"/>
            <a:ext cx="3101224" cy="328063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539089" y="720468"/>
            <a:ext cx="9457855" cy="5908940"/>
            <a:chOff x="1578319" y="1504743"/>
            <a:chExt cx="7967050" cy="497753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63" r="8371"/>
            <a:stretch>
              <a:fillRect/>
            </a:stretch>
          </p:blipFill>
          <p:spPr>
            <a:xfrm>
              <a:off x="1578319" y="1602463"/>
              <a:ext cx="7967050" cy="4879817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44" t="5137" r="56525" b="84782"/>
            <a:stretch>
              <a:fillRect/>
            </a:stretch>
          </p:blipFill>
          <p:spPr>
            <a:xfrm rot="5400000">
              <a:off x="2866570" y="1794454"/>
              <a:ext cx="1149790" cy="570368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44" t="5137" r="56525" b="84782"/>
            <a:stretch>
              <a:fillRect/>
            </a:stretch>
          </p:blipFill>
          <p:spPr>
            <a:xfrm rot="5400000">
              <a:off x="6151469" y="1794454"/>
              <a:ext cx="1149790" cy="570368"/>
            </a:xfrm>
            <a:prstGeom prst="rect">
              <a:avLst/>
            </a:prstGeom>
          </p:spPr>
        </p:pic>
      </p:grp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84" b="53268"/>
          <a:stretch>
            <a:fillRect/>
          </a:stretch>
        </p:blipFill>
        <p:spPr>
          <a:xfrm>
            <a:off x="7930477" y="1"/>
            <a:ext cx="4261522" cy="2580238"/>
          </a:xfrm>
          <a:prstGeom prst="rect">
            <a:avLst/>
          </a:prstGeom>
        </p:spPr>
      </p:pic>
      <p:sp>
        <p:nvSpPr>
          <p:cNvPr id="61" name="文本框 60"/>
          <p:cNvSpPr txBox="1"/>
          <p:nvPr/>
        </p:nvSpPr>
        <p:spPr>
          <a:xfrm>
            <a:off x="3861851" y="1715101"/>
            <a:ext cx="38811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PART THREE</a:t>
            </a:r>
            <a:endParaRPr kumimoji="1"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2748554" y="2874738"/>
            <a:ext cx="6368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6" name="íṣļide"/>
          <p:cNvSpPr/>
          <p:nvPr/>
        </p:nvSpPr>
        <p:spPr bwMode="auto">
          <a:xfrm>
            <a:off x="2878323" y="4191072"/>
            <a:ext cx="6338105" cy="7834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55" r="68587"/>
          <a:stretch>
            <a:fillRect/>
          </a:stretch>
        </p:blipFill>
        <p:spPr>
          <a:xfrm flipH="1">
            <a:off x="7993281" y="2756928"/>
            <a:ext cx="4207095" cy="4109114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6" r="44572" b="77024"/>
          <a:stretch>
            <a:fillRect/>
          </a:stretch>
        </p:blipFill>
        <p:spPr>
          <a:xfrm flipV="1">
            <a:off x="-269055" y="5558081"/>
            <a:ext cx="2898025" cy="12999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7"/>
          <p:cNvSpPr/>
          <p:nvPr/>
        </p:nvSpPr>
        <p:spPr>
          <a:xfrm>
            <a:off x="1488139" y="2789578"/>
            <a:ext cx="9242307" cy="1382919"/>
          </a:xfrm>
          <a:custGeom>
            <a:avLst/>
            <a:gdLst>
              <a:gd name="connsiteX0" fmla="*/ 0 w 9084039"/>
              <a:gd name="connsiteY0" fmla="*/ 741988 h 1296771"/>
              <a:gd name="connsiteX1" fmla="*/ 1229193 w 9084039"/>
              <a:gd name="connsiteY1" fmla="*/ 7470 h 1296771"/>
              <a:gd name="connsiteX2" fmla="*/ 2248524 w 9084039"/>
              <a:gd name="connsiteY2" fmla="*/ 1146723 h 1296771"/>
              <a:gd name="connsiteX3" fmla="*/ 3852472 w 9084039"/>
              <a:gd name="connsiteY3" fmla="*/ 307274 h 1296771"/>
              <a:gd name="connsiteX4" fmla="*/ 4901783 w 9084039"/>
              <a:gd name="connsiteY4" fmla="*/ 1176703 h 1296771"/>
              <a:gd name="connsiteX5" fmla="*/ 6355829 w 9084039"/>
              <a:gd name="connsiteY5" fmla="*/ 412205 h 1296771"/>
              <a:gd name="connsiteX6" fmla="*/ 7480091 w 9084039"/>
              <a:gd name="connsiteY6" fmla="*/ 1296625 h 1296771"/>
              <a:gd name="connsiteX7" fmla="*/ 8439462 w 9084039"/>
              <a:gd name="connsiteY7" fmla="*/ 487156 h 1296771"/>
              <a:gd name="connsiteX8" fmla="*/ 9084039 w 9084039"/>
              <a:gd name="connsiteY8" fmla="*/ 1101752 h 1296771"/>
              <a:gd name="connsiteX0-1" fmla="*/ 0 w 9084039"/>
              <a:gd name="connsiteY0-2" fmla="*/ 741988 h 1296771"/>
              <a:gd name="connsiteX1-3" fmla="*/ 1229193 w 9084039"/>
              <a:gd name="connsiteY1-4" fmla="*/ 7470 h 1296771"/>
              <a:gd name="connsiteX2-5" fmla="*/ 2248524 w 9084039"/>
              <a:gd name="connsiteY2-6" fmla="*/ 1146723 h 1296771"/>
              <a:gd name="connsiteX3-7" fmla="*/ 3777521 w 9084039"/>
              <a:gd name="connsiteY3-8" fmla="*/ 97411 h 1296771"/>
              <a:gd name="connsiteX4-9" fmla="*/ 4901783 w 9084039"/>
              <a:gd name="connsiteY4-10" fmla="*/ 1176703 h 1296771"/>
              <a:gd name="connsiteX5-11" fmla="*/ 6355829 w 9084039"/>
              <a:gd name="connsiteY5-12" fmla="*/ 412205 h 1296771"/>
              <a:gd name="connsiteX6-13" fmla="*/ 7480091 w 9084039"/>
              <a:gd name="connsiteY6-14" fmla="*/ 1296625 h 1296771"/>
              <a:gd name="connsiteX7-15" fmla="*/ 8439462 w 9084039"/>
              <a:gd name="connsiteY7-16" fmla="*/ 487156 h 1296771"/>
              <a:gd name="connsiteX8-17" fmla="*/ 9084039 w 9084039"/>
              <a:gd name="connsiteY8-18" fmla="*/ 1101752 h 1296771"/>
              <a:gd name="connsiteX0-19" fmla="*/ 0 w 9084039"/>
              <a:gd name="connsiteY0-20" fmla="*/ 741988 h 1299012"/>
              <a:gd name="connsiteX1-21" fmla="*/ 1229193 w 9084039"/>
              <a:gd name="connsiteY1-22" fmla="*/ 7470 h 1299012"/>
              <a:gd name="connsiteX2-23" fmla="*/ 2248524 w 9084039"/>
              <a:gd name="connsiteY2-24" fmla="*/ 1146723 h 1299012"/>
              <a:gd name="connsiteX3-25" fmla="*/ 3777521 w 9084039"/>
              <a:gd name="connsiteY3-26" fmla="*/ 97411 h 1299012"/>
              <a:gd name="connsiteX4-27" fmla="*/ 4901783 w 9084039"/>
              <a:gd name="connsiteY4-28" fmla="*/ 1176703 h 1299012"/>
              <a:gd name="connsiteX5-29" fmla="*/ 6310859 w 9084039"/>
              <a:gd name="connsiteY5-30" fmla="*/ 172362 h 1299012"/>
              <a:gd name="connsiteX6-31" fmla="*/ 7480091 w 9084039"/>
              <a:gd name="connsiteY6-32" fmla="*/ 1296625 h 1299012"/>
              <a:gd name="connsiteX7-33" fmla="*/ 8439462 w 9084039"/>
              <a:gd name="connsiteY7-34" fmla="*/ 487156 h 1299012"/>
              <a:gd name="connsiteX8-35" fmla="*/ 9084039 w 9084039"/>
              <a:gd name="connsiteY8-36" fmla="*/ 1101752 h 1299012"/>
              <a:gd name="connsiteX0-37" fmla="*/ 0 w 9084039"/>
              <a:gd name="connsiteY0-38" fmla="*/ 741988 h 1296642"/>
              <a:gd name="connsiteX1-39" fmla="*/ 1229193 w 9084039"/>
              <a:gd name="connsiteY1-40" fmla="*/ 7470 h 1296642"/>
              <a:gd name="connsiteX2-41" fmla="*/ 2248524 w 9084039"/>
              <a:gd name="connsiteY2-42" fmla="*/ 1146723 h 1296642"/>
              <a:gd name="connsiteX3-43" fmla="*/ 3777521 w 9084039"/>
              <a:gd name="connsiteY3-44" fmla="*/ 97411 h 1296642"/>
              <a:gd name="connsiteX4-45" fmla="*/ 4901783 w 9084039"/>
              <a:gd name="connsiteY4-46" fmla="*/ 1176703 h 1296642"/>
              <a:gd name="connsiteX5-47" fmla="*/ 6310859 w 9084039"/>
              <a:gd name="connsiteY5-48" fmla="*/ 172362 h 1296642"/>
              <a:gd name="connsiteX6-49" fmla="*/ 7480091 w 9084039"/>
              <a:gd name="connsiteY6-50" fmla="*/ 1296625 h 1296642"/>
              <a:gd name="connsiteX7-51" fmla="*/ 8439462 w 9084039"/>
              <a:gd name="connsiteY7-52" fmla="*/ 202343 h 1296642"/>
              <a:gd name="connsiteX8-53" fmla="*/ 9084039 w 9084039"/>
              <a:gd name="connsiteY8-54" fmla="*/ 1101752 h 1296642"/>
              <a:gd name="connsiteX0-55" fmla="*/ 0 w 9129009"/>
              <a:gd name="connsiteY0-56" fmla="*/ 1169250 h 1289189"/>
              <a:gd name="connsiteX1-57" fmla="*/ 1274163 w 9129009"/>
              <a:gd name="connsiteY1-58" fmla="*/ 17 h 1289189"/>
              <a:gd name="connsiteX2-59" fmla="*/ 2293494 w 9129009"/>
              <a:gd name="connsiteY2-60" fmla="*/ 1139270 h 1289189"/>
              <a:gd name="connsiteX3-61" fmla="*/ 3822491 w 9129009"/>
              <a:gd name="connsiteY3-62" fmla="*/ 89958 h 1289189"/>
              <a:gd name="connsiteX4-63" fmla="*/ 4946753 w 9129009"/>
              <a:gd name="connsiteY4-64" fmla="*/ 1169250 h 1289189"/>
              <a:gd name="connsiteX5-65" fmla="*/ 6355829 w 9129009"/>
              <a:gd name="connsiteY5-66" fmla="*/ 164909 h 1289189"/>
              <a:gd name="connsiteX6-67" fmla="*/ 7525061 w 9129009"/>
              <a:gd name="connsiteY6-68" fmla="*/ 1289172 h 1289189"/>
              <a:gd name="connsiteX7-69" fmla="*/ 8484432 w 9129009"/>
              <a:gd name="connsiteY7-70" fmla="*/ 194890 h 1289189"/>
              <a:gd name="connsiteX8-71" fmla="*/ 9129009 w 9129009"/>
              <a:gd name="connsiteY8-72" fmla="*/ 1094299 h 1289189"/>
              <a:gd name="connsiteX0-73" fmla="*/ 0 w 9129009"/>
              <a:gd name="connsiteY0-74" fmla="*/ 1169250 h 1289189"/>
              <a:gd name="connsiteX1-75" fmla="*/ 1274163 w 9129009"/>
              <a:gd name="connsiteY1-76" fmla="*/ 17 h 1289189"/>
              <a:gd name="connsiteX2-77" fmla="*/ 2293494 w 9129009"/>
              <a:gd name="connsiteY2-78" fmla="*/ 1139270 h 1289189"/>
              <a:gd name="connsiteX3-79" fmla="*/ 3822491 w 9129009"/>
              <a:gd name="connsiteY3-80" fmla="*/ 89958 h 1289189"/>
              <a:gd name="connsiteX4-81" fmla="*/ 4946753 w 9129009"/>
              <a:gd name="connsiteY4-82" fmla="*/ 1169250 h 1289189"/>
              <a:gd name="connsiteX5-83" fmla="*/ 6355829 w 9129009"/>
              <a:gd name="connsiteY5-84" fmla="*/ 164909 h 1289189"/>
              <a:gd name="connsiteX6-85" fmla="*/ 7525061 w 9129009"/>
              <a:gd name="connsiteY6-86" fmla="*/ 1289172 h 1289189"/>
              <a:gd name="connsiteX7-87" fmla="*/ 8484432 w 9129009"/>
              <a:gd name="connsiteY7-88" fmla="*/ 194890 h 1289189"/>
              <a:gd name="connsiteX8-89" fmla="*/ 9129009 w 9129009"/>
              <a:gd name="connsiteY8-90" fmla="*/ 1094299 h 1289189"/>
              <a:gd name="connsiteX0-91" fmla="*/ 0 w 9129009"/>
              <a:gd name="connsiteY0-92" fmla="*/ 1169250 h 1289189"/>
              <a:gd name="connsiteX1-93" fmla="*/ 1139251 w 9129009"/>
              <a:gd name="connsiteY1-94" fmla="*/ 17 h 1289189"/>
              <a:gd name="connsiteX2-95" fmla="*/ 2293494 w 9129009"/>
              <a:gd name="connsiteY2-96" fmla="*/ 1139270 h 1289189"/>
              <a:gd name="connsiteX3-97" fmla="*/ 3822491 w 9129009"/>
              <a:gd name="connsiteY3-98" fmla="*/ 89958 h 1289189"/>
              <a:gd name="connsiteX4-99" fmla="*/ 4946753 w 9129009"/>
              <a:gd name="connsiteY4-100" fmla="*/ 1169250 h 1289189"/>
              <a:gd name="connsiteX5-101" fmla="*/ 6355829 w 9129009"/>
              <a:gd name="connsiteY5-102" fmla="*/ 164909 h 1289189"/>
              <a:gd name="connsiteX6-103" fmla="*/ 7525061 w 9129009"/>
              <a:gd name="connsiteY6-104" fmla="*/ 1289172 h 1289189"/>
              <a:gd name="connsiteX7-105" fmla="*/ 8484432 w 9129009"/>
              <a:gd name="connsiteY7-106" fmla="*/ 194890 h 1289189"/>
              <a:gd name="connsiteX8-107" fmla="*/ 9129009 w 9129009"/>
              <a:gd name="connsiteY8-108" fmla="*/ 1094299 h 1289189"/>
              <a:gd name="connsiteX0-109" fmla="*/ 0 w 8484432"/>
              <a:gd name="connsiteY0-110" fmla="*/ 1169250 h 1289189"/>
              <a:gd name="connsiteX1-111" fmla="*/ 1139251 w 8484432"/>
              <a:gd name="connsiteY1-112" fmla="*/ 17 h 1289189"/>
              <a:gd name="connsiteX2-113" fmla="*/ 2293494 w 8484432"/>
              <a:gd name="connsiteY2-114" fmla="*/ 1139270 h 1289189"/>
              <a:gd name="connsiteX3-115" fmla="*/ 3822491 w 8484432"/>
              <a:gd name="connsiteY3-116" fmla="*/ 89958 h 1289189"/>
              <a:gd name="connsiteX4-117" fmla="*/ 4946753 w 8484432"/>
              <a:gd name="connsiteY4-118" fmla="*/ 1169250 h 1289189"/>
              <a:gd name="connsiteX5-119" fmla="*/ 6355829 w 8484432"/>
              <a:gd name="connsiteY5-120" fmla="*/ 164909 h 1289189"/>
              <a:gd name="connsiteX6-121" fmla="*/ 7525061 w 8484432"/>
              <a:gd name="connsiteY6-122" fmla="*/ 1289172 h 1289189"/>
              <a:gd name="connsiteX7-123" fmla="*/ 8484432 w 8484432"/>
              <a:gd name="connsiteY7-124" fmla="*/ 194890 h 1289189"/>
              <a:gd name="connsiteX0-125" fmla="*/ 0 w 8484432"/>
              <a:gd name="connsiteY0-126" fmla="*/ 1169250 h 1306829"/>
              <a:gd name="connsiteX1-127" fmla="*/ 1139251 w 8484432"/>
              <a:gd name="connsiteY1-128" fmla="*/ 17 h 1306829"/>
              <a:gd name="connsiteX2-129" fmla="*/ 2293494 w 8484432"/>
              <a:gd name="connsiteY2-130" fmla="*/ 1139270 h 1306829"/>
              <a:gd name="connsiteX3-131" fmla="*/ 3822491 w 8484432"/>
              <a:gd name="connsiteY3-132" fmla="*/ 89958 h 1306829"/>
              <a:gd name="connsiteX4-133" fmla="*/ 4946753 w 8484432"/>
              <a:gd name="connsiteY4-134" fmla="*/ 1169250 h 1306829"/>
              <a:gd name="connsiteX5-135" fmla="*/ 6355829 w 8484432"/>
              <a:gd name="connsiteY5-136" fmla="*/ 164909 h 1306829"/>
              <a:gd name="connsiteX6-137" fmla="*/ 7525061 w 8484432"/>
              <a:gd name="connsiteY6-138" fmla="*/ 1289172 h 1306829"/>
              <a:gd name="connsiteX7-139" fmla="*/ 8010853 w 8484432"/>
              <a:gd name="connsiteY7-140" fmla="*/ 806959 h 1306829"/>
              <a:gd name="connsiteX8-141" fmla="*/ 8484432 w 8484432"/>
              <a:gd name="connsiteY8-142" fmla="*/ 194890 h 1306829"/>
              <a:gd name="connsiteX0-143" fmla="*/ 0 w 8010853"/>
              <a:gd name="connsiteY0-144" fmla="*/ 1169250 h 1306829"/>
              <a:gd name="connsiteX1-145" fmla="*/ 1139251 w 8010853"/>
              <a:gd name="connsiteY1-146" fmla="*/ 17 h 1306829"/>
              <a:gd name="connsiteX2-147" fmla="*/ 2293494 w 8010853"/>
              <a:gd name="connsiteY2-148" fmla="*/ 1139270 h 1306829"/>
              <a:gd name="connsiteX3-149" fmla="*/ 3822491 w 8010853"/>
              <a:gd name="connsiteY3-150" fmla="*/ 89958 h 1306829"/>
              <a:gd name="connsiteX4-151" fmla="*/ 4946753 w 8010853"/>
              <a:gd name="connsiteY4-152" fmla="*/ 1169250 h 1306829"/>
              <a:gd name="connsiteX5-153" fmla="*/ 6355829 w 8010853"/>
              <a:gd name="connsiteY5-154" fmla="*/ 164909 h 1306829"/>
              <a:gd name="connsiteX6-155" fmla="*/ 7525061 w 8010853"/>
              <a:gd name="connsiteY6-156" fmla="*/ 1289172 h 1306829"/>
              <a:gd name="connsiteX7-157" fmla="*/ 8010853 w 8010853"/>
              <a:gd name="connsiteY7-158" fmla="*/ 806959 h 13068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8010853" h="1306829">
                <a:moveTo>
                  <a:pt x="0" y="1169250"/>
                </a:moveTo>
                <a:cubicBezTo>
                  <a:pt x="307298" y="648342"/>
                  <a:pt x="757002" y="5014"/>
                  <a:pt x="1139251" y="17"/>
                </a:cubicBezTo>
                <a:cubicBezTo>
                  <a:pt x="1521500" y="-4980"/>
                  <a:pt x="1846287" y="1124280"/>
                  <a:pt x="2293494" y="1139270"/>
                </a:cubicBezTo>
                <a:cubicBezTo>
                  <a:pt x="2740701" y="1154260"/>
                  <a:pt x="3380281" y="84961"/>
                  <a:pt x="3822491" y="89958"/>
                </a:cubicBezTo>
                <a:cubicBezTo>
                  <a:pt x="4264701" y="94955"/>
                  <a:pt x="4524530" y="1156758"/>
                  <a:pt x="4946753" y="1169250"/>
                </a:cubicBezTo>
                <a:cubicBezTo>
                  <a:pt x="5368976" y="1181742"/>
                  <a:pt x="5926111" y="144922"/>
                  <a:pt x="6355829" y="164909"/>
                </a:cubicBezTo>
                <a:cubicBezTo>
                  <a:pt x="6785547" y="184896"/>
                  <a:pt x="7249224" y="1182164"/>
                  <a:pt x="7525061" y="1289172"/>
                </a:cubicBezTo>
                <a:cubicBezTo>
                  <a:pt x="7800898" y="1396180"/>
                  <a:pt x="7850958" y="989339"/>
                  <a:pt x="8010853" y="806959"/>
                </a:cubicBezTo>
              </a:path>
            </a:pathLst>
          </a:cu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lIns="100753" tIns="50378" rIns="100753" bIns="50378" anchor="ctr"/>
          <a:lstStyle/>
          <a:p>
            <a:pPr algn="ctr">
              <a:defRPr/>
            </a:pPr>
            <a:endParaRPr lang="en-US" sz="128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任意多边形 8"/>
          <p:cNvSpPr/>
          <p:nvPr/>
        </p:nvSpPr>
        <p:spPr>
          <a:xfrm>
            <a:off x="1488139" y="3401033"/>
            <a:ext cx="9242307" cy="1382919"/>
          </a:xfrm>
          <a:custGeom>
            <a:avLst/>
            <a:gdLst>
              <a:gd name="connsiteX0" fmla="*/ 0 w 9084039"/>
              <a:gd name="connsiteY0" fmla="*/ 741988 h 1296771"/>
              <a:gd name="connsiteX1" fmla="*/ 1229193 w 9084039"/>
              <a:gd name="connsiteY1" fmla="*/ 7470 h 1296771"/>
              <a:gd name="connsiteX2" fmla="*/ 2248524 w 9084039"/>
              <a:gd name="connsiteY2" fmla="*/ 1146723 h 1296771"/>
              <a:gd name="connsiteX3" fmla="*/ 3852472 w 9084039"/>
              <a:gd name="connsiteY3" fmla="*/ 307274 h 1296771"/>
              <a:gd name="connsiteX4" fmla="*/ 4901783 w 9084039"/>
              <a:gd name="connsiteY4" fmla="*/ 1176703 h 1296771"/>
              <a:gd name="connsiteX5" fmla="*/ 6355829 w 9084039"/>
              <a:gd name="connsiteY5" fmla="*/ 412205 h 1296771"/>
              <a:gd name="connsiteX6" fmla="*/ 7480091 w 9084039"/>
              <a:gd name="connsiteY6" fmla="*/ 1296625 h 1296771"/>
              <a:gd name="connsiteX7" fmla="*/ 8439462 w 9084039"/>
              <a:gd name="connsiteY7" fmla="*/ 487156 h 1296771"/>
              <a:gd name="connsiteX8" fmla="*/ 9084039 w 9084039"/>
              <a:gd name="connsiteY8" fmla="*/ 1101752 h 1296771"/>
              <a:gd name="connsiteX0-1" fmla="*/ 0 w 9084039"/>
              <a:gd name="connsiteY0-2" fmla="*/ 741988 h 1296771"/>
              <a:gd name="connsiteX1-3" fmla="*/ 1229193 w 9084039"/>
              <a:gd name="connsiteY1-4" fmla="*/ 7470 h 1296771"/>
              <a:gd name="connsiteX2-5" fmla="*/ 2248524 w 9084039"/>
              <a:gd name="connsiteY2-6" fmla="*/ 1146723 h 1296771"/>
              <a:gd name="connsiteX3-7" fmla="*/ 3777521 w 9084039"/>
              <a:gd name="connsiteY3-8" fmla="*/ 97411 h 1296771"/>
              <a:gd name="connsiteX4-9" fmla="*/ 4901783 w 9084039"/>
              <a:gd name="connsiteY4-10" fmla="*/ 1176703 h 1296771"/>
              <a:gd name="connsiteX5-11" fmla="*/ 6355829 w 9084039"/>
              <a:gd name="connsiteY5-12" fmla="*/ 412205 h 1296771"/>
              <a:gd name="connsiteX6-13" fmla="*/ 7480091 w 9084039"/>
              <a:gd name="connsiteY6-14" fmla="*/ 1296625 h 1296771"/>
              <a:gd name="connsiteX7-15" fmla="*/ 8439462 w 9084039"/>
              <a:gd name="connsiteY7-16" fmla="*/ 487156 h 1296771"/>
              <a:gd name="connsiteX8-17" fmla="*/ 9084039 w 9084039"/>
              <a:gd name="connsiteY8-18" fmla="*/ 1101752 h 1296771"/>
              <a:gd name="connsiteX0-19" fmla="*/ 0 w 9084039"/>
              <a:gd name="connsiteY0-20" fmla="*/ 741988 h 1299012"/>
              <a:gd name="connsiteX1-21" fmla="*/ 1229193 w 9084039"/>
              <a:gd name="connsiteY1-22" fmla="*/ 7470 h 1299012"/>
              <a:gd name="connsiteX2-23" fmla="*/ 2248524 w 9084039"/>
              <a:gd name="connsiteY2-24" fmla="*/ 1146723 h 1299012"/>
              <a:gd name="connsiteX3-25" fmla="*/ 3777521 w 9084039"/>
              <a:gd name="connsiteY3-26" fmla="*/ 97411 h 1299012"/>
              <a:gd name="connsiteX4-27" fmla="*/ 4901783 w 9084039"/>
              <a:gd name="connsiteY4-28" fmla="*/ 1176703 h 1299012"/>
              <a:gd name="connsiteX5-29" fmla="*/ 6310859 w 9084039"/>
              <a:gd name="connsiteY5-30" fmla="*/ 172362 h 1299012"/>
              <a:gd name="connsiteX6-31" fmla="*/ 7480091 w 9084039"/>
              <a:gd name="connsiteY6-32" fmla="*/ 1296625 h 1299012"/>
              <a:gd name="connsiteX7-33" fmla="*/ 8439462 w 9084039"/>
              <a:gd name="connsiteY7-34" fmla="*/ 487156 h 1299012"/>
              <a:gd name="connsiteX8-35" fmla="*/ 9084039 w 9084039"/>
              <a:gd name="connsiteY8-36" fmla="*/ 1101752 h 1299012"/>
              <a:gd name="connsiteX0-37" fmla="*/ 0 w 9084039"/>
              <a:gd name="connsiteY0-38" fmla="*/ 741988 h 1296642"/>
              <a:gd name="connsiteX1-39" fmla="*/ 1229193 w 9084039"/>
              <a:gd name="connsiteY1-40" fmla="*/ 7470 h 1296642"/>
              <a:gd name="connsiteX2-41" fmla="*/ 2248524 w 9084039"/>
              <a:gd name="connsiteY2-42" fmla="*/ 1146723 h 1296642"/>
              <a:gd name="connsiteX3-43" fmla="*/ 3777521 w 9084039"/>
              <a:gd name="connsiteY3-44" fmla="*/ 97411 h 1296642"/>
              <a:gd name="connsiteX4-45" fmla="*/ 4901783 w 9084039"/>
              <a:gd name="connsiteY4-46" fmla="*/ 1176703 h 1296642"/>
              <a:gd name="connsiteX5-47" fmla="*/ 6310859 w 9084039"/>
              <a:gd name="connsiteY5-48" fmla="*/ 172362 h 1296642"/>
              <a:gd name="connsiteX6-49" fmla="*/ 7480091 w 9084039"/>
              <a:gd name="connsiteY6-50" fmla="*/ 1296625 h 1296642"/>
              <a:gd name="connsiteX7-51" fmla="*/ 8439462 w 9084039"/>
              <a:gd name="connsiteY7-52" fmla="*/ 202343 h 1296642"/>
              <a:gd name="connsiteX8-53" fmla="*/ 9084039 w 9084039"/>
              <a:gd name="connsiteY8-54" fmla="*/ 1101752 h 1296642"/>
              <a:gd name="connsiteX0-55" fmla="*/ 0 w 9129009"/>
              <a:gd name="connsiteY0-56" fmla="*/ 1169250 h 1289189"/>
              <a:gd name="connsiteX1-57" fmla="*/ 1274163 w 9129009"/>
              <a:gd name="connsiteY1-58" fmla="*/ 17 h 1289189"/>
              <a:gd name="connsiteX2-59" fmla="*/ 2293494 w 9129009"/>
              <a:gd name="connsiteY2-60" fmla="*/ 1139270 h 1289189"/>
              <a:gd name="connsiteX3-61" fmla="*/ 3822491 w 9129009"/>
              <a:gd name="connsiteY3-62" fmla="*/ 89958 h 1289189"/>
              <a:gd name="connsiteX4-63" fmla="*/ 4946753 w 9129009"/>
              <a:gd name="connsiteY4-64" fmla="*/ 1169250 h 1289189"/>
              <a:gd name="connsiteX5-65" fmla="*/ 6355829 w 9129009"/>
              <a:gd name="connsiteY5-66" fmla="*/ 164909 h 1289189"/>
              <a:gd name="connsiteX6-67" fmla="*/ 7525061 w 9129009"/>
              <a:gd name="connsiteY6-68" fmla="*/ 1289172 h 1289189"/>
              <a:gd name="connsiteX7-69" fmla="*/ 8484432 w 9129009"/>
              <a:gd name="connsiteY7-70" fmla="*/ 194890 h 1289189"/>
              <a:gd name="connsiteX8-71" fmla="*/ 9129009 w 9129009"/>
              <a:gd name="connsiteY8-72" fmla="*/ 1094299 h 1289189"/>
              <a:gd name="connsiteX0-73" fmla="*/ 0 w 9129009"/>
              <a:gd name="connsiteY0-74" fmla="*/ 1169250 h 1289189"/>
              <a:gd name="connsiteX1-75" fmla="*/ 1274163 w 9129009"/>
              <a:gd name="connsiteY1-76" fmla="*/ 17 h 1289189"/>
              <a:gd name="connsiteX2-77" fmla="*/ 2293494 w 9129009"/>
              <a:gd name="connsiteY2-78" fmla="*/ 1139270 h 1289189"/>
              <a:gd name="connsiteX3-79" fmla="*/ 3822491 w 9129009"/>
              <a:gd name="connsiteY3-80" fmla="*/ 89958 h 1289189"/>
              <a:gd name="connsiteX4-81" fmla="*/ 4946753 w 9129009"/>
              <a:gd name="connsiteY4-82" fmla="*/ 1169250 h 1289189"/>
              <a:gd name="connsiteX5-83" fmla="*/ 6355829 w 9129009"/>
              <a:gd name="connsiteY5-84" fmla="*/ 164909 h 1289189"/>
              <a:gd name="connsiteX6-85" fmla="*/ 7525061 w 9129009"/>
              <a:gd name="connsiteY6-86" fmla="*/ 1289172 h 1289189"/>
              <a:gd name="connsiteX7-87" fmla="*/ 8484432 w 9129009"/>
              <a:gd name="connsiteY7-88" fmla="*/ 194890 h 1289189"/>
              <a:gd name="connsiteX8-89" fmla="*/ 9129009 w 9129009"/>
              <a:gd name="connsiteY8-90" fmla="*/ 1094299 h 1289189"/>
              <a:gd name="connsiteX0-91" fmla="*/ 0 w 9129009"/>
              <a:gd name="connsiteY0-92" fmla="*/ 1169250 h 1289189"/>
              <a:gd name="connsiteX1-93" fmla="*/ 1139251 w 9129009"/>
              <a:gd name="connsiteY1-94" fmla="*/ 17 h 1289189"/>
              <a:gd name="connsiteX2-95" fmla="*/ 2293494 w 9129009"/>
              <a:gd name="connsiteY2-96" fmla="*/ 1139270 h 1289189"/>
              <a:gd name="connsiteX3-97" fmla="*/ 3822491 w 9129009"/>
              <a:gd name="connsiteY3-98" fmla="*/ 89958 h 1289189"/>
              <a:gd name="connsiteX4-99" fmla="*/ 4946753 w 9129009"/>
              <a:gd name="connsiteY4-100" fmla="*/ 1169250 h 1289189"/>
              <a:gd name="connsiteX5-101" fmla="*/ 6355829 w 9129009"/>
              <a:gd name="connsiteY5-102" fmla="*/ 164909 h 1289189"/>
              <a:gd name="connsiteX6-103" fmla="*/ 7525061 w 9129009"/>
              <a:gd name="connsiteY6-104" fmla="*/ 1289172 h 1289189"/>
              <a:gd name="connsiteX7-105" fmla="*/ 8484432 w 9129009"/>
              <a:gd name="connsiteY7-106" fmla="*/ 194890 h 1289189"/>
              <a:gd name="connsiteX8-107" fmla="*/ 9129009 w 9129009"/>
              <a:gd name="connsiteY8-108" fmla="*/ 1094299 h 1289189"/>
              <a:gd name="connsiteX0-109" fmla="*/ 0 w 8484432"/>
              <a:gd name="connsiteY0-110" fmla="*/ 1169250 h 1289189"/>
              <a:gd name="connsiteX1-111" fmla="*/ 1139251 w 8484432"/>
              <a:gd name="connsiteY1-112" fmla="*/ 17 h 1289189"/>
              <a:gd name="connsiteX2-113" fmla="*/ 2293494 w 8484432"/>
              <a:gd name="connsiteY2-114" fmla="*/ 1139270 h 1289189"/>
              <a:gd name="connsiteX3-115" fmla="*/ 3822491 w 8484432"/>
              <a:gd name="connsiteY3-116" fmla="*/ 89958 h 1289189"/>
              <a:gd name="connsiteX4-117" fmla="*/ 4946753 w 8484432"/>
              <a:gd name="connsiteY4-118" fmla="*/ 1169250 h 1289189"/>
              <a:gd name="connsiteX5-119" fmla="*/ 6355829 w 8484432"/>
              <a:gd name="connsiteY5-120" fmla="*/ 164909 h 1289189"/>
              <a:gd name="connsiteX6-121" fmla="*/ 7525061 w 8484432"/>
              <a:gd name="connsiteY6-122" fmla="*/ 1289172 h 1289189"/>
              <a:gd name="connsiteX7-123" fmla="*/ 8484432 w 8484432"/>
              <a:gd name="connsiteY7-124" fmla="*/ 194890 h 1289189"/>
              <a:gd name="connsiteX0-125" fmla="*/ 0 w 8484432"/>
              <a:gd name="connsiteY0-126" fmla="*/ 1169250 h 1307082"/>
              <a:gd name="connsiteX1-127" fmla="*/ 1139251 w 8484432"/>
              <a:gd name="connsiteY1-128" fmla="*/ 17 h 1307082"/>
              <a:gd name="connsiteX2-129" fmla="*/ 2293494 w 8484432"/>
              <a:gd name="connsiteY2-130" fmla="*/ 1139270 h 1307082"/>
              <a:gd name="connsiteX3-131" fmla="*/ 3822491 w 8484432"/>
              <a:gd name="connsiteY3-132" fmla="*/ 89958 h 1307082"/>
              <a:gd name="connsiteX4-133" fmla="*/ 4946753 w 8484432"/>
              <a:gd name="connsiteY4-134" fmla="*/ 1169250 h 1307082"/>
              <a:gd name="connsiteX5-135" fmla="*/ 6355829 w 8484432"/>
              <a:gd name="connsiteY5-136" fmla="*/ 164909 h 1307082"/>
              <a:gd name="connsiteX6-137" fmla="*/ 7525061 w 8484432"/>
              <a:gd name="connsiteY6-138" fmla="*/ 1289172 h 1307082"/>
              <a:gd name="connsiteX7-139" fmla="*/ 8023985 w 8484432"/>
              <a:gd name="connsiteY7-140" fmla="*/ 810100 h 1307082"/>
              <a:gd name="connsiteX8-141" fmla="*/ 8484432 w 8484432"/>
              <a:gd name="connsiteY8-142" fmla="*/ 194890 h 1307082"/>
              <a:gd name="connsiteX0-143" fmla="*/ 0 w 8023985"/>
              <a:gd name="connsiteY0-144" fmla="*/ 1169250 h 1307082"/>
              <a:gd name="connsiteX1-145" fmla="*/ 1139251 w 8023985"/>
              <a:gd name="connsiteY1-146" fmla="*/ 17 h 1307082"/>
              <a:gd name="connsiteX2-147" fmla="*/ 2293494 w 8023985"/>
              <a:gd name="connsiteY2-148" fmla="*/ 1139270 h 1307082"/>
              <a:gd name="connsiteX3-149" fmla="*/ 3822491 w 8023985"/>
              <a:gd name="connsiteY3-150" fmla="*/ 89958 h 1307082"/>
              <a:gd name="connsiteX4-151" fmla="*/ 4946753 w 8023985"/>
              <a:gd name="connsiteY4-152" fmla="*/ 1169250 h 1307082"/>
              <a:gd name="connsiteX5-153" fmla="*/ 6355829 w 8023985"/>
              <a:gd name="connsiteY5-154" fmla="*/ 164909 h 1307082"/>
              <a:gd name="connsiteX6-155" fmla="*/ 7525061 w 8023985"/>
              <a:gd name="connsiteY6-156" fmla="*/ 1289172 h 1307082"/>
              <a:gd name="connsiteX7-157" fmla="*/ 8023985 w 8023985"/>
              <a:gd name="connsiteY7-158" fmla="*/ 810100 h 13070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8023985" h="1307082">
                <a:moveTo>
                  <a:pt x="0" y="1169250"/>
                </a:moveTo>
                <a:cubicBezTo>
                  <a:pt x="307298" y="648342"/>
                  <a:pt x="757002" y="5014"/>
                  <a:pt x="1139251" y="17"/>
                </a:cubicBezTo>
                <a:cubicBezTo>
                  <a:pt x="1521500" y="-4980"/>
                  <a:pt x="1846287" y="1124280"/>
                  <a:pt x="2293494" y="1139270"/>
                </a:cubicBezTo>
                <a:cubicBezTo>
                  <a:pt x="2740701" y="1154260"/>
                  <a:pt x="3380281" y="84961"/>
                  <a:pt x="3822491" y="89958"/>
                </a:cubicBezTo>
                <a:cubicBezTo>
                  <a:pt x="4264701" y="94955"/>
                  <a:pt x="4524530" y="1156758"/>
                  <a:pt x="4946753" y="1169250"/>
                </a:cubicBezTo>
                <a:cubicBezTo>
                  <a:pt x="5368976" y="1181742"/>
                  <a:pt x="5926111" y="144922"/>
                  <a:pt x="6355829" y="164909"/>
                </a:cubicBezTo>
                <a:cubicBezTo>
                  <a:pt x="6785547" y="184896"/>
                  <a:pt x="7247035" y="1181640"/>
                  <a:pt x="7525061" y="1289172"/>
                </a:cubicBezTo>
                <a:cubicBezTo>
                  <a:pt x="7803087" y="1396704"/>
                  <a:pt x="7864090" y="992480"/>
                  <a:pt x="8023985" y="810100"/>
                </a:cubicBezTo>
              </a:path>
            </a:pathLst>
          </a:cu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lIns="100753" tIns="50378" rIns="100753" bIns="50378" anchor="ctr"/>
          <a:lstStyle/>
          <a:p>
            <a:pPr algn="ctr">
              <a:defRPr/>
            </a:pPr>
            <a:endParaRPr lang="en-US" sz="128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291651" y="2298124"/>
            <a:ext cx="908236" cy="908612"/>
          </a:xfrm>
          <a:prstGeom prst="ellipse">
            <a:avLst/>
          </a:prstGeom>
          <a:solidFill>
            <a:srgbClr val="086A46"/>
          </a:solidFill>
          <a:ln w="5715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000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7" name="椭圆 6"/>
          <p:cNvSpPr/>
          <p:nvPr/>
        </p:nvSpPr>
        <p:spPr>
          <a:xfrm>
            <a:off x="5372421" y="2298124"/>
            <a:ext cx="908236" cy="908612"/>
          </a:xfrm>
          <a:prstGeom prst="ellipse">
            <a:avLst/>
          </a:prstGeom>
          <a:solidFill>
            <a:srgbClr val="95C159"/>
          </a:solidFill>
          <a:ln w="5715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000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8" name="椭圆 7"/>
          <p:cNvSpPr/>
          <p:nvPr/>
        </p:nvSpPr>
        <p:spPr>
          <a:xfrm>
            <a:off x="8409392" y="2298124"/>
            <a:ext cx="910140" cy="908612"/>
          </a:xfrm>
          <a:prstGeom prst="ellipse">
            <a:avLst/>
          </a:prstGeom>
          <a:solidFill>
            <a:srgbClr val="086A46"/>
          </a:solidFill>
          <a:ln w="5715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000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9" name="椭圆 8"/>
          <p:cNvSpPr/>
          <p:nvPr/>
        </p:nvSpPr>
        <p:spPr>
          <a:xfrm>
            <a:off x="3590220" y="4359170"/>
            <a:ext cx="908236" cy="908612"/>
          </a:xfrm>
          <a:prstGeom prst="ellipse">
            <a:avLst/>
          </a:prstGeom>
          <a:solidFill>
            <a:srgbClr val="95C159"/>
          </a:solidFill>
          <a:ln w="5715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000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0" name="椭圆 9"/>
          <p:cNvSpPr/>
          <p:nvPr/>
        </p:nvSpPr>
        <p:spPr>
          <a:xfrm>
            <a:off x="6764289" y="4359170"/>
            <a:ext cx="908237" cy="908612"/>
          </a:xfrm>
          <a:prstGeom prst="ellipse">
            <a:avLst/>
          </a:prstGeom>
          <a:solidFill>
            <a:srgbClr val="95C159"/>
          </a:solidFill>
          <a:ln w="5715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000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grpSp>
        <p:nvGrpSpPr>
          <p:cNvPr id="11" name="组 10"/>
          <p:cNvGrpSpPr/>
          <p:nvPr/>
        </p:nvGrpSpPr>
        <p:grpSpPr>
          <a:xfrm>
            <a:off x="2535371" y="1271542"/>
            <a:ext cx="1947853" cy="1055158"/>
            <a:chOff x="2535371" y="1271542"/>
            <a:chExt cx="1947853" cy="1055158"/>
          </a:xfrm>
        </p:grpSpPr>
        <p:sp>
          <p:nvSpPr>
            <p:cNvPr id="12" name="圆角矩形 2"/>
            <p:cNvSpPr/>
            <p:nvPr/>
          </p:nvSpPr>
          <p:spPr>
            <a:xfrm>
              <a:off x="2535371" y="1271542"/>
              <a:ext cx="1947853" cy="1055158"/>
            </a:xfrm>
            <a:custGeom>
              <a:avLst/>
              <a:gdLst>
                <a:gd name="connsiteX0" fmla="*/ 0 w 1440160"/>
                <a:gd name="connsiteY0" fmla="*/ 183013 h 1008112"/>
                <a:gd name="connsiteX1" fmla="*/ 183013 w 1440160"/>
                <a:gd name="connsiteY1" fmla="*/ 0 h 1008112"/>
                <a:gd name="connsiteX2" fmla="*/ 1257147 w 1440160"/>
                <a:gd name="connsiteY2" fmla="*/ 0 h 1008112"/>
                <a:gd name="connsiteX3" fmla="*/ 1440160 w 1440160"/>
                <a:gd name="connsiteY3" fmla="*/ 183013 h 1008112"/>
                <a:gd name="connsiteX4" fmla="*/ 1440160 w 1440160"/>
                <a:gd name="connsiteY4" fmla="*/ 825099 h 1008112"/>
                <a:gd name="connsiteX5" fmla="*/ 1257147 w 1440160"/>
                <a:gd name="connsiteY5" fmla="*/ 1008112 h 1008112"/>
                <a:gd name="connsiteX6" fmla="*/ 183013 w 1440160"/>
                <a:gd name="connsiteY6" fmla="*/ 1008112 h 1008112"/>
                <a:gd name="connsiteX7" fmla="*/ 0 w 1440160"/>
                <a:gd name="connsiteY7" fmla="*/ 825099 h 1008112"/>
                <a:gd name="connsiteX8" fmla="*/ 0 w 1440160"/>
                <a:gd name="connsiteY8" fmla="*/ 183013 h 1008112"/>
                <a:gd name="connsiteX0-1" fmla="*/ 14990 w 1455150"/>
                <a:gd name="connsiteY0-2" fmla="*/ 183013 h 1138137"/>
                <a:gd name="connsiteX1-3" fmla="*/ 198003 w 1455150"/>
                <a:gd name="connsiteY1-4" fmla="*/ 0 h 1138137"/>
                <a:gd name="connsiteX2-5" fmla="*/ 1272137 w 1455150"/>
                <a:gd name="connsiteY2-6" fmla="*/ 0 h 1138137"/>
                <a:gd name="connsiteX3-7" fmla="*/ 1455150 w 1455150"/>
                <a:gd name="connsiteY3-8" fmla="*/ 183013 h 1138137"/>
                <a:gd name="connsiteX4-9" fmla="*/ 1455150 w 1455150"/>
                <a:gd name="connsiteY4-10" fmla="*/ 825099 h 1138137"/>
                <a:gd name="connsiteX5-11" fmla="*/ 1272137 w 1455150"/>
                <a:gd name="connsiteY5-12" fmla="*/ 1008112 h 1138137"/>
                <a:gd name="connsiteX6-13" fmla="*/ 198003 w 1455150"/>
                <a:gd name="connsiteY6-14" fmla="*/ 1008112 h 1138137"/>
                <a:gd name="connsiteX7-15" fmla="*/ 0 w 1455150"/>
                <a:gd name="connsiteY7-16" fmla="*/ 1109912 h 1138137"/>
                <a:gd name="connsiteX8-17" fmla="*/ 14990 w 1455150"/>
                <a:gd name="connsiteY8-18" fmla="*/ 183013 h 1138137"/>
                <a:gd name="connsiteX0-19" fmla="*/ 0 w 1440160"/>
                <a:gd name="connsiteY0-20" fmla="*/ 183013 h 1221073"/>
                <a:gd name="connsiteX1-21" fmla="*/ 183013 w 1440160"/>
                <a:gd name="connsiteY1-22" fmla="*/ 0 h 1221073"/>
                <a:gd name="connsiteX2-23" fmla="*/ 1257147 w 1440160"/>
                <a:gd name="connsiteY2-24" fmla="*/ 0 h 1221073"/>
                <a:gd name="connsiteX3-25" fmla="*/ 1440160 w 1440160"/>
                <a:gd name="connsiteY3-26" fmla="*/ 183013 h 1221073"/>
                <a:gd name="connsiteX4-27" fmla="*/ 1440160 w 1440160"/>
                <a:gd name="connsiteY4-28" fmla="*/ 825099 h 1221073"/>
                <a:gd name="connsiteX5-29" fmla="*/ 1257147 w 1440160"/>
                <a:gd name="connsiteY5-30" fmla="*/ 1008112 h 1221073"/>
                <a:gd name="connsiteX6-31" fmla="*/ 183013 w 1440160"/>
                <a:gd name="connsiteY6-32" fmla="*/ 1008112 h 1221073"/>
                <a:gd name="connsiteX7-33" fmla="*/ 0 w 1440160"/>
                <a:gd name="connsiteY7-34" fmla="*/ 1199853 h 1221073"/>
                <a:gd name="connsiteX8-35" fmla="*/ 0 w 1440160"/>
                <a:gd name="connsiteY8-36" fmla="*/ 183013 h 12210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440160" h="1221073">
                  <a:moveTo>
                    <a:pt x="0" y="183013"/>
                  </a:moveTo>
                  <a:cubicBezTo>
                    <a:pt x="0" y="81938"/>
                    <a:pt x="81938" y="0"/>
                    <a:pt x="183013" y="0"/>
                  </a:cubicBezTo>
                  <a:lnTo>
                    <a:pt x="1257147" y="0"/>
                  </a:lnTo>
                  <a:cubicBezTo>
                    <a:pt x="1358222" y="0"/>
                    <a:pt x="1440160" y="81938"/>
                    <a:pt x="1440160" y="183013"/>
                  </a:cubicBezTo>
                  <a:lnTo>
                    <a:pt x="1440160" y="825099"/>
                  </a:lnTo>
                  <a:cubicBezTo>
                    <a:pt x="1440160" y="926174"/>
                    <a:pt x="1358222" y="1008112"/>
                    <a:pt x="1257147" y="1008112"/>
                  </a:cubicBezTo>
                  <a:lnTo>
                    <a:pt x="183013" y="1008112"/>
                  </a:lnTo>
                  <a:cubicBezTo>
                    <a:pt x="81938" y="1008112"/>
                    <a:pt x="0" y="1300928"/>
                    <a:pt x="0" y="1199853"/>
                  </a:cubicBezTo>
                  <a:lnTo>
                    <a:pt x="0" y="183013"/>
                  </a:lnTo>
                  <a:close/>
                </a:path>
              </a:pathLst>
            </a:custGeom>
            <a:solidFill>
              <a:srgbClr val="086A46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158670" anchor="ctr"/>
            <a:lstStyle/>
            <a:p>
              <a:pPr algn="ctr">
                <a:lnSpc>
                  <a:spcPct val="130000"/>
                </a:lnSpc>
                <a:defRPr/>
              </a:pPr>
              <a:endParaRPr lang="en-US" altLang="zh-CN" sz="10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160"/>
            <p:cNvSpPr txBox="1"/>
            <p:nvPr/>
          </p:nvSpPr>
          <p:spPr>
            <a:xfrm>
              <a:off x="2535371" y="1323590"/>
              <a:ext cx="1855160" cy="810460"/>
            </a:xfrm>
            <a:prstGeom prst="rect">
              <a:avLst/>
            </a:prstGeom>
            <a:noFill/>
          </p:spPr>
          <p:txBody>
            <a:bodyPr wrap="square" lIns="162544" tIns="81271" rIns="162544" bIns="81271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 13"/>
          <p:cNvGrpSpPr/>
          <p:nvPr/>
        </p:nvGrpSpPr>
        <p:grpSpPr>
          <a:xfrm>
            <a:off x="1857506" y="5209111"/>
            <a:ext cx="1947853" cy="1041767"/>
            <a:chOff x="1857506" y="5209111"/>
            <a:chExt cx="1947853" cy="1041767"/>
          </a:xfrm>
        </p:grpSpPr>
        <p:sp>
          <p:nvSpPr>
            <p:cNvPr id="15" name="椭圆 3"/>
            <p:cNvSpPr/>
            <p:nvPr/>
          </p:nvSpPr>
          <p:spPr>
            <a:xfrm>
              <a:off x="1857506" y="5209111"/>
              <a:ext cx="1947853" cy="1041767"/>
            </a:xfrm>
            <a:custGeom>
              <a:avLst/>
              <a:gdLst/>
              <a:ahLst/>
              <a:cxnLst/>
              <a:rect l="l" t="t" r="r" b="b"/>
              <a:pathLst>
                <a:path w="1680224" h="959276">
                  <a:moveTo>
                    <a:pt x="1675886" y="345"/>
                  </a:moveTo>
                  <a:cubicBezTo>
                    <a:pt x="1678730" y="1654"/>
                    <a:pt x="1680224" y="6745"/>
                    <a:pt x="1680224" y="16670"/>
                  </a:cubicBezTo>
                  <a:lnTo>
                    <a:pt x="1680224" y="815501"/>
                  </a:lnTo>
                  <a:cubicBezTo>
                    <a:pt x="1680224" y="894906"/>
                    <a:pt x="1584627" y="959276"/>
                    <a:pt x="1466704" y="959276"/>
                  </a:cubicBezTo>
                  <a:lnTo>
                    <a:pt x="213520" y="959276"/>
                  </a:lnTo>
                  <a:cubicBezTo>
                    <a:pt x="95596" y="959276"/>
                    <a:pt x="0" y="894906"/>
                    <a:pt x="0" y="815501"/>
                  </a:cubicBezTo>
                  <a:lnTo>
                    <a:pt x="0" y="311077"/>
                  </a:lnTo>
                  <a:cubicBezTo>
                    <a:pt x="0" y="231673"/>
                    <a:pt x="95596" y="167302"/>
                    <a:pt x="213520" y="167302"/>
                  </a:cubicBezTo>
                  <a:lnTo>
                    <a:pt x="1466704" y="167302"/>
                  </a:lnTo>
                  <a:cubicBezTo>
                    <a:pt x="1569887" y="167302"/>
                    <a:pt x="1655976" y="-8819"/>
                    <a:pt x="1675886" y="345"/>
                  </a:cubicBezTo>
                  <a:close/>
                </a:path>
              </a:pathLst>
            </a:custGeom>
            <a:solidFill>
              <a:srgbClr val="95C159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158670" rIns="0" bIns="0" anchor="ctr"/>
            <a:lstStyle/>
            <a:p>
              <a:pPr algn="ctr">
                <a:lnSpc>
                  <a:spcPct val="130000"/>
                </a:lnSpc>
                <a:defRPr/>
              </a:pPr>
              <a:endParaRPr lang="en-US" altLang="zh-CN" sz="10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160"/>
            <p:cNvSpPr txBox="1"/>
            <p:nvPr/>
          </p:nvSpPr>
          <p:spPr>
            <a:xfrm>
              <a:off x="1903852" y="5440418"/>
              <a:ext cx="1855160" cy="810460"/>
            </a:xfrm>
            <a:prstGeom prst="rect">
              <a:avLst/>
            </a:prstGeom>
            <a:noFill/>
          </p:spPr>
          <p:txBody>
            <a:bodyPr wrap="square" lIns="162544" tIns="81271" rIns="162544" bIns="81271" rtlCol="0">
              <a:spAutoFit/>
            </a:bodyPr>
            <a:lstStyle/>
            <a:p>
              <a:pPr lvl="0"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 16"/>
          <p:cNvGrpSpPr/>
          <p:nvPr/>
        </p:nvGrpSpPr>
        <p:grpSpPr>
          <a:xfrm>
            <a:off x="7543476" y="5159478"/>
            <a:ext cx="1947853" cy="1091400"/>
            <a:chOff x="7543476" y="5159478"/>
            <a:chExt cx="1947853" cy="1091400"/>
          </a:xfrm>
        </p:grpSpPr>
        <p:sp>
          <p:nvSpPr>
            <p:cNvPr id="18" name="矩形 5"/>
            <p:cNvSpPr/>
            <p:nvPr/>
          </p:nvSpPr>
          <p:spPr>
            <a:xfrm>
              <a:off x="7543476" y="5159478"/>
              <a:ext cx="1947853" cy="1091400"/>
            </a:xfrm>
            <a:custGeom>
              <a:avLst/>
              <a:gdLst/>
              <a:ahLst/>
              <a:cxnLst/>
              <a:rect l="l" t="t" r="r" b="b"/>
              <a:pathLst>
                <a:path w="1750606" h="959277">
                  <a:moveTo>
                    <a:pt x="4520" y="345"/>
                  </a:moveTo>
                  <a:cubicBezTo>
                    <a:pt x="25264" y="-8819"/>
                    <a:pt x="114959" y="167302"/>
                    <a:pt x="222464" y="167302"/>
                  </a:cubicBezTo>
                  <a:lnTo>
                    <a:pt x="1528142" y="167302"/>
                  </a:lnTo>
                  <a:cubicBezTo>
                    <a:pt x="1651005" y="167302"/>
                    <a:pt x="1750606" y="231673"/>
                    <a:pt x="1750606" y="311078"/>
                  </a:cubicBezTo>
                  <a:lnTo>
                    <a:pt x="1750606" y="815502"/>
                  </a:lnTo>
                  <a:cubicBezTo>
                    <a:pt x="1750606" y="894907"/>
                    <a:pt x="1651005" y="959277"/>
                    <a:pt x="1528142" y="959277"/>
                  </a:cubicBezTo>
                  <a:lnTo>
                    <a:pt x="222464" y="959277"/>
                  </a:lnTo>
                  <a:cubicBezTo>
                    <a:pt x="99601" y="959277"/>
                    <a:pt x="0" y="894907"/>
                    <a:pt x="0" y="815502"/>
                  </a:cubicBezTo>
                  <a:lnTo>
                    <a:pt x="0" y="16670"/>
                  </a:lnTo>
                  <a:close/>
                </a:path>
              </a:pathLst>
            </a:custGeom>
            <a:solidFill>
              <a:srgbClr val="95C159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158670" rIns="0" bIns="0" anchor="ctr"/>
            <a:lstStyle/>
            <a:p>
              <a:pPr algn="ctr">
                <a:lnSpc>
                  <a:spcPct val="130000"/>
                </a:lnSpc>
                <a:defRPr/>
              </a:pPr>
              <a:endParaRPr lang="en-US" altLang="zh-CN" sz="10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160"/>
            <p:cNvSpPr txBox="1"/>
            <p:nvPr/>
          </p:nvSpPr>
          <p:spPr>
            <a:xfrm>
              <a:off x="7634139" y="5411015"/>
              <a:ext cx="1855160" cy="810460"/>
            </a:xfrm>
            <a:prstGeom prst="rect">
              <a:avLst/>
            </a:prstGeom>
            <a:noFill/>
          </p:spPr>
          <p:txBody>
            <a:bodyPr wrap="square" lIns="162544" tIns="81271" rIns="162544" bIns="81271" rtlCol="0">
              <a:spAutoFit/>
            </a:bodyPr>
            <a:lstStyle/>
            <a:p>
              <a:pPr lvl="0"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 19"/>
          <p:cNvGrpSpPr/>
          <p:nvPr/>
        </p:nvGrpSpPr>
        <p:grpSpPr>
          <a:xfrm>
            <a:off x="5549495" y="1307400"/>
            <a:ext cx="1945953" cy="1055158"/>
            <a:chOff x="5549495" y="1271542"/>
            <a:chExt cx="1945953" cy="1055158"/>
          </a:xfrm>
        </p:grpSpPr>
        <p:sp>
          <p:nvSpPr>
            <p:cNvPr id="21" name="圆角矩形 2"/>
            <p:cNvSpPr/>
            <p:nvPr/>
          </p:nvSpPr>
          <p:spPr>
            <a:xfrm>
              <a:off x="5549499" y="1271542"/>
              <a:ext cx="1945949" cy="1055158"/>
            </a:xfrm>
            <a:custGeom>
              <a:avLst/>
              <a:gdLst>
                <a:gd name="connsiteX0" fmla="*/ 0 w 1440160"/>
                <a:gd name="connsiteY0" fmla="*/ 183013 h 1008112"/>
                <a:gd name="connsiteX1" fmla="*/ 183013 w 1440160"/>
                <a:gd name="connsiteY1" fmla="*/ 0 h 1008112"/>
                <a:gd name="connsiteX2" fmla="*/ 1257147 w 1440160"/>
                <a:gd name="connsiteY2" fmla="*/ 0 h 1008112"/>
                <a:gd name="connsiteX3" fmla="*/ 1440160 w 1440160"/>
                <a:gd name="connsiteY3" fmla="*/ 183013 h 1008112"/>
                <a:gd name="connsiteX4" fmla="*/ 1440160 w 1440160"/>
                <a:gd name="connsiteY4" fmla="*/ 825099 h 1008112"/>
                <a:gd name="connsiteX5" fmla="*/ 1257147 w 1440160"/>
                <a:gd name="connsiteY5" fmla="*/ 1008112 h 1008112"/>
                <a:gd name="connsiteX6" fmla="*/ 183013 w 1440160"/>
                <a:gd name="connsiteY6" fmla="*/ 1008112 h 1008112"/>
                <a:gd name="connsiteX7" fmla="*/ 0 w 1440160"/>
                <a:gd name="connsiteY7" fmla="*/ 825099 h 1008112"/>
                <a:gd name="connsiteX8" fmla="*/ 0 w 1440160"/>
                <a:gd name="connsiteY8" fmla="*/ 183013 h 1008112"/>
                <a:gd name="connsiteX0-1" fmla="*/ 14990 w 1455150"/>
                <a:gd name="connsiteY0-2" fmla="*/ 183013 h 1138137"/>
                <a:gd name="connsiteX1-3" fmla="*/ 198003 w 1455150"/>
                <a:gd name="connsiteY1-4" fmla="*/ 0 h 1138137"/>
                <a:gd name="connsiteX2-5" fmla="*/ 1272137 w 1455150"/>
                <a:gd name="connsiteY2-6" fmla="*/ 0 h 1138137"/>
                <a:gd name="connsiteX3-7" fmla="*/ 1455150 w 1455150"/>
                <a:gd name="connsiteY3-8" fmla="*/ 183013 h 1138137"/>
                <a:gd name="connsiteX4-9" fmla="*/ 1455150 w 1455150"/>
                <a:gd name="connsiteY4-10" fmla="*/ 825099 h 1138137"/>
                <a:gd name="connsiteX5-11" fmla="*/ 1272137 w 1455150"/>
                <a:gd name="connsiteY5-12" fmla="*/ 1008112 h 1138137"/>
                <a:gd name="connsiteX6-13" fmla="*/ 198003 w 1455150"/>
                <a:gd name="connsiteY6-14" fmla="*/ 1008112 h 1138137"/>
                <a:gd name="connsiteX7-15" fmla="*/ 0 w 1455150"/>
                <a:gd name="connsiteY7-16" fmla="*/ 1109912 h 1138137"/>
                <a:gd name="connsiteX8-17" fmla="*/ 14990 w 1455150"/>
                <a:gd name="connsiteY8-18" fmla="*/ 183013 h 1138137"/>
                <a:gd name="connsiteX0-19" fmla="*/ 0 w 1440160"/>
                <a:gd name="connsiteY0-20" fmla="*/ 183013 h 1221073"/>
                <a:gd name="connsiteX1-21" fmla="*/ 183013 w 1440160"/>
                <a:gd name="connsiteY1-22" fmla="*/ 0 h 1221073"/>
                <a:gd name="connsiteX2-23" fmla="*/ 1257147 w 1440160"/>
                <a:gd name="connsiteY2-24" fmla="*/ 0 h 1221073"/>
                <a:gd name="connsiteX3-25" fmla="*/ 1440160 w 1440160"/>
                <a:gd name="connsiteY3-26" fmla="*/ 183013 h 1221073"/>
                <a:gd name="connsiteX4-27" fmla="*/ 1440160 w 1440160"/>
                <a:gd name="connsiteY4-28" fmla="*/ 825099 h 1221073"/>
                <a:gd name="connsiteX5-29" fmla="*/ 1257147 w 1440160"/>
                <a:gd name="connsiteY5-30" fmla="*/ 1008112 h 1221073"/>
                <a:gd name="connsiteX6-31" fmla="*/ 183013 w 1440160"/>
                <a:gd name="connsiteY6-32" fmla="*/ 1008112 h 1221073"/>
                <a:gd name="connsiteX7-33" fmla="*/ 0 w 1440160"/>
                <a:gd name="connsiteY7-34" fmla="*/ 1199853 h 1221073"/>
                <a:gd name="connsiteX8-35" fmla="*/ 0 w 1440160"/>
                <a:gd name="connsiteY8-36" fmla="*/ 183013 h 12210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440160" h="1221073">
                  <a:moveTo>
                    <a:pt x="0" y="183013"/>
                  </a:moveTo>
                  <a:cubicBezTo>
                    <a:pt x="0" y="81938"/>
                    <a:pt x="81938" y="0"/>
                    <a:pt x="183013" y="0"/>
                  </a:cubicBezTo>
                  <a:lnTo>
                    <a:pt x="1257147" y="0"/>
                  </a:lnTo>
                  <a:cubicBezTo>
                    <a:pt x="1358222" y="0"/>
                    <a:pt x="1440160" y="81938"/>
                    <a:pt x="1440160" y="183013"/>
                  </a:cubicBezTo>
                  <a:lnTo>
                    <a:pt x="1440160" y="825099"/>
                  </a:lnTo>
                  <a:cubicBezTo>
                    <a:pt x="1440160" y="926174"/>
                    <a:pt x="1358222" y="1008112"/>
                    <a:pt x="1257147" y="1008112"/>
                  </a:cubicBezTo>
                  <a:lnTo>
                    <a:pt x="183013" y="1008112"/>
                  </a:lnTo>
                  <a:cubicBezTo>
                    <a:pt x="81938" y="1008112"/>
                    <a:pt x="0" y="1300928"/>
                    <a:pt x="0" y="1199853"/>
                  </a:cubicBezTo>
                  <a:lnTo>
                    <a:pt x="0" y="183013"/>
                  </a:lnTo>
                  <a:close/>
                </a:path>
              </a:pathLst>
            </a:custGeom>
            <a:solidFill>
              <a:srgbClr val="95C159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158670" anchor="ctr"/>
            <a:lstStyle/>
            <a:p>
              <a:pPr algn="ctr">
                <a:lnSpc>
                  <a:spcPct val="130000"/>
                </a:lnSpc>
                <a:defRPr/>
              </a:pPr>
              <a:endParaRPr lang="en-US" altLang="zh-CN" sz="10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Box 160"/>
            <p:cNvSpPr txBox="1"/>
            <p:nvPr/>
          </p:nvSpPr>
          <p:spPr>
            <a:xfrm>
              <a:off x="5549495" y="1315028"/>
              <a:ext cx="1855160" cy="810460"/>
            </a:xfrm>
            <a:prstGeom prst="rect">
              <a:avLst/>
            </a:prstGeom>
            <a:noFill/>
          </p:spPr>
          <p:txBody>
            <a:bodyPr wrap="square" lIns="162544" tIns="81271" rIns="162544" bIns="81271" rtlCol="0">
              <a:spAutoFit/>
            </a:bodyPr>
            <a:lstStyle/>
            <a:p>
              <a:pPr lvl="0"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 22"/>
          <p:cNvGrpSpPr/>
          <p:nvPr/>
        </p:nvGrpSpPr>
        <p:grpSpPr>
          <a:xfrm>
            <a:off x="8561719" y="1307400"/>
            <a:ext cx="1947853" cy="1058969"/>
            <a:chOff x="8561719" y="1271542"/>
            <a:chExt cx="1947853" cy="1058969"/>
          </a:xfrm>
        </p:grpSpPr>
        <p:sp>
          <p:nvSpPr>
            <p:cNvPr id="24" name="圆角矩形 2"/>
            <p:cNvSpPr/>
            <p:nvPr/>
          </p:nvSpPr>
          <p:spPr>
            <a:xfrm>
              <a:off x="8561719" y="1271542"/>
              <a:ext cx="1947853" cy="1058969"/>
            </a:xfrm>
            <a:custGeom>
              <a:avLst/>
              <a:gdLst>
                <a:gd name="connsiteX0" fmla="*/ 0 w 1440160"/>
                <a:gd name="connsiteY0" fmla="*/ 183013 h 1008112"/>
                <a:gd name="connsiteX1" fmla="*/ 183013 w 1440160"/>
                <a:gd name="connsiteY1" fmla="*/ 0 h 1008112"/>
                <a:gd name="connsiteX2" fmla="*/ 1257147 w 1440160"/>
                <a:gd name="connsiteY2" fmla="*/ 0 h 1008112"/>
                <a:gd name="connsiteX3" fmla="*/ 1440160 w 1440160"/>
                <a:gd name="connsiteY3" fmla="*/ 183013 h 1008112"/>
                <a:gd name="connsiteX4" fmla="*/ 1440160 w 1440160"/>
                <a:gd name="connsiteY4" fmla="*/ 825099 h 1008112"/>
                <a:gd name="connsiteX5" fmla="*/ 1257147 w 1440160"/>
                <a:gd name="connsiteY5" fmla="*/ 1008112 h 1008112"/>
                <a:gd name="connsiteX6" fmla="*/ 183013 w 1440160"/>
                <a:gd name="connsiteY6" fmla="*/ 1008112 h 1008112"/>
                <a:gd name="connsiteX7" fmla="*/ 0 w 1440160"/>
                <a:gd name="connsiteY7" fmla="*/ 825099 h 1008112"/>
                <a:gd name="connsiteX8" fmla="*/ 0 w 1440160"/>
                <a:gd name="connsiteY8" fmla="*/ 183013 h 1008112"/>
                <a:gd name="connsiteX0-1" fmla="*/ 14990 w 1455150"/>
                <a:gd name="connsiteY0-2" fmla="*/ 183013 h 1138137"/>
                <a:gd name="connsiteX1-3" fmla="*/ 198003 w 1455150"/>
                <a:gd name="connsiteY1-4" fmla="*/ 0 h 1138137"/>
                <a:gd name="connsiteX2-5" fmla="*/ 1272137 w 1455150"/>
                <a:gd name="connsiteY2-6" fmla="*/ 0 h 1138137"/>
                <a:gd name="connsiteX3-7" fmla="*/ 1455150 w 1455150"/>
                <a:gd name="connsiteY3-8" fmla="*/ 183013 h 1138137"/>
                <a:gd name="connsiteX4-9" fmla="*/ 1455150 w 1455150"/>
                <a:gd name="connsiteY4-10" fmla="*/ 825099 h 1138137"/>
                <a:gd name="connsiteX5-11" fmla="*/ 1272137 w 1455150"/>
                <a:gd name="connsiteY5-12" fmla="*/ 1008112 h 1138137"/>
                <a:gd name="connsiteX6-13" fmla="*/ 198003 w 1455150"/>
                <a:gd name="connsiteY6-14" fmla="*/ 1008112 h 1138137"/>
                <a:gd name="connsiteX7-15" fmla="*/ 0 w 1455150"/>
                <a:gd name="connsiteY7-16" fmla="*/ 1109912 h 1138137"/>
                <a:gd name="connsiteX8-17" fmla="*/ 14990 w 1455150"/>
                <a:gd name="connsiteY8-18" fmla="*/ 183013 h 1138137"/>
                <a:gd name="connsiteX0-19" fmla="*/ 0 w 1440160"/>
                <a:gd name="connsiteY0-20" fmla="*/ 183013 h 1221073"/>
                <a:gd name="connsiteX1-21" fmla="*/ 183013 w 1440160"/>
                <a:gd name="connsiteY1-22" fmla="*/ 0 h 1221073"/>
                <a:gd name="connsiteX2-23" fmla="*/ 1257147 w 1440160"/>
                <a:gd name="connsiteY2-24" fmla="*/ 0 h 1221073"/>
                <a:gd name="connsiteX3-25" fmla="*/ 1440160 w 1440160"/>
                <a:gd name="connsiteY3-26" fmla="*/ 183013 h 1221073"/>
                <a:gd name="connsiteX4-27" fmla="*/ 1440160 w 1440160"/>
                <a:gd name="connsiteY4-28" fmla="*/ 825099 h 1221073"/>
                <a:gd name="connsiteX5-29" fmla="*/ 1257147 w 1440160"/>
                <a:gd name="connsiteY5-30" fmla="*/ 1008112 h 1221073"/>
                <a:gd name="connsiteX6-31" fmla="*/ 183013 w 1440160"/>
                <a:gd name="connsiteY6-32" fmla="*/ 1008112 h 1221073"/>
                <a:gd name="connsiteX7-33" fmla="*/ 0 w 1440160"/>
                <a:gd name="connsiteY7-34" fmla="*/ 1199853 h 1221073"/>
                <a:gd name="connsiteX8-35" fmla="*/ 0 w 1440160"/>
                <a:gd name="connsiteY8-36" fmla="*/ 183013 h 12210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440160" h="1221073">
                  <a:moveTo>
                    <a:pt x="0" y="183013"/>
                  </a:moveTo>
                  <a:cubicBezTo>
                    <a:pt x="0" y="81938"/>
                    <a:pt x="81938" y="0"/>
                    <a:pt x="183013" y="0"/>
                  </a:cubicBezTo>
                  <a:lnTo>
                    <a:pt x="1257147" y="0"/>
                  </a:lnTo>
                  <a:cubicBezTo>
                    <a:pt x="1358222" y="0"/>
                    <a:pt x="1440160" y="81938"/>
                    <a:pt x="1440160" y="183013"/>
                  </a:cubicBezTo>
                  <a:lnTo>
                    <a:pt x="1440160" y="825099"/>
                  </a:lnTo>
                  <a:cubicBezTo>
                    <a:pt x="1440160" y="926174"/>
                    <a:pt x="1358222" y="1008112"/>
                    <a:pt x="1257147" y="1008112"/>
                  </a:cubicBezTo>
                  <a:lnTo>
                    <a:pt x="183013" y="1008112"/>
                  </a:lnTo>
                  <a:cubicBezTo>
                    <a:pt x="81938" y="1008112"/>
                    <a:pt x="0" y="1300928"/>
                    <a:pt x="0" y="1199853"/>
                  </a:cubicBezTo>
                  <a:lnTo>
                    <a:pt x="0" y="183013"/>
                  </a:lnTo>
                  <a:close/>
                </a:path>
              </a:pathLst>
            </a:custGeom>
            <a:solidFill>
              <a:srgbClr val="086A46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158670" anchor="ctr"/>
            <a:lstStyle/>
            <a:p>
              <a:pPr algn="ctr">
                <a:lnSpc>
                  <a:spcPct val="130000"/>
                </a:lnSpc>
                <a:defRPr/>
              </a:pPr>
              <a:endParaRPr lang="en-US" altLang="zh-CN" sz="10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160"/>
            <p:cNvSpPr txBox="1"/>
            <p:nvPr/>
          </p:nvSpPr>
          <p:spPr>
            <a:xfrm>
              <a:off x="8614555" y="1315028"/>
              <a:ext cx="1855160" cy="810460"/>
            </a:xfrm>
            <a:prstGeom prst="rect">
              <a:avLst/>
            </a:prstGeom>
            <a:noFill/>
          </p:spPr>
          <p:txBody>
            <a:bodyPr wrap="square" lIns="162544" tIns="81271" rIns="162544" bIns="81271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TextBox 34_1"/>
          <p:cNvSpPr txBox="1"/>
          <p:nvPr/>
        </p:nvSpPr>
        <p:spPr>
          <a:xfrm>
            <a:off x="691660" y="264868"/>
            <a:ext cx="22787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微软雅黑" panose="020B050302020402020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" name="Picture 30_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4" t="48165" r="42304" b="1110"/>
          <a:stretch>
            <a:fillRect/>
          </a:stretch>
        </p:blipFill>
        <p:spPr>
          <a:xfrm>
            <a:off x="-62650" y="0"/>
            <a:ext cx="754310" cy="937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 38"/>
          <p:cNvGrpSpPr/>
          <p:nvPr/>
        </p:nvGrpSpPr>
        <p:grpSpPr>
          <a:xfrm>
            <a:off x="3637714" y="1512768"/>
            <a:ext cx="4646612" cy="4533900"/>
            <a:chOff x="3637714" y="1032934"/>
            <a:chExt cx="4646612" cy="4533900"/>
          </a:xfrm>
        </p:grpSpPr>
        <p:sp>
          <p:nvSpPr>
            <p:cNvPr id="4" name="PA_淘宝店chenying0907 1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079164" y="1032934"/>
              <a:ext cx="2147887" cy="2125663"/>
            </a:xfrm>
            <a:custGeom>
              <a:avLst/>
              <a:gdLst>
                <a:gd name="connsiteX0" fmla="*/ 1021508 w 1447749"/>
                <a:gd name="connsiteY0" fmla="*/ 0 h 1431827"/>
                <a:gd name="connsiteX1" fmla="*/ 1447749 w 1447749"/>
                <a:gd name="connsiteY1" fmla="*/ 426241 h 1431827"/>
                <a:gd name="connsiteX2" fmla="*/ 1021508 w 1447749"/>
                <a:gd name="connsiteY2" fmla="*/ 852482 h 1431827"/>
                <a:gd name="connsiteX3" fmla="*/ 986004 w 1447749"/>
                <a:gd name="connsiteY3" fmla="*/ 848903 h 1431827"/>
                <a:gd name="connsiteX4" fmla="*/ 988438 w 1447749"/>
                <a:gd name="connsiteY4" fmla="*/ 851394 h 1431827"/>
                <a:gd name="connsiteX5" fmla="*/ 578130 w 1447749"/>
                <a:gd name="connsiteY5" fmla="*/ 1164812 h 1431827"/>
                <a:gd name="connsiteX6" fmla="*/ 577161 w 1447749"/>
                <a:gd name="connsiteY6" fmla="*/ 1163822 h 1431827"/>
                <a:gd name="connsiteX7" fmla="*/ 573461 w 1447749"/>
                <a:gd name="connsiteY7" fmla="*/ 1200533 h 1431827"/>
                <a:gd name="connsiteX8" fmla="*/ 289673 w 1447749"/>
                <a:gd name="connsiteY8" fmla="*/ 1431827 h 1431827"/>
                <a:gd name="connsiteX9" fmla="*/ 0 w 1447749"/>
                <a:gd name="connsiteY9" fmla="*/ 1142154 h 1431827"/>
                <a:gd name="connsiteX10" fmla="*/ 231294 w 1447749"/>
                <a:gd name="connsiteY10" fmla="*/ 858366 h 1431827"/>
                <a:gd name="connsiteX11" fmla="*/ 274089 w 1447749"/>
                <a:gd name="connsiteY11" fmla="*/ 854052 h 1431827"/>
                <a:gd name="connsiteX12" fmla="*/ 273138 w 1447749"/>
                <a:gd name="connsiteY12" fmla="*/ 853080 h 1431827"/>
                <a:gd name="connsiteX13" fmla="*/ 595824 w 1447749"/>
                <a:gd name="connsiteY13" fmla="*/ 449512 h 1431827"/>
                <a:gd name="connsiteX14" fmla="*/ 597819 w 1447749"/>
                <a:gd name="connsiteY14" fmla="*/ 451555 h 1431827"/>
                <a:gd name="connsiteX15" fmla="*/ 595267 w 1447749"/>
                <a:gd name="connsiteY15" fmla="*/ 426241 h 1431827"/>
                <a:gd name="connsiteX16" fmla="*/ 1021508 w 1447749"/>
                <a:gd name="connsiteY16" fmla="*/ 0 h 143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7749" h="1431827">
                  <a:moveTo>
                    <a:pt x="1021508" y="0"/>
                  </a:moveTo>
                  <a:cubicBezTo>
                    <a:pt x="1256914" y="0"/>
                    <a:pt x="1447749" y="190835"/>
                    <a:pt x="1447749" y="426241"/>
                  </a:cubicBezTo>
                  <a:cubicBezTo>
                    <a:pt x="1447749" y="661647"/>
                    <a:pt x="1256914" y="852482"/>
                    <a:pt x="1021508" y="852482"/>
                  </a:cubicBezTo>
                  <a:lnTo>
                    <a:pt x="986004" y="848903"/>
                  </a:lnTo>
                  <a:lnTo>
                    <a:pt x="988438" y="851394"/>
                  </a:lnTo>
                  <a:cubicBezTo>
                    <a:pt x="681761" y="826961"/>
                    <a:pt x="594138" y="956710"/>
                    <a:pt x="578130" y="1164812"/>
                  </a:cubicBezTo>
                  <a:lnTo>
                    <a:pt x="577161" y="1163822"/>
                  </a:lnTo>
                  <a:lnTo>
                    <a:pt x="573461" y="1200533"/>
                  </a:lnTo>
                  <a:cubicBezTo>
                    <a:pt x="546450" y="1332532"/>
                    <a:pt x="429657" y="1431827"/>
                    <a:pt x="289673" y="1431827"/>
                  </a:cubicBezTo>
                  <a:cubicBezTo>
                    <a:pt x="129691" y="1431827"/>
                    <a:pt x="0" y="1302136"/>
                    <a:pt x="0" y="1142154"/>
                  </a:cubicBezTo>
                  <a:cubicBezTo>
                    <a:pt x="0" y="1002170"/>
                    <a:pt x="99294" y="885377"/>
                    <a:pt x="231294" y="858366"/>
                  </a:cubicBezTo>
                  <a:lnTo>
                    <a:pt x="274089" y="854052"/>
                  </a:lnTo>
                  <a:lnTo>
                    <a:pt x="273138" y="853080"/>
                  </a:lnTo>
                  <a:cubicBezTo>
                    <a:pt x="482083" y="841284"/>
                    <a:pt x="612674" y="757032"/>
                    <a:pt x="595824" y="449512"/>
                  </a:cubicBezTo>
                  <a:lnTo>
                    <a:pt x="597819" y="451555"/>
                  </a:lnTo>
                  <a:lnTo>
                    <a:pt x="595267" y="426241"/>
                  </a:lnTo>
                  <a:cubicBezTo>
                    <a:pt x="595267" y="190835"/>
                    <a:pt x="786102" y="0"/>
                    <a:pt x="1021508" y="0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" name="PA_淘宝店chenying0907 1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637714" y="2001309"/>
              <a:ext cx="2122487" cy="2149475"/>
            </a:xfrm>
            <a:custGeom>
              <a:avLst/>
              <a:gdLst>
                <a:gd name="connsiteX0" fmla="*/ 426241 w 1430601"/>
                <a:gd name="connsiteY0" fmla="*/ 0 h 1447750"/>
                <a:gd name="connsiteX1" fmla="*/ 852482 w 1430601"/>
                <a:gd name="connsiteY1" fmla="*/ 426241 h 1447750"/>
                <a:gd name="connsiteX2" fmla="*/ 849018 w 1430601"/>
                <a:gd name="connsiteY2" fmla="*/ 460604 h 1447750"/>
                <a:gd name="connsiteX3" fmla="*/ 850338 w 1430601"/>
                <a:gd name="connsiteY3" fmla="*/ 459311 h 1447750"/>
                <a:gd name="connsiteX4" fmla="*/ 1163588 w 1430601"/>
                <a:gd name="connsiteY4" fmla="*/ 869619 h 1447750"/>
                <a:gd name="connsiteX5" fmla="*/ 1162650 w 1430601"/>
                <a:gd name="connsiteY5" fmla="*/ 870537 h 1447750"/>
                <a:gd name="connsiteX6" fmla="*/ 1199797 w 1430601"/>
                <a:gd name="connsiteY6" fmla="*/ 874289 h 1447750"/>
                <a:gd name="connsiteX7" fmla="*/ 1430601 w 1430601"/>
                <a:gd name="connsiteY7" fmla="*/ 1158077 h 1447750"/>
                <a:gd name="connsiteX8" fmla="*/ 1141541 w 1430601"/>
                <a:gd name="connsiteY8" fmla="*/ 1447750 h 1447750"/>
                <a:gd name="connsiteX9" fmla="*/ 858354 w 1430601"/>
                <a:gd name="connsiteY9" fmla="*/ 1216456 h 1447750"/>
                <a:gd name="connsiteX10" fmla="*/ 853954 w 1430601"/>
                <a:gd name="connsiteY10" fmla="*/ 1172720 h 1447750"/>
                <a:gd name="connsiteX11" fmla="*/ 852022 w 1430601"/>
                <a:gd name="connsiteY11" fmla="*/ 1174611 h 1447750"/>
                <a:gd name="connsiteX12" fmla="*/ 449512 w 1430601"/>
                <a:gd name="connsiteY12" fmla="*/ 851925 h 1447750"/>
                <a:gd name="connsiteX13" fmla="*/ 451548 w 1430601"/>
                <a:gd name="connsiteY13" fmla="*/ 849931 h 1447750"/>
                <a:gd name="connsiteX14" fmla="*/ 426241 w 1430601"/>
                <a:gd name="connsiteY14" fmla="*/ 852482 h 1447750"/>
                <a:gd name="connsiteX15" fmla="*/ 0 w 1430601"/>
                <a:gd name="connsiteY15" fmla="*/ 426241 h 1447750"/>
                <a:gd name="connsiteX16" fmla="*/ 426241 w 1430601"/>
                <a:gd name="connsiteY16" fmla="*/ 0 h 14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30601" h="1447750">
                  <a:moveTo>
                    <a:pt x="426241" y="0"/>
                  </a:moveTo>
                  <a:cubicBezTo>
                    <a:pt x="661647" y="0"/>
                    <a:pt x="852482" y="190835"/>
                    <a:pt x="852482" y="426241"/>
                  </a:cubicBezTo>
                  <a:lnTo>
                    <a:pt x="849018" y="460604"/>
                  </a:lnTo>
                  <a:lnTo>
                    <a:pt x="850338" y="459311"/>
                  </a:lnTo>
                  <a:cubicBezTo>
                    <a:pt x="825917" y="765988"/>
                    <a:pt x="955597" y="853611"/>
                    <a:pt x="1163588" y="869619"/>
                  </a:cubicBezTo>
                  <a:lnTo>
                    <a:pt x="1162650" y="870537"/>
                  </a:lnTo>
                  <a:lnTo>
                    <a:pt x="1199797" y="874289"/>
                  </a:lnTo>
                  <a:cubicBezTo>
                    <a:pt x="1331516" y="901300"/>
                    <a:pt x="1430601" y="1018093"/>
                    <a:pt x="1430601" y="1158077"/>
                  </a:cubicBezTo>
                  <a:cubicBezTo>
                    <a:pt x="1430601" y="1318059"/>
                    <a:pt x="1301184" y="1447750"/>
                    <a:pt x="1141541" y="1447750"/>
                  </a:cubicBezTo>
                  <a:cubicBezTo>
                    <a:pt x="1001854" y="1447750"/>
                    <a:pt x="885308" y="1348455"/>
                    <a:pt x="858354" y="1216456"/>
                  </a:cubicBezTo>
                  <a:lnTo>
                    <a:pt x="853954" y="1172720"/>
                  </a:lnTo>
                  <a:lnTo>
                    <a:pt x="852022" y="1174611"/>
                  </a:lnTo>
                  <a:cubicBezTo>
                    <a:pt x="840233" y="965666"/>
                    <a:pt x="756026" y="834233"/>
                    <a:pt x="449512" y="851925"/>
                  </a:cubicBezTo>
                  <a:lnTo>
                    <a:pt x="451548" y="849931"/>
                  </a:lnTo>
                  <a:lnTo>
                    <a:pt x="426241" y="852482"/>
                  </a:lnTo>
                  <a:cubicBezTo>
                    <a:pt x="190835" y="852482"/>
                    <a:pt x="0" y="661647"/>
                    <a:pt x="0" y="426241"/>
                  </a:cubicBezTo>
                  <a:cubicBezTo>
                    <a:pt x="0" y="190835"/>
                    <a:pt x="190835" y="0"/>
                    <a:pt x="426241" y="0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" name="PA_淘宝店chenying0907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768014" y="3441172"/>
              <a:ext cx="2149475" cy="2125662"/>
            </a:xfrm>
            <a:custGeom>
              <a:avLst/>
              <a:gdLst>
                <a:gd name="connsiteX0" fmla="*/ 1158689 w 1447749"/>
                <a:gd name="connsiteY0" fmla="*/ 0 h 1431827"/>
                <a:gd name="connsiteX1" fmla="*/ 1447749 w 1447749"/>
                <a:gd name="connsiteY1" fmla="*/ 289673 h 1431827"/>
                <a:gd name="connsiteX2" fmla="*/ 1216945 w 1447749"/>
                <a:gd name="connsiteY2" fmla="*/ 573461 h 1431827"/>
                <a:gd name="connsiteX3" fmla="*/ 1173716 w 1447749"/>
                <a:gd name="connsiteY3" fmla="*/ 577828 h 1431827"/>
                <a:gd name="connsiteX4" fmla="*/ 1174611 w 1447749"/>
                <a:gd name="connsiteY4" fmla="*/ 578745 h 1431827"/>
                <a:gd name="connsiteX5" fmla="*/ 851926 w 1447749"/>
                <a:gd name="connsiteY5" fmla="*/ 982313 h 1431827"/>
                <a:gd name="connsiteX6" fmla="*/ 849930 w 1447749"/>
                <a:gd name="connsiteY6" fmla="*/ 980270 h 1431827"/>
                <a:gd name="connsiteX7" fmla="*/ 852482 w 1447749"/>
                <a:gd name="connsiteY7" fmla="*/ 1005586 h 1431827"/>
                <a:gd name="connsiteX8" fmla="*/ 426241 w 1447749"/>
                <a:gd name="connsiteY8" fmla="*/ 1431827 h 1431827"/>
                <a:gd name="connsiteX9" fmla="*/ 0 w 1447749"/>
                <a:gd name="connsiteY9" fmla="*/ 1005586 h 1431827"/>
                <a:gd name="connsiteX10" fmla="*/ 426241 w 1447749"/>
                <a:gd name="connsiteY10" fmla="*/ 579345 h 1431827"/>
                <a:gd name="connsiteX11" fmla="*/ 461747 w 1447749"/>
                <a:gd name="connsiteY11" fmla="*/ 582924 h 1431827"/>
                <a:gd name="connsiteX12" fmla="*/ 459311 w 1447749"/>
                <a:gd name="connsiteY12" fmla="*/ 580431 h 1431827"/>
                <a:gd name="connsiteX13" fmla="*/ 870461 w 1447749"/>
                <a:gd name="connsiteY13" fmla="*/ 267013 h 1431827"/>
                <a:gd name="connsiteX14" fmla="*/ 871773 w 1447749"/>
                <a:gd name="connsiteY14" fmla="*/ 268358 h 1431827"/>
                <a:gd name="connsiteX15" fmla="*/ 875502 w 1447749"/>
                <a:gd name="connsiteY15" fmla="*/ 231294 h 1431827"/>
                <a:gd name="connsiteX16" fmla="*/ 1158689 w 1447749"/>
                <a:gd name="connsiteY16" fmla="*/ 0 h 143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7749" h="1431827">
                  <a:moveTo>
                    <a:pt x="1158689" y="0"/>
                  </a:moveTo>
                  <a:cubicBezTo>
                    <a:pt x="1318332" y="0"/>
                    <a:pt x="1447749" y="129691"/>
                    <a:pt x="1447749" y="289673"/>
                  </a:cubicBezTo>
                  <a:cubicBezTo>
                    <a:pt x="1447749" y="429657"/>
                    <a:pt x="1348664" y="546450"/>
                    <a:pt x="1216945" y="573461"/>
                  </a:cubicBezTo>
                  <a:lnTo>
                    <a:pt x="1173716" y="577828"/>
                  </a:lnTo>
                  <a:lnTo>
                    <a:pt x="1174611" y="578745"/>
                  </a:lnTo>
                  <a:cubicBezTo>
                    <a:pt x="966509" y="590541"/>
                    <a:pt x="835075" y="674793"/>
                    <a:pt x="851926" y="982313"/>
                  </a:cubicBezTo>
                  <a:lnTo>
                    <a:pt x="849930" y="980270"/>
                  </a:lnTo>
                  <a:lnTo>
                    <a:pt x="852482" y="1005586"/>
                  </a:lnTo>
                  <a:cubicBezTo>
                    <a:pt x="852482" y="1240992"/>
                    <a:pt x="661647" y="1431827"/>
                    <a:pt x="426241" y="1431827"/>
                  </a:cubicBezTo>
                  <a:cubicBezTo>
                    <a:pt x="190835" y="1431827"/>
                    <a:pt x="0" y="1240992"/>
                    <a:pt x="0" y="1005586"/>
                  </a:cubicBezTo>
                  <a:cubicBezTo>
                    <a:pt x="0" y="770180"/>
                    <a:pt x="190835" y="579345"/>
                    <a:pt x="426241" y="579345"/>
                  </a:cubicBezTo>
                  <a:lnTo>
                    <a:pt x="461747" y="582924"/>
                  </a:lnTo>
                  <a:lnTo>
                    <a:pt x="459311" y="580431"/>
                  </a:lnTo>
                  <a:cubicBezTo>
                    <a:pt x="765989" y="604864"/>
                    <a:pt x="853611" y="475115"/>
                    <a:pt x="870461" y="267013"/>
                  </a:cubicBezTo>
                  <a:lnTo>
                    <a:pt x="871773" y="268358"/>
                  </a:lnTo>
                  <a:lnTo>
                    <a:pt x="875502" y="231294"/>
                  </a:lnTo>
                  <a:cubicBezTo>
                    <a:pt x="902456" y="99295"/>
                    <a:pt x="1019002" y="0"/>
                    <a:pt x="1158689" y="0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" name="PA_椭圆 12"/>
            <p:cNvSpPr/>
            <p:nvPr>
              <p:custDataLst>
                <p:tags r:id="rId4"/>
              </p:custDataLst>
            </p:nvPr>
          </p:nvSpPr>
          <p:spPr>
            <a:xfrm>
              <a:off x="7142914" y="3426884"/>
              <a:ext cx="1011237" cy="1011238"/>
            </a:xfrm>
            <a:prstGeom prst="ellipse">
              <a:avLst/>
            </a:prstGeom>
            <a:solidFill>
              <a:srgbClr val="086A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PA_椭圆 13"/>
            <p:cNvSpPr/>
            <p:nvPr>
              <p:custDataLst>
                <p:tags r:id="rId5"/>
              </p:custDataLst>
            </p:nvPr>
          </p:nvSpPr>
          <p:spPr>
            <a:xfrm>
              <a:off x="4872789" y="4438122"/>
              <a:ext cx="1012825" cy="1011237"/>
            </a:xfrm>
            <a:prstGeom prst="ellipse">
              <a:avLst/>
            </a:prstGeom>
            <a:solidFill>
              <a:srgbClr val="95C1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PA_椭圆 14"/>
            <p:cNvSpPr/>
            <p:nvPr>
              <p:custDataLst>
                <p:tags r:id="rId6"/>
              </p:custDataLst>
            </p:nvPr>
          </p:nvSpPr>
          <p:spPr>
            <a:xfrm>
              <a:off x="3759951" y="2121959"/>
              <a:ext cx="1011238" cy="1011238"/>
            </a:xfrm>
            <a:prstGeom prst="ellipse">
              <a:avLst/>
            </a:prstGeom>
            <a:solidFill>
              <a:srgbClr val="086A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PA_AutoShape 112"/>
            <p:cNvSpPr/>
            <p:nvPr>
              <p:custDataLst>
                <p:tags r:id="rId7"/>
              </p:custDataLst>
            </p:nvPr>
          </p:nvSpPr>
          <p:spPr bwMode="auto">
            <a:xfrm>
              <a:off x="3998076" y="2361672"/>
              <a:ext cx="534988" cy="531812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" name="PA_AutoShape 113"/>
            <p:cNvSpPr/>
            <p:nvPr>
              <p:custDataLst>
                <p:tags r:id="rId8"/>
              </p:custDataLst>
            </p:nvPr>
          </p:nvSpPr>
          <p:spPr bwMode="auto">
            <a:xfrm>
              <a:off x="5196639" y="4677834"/>
              <a:ext cx="365125" cy="533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PA_AutoShape 114"/>
            <p:cNvSpPr/>
            <p:nvPr>
              <p:custDataLst>
                <p:tags r:id="rId9"/>
              </p:custDataLst>
            </p:nvPr>
          </p:nvSpPr>
          <p:spPr bwMode="auto">
            <a:xfrm>
              <a:off x="5279189" y="4761972"/>
              <a:ext cx="107950" cy="107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3" name="PA_椭圆 18"/>
            <p:cNvSpPr/>
            <p:nvPr>
              <p:custDataLst>
                <p:tags r:id="rId10"/>
              </p:custDataLst>
            </p:nvPr>
          </p:nvSpPr>
          <p:spPr>
            <a:xfrm>
              <a:off x="6123739" y="1151997"/>
              <a:ext cx="1011237" cy="1011237"/>
            </a:xfrm>
            <a:prstGeom prst="ellipse">
              <a:avLst/>
            </a:prstGeom>
            <a:solidFill>
              <a:srgbClr val="95C1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PA_淘宝店chenying0907 19"/>
            <p:cNvGrpSpPr/>
            <p:nvPr>
              <p:custDataLst>
                <p:tags r:id="rId11"/>
              </p:custDataLst>
            </p:nvPr>
          </p:nvGrpSpPr>
          <p:grpSpPr>
            <a:xfrm>
              <a:off x="6363461" y="1391078"/>
              <a:ext cx="533129" cy="533129"/>
              <a:chOff x="3191434" y="2145028"/>
              <a:chExt cx="359165" cy="359165"/>
            </a:xfrm>
            <a:solidFill>
              <a:sysClr val="window" lastClr="FFFFFF"/>
            </a:solidFill>
          </p:grpSpPr>
          <p:sp>
            <p:nvSpPr>
              <p:cNvPr id="15" name="AutoShape 123"/>
              <p:cNvSpPr/>
              <p:nvPr/>
            </p:nvSpPr>
            <p:spPr bwMode="auto">
              <a:xfrm>
                <a:off x="3191434" y="2145028"/>
                <a:ext cx="359165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6" name="AutoShape 124"/>
              <p:cNvSpPr/>
              <p:nvPr/>
            </p:nvSpPr>
            <p:spPr bwMode="auto">
              <a:xfrm>
                <a:off x="3292736" y="2245717"/>
                <a:ext cx="157173" cy="15717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7" name="AutoShape 125"/>
              <p:cNvSpPr/>
              <p:nvPr/>
            </p:nvSpPr>
            <p:spPr bwMode="auto">
              <a:xfrm>
                <a:off x="3325891" y="2279484"/>
                <a:ext cx="90253" cy="90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18" name="PA_AutoShape 126"/>
            <p:cNvSpPr/>
            <p:nvPr>
              <p:custDataLst>
                <p:tags r:id="rId12"/>
              </p:custDataLst>
            </p:nvPr>
          </p:nvSpPr>
          <p:spPr bwMode="auto">
            <a:xfrm>
              <a:off x="7381039" y="3666597"/>
              <a:ext cx="533400" cy="533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9" name="PA_AutoShape 127"/>
            <p:cNvSpPr/>
            <p:nvPr>
              <p:custDataLst>
                <p:tags r:id="rId13"/>
              </p:custDataLst>
            </p:nvPr>
          </p:nvSpPr>
          <p:spPr bwMode="auto">
            <a:xfrm>
              <a:off x="7596939" y="3749147"/>
              <a:ext cx="125412" cy="1254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PA_淘宝店chenying0907 3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158664" y="2418822"/>
              <a:ext cx="2125662" cy="2147887"/>
            </a:xfrm>
            <a:custGeom>
              <a:avLst/>
              <a:gdLst>
                <a:gd name="connsiteX0" fmla="*/ 289673 w 1431827"/>
                <a:gd name="connsiteY0" fmla="*/ 0 h 1447749"/>
                <a:gd name="connsiteX1" fmla="*/ 573461 w 1431827"/>
                <a:gd name="connsiteY1" fmla="*/ 231294 h 1447749"/>
                <a:gd name="connsiteX2" fmla="*/ 577802 w 1431827"/>
                <a:gd name="connsiteY2" fmla="*/ 274359 h 1447749"/>
                <a:gd name="connsiteX3" fmla="*/ 579053 w 1431827"/>
                <a:gd name="connsiteY3" fmla="*/ 273136 h 1447749"/>
                <a:gd name="connsiteX4" fmla="*/ 981089 w 1431827"/>
                <a:gd name="connsiteY4" fmla="*/ 596664 h 1447749"/>
                <a:gd name="connsiteX5" fmla="*/ 978477 w 1431827"/>
                <a:gd name="connsiteY5" fmla="*/ 599220 h 1447749"/>
                <a:gd name="connsiteX6" fmla="*/ 1005586 w 1431827"/>
                <a:gd name="connsiteY6" fmla="*/ 596491 h 1447749"/>
                <a:gd name="connsiteX7" fmla="*/ 1431827 w 1431827"/>
                <a:gd name="connsiteY7" fmla="*/ 1022120 h 1447749"/>
                <a:gd name="connsiteX8" fmla="*/ 1005586 w 1431827"/>
                <a:gd name="connsiteY8" fmla="*/ 1447749 h 1447749"/>
                <a:gd name="connsiteX9" fmla="*/ 579345 w 1431827"/>
                <a:gd name="connsiteY9" fmla="*/ 1022120 h 1447749"/>
                <a:gd name="connsiteX10" fmla="*/ 582966 w 1431827"/>
                <a:gd name="connsiteY10" fmla="*/ 986254 h 1447749"/>
                <a:gd name="connsiteX11" fmla="*/ 580736 w 1431827"/>
                <a:gd name="connsiteY11" fmla="*/ 988436 h 1447749"/>
                <a:gd name="connsiteX12" fmla="*/ 267013 w 1431827"/>
                <a:gd name="connsiteY12" fmla="*/ 578128 h 1447749"/>
                <a:gd name="connsiteX13" fmla="*/ 268002 w 1431827"/>
                <a:gd name="connsiteY13" fmla="*/ 577161 h 1447749"/>
                <a:gd name="connsiteX14" fmla="*/ 231294 w 1431827"/>
                <a:gd name="connsiteY14" fmla="*/ 573461 h 1447749"/>
                <a:gd name="connsiteX15" fmla="*/ 0 w 1431827"/>
                <a:gd name="connsiteY15" fmla="*/ 289673 h 1447749"/>
                <a:gd name="connsiteX16" fmla="*/ 289673 w 1431827"/>
                <a:gd name="connsiteY16" fmla="*/ 0 h 144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31827" h="1447749">
                  <a:moveTo>
                    <a:pt x="289673" y="0"/>
                  </a:moveTo>
                  <a:cubicBezTo>
                    <a:pt x="429657" y="0"/>
                    <a:pt x="546450" y="99295"/>
                    <a:pt x="573461" y="231294"/>
                  </a:cubicBezTo>
                  <a:lnTo>
                    <a:pt x="577802" y="274359"/>
                  </a:lnTo>
                  <a:lnTo>
                    <a:pt x="579053" y="273136"/>
                  </a:lnTo>
                  <a:cubicBezTo>
                    <a:pt x="589988" y="482081"/>
                    <a:pt x="674937" y="613514"/>
                    <a:pt x="981089" y="596664"/>
                  </a:cubicBezTo>
                  <a:lnTo>
                    <a:pt x="978477" y="599220"/>
                  </a:lnTo>
                  <a:lnTo>
                    <a:pt x="1005586" y="596491"/>
                  </a:lnTo>
                  <a:cubicBezTo>
                    <a:pt x="1240992" y="596491"/>
                    <a:pt x="1431827" y="787052"/>
                    <a:pt x="1431827" y="1022120"/>
                  </a:cubicBezTo>
                  <a:cubicBezTo>
                    <a:pt x="1431827" y="1257188"/>
                    <a:pt x="1240992" y="1447749"/>
                    <a:pt x="1005586" y="1447749"/>
                  </a:cubicBezTo>
                  <a:cubicBezTo>
                    <a:pt x="770180" y="1447749"/>
                    <a:pt x="579345" y="1257188"/>
                    <a:pt x="579345" y="1022120"/>
                  </a:cubicBezTo>
                  <a:lnTo>
                    <a:pt x="582966" y="986254"/>
                  </a:lnTo>
                  <a:lnTo>
                    <a:pt x="580736" y="988436"/>
                  </a:lnTo>
                  <a:cubicBezTo>
                    <a:pt x="604286" y="681759"/>
                    <a:pt x="475600" y="594979"/>
                    <a:pt x="267013" y="578128"/>
                  </a:cubicBezTo>
                  <a:lnTo>
                    <a:pt x="268002" y="577161"/>
                  </a:lnTo>
                  <a:lnTo>
                    <a:pt x="231294" y="573461"/>
                  </a:lnTo>
                  <a:cubicBezTo>
                    <a:pt x="99294" y="546450"/>
                    <a:pt x="0" y="429657"/>
                    <a:pt x="0" y="289673"/>
                  </a:cubicBezTo>
                  <a:cubicBezTo>
                    <a:pt x="0" y="129691"/>
                    <a:pt x="129691" y="0"/>
                    <a:pt x="289673" y="0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TextBox 155"/>
          <p:cNvSpPr txBox="1"/>
          <p:nvPr/>
        </p:nvSpPr>
        <p:spPr>
          <a:xfrm>
            <a:off x="7320028" y="1884913"/>
            <a:ext cx="2360005" cy="777054"/>
          </a:xfrm>
          <a:prstGeom prst="rect">
            <a:avLst/>
          </a:prstGeom>
          <a:noFill/>
        </p:spPr>
        <p:txBody>
          <a:bodyPr wrap="square" lIns="162544" tIns="81271" rIns="162544" bIns="81271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9" name="TextBox 158"/>
          <p:cNvSpPr txBox="1"/>
          <p:nvPr/>
        </p:nvSpPr>
        <p:spPr>
          <a:xfrm>
            <a:off x="7336644" y="1512768"/>
            <a:ext cx="1898281" cy="379848"/>
          </a:xfrm>
          <a:prstGeom prst="rect">
            <a:avLst/>
          </a:prstGeom>
          <a:noFill/>
        </p:spPr>
        <p:txBody>
          <a:bodyPr wrap="square" lIns="162544" tIns="0" rIns="162544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Box 155"/>
          <p:cNvSpPr txBox="1"/>
          <p:nvPr/>
        </p:nvSpPr>
        <p:spPr>
          <a:xfrm>
            <a:off x="8392276" y="4193179"/>
            <a:ext cx="2360005" cy="777054"/>
          </a:xfrm>
          <a:prstGeom prst="rect">
            <a:avLst/>
          </a:prstGeom>
          <a:noFill/>
        </p:spPr>
        <p:txBody>
          <a:bodyPr wrap="square" lIns="162544" tIns="81271" rIns="162544" bIns="81271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2" name="TextBox 158"/>
          <p:cNvSpPr txBox="1"/>
          <p:nvPr/>
        </p:nvSpPr>
        <p:spPr>
          <a:xfrm>
            <a:off x="8408892" y="3821034"/>
            <a:ext cx="1898281" cy="379848"/>
          </a:xfrm>
          <a:prstGeom prst="rect">
            <a:avLst/>
          </a:prstGeom>
          <a:noFill/>
        </p:spPr>
        <p:txBody>
          <a:bodyPr wrap="square" lIns="162544" tIns="0" rIns="162544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TextBox 155"/>
          <p:cNvSpPr txBox="1"/>
          <p:nvPr/>
        </p:nvSpPr>
        <p:spPr>
          <a:xfrm>
            <a:off x="2378223" y="5076623"/>
            <a:ext cx="2360005" cy="777054"/>
          </a:xfrm>
          <a:prstGeom prst="rect">
            <a:avLst/>
          </a:prstGeom>
          <a:noFill/>
        </p:spPr>
        <p:txBody>
          <a:bodyPr wrap="square" lIns="162544" tIns="81271" rIns="162544" bIns="81271" rtlCol="0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5" name="TextBox 158"/>
          <p:cNvSpPr txBox="1"/>
          <p:nvPr/>
        </p:nvSpPr>
        <p:spPr>
          <a:xfrm>
            <a:off x="2822413" y="4697923"/>
            <a:ext cx="1898281" cy="379848"/>
          </a:xfrm>
          <a:prstGeom prst="rect">
            <a:avLst/>
          </a:prstGeom>
          <a:noFill/>
        </p:spPr>
        <p:txBody>
          <a:bodyPr wrap="square" lIns="162544" tIns="0" rIns="162544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Box 155"/>
          <p:cNvSpPr txBox="1"/>
          <p:nvPr/>
        </p:nvSpPr>
        <p:spPr>
          <a:xfrm>
            <a:off x="1246796" y="2843218"/>
            <a:ext cx="2360005" cy="777054"/>
          </a:xfrm>
          <a:prstGeom prst="rect">
            <a:avLst/>
          </a:prstGeom>
          <a:noFill/>
        </p:spPr>
        <p:txBody>
          <a:bodyPr wrap="square" lIns="162544" tIns="81271" rIns="162544" bIns="81271" rtlCol="0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8" name="TextBox 158"/>
          <p:cNvSpPr txBox="1"/>
          <p:nvPr/>
        </p:nvSpPr>
        <p:spPr>
          <a:xfrm>
            <a:off x="1690986" y="2464518"/>
            <a:ext cx="1898281" cy="379848"/>
          </a:xfrm>
          <a:prstGeom prst="rect">
            <a:avLst/>
          </a:prstGeom>
          <a:noFill/>
        </p:spPr>
        <p:txBody>
          <a:bodyPr wrap="square" lIns="162544" tIns="0" rIns="162544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extBox 34_1_1"/>
          <p:cNvSpPr txBox="1"/>
          <p:nvPr/>
        </p:nvSpPr>
        <p:spPr>
          <a:xfrm>
            <a:off x="691660" y="264868"/>
            <a:ext cx="22787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微软雅黑" panose="020B050302020402020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3" name="Picture 30_1_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4" t="48165" r="42304" b="1110"/>
          <a:stretch>
            <a:fillRect/>
          </a:stretch>
        </p:blipFill>
        <p:spPr>
          <a:xfrm>
            <a:off x="-62650" y="0"/>
            <a:ext cx="754310" cy="937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/>
          <p:nvPr>
            <p:custDataLst>
              <p:tags r:id="rId1"/>
            </p:custDataLst>
          </p:nvPr>
        </p:nvSpPr>
        <p:spPr bwMode="auto">
          <a:xfrm>
            <a:off x="2870377" y="1500598"/>
            <a:ext cx="2026515" cy="388967"/>
          </a:xfrm>
          <a:custGeom>
            <a:avLst/>
            <a:gdLst>
              <a:gd name="T0" fmla="*/ 905 w 905"/>
              <a:gd name="T1" fmla="*/ 173 h 173"/>
              <a:gd name="T2" fmla="*/ 732 w 905"/>
              <a:gd name="T3" fmla="*/ 0 h 173"/>
              <a:gd name="T4" fmla="*/ 0 w 905"/>
              <a:gd name="T5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5" h="173">
                <a:moveTo>
                  <a:pt x="905" y="173"/>
                </a:moveTo>
                <a:lnTo>
                  <a:pt x="732" y="0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95C159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8565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" name="Freeform 15"/>
          <p:cNvSpPr/>
          <p:nvPr>
            <p:custDataLst>
              <p:tags r:id="rId2"/>
            </p:custDataLst>
          </p:nvPr>
        </p:nvSpPr>
        <p:spPr bwMode="auto">
          <a:xfrm>
            <a:off x="2714750" y="4277380"/>
            <a:ext cx="1948948" cy="418374"/>
          </a:xfrm>
          <a:custGeom>
            <a:avLst/>
            <a:gdLst>
              <a:gd name="T0" fmla="*/ 750 w 750"/>
              <a:gd name="T1" fmla="*/ 0 h 161"/>
              <a:gd name="T2" fmla="*/ 591 w 750"/>
              <a:gd name="T3" fmla="*/ 161 h 161"/>
              <a:gd name="T4" fmla="*/ 0 w 750"/>
              <a:gd name="T5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0" h="161">
                <a:moveTo>
                  <a:pt x="750" y="0"/>
                </a:moveTo>
                <a:lnTo>
                  <a:pt x="591" y="161"/>
                </a:lnTo>
                <a:lnTo>
                  <a:pt x="0" y="161"/>
                </a:lnTo>
              </a:path>
            </a:pathLst>
          </a:custGeom>
          <a:noFill/>
          <a:ln w="19050" cap="flat" cmpd="sng">
            <a:solidFill>
              <a:srgbClr val="086A46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8565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48" name="组 47"/>
          <p:cNvGrpSpPr/>
          <p:nvPr/>
        </p:nvGrpSpPr>
        <p:grpSpPr>
          <a:xfrm>
            <a:off x="5201115" y="1436804"/>
            <a:ext cx="2416502" cy="5421197"/>
            <a:chOff x="5201115" y="1436804"/>
            <a:chExt cx="2416502" cy="5421197"/>
          </a:xfrm>
        </p:grpSpPr>
        <p:sp>
          <p:nvSpPr>
            <p:cNvPr id="18" name="等腰三角形 10"/>
            <p:cNvSpPr/>
            <p:nvPr>
              <p:custDataLst>
                <p:tags r:id="rId18"/>
              </p:custDataLst>
            </p:nvPr>
          </p:nvSpPr>
          <p:spPr>
            <a:xfrm rot="2746311">
              <a:off x="6579521" y="4219817"/>
              <a:ext cx="424080" cy="165211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FFFFFF">
                  <a:lumMod val="85000"/>
                </a:srgbClr>
              </a:solidFill>
            </a:ln>
          </p:spPr>
          <p:style>
            <a:lnRef idx="2">
              <a:srgbClr val="7EA88C">
                <a:shade val="50000"/>
              </a:srgbClr>
            </a:lnRef>
            <a:fillRef idx="1">
              <a:srgbClr val="7EA88C"/>
            </a:fillRef>
            <a:effectRef idx="0">
              <a:srgbClr val="7EA88C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17"/>
            <p:cNvSpPr/>
            <p:nvPr>
              <p:custDataLst>
                <p:tags r:id="rId19"/>
              </p:custDataLst>
            </p:nvPr>
          </p:nvSpPr>
          <p:spPr bwMode="auto">
            <a:xfrm>
              <a:off x="5201115" y="1436804"/>
              <a:ext cx="2034470" cy="5421197"/>
            </a:xfrm>
            <a:custGeom>
              <a:avLst/>
              <a:gdLst>
                <a:gd name="T0" fmla="*/ 232 w 668"/>
                <a:gd name="T1" fmla="*/ 1571 h 1571"/>
                <a:gd name="T2" fmla="*/ 437 w 668"/>
                <a:gd name="T3" fmla="*/ 1571 h 1571"/>
                <a:gd name="T4" fmla="*/ 384 w 668"/>
                <a:gd name="T5" fmla="*/ 806 h 1571"/>
                <a:gd name="T6" fmla="*/ 668 w 668"/>
                <a:gd name="T7" fmla="*/ 434 h 1571"/>
                <a:gd name="T8" fmla="*/ 366 w 668"/>
                <a:gd name="T9" fmla="*/ 705 h 1571"/>
                <a:gd name="T10" fmla="*/ 327 w 668"/>
                <a:gd name="T11" fmla="*/ 0 h 1571"/>
                <a:gd name="T12" fmla="*/ 276 w 668"/>
                <a:gd name="T13" fmla="*/ 848 h 1571"/>
                <a:gd name="T14" fmla="*/ 0 w 668"/>
                <a:gd name="T15" fmla="*/ 582 h 1571"/>
                <a:gd name="T16" fmla="*/ 269 w 668"/>
                <a:gd name="T17" fmla="*/ 956 h 1571"/>
                <a:gd name="T18" fmla="*/ 232 w 668"/>
                <a:gd name="T19" fmla="*/ 1571 h 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8" h="1571">
                  <a:moveTo>
                    <a:pt x="232" y="1571"/>
                  </a:moveTo>
                  <a:lnTo>
                    <a:pt x="437" y="1571"/>
                  </a:lnTo>
                  <a:lnTo>
                    <a:pt x="384" y="806"/>
                  </a:lnTo>
                  <a:lnTo>
                    <a:pt x="668" y="434"/>
                  </a:lnTo>
                  <a:lnTo>
                    <a:pt x="366" y="705"/>
                  </a:lnTo>
                  <a:lnTo>
                    <a:pt x="327" y="0"/>
                  </a:lnTo>
                  <a:lnTo>
                    <a:pt x="276" y="848"/>
                  </a:lnTo>
                  <a:lnTo>
                    <a:pt x="0" y="582"/>
                  </a:lnTo>
                  <a:lnTo>
                    <a:pt x="269" y="956"/>
                  </a:lnTo>
                  <a:lnTo>
                    <a:pt x="232" y="157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Freeform 14"/>
          <p:cNvSpPr/>
          <p:nvPr>
            <p:custDataLst>
              <p:tags r:id="rId3"/>
            </p:custDataLst>
          </p:nvPr>
        </p:nvSpPr>
        <p:spPr bwMode="auto">
          <a:xfrm rot="10800000" flipV="1">
            <a:off x="7732536" y="1868151"/>
            <a:ext cx="1453622" cy="351131"/>
          </a:xfrm>
          <a:custGeom>
            <a:avLst/>
            <a:gdLst>
              <a:gd name="T0" fmla="*/ 905 w 905"/>
              <a:gd name="T1" fmla="*/ 173 h 173"/>
              <a:gd name="T2" fmla="*/ 732 w 905"/>
              <a:gd name="T3" fmla="*/ 0 h 173"/>
              <a:gd name="T4" fmla="*/ 0 w 905"/>
              <a:gd name="T5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5" h="173">
                <a:moveTo>
                  <a:pt x="905" y="173"/>
                </a:moveTo>
                <a:lnTo>
                  <a:pt x="732" y="0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086A46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8565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51" name="组 50"/>
          <p:cNvGrpSpPr/>
          <p:nvPr/>
        </p:nvGrpSpPr>
        <p:grpSpPr>
          <a:xfrm>
            <a:off x="6059913" y="2149227"/>
            <a:ext cx="1713089" cy="1709819"/>
            <a:chOff x="6059913" y="2149227"/>
            <a:chExt cx="1713089" cy="1709819"/>
          </a:xfrm>
        </p:grpSpPr>
        <p:sp>
          <p:nvSpPr>
            <p:cNvPr id="8" name="Oval 1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059913" y="2149227"/>
              <a:ext cx="1713089" cy="1709819"/>
            </a:xfrm>
            <a:prstGeom prst="ellipse">
              <a:avLst/>
            </a:prstGeom>
            <a:solidFill>
              <a:srgbClr val="086A46"/>
            </a:solidFill>
            <a:ln>
              <a:noFill/>
            </a:ln>
          </p:spPr>
          <p:txBody>
            <a:bodyPr/>
            <a:lstStyle/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" name="Oval 1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311455" y="2374248"/>
              <a:ext cx="1210111" cy="121345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/>
            <a:lstStyle/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24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6776185" y="2841949"/>
              <a:ext cx="395457" cy="391795"/>
            </a:xfrm>
            <a:custGeom>
              <a:avLst/>
              <a:gdLst>
                <a:gd name="T0" fmla="*/ 96 w 96"/>
                <a:gd name="T1" fmla="*/ 53 h 96"/>
                <a:gd name="T2" fmla="*/ 43 w 96"/>
                <a:gd name="T3" fmla="*/ 0 h 96"/>
                <a:gd name="T4" fmla="*/ 39 w 96"/>
                <a:gd name="T5" fmla="*/ 0 h 96"/>
                <a:gd name="T6" fmla="*/ 39 w 96"/>
                <a:gd name="T7" fmla="*/ 11 h 96"/>
                <a:gd name="T8" fmla="*/ 0 w 96"/>
                <a:gd name="T9" fmla="*/ 53 h 96"/>
                <a:gd name="T10" fmla="*/ 43 w 96"/>
                <a:gd name="T11" fmla="*/ 96 h 96"/>
                <a:gd name="T12" fmla="*/ 67 w 96"/>
                <a:gd name="T13" fmla="*/ 89 h 96"/>
                <a:gd name="T14" fmla="*/ 85 w 96"/>
                <a:gd name="T15" fmla="*/ 57 h 96"/>
                <a:gd name="T16" fmla="*/ 96 w 96"/>
                <a:gd name="T17" fmla="*/ 57 h 96"/>
                <a:gd name="T18" fmla="*/ 96 w 96"/>
                <a:gd name="T19" fmla="*/ 53 h 96"/>
                <a:gd name="T20" fmla="*/ 62 w 96"/>
                <a:gd name="T21" fmla="*/ 82 h 96"/>
                <a:gd name="T22" fmla="*/ 43 w 96"/>
                <a:gd name="T23" fmla="*/ 88 h 96"/>
                <a:gd name="T24" fmla="*/ 8 w 96"/>
                <a:gd name="T25" fmla="*/ 53 h 96"/>
                <a:gd name="T26" fmla="*/ 39 w 96"/>
                <a:gd name="T27" fmla="*/ 19 h 96"/>
                <a:gd name="T28" fmla="*/ 39 w 96"/>
                <a:gd name="T29" fmla="*/ 57 h 96"/>
                <a:gd name="T30" fmla="*/ 77 w 96"/>
                <a:gd name="T31" fmla="*/ 57 h 96"/>
                <a:gd name="T32" fmla="*/ 62 w 96"/>
                <a:gd name="T33" fmla="*/ 82 h 96"/>
                <a:gd name="T34" fmla="*/ 47 w 96"/>
                <a:gd name="T35" fmla="*/ 49 h 96"/>
                <a:gd name="T36" fmla="*/ 47 w 96"/>
                <a:gd name="T37" fmla="*/ 8 h 96"/>
                <a:gd name="T38" fmla="*/ 88 w 96"/>
                <a:gd name="T39" fmla="*/ 49 h 96"/>
                <a:gd name="T40" fmla="*/ 47 w 96"/>
                <a:gd name="T41" fmla="*/ 4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96" y="53"/>
                  </a:moveTo>
                  <a:cubicBezTo>
                    <a:pt x="96" y="24"/>
                    <a:pt x="72" y="0"/>
                    <a:pt x="43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17" y="13"/>
                    <a:pt x="0" y="31"/>
                    <a:pt x="0" y="53"/>
                  </a:cubicBezTo>
                  <a:cubicBezTo>
                    <a:pt x="0" y="77"/>
                    <a:pt x="19" y="96"/>
                    <a:pt x="43" y="96"/>
                  </a:cubicBezTo>
                  <a:cubicBezTo>
                    <a:pt x="51" y="96"/>
                    <a:pt x="60" y="93"/>
                    <a:pt x="67" y="89"/>
                  </a:cubicBezTo>
                  <a:cubicBezTo>
                    <a:pt x="77" y="82"/>
                    <a:pt x="84" y="70"/>
                    <a:pt x="85" y="57"/>
                  </a:cubicBezTo>
                  <a:cubicBezTo>
                    <a:pt x="96" y="57"/>
                    <a:pt x="96" y="57"/>
                    <a:pt x="96" y="57"/>
                  </a:cubicBezTo>
                  <a:lnTo>
                    <a:pt x="96" y="53"/>
                  </a:lnTo>
                  <a:close/>
                  <a:moveTo>
                    <a:pt x="62" y="82"/>
                  </a:moveTo>
                  <a:cubicBezTo>
                    <a:pt x="56" y="86"/>
                    <a:pt x="50" y="88"/>
                    <a:pt x="43" y="88"/>
                  </a:cubicBezTo>
                  <a:cubicBezTo>
                    <a:pt x="24" y="88"/>
                    <a:pt x="8" y="72"/>
                    <a:pt x="8" y="53"/>
                  </a:cubicBezTo>
                  <a:cubicBezTo>
                    <a:pt x="8" y="36"/>
                    <a:pt x="22" y="21"/>
                    <a:pt x="39" y="19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6" y="67"/>
                    <a:pt x="71" y="76"/>
                    <a:pt x="62" y="82"/>
                  </a:cubicBezTo>
                  <a:moveTo>
                    <a:pt x="47" y="49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69" y="10"/>
                    <a:pt x="86" y="28"/>
                    <a:pt x="88" y="49"/>
                  </a:cubicBezTo>
                  <a:lnTo>
                    <a:pt x="47" y="49"/>
                  </a:lnTo>
                  <a:close/>
                </a:path>
              </a:pathLst>
            </a:custGeom>
            <a:solidFill>
              <a:srgbClr val="086A46"/>
            </a:solidFill>
            <a:ln>
              <a:noFill/>
            </a:ln>
          </p:spPr>
          <p:txBody>
            <a:bodyPr/>
            <a:lstStyle/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组 52"/>
          <p:cNvGrpSpPr/>
          <p:nvPr/>
        </p:nvGrpSpPr>
        <p:grpSpPr>
          <a:xfrm>
            <a:off x="4386341" y="2828187"/>
            <a:ext cx="1418834" cy="1416671"/>
            <a:chOff x="4386341" y="2828187"/>
            <a:chExt cx="1418834" cy="1416671"/>
          </a:xfrm>
        </p:grpSpPr>
        <p:grpSp>
          <p:nvGrpSpPr>
            <p:cNvPr id="50" name="组 49"/>
            <p:cNvGrpSpPr/>
            <p:nvPr/>
          </p:nvGrpSpPr>
          <p:grpSpPr>
            <a:xfrm>
              <a:off x="4386341" y="2828187"/>
              <a:ext cx="1418834" cy="1416671"/>
              <a:chOff x="4386341" y="2828187"/>
              <a:chExt cx="1418834" cy="1416671"/>
            </a:xfrm>
          </p:grpSpPr>
          <p:sp>
            <p:nvSpPr>
              <p:cNvPr id="11" name="Oval 20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386341" y="2828187"/>
                <a:ext cx="1418834" cy="1416671"/>
              </a:xfrm>
              <a:prstGeom prst="ellipse">
                <a:avLst/>
              </a:prstGeom>
              <a:solidFill>
                <a:srgbClr val="086A46"/>
              </a:solidFill>
              <a:ln>
                <a:noFill/>
              </a:ln>
            </p:spPr>
            <p:txBody>
              <a:bodyPr/>
              <a:lstStyle/>
              <a:p>
                <a:pPr defTabSz="12185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Oval 21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604789" y="3046637"/>
                <a:ext cx="981937" cy="979772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pPr defTabSz="12185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Freeform 26"/>
              <p:cNvSpPr>
                <a:spLocks noEditPoint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892450" y="3334296"/>
                <a:ext cx="404453" cy="402291"/>
              </a:xfrm>
              <a:custGeom>
                <a:avLst/>
                <a:gdLst>
                  <a:gd name="T0" fmla="*/ 83 w 167"/>
                  <a:gd name="T1" fmla="*/ 166 h 166"/>
                  <a:gd name="T2" fmla="*/ 0 w 167"/>
                  <a:gd name="T3" fmla="*/ 83 h 166"/>
                  <a:gd name="T4" fmla="*/ 83 w 167"/>
                  <a:gd name="T5" fmla="*/ 0 h 166"/>
                  <a:gd name="T6" fmla="*/ 167 w 167"/>
                  <a:gd name="T7" fmla="*/ 83 h 166"/>
                  <a:gd name="T8" fmla="*/ 83 w 167"/>
                  <a:gd name="T9" fmla="*/ 166 h 166"/>
                  <a:gd name="T10" fmla="*/ 83 w 167"/>
                  <a:gd name="T11" fmla="*/ 14 h 166"/>
                  <a:gd name="T12" fmla="*/ 14 w 167"/>
                  <a:gd name="T13" fmla="*/ 83 h 166"/>
                  <a:gd name="T14" fmla="*/ 83 w 167"/>
                  <a:gd name="T15" fmla="*/ 152 h 166"/>
                  <a:gd name="T16" fmla="*/ 152 w 167"/>
                  <a:gd name="T17" fmla="*/ 83 h 166"/>
                  <a:gd name="T18" fmla="*/ 83 w 167"/>
                  <a:gd name="T19" fmla="*/ 14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7" h="166">
                    <a:moveTo>
                      <a:pt x="83" y="166"/>
                    </a:moveTo>
                    <a:cubicBezTo>
                      <a:pt x="37" y="166"/>
                      <a:pt x="0" y="129"/>
                      <a:pt x="0" y="83"/>
                    </a:cubicBezTo>
                    <a:cubicBezTo>
                      <a:pt x="0" y="37"/>
                      <a:pt x="37" y="0"/>
                      <a:pt x="83" y="0"/>
                    </a:cubicBezTo>
                    <a:cubicBezTo>
                      <a:pt x="129" y="0"/>
                      <a:pt x="167" y="37"/>
                      <a:pt x="167" y="83"/>
                    </a:cubicBezTo>
                    <a:cubicBezTo>
                      <a:pt x="167" y="129"/>
                      <a:pt x="129" y="166"/>
                      <a:pt x="83" y="166"/>
                    </a:cubicBezTo>
                    <a:moveTo>
                      <a:pt x="83" y="14"/>
                    </a:moveTo>
                    <a:cubicBezTo>
                      <a:pt x="45" y="14"/>
                      <a:pt x="14" y="45"/>
                      <a:pt x="14" y="83"/>
                    </a:cubicBezTo>
                    <a:cubicBezTo>
                      <a:pt x="14" y="121"/>
                      <a:pt x="45" y="152"/>
                      <a:pt x="83" y="152"/>
                    </a:cubicBezTo>
                    <a:cubicBezTo>
                      <a:pt x="121" y="152"/>
                      <a:pt x="152" y="121"/>
                      <a:pt x="152" y="83"/>
                    </a:cubicBezTo>
                    <a:cubicBezTo>
                      <a:pt x="152" y="45"/>
                      <a:pt x="121" y="14"/>
                      <a:pt x="83" y="14"/>
                    </a:cubicBezTo>
                  </a:path>
                </a:pathLst>
              </a:custGeom>
              <a:solidFill>
                <a:srgbClr val="086A46"/>
              </a:solidFill>
              <a:ln>
                <a:noFill/>
              </a:ln>
            </p:spPr>
            <p:txBody>
              <a:bodyPr/>
              <a:lstStyle/>
              <a:p>
                <a:pPr defTabSz="12185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4" name="Freeform 27"/>
            <p:cNvSpPr/>
            <p:nvPr>
              <p:custDataLst>
                <p:tags r:id="rId11"/>
              </p:custDataLst>
            </p:nvPr>
          </p:nvSpPr>
          <p:spPr bwMode="auto">
            <a:xfrm>
              <a:off x="5076291" y="3412158"/>
              <a:ext cx="123283" cy="140586"/>
            </a:xfrm>
            <a:custGeom>
              <a:avLst/>
              <a:gdLst>
                <a:gd name="T0" fmla="*/ 44 w 51"/>
                <a:gd name="T1" fmla="*/ 58 h 58"/>
                <a:gd name="T2" fmla="*/ 7 w 51"/>
                <a:gd name="T3" fmla="*/ 58 h 58"/>
                <a:gd name="T4" fmla="*/ 0 w 51"/>
                <a:gd name="T5" fmla="*/ 51 h 58"/>
                <a:gd name="T6" fmla="*/ 0 w 51"/>
                <a:gd name="T7" fmla="*/ 7 h 58"/>
                <a:gd name="T8" fmla="*/ 7 w 51"/>
                <a:gd name="T9" fmla="*/ 0 h 58"/>
                <a:gd name="T10" fmla="*/ 14 w 51"/>
                <a:gd name="T11" fmla="*/ 7 h 58"/>
                <a:gd name="T12" fmla="*/ 14 w 51"/>
                <a:gd name="T13" fmla="*/ 44 h 58"/>
                <a:gd name="T14" fmla="*/ 44 w 51"/>
                <a:gd name="T15" fmla="*/ 44 h 58"/>
                <a:gd name="T16" fmla="*/ 51 w 51"/>
                <a:gd name="T17" fmla="*/ 51 h 58"/>
                <a:gd name="T18" fmla="*/ 44 w 51"/>
                <a:gd name="T1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8">
                  <a:moveTo>
                    <a:pt x="44" y="58"/>
                  </a:move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8" y="44"/>
                    <a:pt x="51" y="47"/>
                    <a:pt x="51" y="51"/>
                  </a:cubicBezTo>
                  <a:cubicBezTo>
                    <a:pt x="51" y="55"/>
                    <a:pt x="48" y="58"/>
                    <a:pt x="44" y="58"/>
                  </a:cubicBezTo>
                </a:path>
              </a:pathLst>
            </a:custGeom>
            <a:solidFill>
              <a:srgbClr val="086A46"/>
            </a:solidFill>
            <a:ln>
              <a:noFill/>
            </a:ln>
          </p:spPr>
          <p:txBody>
            <a:bodyPr/>
            <a:lstStyle/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组 51"/>
          <p:cNvGrpSpPr/>
          <p:nvPr/>
        </p:nvGrpSpPr>
        <p:grpSpPr>
          <a:xfrm>
            <a:off x="4950534" y="1267327"/>
            <a:ext cx="1994083" cy="1994083"/>
            <a:chOff x="4950534" y="1267327"/>
            <a:chExt cx="1994083" cy="1994083"/>
          </a:xfrm>
        </p:grpSpPr>
        <p:sp>
          <p:nvSpPr>
            <p:cNvPr id="15" name="Oval 2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950534" y="1267327"/>
              <a:ext cx="1994083" cy="1994083"/>
            </a:xfrm>
            <a:prstGeom prst="ellipse">
              <a:avLst/>
            </a:prstGeom>
            <a:solidFill>
              <a:srgbClr val="95C159"/>
            </a:solidFill>
            <a:ln>
              <a:noFill/>
            </a:ln>
          </p:spPr>
          <p:txBody>
            <a:bodyPr/>
            <a:lstStyle/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Oval 2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256975" y="1573768"/>
              <a:ext cx="1381202" cy="138120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/>
            <a:lstStyle/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25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5647939" y="1939761"/>
              <a:ext cx="601770" cy="646716"/>
            </a:xfrm>
            <a:custGeom>
              <a:avLst/>
              <a:gdLst>
                <a:gd name="T0" fmla="*/ 209 w 215"/>
                <a:gd name="T1" fmla="*/ 183 h 231"/>
                <a:gd name="T2" fmla="*/ 177 w 215"/>
                <a:gd name="T3" fmla="*/ 94 h 231"/>
                <a:gd name="T4" fmla="*/ 128 w 215"/>
                <a:gd name="T5" fmla="*/ 26 h 231"/>
                <a:gd name="T6" fmla="*/ 128 w 215"/>
                <a:gd name="T7" fmla="*/ 20 h 231"/>
                <a:gd name="T8" fmla="*/ 107 w 215"/>
                <a:gd name="T9" fmla="*/ 0 h 231"/>
                <a:gd name="T10" fmla="*/ 87 w 215"/>
                <a:gd name="T11" fmla="*/ 20 h 231"/>
                <a:gd name="T12" fmla="*/ 87 w 215"/>
                <a:gd name="T13" fmla="*/ 26 h 231"/>
                <a:gd name="T14" fmla="*/ 37 w 215"/>
                <a:gd name="T15" fmla="*/ 94 h 231"/>
                <a:gd name="T16" fmla="*/ 5 w 215"/>
                <a:gd name="T17" fmla="*/ 183 h 231"/>
                <a:gd name="T18" fmla="*/ 1 w 215"/>
                <a:gd name="T19" fmla="*/ 194 h 231"/>
                <a:gd name="T20" fmla="*/ 10 w 215"/>
                <a:gd name="T21" fmla="*/ 201 h 231"/>
                <a:gd name="T22" fmla="*/ 70 w 215"/>
                <a:gd name="T23" fmla="*/ 201 h 231"/>
                <a:gd name="T24" fmla="*/ 107 w 215"/>
                <a:gd name="T25" fmla="*/ 231 h 231"/>
                <a:gd name="T26" fmla="*/ 145 w 215"/>
                <a:gd name="T27" fmla="*/ 201 h 231"/>
                <a:gd name="T28" fmla="*/ 204 w 215"/>
                <a:gd name="T29" fmla="*/ 201 h 231"/>
                <a:gd name="T30" fmla="*/ 214 w 215"/>
                <a:gd name="T31" fmla="*/ 194 h 231"/>
                <a:gd name="T32" fmla="*/ 209 w 215"/>
                <a:gd name="T33" fmla="*/ 183 h 231"/>
                <a:gd name="T34" fmla="*/ 98 w 215"/>
                <a:gd name="T35" fmla="*/ 181 h 231"/>
                <a:gd name="T36" fmla="*/ 35 w 215"/>
                <a:gd name="T37" fmla="*/ 181 h 231"/>
                <a:gd name="T38" fmla="*/ 57 w 215"/>
                <a:gd name="T39" fmla="*/ 94 h 231"/>
                <a:gd name="T40" fmla="*/ 107 w 215"/>
                <a:gd name="T41" fmla="*/ 43 h 231"/>
                <a:gd name="T42" fmla="*/ 158 w 215"/>
                <a:gd name="T43" fmla="*/ 93 h 231"/>
                <a:gd name="T44" fmla="*/ 180 w 215"/>
                <a:gd name="T45" fmla="*/ 181 h 231"/>
                <a:gd name="T46" fmla="*/ 98 w 215"/>
                <a:gd name="T47" fmla="*/ 18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5" h="231">
                  <a:moveTo>
                    <a:pt x="209" y="183"/>
                  </a:moveTo>
                  <a:cubicBezTo>
                    <a:pt x="176" y="162"/>
                    <a:pt x="177" y="95"/>
                    <a:pt x="177" y="94"/>
                  </a:cubicBezTo>
                  <a:cubicBezTo>
                    <a:pt x="177" y="62"/>
                    <a:pt x="156" y="35"/>
                    <a:pt x="128" y="26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8" y="9"/>
                    <a:pt x="119" y="0"/>
                    <a:pt x="107" y="0"/>
                  </a:cubicBezTo>
                  <a:cubicBezTo>
                    <a:pt x="96" y="0"/>
                    <a:pt x="87" y="9"/>
                    <a:pt x="87" y="20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8" y="35"/>
                    <a:pt x="37" y="62"/>
                    <a:pt x="37" y="94"/>
                  </a:cubicBezTo>
                  <a:cubicBezTo>
                    <a:pt x="38" y="113"/>
                    <a:pt x="33" y="166"/>
                    <a:pt x="5" y="183"/>
                  </a:cubicBezTo>
                  <a:cubicBezTo>
                    <a:pt x="1" y="185"/>
                    <a:pt x="0" y="190"/>
                    <a:pt x="1" y="194"/>
                  </a:cubicBezTo>
                  <a:cubicBezTo>
                    <a:pt x="2" y="198"/>
                    <a:pt x="6" y="201"/>
                    <a:pt x="10" y="201"/>
                  </a:cubicBezTo>
                  <a:cubicBezTo>
                    <a:pt x="70" y="201"/>
                    <a:pt x="70" y="201"/>
                    <a:pt x="70" y="201"/>
                  </a:cubicBezTo>
                  <a:cubicBezTo>
                    <a:pt x="74" y="218"/>
                    <a:pt x="89" y="231"/>
                    <a:pt x="107" y="231"/>
                  </a:cubicBezTo>
                  <a:cubicBezTo>
                    <a:pt x="126" y="231"/>
                    <a:pt x="141" y="218"/>
                    <a:pt x="145" y="201"/>
                  </a:cubicBezTo>
                  <a:cubicBezTo>
                    <a:pt x="204" y="201"/>
                    <a:pt x="204" y="201"/>
                    <a:pt x="204" y="201"/>
                  </a:cubicBezTo>
                  <a:cubicBezTo>
                    <a:pt x="209" y="201"/>
                    <a:pt x="212" y="198"/>
                    <a:pt x="214" y="194"/>
                  </a:cubicBezTo>
                  <a:cubicBezTo>
                    <a:pt x="215" y="190"/>
                    <a:pt x="213" y="185"/>
                    <a:pt x="209" y="183"/>
                  </a:cubicBezTo>
                  <a:moveTo>
                    <a:pt x="98" y="181"/>
                  </a:moveTo>
                  <a:cubicBezTo>
                    <a:pt x="35" y="181"/>
                    <a:pt x="35" y="181"/>
                    <a:pt x="35" y="181"/>
                  </a:cubicBezTo>
                  <a:cubicBezTo>
                    <a:pt x="58" y="148"/>
                    <a:pt x="57" y="96"/>
                    <a:pt x="57" y="94"/>
                  </a:cubicBezTo>
                  <a:cubicBezTo>
                    <a:pt x="57" y="66"/>
                    <a:pt x="80" y="43"/>
                    <a:pt x="107" y="43"/>
                  </a:cubicBezTo>
                  <a:cubicBezTo>
                    <a:pt x="135" y="43"/>
                    <a:pt x="158" y="66"/>
                    <a:pt x="158" y="93"/>
                  </a:cubicBezTo>
                  <a:cubicBezTo>
                    <a:pt x="158" y="96"/>
                    <a:pt x="156" y="148"/>
                    <a:pt x="180" y="181"/>
                  </a:cubicBezTo>
                  <a:lnTo>
                    <a:pt x="98" y="181"/>
                  </a:lnTo>
                  <a:close/>
                </a:path>
              </a:pathLst>
            </a:custGeom>
            <a:solidFill>
              <a:srgbClr val="95C159"/>
            </a:solidFill>
            <a:ln>
              <a:noFill/>
            </a:ln>
          </p:spPr>
          <p:txBody>
            <a:bodyPr/>
            <a:lstStyle/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 48"/>
          <p:cNvGrpSpPr/>
          <p:nvPr/>
        </p:nvGrpSpPr>
        <p:grpSpPr>
          <a:xfrm>
            <a:off x="6543718" y="4005361"/>
            <a:ext cx="1188818" cy="1186549"/>
            <a:chOff x="6543718" y="4005361"/>
            <a:chExt cx="1188818" cy="1186549"/>
          </a:xfrm>
        </p:grpSpPr>
        <p:sp>
          <p:nvSpPr>
            <p:cNvPr id="19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543718" y="4005361"/>
              <a:ext cx="1188818" cy="1186549"/>
            </a:xfrm>
            <a:prstGeom prst="ellipse">
              <a:avLst/>
            </a:prstGeom>
            <a:solidFill>
              <a:srgbClr val="95C159"/>
            </a:solidFill>
            <a:ln>
              <a:noFill/>
            </a:ln>
          </p:spPr>
          <p:txBody>
            <a:bodyPr/>
            <a:lstStyle/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727487" y="4186860"/>
              <a:ext cx="821283" cy="823551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/>
            <a:lstStyle/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0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6987534" y="4465910"/>
              <a:ext cx="301185" cy="265451"/>
            </a:xfrm>
            <a:custGeom>
              <a:avLst/>
              <a:gdLst>
                <a:gd name="T0" fmla="*/ 148 w 296"/>
                <a:gd name="T1" fmla="*/ 0 h 262"/>
                <a:gd name="T2" fmla="*/ 164 w 296"/>
                <a:gd name="T3" fmla="*/ 8 h 262"/>
                <a:gd name="T4" fmla="*/ 287 w 296"/>
                <a:gd name="T5" fmla="*/ 150 h 262"/>
                <a:gd name="T6" fmla="*/ 278 w 296"/>
                <a:gd name="T7" fmla="*/ 170 h 262"/>
                <a:gd name="T8" fmla="*/ 227 w 296"/>
                <a:gd name="T9" fmla="*/ 170 h 262"/>
                <a:gd name="T10" fmla="*/ 202 w 296"/>
                <a:gd name="T11" fmla="*/ 170 h 262"/>
                <a:gd name="T12" fmla="*/ 202 w 296"/>
                <a:gd name="T13" fmla="*/ 237 h 262"/>
                <a:gd name="T14" fmla="*/ 177 w 296"/>
                <a:gd name="T15" fmla="*/ 262 h 262"/>
                <a:gd name="T16" fmla="*/ 119 w 296"/>
                <a:gd name="T17" fmla="*/ 262 h 262"/>
                <a:gd name="T18" fmla="*/ 94 w 296"/>
                <a:gd name="T19" fmla="*/ 237 h 262"/>
                <a:gd name="T20" fmla="*/ 94 w 296"/>
                <a:gd name="T21" fmla="*/ 170 h 262"/>
                <a:gd name="T22" fmla="*/ 68 w 296"/>
                <a:gd name="T23" fmla="*/ 170 h 262"/>
                <a:gd name="T24" fmla="*/ 18 w 296"/>
                <a:gd name="T25" fmla="*/ 170 h 262"/>
                <a:gd name="T26" fmla="*/ 9 w 296"/>
                <a:gd name="T27" fmla="*/ 150 h 262"/>
                <a:gd name="T28" fmla="*/ 132 w 296"/>
                <a:gd name="T29" fmla="*/ 8 h 262"/>
                <a:gd name="T30" fmla="*/ 148 w 296"/>
                <a:gd name="T31" fmla="*/ 0 h 262"/>
                <a:gd name="T32" fmla="*/ 148 w 296"/>
                <a:gd name="T33" fmla="*/ 19 h 262"/>
                <a:gd name="T34" fmla="*/ 146 w 296"/>
                <a:gd name="T35" fmla="*/ 20 h 262"/>
                <a:gd name="T36" fmla="*/ 146 w 296"/>
                <a:gd name="T37" fmla="*/ 21 h 262"/>
                <a:gd name="T38" fmla="*/ 33 w 296"/>
                <a:gd name="T39" fmla="*/ 151 h 262"/>
                <a:gd name="T40" fmla="*/ 68 w 296"/>
                <a:gd name="T41" fmla="*/ 151 h 262"/>
                <a:gd name="T42" fmla="*/ 94 w 296"/>
                <a:gd name="T43" fmla="*/ 151 h 262"/>
                <a:gd name="T44" fmla="*/ 112 w 296"/>
                <a:gd name="T45" fmla="*/ 170 h 262"/>
                <a:gd name="T46" fmla="*/ 112 w 296"/>
                <a:gd name="T47" fmla="*/ 237 h 262"/>
                <a:gd name="T48" fmla="*/ 119 w 296"/>
                <a:gd name="T49" fmla="*/ 244 h 262"/>
                <a:gd name="T50" fmla="*/ 177 w 296"/>
                <a:gd name="T51" fmla="*/ 244 h 262"/>
                <a:gd name="T52" fmla="*/ 183 w 296"/>
                <a:gd name="T53" fmla="*/ 237 h 262"/>
                <a:gd name="T54" fmla="*/ 183 w 296"/>
                <a:gd name="T55" fmla="*/ 170 h 262"/>
                <a:gd name="T56" fmla="*/ 202 w 296"/>
                <a:gd name="T57" fmla="*/ 151 h 262"/>
                <a:gd name="T58" fmla="*/ 227 w 296"/>
                <a:gd name="T59" fmla="*/ 151 h 262"/>
                <a:gd name="T60" fmla="*/ 263 w 296"/>
                <a:gd name="T61" fmla="*/ 151 h 262"/>
                <a:gd name="T62" fmla="*/ 150 w 296"/>
                <a:gd name="T63" fmla="*/ 21 h 262"/>
                <a:gd name="T64" fmla="*/ 150 w 296"/>
                <a:gd name="T65" fmla="*/ 20 h 262"/>
                <a:gd name="T66" fmla="*/ 148 w 296"/>
                <a:gd name="T67" fmla="*/ 1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6" h="262">
                  <a:moveTo>
                    <a:pt x="148" y="0"/>
                  </a:moveTo>
                  <a:cubicBezTo>
                    <a:pt x="154" y="0"/>
                    <a:pt x="160" y="3"/>
                    <a:pt x="164" y="8"/>
                  </a:cubicBezTo>
                  <a:cubicBezTo>
                    <a:pt x="287" y="150"/>
                    <a:pt x="287" y="150"/>
                    <a:pt x="287" y="150"/>
                  </a:cubicBezTo>
                  <a:cubicBezTo>
                    <a:pt x="296" y="161"/>
                    <a:pt x="292" y="170"/>
                    <a:pt x="278" y="170"/>
                  </a:cubicBezTo>
                  <a:cubicBezTo>
                    <a:pt x="227" y="170"/>
                    <a:pt x="227" y="170"/>
                    <a:pt x="227" y="170"/>
                  </a:cubicBezTo>
                  <a:cubicBezTo>
                    <a:pt x="220" y="170"/>
                    <a:pt x="211" y="170"/>
                    <a:pt x="202" y="170"/>
                  </a:cubicBezTo>
                  <a:cubicBezTo>
                    <a:pt x="202" y="237"/>
                    <a:pt x="202" y="237"/>
                    <a:pt x="202" y="237"/>
                  </a:cubicBezTo>
                  <a:cubicBezTo>
                    <a:pt x="202" y="251"/>
                    <a:pt x="190" y="262"/>
                    <a:pt x="177" y="262"/>
                  </a:cubicBezTo>
                  <a:cubicBezTo>
                    <a:pt x="119" y="262"/>
                    <a:pt x="119" y="262"/>
                    <a:pt x="119" y="262"/>
                  </a:cubicBezTo>
                  <a:cubicBezTo>
                    <a:pt x="105" y="262"/>
                    <a:pt x="94" y="251"/>
                    <a:pt x="94" y="237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85" y="170"/>
                    <a:pt x="75" y="170"/>
                    <a:pt x="68" y="170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4" y="170"/>
                    <a:pt x="0" y="161"/>
                    <a:pt x="9" y="150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36" y="3"/>
                    <a:pt x="142" y="0"/>
                    <a:pt x="148" y="0"/>
                  </a:cubicBezTo>
                  <a:moveTo>
                    <a:pt x="148" y="19"/>
                  </a:moveTo>
                  <a:cubicBezTo>
                    <a:pt x="147" y="19"/>
                    <a:pt x="147" y="20"/>
                    <a:pt x="146" y="20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33" y="151"/>
                    <a:pt x="33" y="151"/>
                    <a:pt x="33" y="151"/>
                  </a:cubicBezTo>
                  <a:cubicBezTo>
                    <a:pt x="68" y="151"/>
                    <a:pt x="68" y="151"/>
                    <a:pt x="68" y="151"/>
                  </a:cubicBezTo>
                  <a:cubicBezTo>
                    <a:pt x="94" y="151"/>
                    <a:pt x="94" y="151"/>
                    <a:pt x="94" y="151"/>
                  </a:cubicBezTo>
                  <a:cubicBezTo>
                    <a:pt x="104" y="151"/>
                    <a:pt x="112" y="159"/>
                    <a:pt x="112" y="170"/>
                  </a:cubicBezTo>
                  <a:cubicBezTo>
                    <a:pt x="112" y="237"/>
                    <a:pt x="112" y="237"/>
                    <a:pt x="112" y="237"/>
                  </a:cubicBezTo>
                  <a:cubicBezTo>
                    <a:pt x="112" y="241"/>
                    <a:pt x="115" y="244"/>
                    <a:pt x="119" y="244"/>
                  </a:cubicBezTo>
                  <a:cubicBezTo>
                    <a:pt x="177" y="244"/>
                    <a:pt x="177" y="244"/>
                    <a:pt x="177" y="244"/>
                  </a:cubicBezTo>
                  <a:cubicBezTo>
                    <a:pt x="180" y="244"/>
                    <a:pt x="183" y="241"/>
                    <a:pt x="183" y="237"/>
                  </a:cubicBezTo>
                  <a:cubicBezTo>
                    <a:pt x="183" y="170"/>
                    <a:pt x="183" y="170"/>
                    <a:pt x="183" y="170"/>
                  </a:cubicBezTo>
                  <a:cubicBezTo>
                    <a:pt x="183" y="159"/>
                    <a:pt x="192" y="151"/>
                    <a:pt x="202" y="151"/>
                  </a:cubicBezTo>
                  <a:cubicBezTo>
                    <a:pt x="227" y="151"/>
                    <a:pt x="227" y="151"/>
                    <a:pt x="227" y="151"/>
                  </a:cubicBezTo>
                  <a:cubicBezTo>
                    <a:pt x="263" y="151"/>
                    <a:pt x="263" y="151"/>
                    <a:pt x="263" y="15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1"/>
                    <a:pt x="150" y="21"/>
                    <a:pt x="150" y="20"/>
                  </a:cubicBezTo>
                  <a:cubicBezTo>
                    <a:pt x="149" y="19"/>
                    <a:pt x="148" y="19"/>
                    <a:pt x="148" y="19"/>
                  </a:cubicBezTo>
                  <a:close/>
                </a:path>
              </a:pathLst>
            </a:custGeom>
            <a:solidFill>
              <a:srgbClr val="95C159"/>
            </a:solidFill>
            <a:ln>
              <a:noFill/>
            </a:ln>
          </p:spPr>
          <p:txBody>
            <a:bodyPr lIns="82848" tIns="41424" rIns="82848" bIns="41424"/>
            <a:lstStyle/>
            <a:p>
              <a:pPr marL="0" marR="0" lvl="0" indent="0" algn="l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30" b="0" i="0" u="none" strike="noStrike" kern="1200" cap="none" spc="0" normalizeH="0" baseline="0" noProof="0">
                <a:ln>
                  <a:noFill/>
                </a:ln>
                <a:solidFill>
                  <a:srgbClr val="7EA88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Freeform 15"/>
          <p:cNvSpPr/>
          <p:nvPr>
            <p:custDataLst>
              <p:tags r:id="rId4"/>
            </p:custDataLst>
          </p:nvPr>
        </p:nvSpPr>
        <p:spPr bwMode="auto">
          <a:xfrm rot="10800000" flipV="1">
            <a:off x="7797562" y="4945214"/>
            <a:ext cx="1502585" cy="299145"/>
          </a:xfrm>
          <a:custGeom>
            <a:avLst/>
            <a:gdLst>
              <a:gd name="T0" fmla="*/ 750 w 750"/>
              <a:gd name="T1" fmla="*/ 0 h 161"/>
              <a:gd name="T2" fmla="*/ 591 w 750"/>
              <a:gd name="T3" fmla="*/ 161 h 161"/>
              <a:gd name="T4" fmla="*/ 0 w 750"/>
              <a:gd name="T5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0" h="161">
                <a:moveTo>
                  <a:pt x="750" y="0"/>
                </a:moveTo>
                <a:lnTo>
                  <a:pt x="591" y="161"/>
                </a:lnTo>
                <a:lnTo>
                  <a:pt x="0" y="161"/>
                </a:lnTo>
              </a:path>
            </a:pathLst>
          </a:custGeom>
          <a:noFill/>
          <a:ln w="19050" cap="flat" cmpd="sng">
            <a:solidFill>
              <a:srgbClr val="95C159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8565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3" name="TextBox 155"/>
          <p:cNvSpPr txBox="1"/>
          <p:nvPr/>
        </p:nvSpPr>
        <p:spPr>
          <a:xfrm>
            <a:off x="1603174" y="1881266"/>
            <a:ext cx="2360005" cy="777054"/>
          </a:xfrm>
          <a:prstGeom prst="rect">
            <a:avLst/>
          </a:prstGeom>
          <a:noFill/>
        </p:spPr>
        <p:txBody>
          <a:bodyPr wrap="square" lIns="162544" tIns="81271" rIns="162544" bIns="81271" rtlCol="0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4" name="TextBox 158"/>
          <p:cNvSpPr txBox="1"/>
          <p:nvPr/>
        </p:nvSpPr>
        <p:spPr>
          <a:xfrm>
            <a:off x="2033853" y="1552057"/>
            <a:ext cx="1898281" cy="379848"/>
          </a:xfrm>
          <a:prstGeom prst="rect">
            <a:avLst/>
          </a:prstGeom>
          <a:noFill/>
        </p:spPr>
        <p:txBody>
          <a:bodyPr wrap="square" lIns="162544" tIns="0" rIns="162544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TextBox 155"/>
          <p:cNvSpPr txBox="1"/>
          <p:nvPr/>
        </p:nvSpPr>
        <p:spPr>
          <a:xfrm>
            <a:off x="8107498" y="2287464"/>
            <a:ext cx="2360005" cy="777054"/>
          </a:xfrm>
          <a:prstGeom prst="rect">
            <a:avLst/>
          </a:prstGeom>
          <a:noFill/>
        </p:spPr>
        <p:txBody>
          <a:bodyPr wrap="square" lIns="162544" tIns="81271" rIns="162544" bIns="81271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0" name="TextBox 158"/>
          <p:cNvSpPr txBox="1"/>
          <p:nvPr/>
        </p:nvSpPr>
        <p:spPr>
          <a:xfrm>
            <a:off x="8133227" y="1939764"/>
            <a:ext cx="1898281" cy="379848"/>
          </a:xfrm>
          <a:prstGeom prst="rect">
            <a:avLst/>
          </a:prstGeom>
          <a:noFill/>
        </p:spPr>
        <p:txBody>
          <a:bodyPr wrap="square" lIns="162544" tIns="0" rIns="162544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extBox 155"/>
          <p:cNvSpPr txBox="1"/>
          <p:nvPr/>
        </p:nvSpPr>
        <p:spPr>
          <a:xfrm>
            <a:off x="8218242" y="5641402"/>
            <a:ext cx="2360005" cy="777054"/>
          </a:xfrm>
          <a:prstGeom prst="rect">
            <a:avLst/>
          </a:prstGeom>
          <a:noFill/>
        </p:spPr>
        <p:txBody>
          <a:bodyPr wrap="square" lIns="162544" tIns="81271" rIns="162544" bIns="81271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3" name="TextBox 158"/>
          <p:cNvSpPr txBox="1"/>
          <p:nvPr/>
        </p:nvSpPr>
        <p:spPr>
          <a:xfrm>
            <a:off x="8243971" y="5293702"/>
            <a:ext cx="1898281" cy="379848"/>
          </a:xfrm>
          <a:prstGeom prst="rect">
            <a:avLst/>
          </a:prstGeom>
          <a:noFill/>
        </p:spPr>
        <p:txBody>
          <a:bodyPr wrap="square" lIns="162544" tIns="0" rIns="162544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TextBox 155"/>
          <p:cNvSpPr txBox="1"/>
          <p:nvPr/>
        </p:nvSpPr>
        <p:spPr>
          <a:xfrm>
            <a:off x="1437231" y="5076450"/>
            <a:ext cx="2360005" cy="777054"/>
          </a:xfrm>
          <a:prstGeom prst="rect">
            <a:avLst/>
          </a:prstGeom>
          <a:noFill/>
        </p:spPr>
        <p:txBody>
          <a:bodyPr wrap="square" lIns="162544" tIns="81271" rIns="162544" bIns="81271" rtlCol="0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6" name="TextBox 158"/>
          <p:cNvSpPr txBox="1"/>
          <p:nvPr/>
        </p:nvSpPr>
        <p:spPr>
          <a:xfrm>
            <a:off x="1867910" y="4747241"/>
            <a:ext cx="1898281" cy="379848"/>
          </a:xfrm>
          <a:prstGeom prst="rect">
            <a:avLst/>
          </a:prstGeom>
          <a:noFill/>
        </p:spPr>
        <p:txBody>
          <a:bodyPr wrap="square" lIns="162544" tIns="0" rIns="162544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TextBox 34_1_1"/>
          <p:cNvSpPr txBox="1"/>
          <p:nvPr/>
        </p:nvSpPr>
        <p:spPr>
          <a:xfrm>
            <a:off x="691660" y="264868"/>
            <a:ext cx="22787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微软雅黑" panose="020B050302020402020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6" name="Picture 30_1_1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4" t="48165" r="42304" b="1110"/>
          <a:stretch>
            <a:fillRect/>
          </a:stretch>
        </p:blipFill>
        <p:spPr>
          <a:xfrm>
            <a:off x="-62650" y="0"/>
            <a:ext cx="754310" cy="937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91"/>
          <p:cNvSpPr/>
          <p:nvPr/>
        </p:nvSpPr>
        <p:spPr>
          <a:xfrm rot="3600000" flipH="1">
            <a:off x="7537212" y="1964722"/>
            <a:ext cx="476887" cy="41108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12" tIns="32506" rIns="65012" bIns="32506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Donut 92"/>
          <p:cNvSpPr/>
          <p:nvPr/>
        </p:nvSpPr>
        <p:spPr>
          <a:xfrm flipH="1">
            <a:off x="6692520" y="1258939"/>
            <a:ext cx="1410455" cy="1410532"/>
          </a:xfrm>
          <a:prstGeom prst="donut">
            <a:avLst>
              <a:gd name="adj" fmla="val 19079"/>
            </a:avLst>
          </a:prstGeom>
          <a:solidFill>
            <a:srgbClr val="95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12" tIns="32506" rIns="65012" bIns="32506"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Isosceles Triangle 98"/>
          <p:cNvSpPr/>
          <p:nvPr/>
        </p:nvSpPr>
        <p:spPr>
          <a:xfrm rot="3600000" flipH="1">
            <a:off x="7589539" y="3875905"/>
            <a:ext cx="476887" cy="41108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12" tIns="32506" rIns="65012" bIns="32506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Donut 99"/>
          <p:cNvSpPr/>
          <p:nvPr/>
        </p:nvSpPr>
        <p:spPr>
          <a:xfrm flipH="1">
            <a:off x="6744845" y="3170122"/>
            <a:ext cx="1410455" cy="1410532"/>
          </a:xfrm>
          <a:prstGeom prst="donut">
            <a:avLst>
              <a:gd name="adj" fmla="val 19079"/>
            </a:avLst>
          </a:prstGeom>
          <a:solidFill>
            <a:srgbClr val="086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12" tIns="32506" rIns="65012" bIns="32506"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14" name="Straight Connector 110"/>
          <p:cNvCxnSpPr/>
          <p:nvPr/>
        </p:nvCxnSpPr>
        <p:spPr>
          <a:xfrm rot="10800000" flipV="1">
            <a:off x="5405292" y="2240693"/>
            <a:ext cx="1360479" cy="705267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1"/>
          <p:cNvCxnSpPr/>
          <p:nvPr/>
        </p:nvCxnSpPr>
        <p:spPr>
          <a:xfrm rot="10800000" flipV="1">
            <a:off x="5405292" y="4049265"/>
            <a:ext cx="1360479" cy="705267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2"/>
          <p:cNvCxnSpPr/>
          <p:nvPr/>
        </p:nvCxnSpPr>
        <p:spPr>
          <a:xfrm>
            <a:off x="5405292" y="2998289"/>
            <a:ext cx="1360479" cy="70526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sosceles Triangle 121"/>
          <p:cNvSpPr/>
          <p:nvPr/>
        </p:nvSpPr>
        <p:spPr>
          <a:xfrm rot="18000000">
            <a:off x="4125576" y="2946479"/>
            <a:ext cx="476887" cy="41108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12" tIns="32506" rIns="65012" bIns="32506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Donut 122"/>
          <p:cNvSpPr/>
          <p:nvPr/>
        </p:nvSpPr>
        <p:spPr>
          <a:xfrm>
            <a:off x="4036705" y="2240695"/>
            <a:ext cx="1410455" cy="1410532"/>
          </a:xfrm>
          <a:prstGeom prst="donut">
            <a:avLst>
              <a:gd name="adj" fmla="val 19079"/>
            </a:avLst>
          </a:prstGeom>
          <a:solidFill>
            <a:srgbClr val="086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12" tIns="32506" rIns="65012" bIns="32506"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Isosceles Triangle 128"/>
          <p:cNvSpPr/>
          <p:nvPr/>
        </p:nvSpPr>
        <p:spPr>
          <a:xfrm rot="18000000">
            <a:off x="4125576" y="4909987"/>
            <a:ext cx="476887" cy="41108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12" tIns="32506" rIns="65012" bIns="32506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3" name="Donut 129"/>
          <p:cNvSpPr/>
          <p:nvPr/>
        </p:nvSpPr>
        <p:spPr>
          <a:xfrm>
            <a:off x="4036705" y="4204205"/>
            <a:ext cx="1410455" cy="1410532"/>
          </a:xfrm>
          <a:prstGeom prst="donut">
            <a:avLst>
              <a:gd name="adj" fmla="val 19079"/>
            </a:avLst>
          </a:prstGeom>
          <a:solidFill>
            <a:srgbClr val="95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12" tIns="32506" rIns="65012" bIns="32506"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53" name="组 52"/>
          <p:cNvGrpSpPr/>
          <p:nvPr/>
        </p:nvGrpSpPr>
        <p:grpSpPr>
          <a:xfrm>
            <a:off x="7478430" y="1523832"/>
            <a:ext cx="1986785" cy="663572"/>
            <a:chOff x="7478430" y="1523832"/>
            <a:chExt cx="1986785" cy="663572"/>
          </a:xfrm>
        </p:grpSpPr>
        <p:grpSp>
          <p:nvGrpSpPr>
            <p:cNvPr id="6" name="Group 93"/>
            <p:cNvGrpSpPr/>
            <p:nvPr/>
          </p:nvGrpSpPr>
          <p:grpSpPr>
            <a:xfrm flipH="1">
              <a:off x="7478430" y="1637463"/>
              <a:ext cx="1721233" cy="436311"/>
              <a:chOff x="1793077" y="1463668"/>
              <a:chExt cx="1371600" cy="347664"/>
            </a:xfrm>
            <a:solidFill>
              <a:schemeClr val="accent2"/>
            </a:solidFill>
          </p:grpSpPr>
          <p:sp>
            <p:nvSpPr>
              <p:cNvPr id="7" name="Round Same Side Corner Rectangle 94"/>
              <p:cNvSpPr/>
              <p:nvPr/>
            </p:nvSpPr>
            <p:spPr>
              <a:xfrm rot="16200000">
                <a:off x="2305045" y="951700"/>
                <a:ext cx="347664" cy="1371600"/>
              </a:xfrm>
              <a:prstGeom prst="round2SameRect">
                <a:avLst/>
              </a:prstGeom>
              <a:solidFill>
                <a:srgbClr val="95C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Text Placeholder 3"/>
              <p:cNvSpPr txBox="1"/>
              <p:nvPr/>
            </p:nvSpPr>
            <p:spPr>
              <a:xfrm>
                <a:off x="1992896" y="1590355"/>
                <a:ext cx="52" cy="208458"/>
              </a:xfrm>
              <a:prstGeom prst="rect">
                <a:avLst/>
              </a:prstGeom>
              <a:grpFill/>
            </p:spPr>
            <p:txBody>
              <a:bodyPr wrap="none" lIns="0" tIns="0" rIns="0" bIns="0" anchor="b">
                <a:spAutoFit/>
              </a:bodyPr>
              <a:lstStyle>
                <a:lvl1pPr marL="0" indent="0" algn="ctr">
                  <a:buNone/>
                  <a:defRPr sz="2800" b="1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914400">
                  <a:spcBef>
                    <a:spcPct val="20000"/>
                  </a:spcBef>
                  <a:defRPr/>
                </a:pPr>
                <a:endParaRPr lang="en-US" sz="17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7" name="TextBox 97"/>
            <p:cNvSpPr txBox="1"/>
            <p:nvPr/>
          </p:nvSpPr>
          <p:spPr>
            <a:xfrm>
              <a:off x="8391374" y="1523832"/>
              <a:ext cx="1073841" cy="663572"/>
            </a:xfrm>
            <a:prstGeom prst="rect">
              <a:avLst/>
            </a:prstGeom>
            <a:noFill/>
          </p:spPr>
          <p:txBody>
            <a:bodyPr wrap="square" lIns="245675" tIns="122837" rIns="245675" bIns="122837" rtlCol="0">
              <a:spAutoFit/>
            </a:bodyPr>
            <a:lstStyle/>
            <a:p>
              <a:r>
                <a:rPr lang="en-US" altLang="zh-CN" sz="27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7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 55"/>
          <p:cNvGrpSpPr/>
          <p:nvPr/>
        </p:nvGrpSpPr>
        <p:grpSpPr>
          <a:xfrm>
            <a:off x="2817214" y="2495831"/>
            <a:ext cx="1844027" cy="663572"/>
            <a:chOff x="2817214" y="2495831"/>
            <a:chExt cx="1844027" cy="663572"/>
          </a:xfrm>
        </p:grpSpPr>
        <p:grpSp>
          <p:nvGrpSpPr>
            <p:cNvPr id="19" name="Group 79"/>
            <p:cNvGrpSpPr/>
            <p:nvPr/>
          </p:nvGrpSpPr>
          <p:grpSpPr>
            <a:xfrm>
              <a:off x="2940008" y="2623213"/>
              <a:ext cx="1721233" cy="436311"/>
              <a:chOff x="1793079" y="1466851"/>
              <a:chExt cx="1371600" cy="347664"/>
            </a:xfrm>
            <a:solidFill>
              <a:schemeClr val="accent1"/>
            </a:solidFill>
          </p:grpSpPr>
          <p:sp>
            <p:nvSpPr>
              <p:cNvPr id="20" name="Round Same Side Corner Rectangle 124"/>
              <p:cNvSpPr/>
              <p:nvPr/>
            </p:nvSpPr>
            <p:spPr>
              <a:xfrm rot="16200000">
                <a:off x="2305047" y="954883"/>
                <a:ext cx="347664" cy="1371600"/>
              </a:xfrm>
              <a:prstGeom prst="round2SameRect">
                <a:avLst/>
              </a:prstGeom>
              <a:solidFill>
                <a:srgbClr val="086A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Text Placeholder 3"/>
              <p:cNvSpPr txBox="1"/>
              <p:nvPr/>
            </p:nvSpPr>
            <p:spPr>
              <a:xfrm>
                <a:off x="2014539" y="1583803"/>
                <a:ext cx="52" cy="208458"/>
              </a:xfrm>
              <a:prstGeom prst="rect">
                <a:avLst/>
              </a:prstGeom>
              <a:grpFill/>
            </p:spPr>
            <p:txBody>
              <a:bodyPr wrap="none" lIns="0" tIns="0" rIns="0" bIns="0" anchor="b">
                <a:spAutoFit/>
              </a:bodyPr>
              <a:lstStyle>
                <a:lvl1pPr marL="0" indent="0" algn="ctr">
                  <a:buNone/>
                  <a:defRPr sz="2800" b="1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914400">
                  <a:spcBef>
                    <a:spcPct val="20000"/>
                  </a:spcBef>
                  <a:defRPr/>
                </a:pPr>
                <a:endParaRPr lang="en-US" sz="17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8" name="TextBox 97"/>
            <p:cNvSpPr txBox="1"/>
            <p:nvPr/>
          </p:nvSpPr>
          <p:spPr>
            <a:xfrm>
              <a:off x="2817214" y="2495831"/>
              <a:ext cx="1073841" cy="663572"/>
            </a:xfrm>
            <a:prstGeom prst="rect">
              <a:avLst/>
            </a:prstGeom>
            <a:noFill/>
          </p:spPr>
          <p:txBody>
            <a:bodyPr wrap="square" lIns="245675" tIns="122837" rIns="245675" bIns="122837" rtlCol="0">
              <a:spAutoFit/>
            </a:bodyPr>
            <a:lstStyle/>
            <a:p>
              <a:r>
                <a:rPr lang="en-US" altLang="zh-CN" sz="27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7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 53"/>
          <p:cNvGrpSpPr/>
          <p:nvPr/>
        </p:nvGrpSpPr>
        <p:grpSpPr>
          <a:xfrm>
            <a:off x="7530758" y="3440399"/>
            <a:ext cx="2007332" cy="663572"/>
            <a:chOff x="7530758" y="3440399"/>
            <a:chExt cx="2007332" cy="663572"/>
          </a:xfrm>
        </p:grpSpPr>
        <p:grpSp>
          <p:nvGrpSpPr>
            <p:cNvPr id="11" name="Group 100"/>
            <p:cNvGrpSpPr/>
            <p:nvPr/>
          </p:nvGrpSpPr>
          <p:grpSpPr>
            <a:xfrm flipH="1">
              <a:off x="7530758" y="3552638"/>
              <a:ext cx="1721233" cy="436311"/>
              <a:chOff x="1793075" y="1466851"/>
              <a:chExt cx="1371600" cy="347664"/>
            </a:xfrm>
            <a:solidFill>
              <a:schemeClr val="accent3"/>
            </a:solidFill>
          </p:grpSpPr>
          <p:sp>
            <p:nvSpPr>
              <p:cNvPr id="12" name="Round Same Side Corner Rectangle 101"/>
              <p:cNvSpPr/>
              <p:nvPr/>
            </p:nvSpPr>
            <p:spPr>
              <a:xfrm rot="16200000">
                <a:off x="2305043" y="954883"/>
                <a:ext cx="347664" cy="1371600"/>
              </a:xfrm>
              <a:prstGeom prst="round2SameRect">
                <a:avLst/>
              </a:prstGeom>
              <a:solidFill>
                <a:srgbClr val="086A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Text Placeholder 3"/>
              <p:cNvSpPr txBox="1"/>
              <p:nvPr/>
            </p:nvSpPr>
            <p:spPr>
              <a:xfrm>
                <a:off x="1992895" y="1583803"/>
                <a:ext cx="52" cy="208458"/>
              </a:xfrm>
              <a:prstGeom prst="rect">
                <a:avLst/>
              </a:prstGeom>
              <a:grpFill/>
            </p:spPr>
            <p:txBody>
              <a:bodyPr wrap="none" lIns="0" tIns="0" rIns="0" bIns="0" anchor="b">
                <a:spAutoFit/>
              </a:bodyPr>
              <a:lstStyle>
                <a:lvl1pPr marL="0" indent="0" algn="ctr">
                  <a:buNone/>
                  <a:defRPr sz="2800" b="1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914400">
                  <a:spcBef>
                    <a:spcPct val="20000"/>
                  </a:spcBef>
                  <a:defRPr/>
                </a:pPr>
                <a:endParaRPr lang="en-US" sz="17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9" name="TextBox 97"/>
            <p:cNvSpPr txBox="1"/>
            <p:nvPr/>
          </p:nvSpPr>
          <p:spPr>
            <a:xfrm>
              <a:off x="8464249" y="3440399"/>
              <a:ext cx="1073841" cy="663572"/>
            </a:xfrm>
            <a:prstGeom prst="rect">
              <a:avLst/>
            </a:prstGeom>
            <a:noFill/>
          </p:spPr>
          <p:txBody>
            <a:bodyPr wrap="square" lIns="245675" tIns="122837" rIns="245675" bIns="122837" rtlCol="0">
              <a:spAutoFit/>
            </a:bodyPr>
            <a:lstStyle/>
            <a:p>
              <a:r>
                <a:rPr lang="en-US" altLang="zh-CN" sz="27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7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 54"/>
          <p:cNvGrpSpPr/>
          <p:nvPr/>
        </p:nvGrpSpPr>
        <p:grpSpPr>
          <a:xfrm>
            <a:off x="2815492" y="4473092"/>
            <a:ext cx="1845749" cy="663572"/>
            <a:chOff x="2815492" y="4473092"/>
            <a:chExt cx="1845749" cy="663572"/>
          </a:xfrm>
        </p:grpSpPr>
        <p:grpSp>
          <p:nvGrpSpPr>
            <p:cNvPr id="24" name="Group 86"/>
            <p:cNvGrpSpPr/>
            <p:nvPr/>
          </p:nvGrpSpPr>
          <p:grpSpPr>
            <a:xfrm>
              <a:off x="2940008" y="4586723"/>
              <a:ext cx="1721233" cy="436311"/>
              <a:chOff x="1793079" y="1466851"/>
              <a:chExt cx="1371600" cy="347664"/>
            </a:xfrm>
            <a:solidFill>
              <a:schemeClr val="accent4"/>
            </a:solidFill>
          </p:grpSpPr>
          <p:sp>
            <p:nvSpPr>
              <p:cNvPr id="25" name="Round Same Side Corner Rectangle 131"/>
              <p:cNvSpPr/>
              <p:nvPr/>
            </p:nvSpPr>
            <p:spPr>
              <a:xfrm rot="16200000">
                <a:off x="2305047" y="954883"/>
                <a:ext cx="347664" cy="1371600"/>
              </a:xfrm>
              <a:prstGeom prst="round2SameRect">
                <a:avLst/>
              </a:prstGeom>
              <a:solidFill>
                <a:srgbClr val="95C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Text Placeholder 3"/>
              <p:cNvSpPr txBox="1"/>
              <p:nvPr/>
            </p:nvSpPr>
            <p:spPr>
              <a:xfrm>
                <a:off x="2014539" y="1583803"/>
                <a:ext cx="52" cy="208458"/>
              </a:xfrm>
              <a:prstGeom prst="rect">
                <a:avLst/>
              </a:prstGeom>
              <a:grpFill/>
            </p:spPr>
            <p:txBody>
              <a:bodyPr wrap="none" lIns="0" tIns="0" rIns="0" bIns="0" anchor="b">
                <a:spAutoFit/>
              </a:bodyPr>
              <a:lstStyle>
                <a:lvl1pPr marL="0" indent="0" algn="ctr">
                  <a:buNone/>
                  <a:defRPr sz="2800" b="1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914400">
                  <a:spcBef>
                    <a:spcPct val="20000"/>
                  </a:spcBef>
                  <a:defRPr/>
                </a:pPr>
                <a:endParaRPr lang="en-US" sz="17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0" name="TextBox 97"/>
            <p:cNvSpPr txBox="1"/>
            <p:nvPr/>
          </p:nvSpPr>
          <p:spPr>
            <a:xfrm>
              <a:off x="2815492" y="4473092"/>
              <a:ext cx="1073841" cy="663572"/>
            </a:xfrm>
            <a:prstGeom prst="rect">
              <a:avLst/>
            </a:prstGeom>
            <a:noFill/>
          </p:spPr>
          <p:txBody>
            <a:bodyPr wrap="square" lIns="245675" tIns="122837" rIns="245675" bIns="122837" rtlCol="0">
              <a:spAutoFit/>
            </a:bodyPr>
            <a:lstStyle/>
            <a:p>
              <a:r>
                <a:rPr lang="en-US" altLang="zh-CN" sz="27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7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2" name="TextBox 160"/>
          <p:cNvSpPr txBox="1"/>
          <p:nvPr/>
        </p:nvSpPr>
        <p:spPr>
          <a:xfrm>
            <a:off x="9271362" y="1890152"/>
            <a:ext cx="2487499" cy="777054"/>
          </a:xfrm>
          <a:prstGeom prst="rect">
            <a:avLst/>
          </a:prstGeom>
          <a:noFill/>
        </p:spPr>
        <p:txBody>
          <a:bodyPr wrap="square" lIns="162544" tIns="81271" rIns="162544" bIns="81271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3" name="TextBox 163"/>
          <p:cNvSpPr txBox="1"/>
          <p:nvPr/>
        </p:nvSpPr>
        <p:spPr>
          <a:xfrm>
            <a:off x="9290575" y="1519842"/>
            <a:ext cx="1787487" cy="379848"/>
          </a:xfrm>
          <a:prstGeom prst="rect">
            <a:avLst/>
          </a:prstGeom>
          <a:noFill/>
        </p:spPr>
        <p:txBody>
          <a:bodyPr wrap="square" lIns="162544" tIns="0" rIns="162544" bIns="0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</a:t>
            </a:r>
            <a:endParaRPr lang="zh-CN" altLang="en-US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5" name="TextBox 160"/>
          <p:cNvSpPr txBox="1"/>
          <p:nvPr/>
        </p:nvSpPr>
        <p:spPr>
          <a:xfrm>
            <a:off x="9290575" y="3799065"/>
            <a:ext cx="2487499" cy="777054"/>
          </a:xfrm>
          <a:prstGeom prst="rect">
            <a:avLst/>
          </a:prstGeom>
          <a:noFill/>
        </p:spPr>
        <p:txBody>
          <a:bodyPr wrap="square" lIns="162544" tIns="81271" rIns="162544" bIns="81271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6" name="TextBox 163"/>
          <p:cNvSpPr txBox="1"/>
          <p:nvPr/>
        </p:nvSpPr>
        <p:spPr>
          <a:xfrm>
            <a:off x="9309788" y="3428755"/>
            <a:ext cx="1787487" cy="379848"/>
          </a:xfrm>
          <a:prstGeom prst="rect">
            <a:avLst/>
          </a:prstGeom>
          <a:noFill/>
        </p:spPr>
        <p:txBody>
          <a:bodyPr wrap="square" lIns="162544" tIns="0" rIns="162544" bIns="0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</a:t>
            </a:r>
            <a:endParaRPr lang="zh-CN" altLang="en-US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8" name="TextBox 160"/>
          <p:cNvSpPr txBox="1"/>
          <p:nvPr/>
        </p:nvSpPr>
        <p:spPr>
          <a:xfrm>
            <a:off x="387451" y="2879295"/>
            <a:ext cx="2487499" cy="777054"/>
          </a:xfrm>
          <a:prstGeom prst="rect">
            <a:avLst/>
          </a:prstGeom>
          <a:noFill/>
        </p:spPr>
        <p:txBody>
          <a:bodyPr wrap="square" lIns="162544" tIns="81271" rIns="162544" bIns="81271" rtlCol="0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9" name="TextBox 163"/>
          <p:cNvSpPr txBox="1"/>
          <p:nvPr/>
        </p:nvSpPr>
        <p:spPr>
          <a:xfrm>
            <a:off x="1064392" y="2508985"/>
            <a:ext cx="1787487" cy="379848"/>
          </a:xfrm>
          <a:prstGeom prst="rect">
            <a:avLst/>
          </a:prstGeom>
          <a:noFill/>
        </p:spPr>
        <p:txBody>
          <a:bodyPr wrap="square" lIns="162544" tIns="0" rIns="162544" bIns="0" rtlCol="0" anchor="t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</a:t>
            </a:r>
            <a:endParaRPr lang="zh-CN" altLang="en-US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1" name="TextBox 160"/>
          <p:cNvSpPr txBox="1"/>
          <p:nvPr/>
        </p:nvSpPr>
        <p:spPr>
          <a:xfrm>
            <a:off x="379431" y="4844451"/>
            <a:ext cx="2487499" cy="777054"/>
          </a:xfrm>
          <a:prstGeom prst="rect">
            <a:avLst/>
          </a:prstGeom>
          <a:noFill/>
        </p:spPr>
        <p:txBody>
          <a:bodyPr wrap="square" lIns="162544" tIns="81271" rIns="162544" bIns="81271" rtlCol="0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2" name="TextBox 163"/>
          <p:cNvSpPr txBox="1"/>
          <p:nvPr/>
        </p:nvSpPr>
        <p:spPr>
          <a:xfrm>
            <a:off x="1056372" y="4474141"/>
            <a:ext cx="1787487" cy="379848"/>
          </a:xfrm>
          <a:prstGeom prst="rect">
            <a:avLst/>
          </a:prstGeom>
          <a:noFill/>
        </p:spPr>
        <p:txBody>
          <a:bodyPr wrap="square" lIns="162544" tIns="0" rIns="162544" bIns="0" rtlCol="0" anchor="t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</a:t>
            </a:r>
            <a:endParaRPr lang="zh-CN" altLang="en-US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9" name="TextBox 34_1_1"/>
          <p:cNvSpPr txBox="1"/>
          <p:nvPr/>
        </p:nvSpPr>
        <p:spPr>
          <a:xfrm>
            <a:off x="691660" y="264868"/>
            <a:ext cx="22787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微软雅黑" panose="020B050302020402020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0" name="Picture 30_1_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4" t="48165" r="42304" b="1110"/>
          <a:stretch>
            <a:fillRect/>
          </a:stretch>
        </p:blipFill>
        <p:spPr>
          <a:xfrm>
            <a:off x="-62650" y="0"/>
            <a:ext cx="754310" cy="937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7" grpId="0" animBg="1"/>
      <p:bldP spid="18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17" b="59036"/>
          <a:stretch>
            <a:fillRect/>
          </a:stretch>
        </p:blipFill>
        <p:spPr>
          <a:xfrm>
            <a:off x="7663" y="0"/>
            <a:ext cx="3101224" cy="328063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539089" y="720468"/>
            <a:ext cx="9457855" cy="5908940"/>
            <a:chOff x="1578319" y="1504743"/>
            <a:chExt cx="7967050" cy="497753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63" r="8371"/>
            <a:stretch>
              <a:fillRect/>
            </a:stretch>
          </p:blipFill>
          <p:spPr>
            <a:xfrm>
              <a:off x="1578319" y="1602463"/>
              <a:ext cx="7967050" cy="4879817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44" t="5137" r="56525" b="84782"/>
            <a:stretch>
              <a:fillRect/>
            </a:stretch>
          </p:blipFill>
          <p:spPr>
            <a:xfrm rot="5400000">
              <a:off x="2866570" y="1794454"/>
              <a:ext cx="1149790" cy="570368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44" t="5137" r="56525" b="84782"/>
            <a:stretch>
              <a:fillRect/>
            </a:stretch>
          </p:blipFill>
          <p:spPr>
            <a:xfrm rot="5400000">
              <a:off x="6151469" y="1794454"/>
              <a:ext cx="1149790" cy="570368"/>
            </a:xfrm>
            <a:prstGeom prst="rect">
              <a:avLst/>
            </a:prstGeom>
          </p:spPr>
        </p:pic>
      </p:grp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84" b="53268"/>
          <a:stretch>
            <a:fillRect/>
          </a:stretch>
        </p:blipFill>
        <p:spPr>
          <a:xfrm>
            <a:off x="7930477" y="1"/>
            <a:ext cx="4261522" cy="2580238"/>
          </a:xfrm>
          <a:prstGeom prst="rect">
            <a:avLst/>
          </a:prstGeom>
        </p:spPr>
      </p:pic>
      <p:sp>
        <p:nvSpPr>
          <p:cNvPr id="61" name="文本框 60"/>
          <p:cNvSpPr txBox="1"/>
          <p:nvPr/>
        </p:nvSpPr>
        <p:spPr>
          <a:xfrm>
            <a:off x="3861851" y="1715101"/>
            <a:ext cx="36455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b="1" dirty="0">
                <a:solidFill>
                  <a:schemeClr val="bg1"/>
                </a:solidFill>
                <a:cs typeface="+mn-ea"/>
                <a:sym typeface="+mn-lt"/>
              </a:rPr>
              <a:t>PART FOUR</a:t>
            </a:r>
            <a:endParaRPr kumimoji="1" lang="zh-CN" altLang="en-US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2748554" y="2874738"/>
            <a:ext cx="6368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itchFamily="49" charset="-122"/>
                <a:ea typeface="汉真广标" pitchFamily="49" charset="-122"/>
                <a:cs typeface="微软雅黑" panose="020B050302020402020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íṣļide"/>
          <p:cNvSpPr/>
          <p:nvPr/>
        </p:nvSpPr>
        <p:spPr bwMode="auto">
          <a:xfrm>
            <a:off x="2878323" y="4191072"/>
            <a:ext cx="6338105" cy="7834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55" r="68587"/>
          <a:stretch>
            <a:fillRect/>
          </a:stretch>
        </p:blipFill>
        <p:spPr>
          <a:xfrm flipH="1">
            <a:off x="7993281" y="2756928"/>
            <a:ext cx="4207095" cy="4109114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6" r="44572" b="77024"/>
          <a:stretch>
            <a:fillRect/>
          </a:stretch>
        </p:blipFill>
        <p:spPr>
          <a:xfrm flipV="1">
            <a:off x="-269055" y="5558081"/>
            <a:ext cx="2898025" cy="12999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 47"/>
          <p:cNvGrpSpPr/>
          <p:nvPr/>
        </p:nvGrpSpPr>
        <p:grpSpPr>
          <a:xfrm>
            <a:off x="3528230" y="3940595"/>
            <a:ext cx="2222694" cy="1115811"/>
            <a:chOff x="3528230" y="3940595"/>
            <a:chExt cx="2222694" cy="1115811"/>
          </a:xfrm>
        </p:grpSpPr>
        <p:sp>
          <p:nvSpPr>
            <p:cNvPr id="7" name="任意多边形 60"/>
            <p:cNvSpPr/>
            <p:nvPr/>
          </p:nvSpPr>
          <p:spPr>
            <a:xfrm flipV="1">
              <a:off x="3528230" y="3940595"/>
              <a:ext cx="2222694" cy="1115811"/>
            </a:xfrm>
            <a:custGeom>
              <a:avLst/>
              <a:gdLst>
                <a:gd name="connsiteX0" fmla="*/ 1111347 w 2222694"/>
                <a:gd name="connsiteY0" fmla="*/ 0 h 1115811"/>
                <a:gd name="connsiteX1" fmla="*/ 2222694 w 2222694"/>
                <a:gd name="connsiteY1" fmla="*/ 1111347 h 1115811"/>
                <a:gd name="connsiteX2" fmla="*/ 2222469 w 2222694"/>
                <a:gd name="connsiteY2" fmla="*/ 1115811 h 1115811"/>
                <a:gd name="connsiteX3" fmla="*/ 1421559 w 2222694"/>
                <a:gd name="connsiteY3" fmla="*/ 1115811 h 1115811"/>
                <a:gd name="connsiteX4" fmla="*/ 1422009 w 2222694"/>
                <a:gd name="connsiteY4" fmla="*/ 1111347 h 1115811"/>
                <a:gd name="connsiteX5" fmla="*/ 1111347 w 2222694"/>
                <a:gd name="connsiteY5" fmla="*/ 800685 h 1115811"/>
                <a:gd name="connsiteX6" fmla="*/ 800685 w 2222694"/>
                <a:gd name="connsiteY6" fmla="*/ 1111347 h 1115811"/>
                <a:gd name="connsiteX7" fmla="*/ 801135 w 2222694"/>
                <a:gd name="connsiteY7" fmla="*/ 1115811 h 1115811"/>
                <a:gd name="connsiteX8" fmla="*/ 226 w 2222694"/>
                <a:gd name="connsiteY8" fmla="*/ 1115811 h 1115811"/>
                <a:gd name="connsiteX9" fmla="*/ 0 w 2222694"/>
                <a:gd name="connsiteY9" fmla="*/ 1111347 h 1115811"/>
                <a:gd name="connsiteX10" fmla="*/ 1111347 w 2222694"/>
                <a:gd name="connsiteY10" fmla="*/ 0 h 11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2694" h="1115811">
                  <a:moveTo>
                    <a:pt x="1111347" y="0"/>
                  </a:moveTo>
                  <a:cubicBezTo>
                    <a:pt x="1725127" y="0"/>
                    <a:pt x="2222694" y="497567"/>
                    <a:pt x="2222694" y="1111347"/>
                  </a:cubicBezTo>
                  <a:lnTo>
                    <a:pt x="2222469" y="1115811"/>
                  </a:lnTo>
                  <a:lnTo>
                    <a:pt x="1421559" y="1115811"/>
                  </a:lnTo>
                  <a:lnTo>
                    <a:pt x="1422009" y="1111347"/>
                  </a:lnTo>
                  <a:cubicBezTo>
                    <a:pt x="1422009" y="939773"/>
                    <a:pt x="1282921" y="800685"/>
                    <a:pt x="1111347" y="800685"/>
                  </a:cubicBezTo>
                  <a:cubicBezTo>
                    <a:pt x="939773" y="800685"/>
                    <a:pt x="800685" y="939773"/>
                    <a:pt x="800685" y="1111347"/>
                  </a:cubicBezTo>
                  <a:lnTo>
                    <a:pt x="801135" y="1115811"/>
                  </a:lnTo>
                  <a:lnTo>
                    <a:pt x="226" y="1115811"/>
                  </a:lnTo>
                  <a:lnTo>
                    <a:pt x="0" y="1111347"/>
                  </a:lnTo>
                  <a:cubicBezTo>
                    <a:pt x="0" y="497567"/>
                    <a:pt x="497567" y="0"/>
                    <a:pt x="1111347" y="0"/>
                  </a:cubicBezTo>
                  <a:close/>
                </a:path>
              </a:pathLst>
            </a:custGeom>
            <a:solidFill>
              <a:srgbClr val="95C1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0" name="组合 63"/>
            <p:cNvGrpSpPr>
              <a:grpSpLocks noChangeAspect="1"/>
            </p:cNvGrpSpPr>
            <p:nvPr/>
          </p:nvGrpSpPr>
          <p:grpSpPr>
            <a:xfrm>
              <a:off x="4392766" y="4456666"/>
              <a:ext cx="446811" cy="339491"/>
              <a:chOff x="4268086" y="4221191"/>
              <a:chExt cx="509646" cy="387231"/>
            </a:xfrm>
            <a:solidFill>
              <a:srgbClr val="FEFEFE"/>
            </a:solidFill>
            <a:effectLst/>
          </p:grpSpPr>
          <p:sp>
            <p:nvSpPr>
              <p:cNvPr id="11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avLst/>
                <a:gdLst>
                  <a:gd name="T0" fmla="*/ 229 w 229"/>
                  <a:gd name="T1" fmla="*/ 128 h 227"/>
                  <a:gd name="T2" fmla="*/ 229 w 229"/>
                  <a:gd name="T3" fmla="*/ 98 h 227"/>
                  <a:gd name="T4" fmla="*/ 206 w 229"/>
                  <a:gd name="T5" fmla="*/ 93 h 227"/>
                  <a:gd name="T6" fmla="*/ 200 w 229"/>
                  <a:gd name="T7" fmla="*/ 76 h 227"/>
                  <a:gd name="T8" fmla="*/ 216 w 229"/>
                  <a:gd name="T9" fmla="*/ 58 h 227"/>
                  <a:gd name="T10" fmla="*/ 198 w 229"/>
                  <a:gd name="T11" fmla="*/ 34 h 227"/>
                  <a:gd name="T12" fmla="*/ 176 w 229"/>
                  <a:gd name="T13" fmla="*/ 44 h 227"/>
                  <a:gd name="T14" fmla="*/ 161 w 229"/>
                  <a:gd name="T15" fmla="*/ 33 h 227"/>
                  <a:gd name="T16" fmla="*/ 164 w 229"/>
                  <a:gd name="T17" fmla="*/ 9 h 227"/>
                  <a:gd name="T18" fmla="*/ 135 w 229"/>
                  <a:gd name="T19" fmla="*/ 0 h 227"/>
                  <a:gd name="T20" fmla="*/ 123 w 229"/>
                  <a:gd name="T21" fmla="*/ 20 h 227"/>
                  <a:gd name="T22" fmla="*/ 114 w 229"/>
                  <a:gd name="T23" fmla="*/ 20 h 227"/>
                  <a:gd name="T24" fmla="*/ 105 w 229"/>
                  <a:gd name="T25" fmla="*/ 20 h 227"/>
                  <a:gd name="T26" fmla="*/ 93 w 229"/>
                  <a:gd name="T27" fmla="*/ 0 h 227"/>
                  <a:gd name="T28" fmla="*/ 65 w 229"/>
                  <a:gd name="T29" fmla="*/ 9 h 227"/>
                  <a:gd name="T30" fmla="*/ 67 w 229"/>
                  <a:gd name="T31" fmla="*/ 33 h 227"/>
                  <a:gd name="T32" fmla="*/ 52 w 229"/>
                  <a:gd name="T33" fmla="*/ 44 h 227"/>
                  <a:gd name="T34" fmla="*/ 30 w 229"/>
                  <a:gd name="T35" fmla="*/ 34 h 227"/>
                  <a:gd name="T36" fmla="*/ 13 w 229"/>
                  <a:gd name="T37" fmla="*/ 58 h 227"/>
                  <a:gd name="T38" fmla="*/ 29 w 229"/>
                  <a:gd name="T39" fmla="*/ 76 h 227"/>
                  <a:gd name="T40" fmla="*/ 23 w 229"/>
                  <a:gd name="T41" fmla="*/ 94 h 227"/>
                  <a:gd name="T42" fmla="*/ 0 w 229"/>
                  <a:gd name="T43" fmla="*/ 98 h 227"/>
                  <a:gd name="T44" fmla="*/ 0 w 229"/>
                  <a:gd name="T45" fmla="*/ 128 h 227"/>
                  <a:gd name="T46" fmla="*/ 23 w 229"/>
                  <a:gd name="T47" fmla="*/ 133 h 227"/>
                  <a:gd name="T48" fmla="*/ 29 w 229"/>
                  <a:gd name="T49" fmla="*/ 151 h 227"/>
                  <a:gd name="T50" fmla="*/ 13 w 229"/>
                  <a:gd name="T51" fmla="*/ 169 h 227"/>
                  <a:gd name="T52" fmla="*/ 31 w 229"/>
                  <a:gd name="T53" fmla="*/ 193 h 227"/>
                  <a:gd name="T54" fmla="*/ 52 w 229"/>
                  <a:gd name="T55" fmla="*/ 183 h 227"/>
                  <a:gd name="T56" fmla="*/ 67 w 229"/>
                  <a:gd name="T57" fmla="*/ 194 h 227"/>
                  <a:gd name="T58" fmla="*/ 65 w 229"/>
                  <a:gd name="T59" fmla="*/ 218 h 227"/>
                  <a:gd name="T60" fmla="*/ 93 w 229"/>
                  <a:gd name="T61" fmla="*/ 227 h 227"/>
                  <a:gd name="T62" fmla="*/ 105 w 229"/>
                  <a:gd name="T63" fmla="*/ 206 h 227"/>
                  <a:gd name="T64" fmla="*/ 114 w 229"/>
                  <a:gd name="T65" fmla="*/ 207 h 227"/>
                  <a:gd name="T66" fmla="*/ 124 w 229"/>
                  <a:gd name="T67" fmla="*/ 206 h 227"/>
                  <a:gd name="T68" fmla="*/ 135 w 229"/>
                  <a:gd name="T69" fmla="*/ 227 h 227"/>
                  <a:gd name="T70" fmla="*/ 164 w 229"/>
                  <a:gd name="T71" fmla="*/ 217 h 227"/>
                  <a:gd name="T72" fmla="*/ 161 w 229"/>
                  <a:gd name="T73" fmla="*/ 194 h 227"/>
                  <a:gd name="T74" fmla="*/ 176 w 229"/>
                  <a:gd name="T75" fmla="*/ 183 h 227"/>
                  <a:gd name="T76" fmla="*/ 198 w 229"/>
                  <a:gd name="T77" fmla="*/ 193 h 227"/>
                  <a:gd name="T78" fmla="*/ 216 w 229"/>
                  <a:gd name="T79" fmla="*/ 168 h 227"/>
                  <a:gd name="T80" fmla="*/ 200 w 229"/>
                  <a:gd name="T81" fmla="*/ 151 h 227"/>
                  <a:gd name="T82" fmla="*/ 206 w 229"/>
                  <a:gd name="T83" fmla="*/ 133 h 227"/>
                  <a:gd name="T84" fmla="*/ 229 w 229"/>
                  <a:gd name="T85" fmla="*/ 128 h 227"/>
                  <a:gd name="T86" fmla="*/ 114 w 229"/>
                  <a:gd name="T87" fmla="*/ 180 h 227"/>
                  <a:gd name="T88" fmla="*/ 47 w 229"/>
                  <a:gd name="T89" fmla="*/ 113 h 227"/>
                  <a:gd name="T90" fmla="*/ 114 w 229"/>
                  <a:gd name="T91" fmla="*/ 46 h 227"/>
                  <a:gd name="T92" fmla="*/ 181 w 229"/>
                  <a:gd name="T93" fmla="*/ 113 h 227"/>
                  <a:gd name="T94" fmla="*/ 114 w 229"/>
                  <a:gd name="T95" fmla="*/ 1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avLst/>
                <a:gdLst>
                  <a:gd name="T0" fmla="*/ 135 w 135"/>
                  <a:gd name="T1" fmla="*/ 76 h 135"/>
                  <a:gd name="T2" fmla="*/ 135 w 135"/>
                  <a:gd name="T3" fmla="*/ 58 h 135"/>
                  <a:gd name="T4" fmla="*/ 122 w 135"/>
                  <a:gd name="T5" fmla="*/ 55 h 135"/>
                  <a:gd name="T6" fmla="*/ 118 w 135"/>
                  <a:gd name="T7" fmla="*/ 45 h 135"/>
                  <a:gd name="T8" fmla="*/ 128 w 135"/>
                  <a:gd name="T9" fmla="*/ 34 h 135"/>
                  <a:gd name="T10" fmla="*/ 117 w 135"/>
                  <a:gd name="T11" fmla="*/ 20 h 135"/>
                  <a:gd name="T12" fmla="*/ 104 w 135"/>
                  <a:gd name="T13" fmla="*/ 26 h 135"/>
                  <a:gd name="T14" fmla="*/ 96 w 135"/>
                  <a:gd name="T15" fmla="*/ 19 h 135"/>
                  <a:gd name="T16" fmla="*/ 97 w 135"/>
                  <a:gd name="T17" fmla="*/ 5 h 135"/>
                  <a:gd name="T18" fmla="*/ 80 w 135"/>
                  <a:gd name="T19" fmla="*/ 0 h 135"/>
                  <a:gd name="T20" fmla="*/ 73 w 135"/>
                  <a:gd name="T21" fmla="*/ 12 h 135"/>
                  <a:gd name="T22" fmla="*/ 67 w 135"/>
                  <a:gd name="T23" fmla="*/ 12 h 135"/>
                  <a:gd name="T24" fmla="*/ 62 w 135"/>
                  <a:gd name="T25" fmla="*/ 12 h 135"/>
                  <a:gd name="T26" fmla="*/ 55 w 135"/>
                  <a:gd name="T27" fmla="*/ 0 h 135"/>
                  <a:gd name="T28" fmla="*/ 38 w 135"/>
                  <a:gd name="T29" fmla="*/ 5 h 135"/>
                  <a:gd name="T30" fmla="*/ 39 w 135"/>
                  <a:gd name="T31" fmla="*/ 19 h 135"/>
                  <a:gd name="T32" fmla="*/ 30 w 135"/>
                  <a:gd name="T33" fmla="*/ 26 h 135"/>
                  <a:gd name="T34" fmla="*/ 18 w 135"/>
                  <a:gd name="T35" fmla="*/ 20 h 135"/>
                  <a:gd name="T36" fmla="*/ 7 w 135"/>
                  <a:gd name="T37" fmla="*/ 34 h 135"/>
                  <a:gd name="T38" fmla="*/ 17 w 135"/>
                  <a:gd name="T39" fmla="*/ 45 h 135"/>
                  <a:gd name="T40" fmla="*/ 13 w 135"/>
                  <a:gd name="T41" fmla="*/ 55 h 135"/>
                  <a:gd name="T42" fmla="*/ 0 w 135"/>
                  <a:gd name="T43" fmla="*/ 58 h 135"/>
                  <a:gd name="T44" fmla="*/ 0 w 135"/>
                  <a:gd name="T45" fmla="*/ 76 h 135"/>
                  <a:gd name="T46" fmla="*/ 13 w 135"/>
                  <a:gd name="T47" fmla="*/ 79 h 135"/>
                  <a:gd name="T48" fmla="*/ 17 w 135"/>
                  <a:gd name="T49" fmla="*/ 90 h 135"/>
                  <a:gd name="T50" fmla="*/ 7 w 135"/>
                  <a:gd name="T51" fmla="*/ 100 h 135"/>
                  <a:gd name="T52" fmla="*/ 18 w 135"/>
                  <a:gd name="T53" fmla="*/ 114 h 135"/>
                  <a:gd name="T54" fmla="*/ 31 w 135"/>
                  <a:gd name="T55" fmla="*/ 109 h 135"/>
                  <a:gd name="T56" fmla="*/ 39 w 135"/>
                  <a:gd name="T57" fmla="*/ 115 h 135"/>
                  <a:gd name="T58" fmla="*/ 38 w 135"/>
                  <a:gd name="T59" fmla="*/ 129 h 135"/>
                  <a:gd name="T60" fmla="*/ 55 w 135"/>
                  <a:gd name="T61" fmla="*/ 135 h 135"/>
                  <a:gd name="T62" fmla="*/ 62 w 135"/>
                  <a:gd name="T63" fmla="*/ 122 h 135"/>
                  <a:gd name="T64" fmla="*/ 68 w 135"/>
                  <a:gd name="T65" fmla="*/ 123 h 135"/>
                  <a:gd name="T66" fmla="*/ 73 w 135"/>
                  <a:gd name="T67" fmla="*/ 122 h 135"/>
                  <a:gd name="T68" fmla="*/ 80 w 135"/>
                  <a:gd name="T69" fmla="*/ 135 h 135"/>
                  <a:gd name="T70" fmla="*/ 97 w 135"/>
                  <a:gd name="T71" fmla="*/ 129 h 135"/>
                  <a:gd name="T72" fmla="*/ 96 w 135"/>
                  <a:gd name="T73" fmla="*/ 115 h 135"/>
                  <a:gd name="T74" fmla="*/ 104 w 135"/>
                  <a:gd name="T75" fmla="*/ 109 h 135"/>
                  <a:gd name="T76" fmla="*/ 117 w 135"/>
                  <a:gd name="T77" fmla="*/ 114 h 135"/>
                  <a:gd name="T78" fmla="*/ 128 w 135"/>
                  <a:gd name="T79" fmla="*/ 100 h 135"/>
                  <a:gd name="T80" fmla="*/ 118 w 135"/>
                  <a:gd name="T81" fmla="*/ 89 h 135"/>
                  <a:gd name="T82" fmla="*/ 122 w 135"/>
                  <a:gd name="T83" fmla="*/ 79 h 135"/>
                  <a:gd name="T84" fmla="*/ 135 w 135"/>
                  <a:gd name="T85" fmla="*/ 76 h 135"/>
                  <a:gd name="T86" fmla="*/ 67 w 135"/>
                  <a:gd name="T87" fmla="*/ 107 h 135"/>
                  <a:gd name="T88" fmla="*/ 28 w 135"/>
                  <a:gd name="T89" fmla="*/ 67 h 135"/>
                  <a:gd name="T90" fmla="*/ 67 w 135"/>
                  <a:gd name="T91" fmla="*/ 27 h 135"/>
                  <a:gd name="T92" fmla="*/ 107 w 135"/>
                  <a:gd name="T93" fmla="*/ 67 h 135"/>
                  <a:gd name="T94" fmla="*/ 67 w 135"/>
                  <a:gd name="T95" fmla="*/ 10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7" name="组 46"/>
          <p:cNvGrpSpPr/>
          <p:nvPr/>
        </p:nvGrpSpPr>
        <p:grpSpPr>
          <a:xfrm>
            <a:off x="2117828" y="2726313"/>
            <a:ext cx="2222694" cy="1115811"/>
            <a:chOff x="2117828" y="2726313"/>
            <a:chExt cx="2222694" cy="1115811"/>
          </a:xfrm>
        </p:grpSpPr>
        <p:sp>
          <p:nvSpPr>
            <p:cNvPr id="4" name="任意多边形 57"/>
            <p:cNvSpPr/>
            <p:nvPr/>
          </p:nvSpPr>
          <p:spPr>
            <a:xfrm>
              <a:off x="2117828" y="2726313"/>
              <a:ext cx="2222694" cy="1115811"/>
            </a:xfrm>
            <a:custGeom>
              <a:avLst/>
              <a:gdLst>
                <a:gd name="connsiteX0" fmla="*/ 1111347 w 2222694"/>
                <a:gd name="connsiteY0" fmla="*/ 0 h 1115811"/>
                <a:gd name="connsiteX1" fmla="*/ 2222694 w 2222694"/>
                <a:gd name="connsiteY1" fmla="*/ 1111347 h 1115811"/>
                <a:gd name="connsiteX2" fmla="*/ 2222469 w 2222694"/>
                <a:gd name="connsiteY2" fmla="*/ 1115811 h 1115811"/>
                <a:gd name="connsiteX3" fmla="*/ 1421559 w 2222694"/>
                <a:gd name="connsiteY3" fmla="*/ 1115811 h 1115811"/>
                <a:gd name="connsiteX4" fmla="*/ 1422009 w 2222694"/>
                <a:gd name="connsiteY4" fmla="*/ 1111347 h 1115811"/>
                <a:gd name="connsiteX5" fmla="*/ 1111347 w 2222694"/>
                <a:gd name="connsiteY5" fmla="*/ 800685 h 1115811"/>
                <a:gd name="connsiteX6" fmla="*/ 800685 w 2222694"/>
                <a:gd name="connsiteY6" fmla="*/ 1111347 h 1115811"/>
                <a:gd name="connsiteX7" fmla="*/ 801135 w 2222694"/>
                <a:gd name="connsiteY7" fmla="*/ 1115811 h 1115811"/>
                <a:gd name="connsiteX8" fmla="*/ 226 w 2222694"/>
                <a:gd name="connsiteY8" fmla="*/ 1115811 h 1115811"/>
                <a:gd name="connsiteX9" fmla="*/ 0 w 2222694"/>
                <a:gd name="connsiteY9" fmla="*/ 1111347 h 1115811"/>
                <a:gd name="connsiteX10" fmla="*/ 1111347 w 2222694"/>
                <a:gd name="connsiteY10" fmla="*/ 0 h 11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2694" h="1115811">
                  <a:moveTo>
                    <a:pt x="1111347" y="0"/>
                  </a:moveTo>
                  <a:cubicBezTo>
                    <a:pt x="1725127" y="0"/>
                    <a:pt x="2222694" y="497567"/>
                    <a:pt x="2222694" y="1111347"/>
                  </a:cubicBezTo>
                  <a:lnTo>
                    <a:pt x="2222469" y="1115811"/>
                  </a:lnTo>
                  <a:lnTo>
                    <a:pt x="1421559" y="1115811"/>
                  </a:lnTo>
                  <a:lnTo>
                    <a:pt x="1422009" y="1111347"/>
                  </a:lnTo>
                  <a:cubicBezTo>
                    <a:pt x="1422009" y="939773"/>
                    <a:pt x="1282921" y="800685"/>
                    <a:pt x="1111347" y="800685"/>
                  </a:cubicBezTo>
                  <a:cubicBezTo>
                    <a:pt x="939773" y="800685"/>
                    <a:pt x="800685" y="939773"/>
                    <a:pt x="800685" y="1111347"/>
                  </a:cubicBezTo>
                  <a:lnTo>
                    <a:pt x="801135" y="1115811"/>
                  </a:lnTo>
                  <a:lnTo>
                    <a:pt x="226" y="1115811"/>
                  </a:lnTo>
                  <a:lnTo>
                    <a:pt x="0" y="1111347"/>
                  </a:lnTo>
                  <a:cubicBezTo>
                    <a:pt x="0" y="497567"/>
                    <a:pt x="497567" y="0"/>
                    <a:pt x="1111347" y="0"/>
                  </a:cubicBezTo>
                  <a:close/>
                </a:path>
              </a:pathLst>
            </a:custGeom>
            <a:solidFill>
              <a:srgbClr val="086A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3" name="组合 64"/>
            <p:cNvGrpSpPr/>
            <p:nvPr/>
          </p:nvGrpSpPr>
          <p:grpSpPr>
            <a:xfrm>
              <a:off x="2982305" y="2999383"/>
              <a:ext cx="359413" cy="343735"/>
              <a:chOff x="1004888" y="993775"/>
              <a:chExt cx="2438400" cy="2332038"/>
            </a:xfrm>
            <a:solidFill>
              <a:srgbClr val="FEFEFE"/>
            </a:solidFill>
            <a:effectLst/>
          </p:grpSpPr>
          <p:sp>
            <p:nvSpPr>
              <p:cNvPr id="14" name="Freeform 25"/>
              <p:cNvSpPr/>
              <p:nvPr/>
            </p:nvSpPr>
            <p:spPr bwMode="auto">
              <a:xfrm>
                <a:off x="1898651" y="2670175"/>
                <a:ext cx="655638" cy="655638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任意多边形 80"/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0" name="组 49"/>
          <p:cNvGrpSpPr/>
          <p:nvPr/>
        </p:nvGrpSpPr>
        <p:grpSpPr>
          <a:xfrm>
            <a:off x="6350505" y="3940595"/>
            <a:ext cx="2222694" cy="1115811"/>
            <a:chOff x="6350505" y="3940595"/>
            <a:chExt cx="2222694" cy="1115811"/>
          </a:xfrm>
        </p:grpSpPr>
        <p:sp>
          <p:nvSpPr>
            <p:cNvPr id="8" name="任意多边形 61"/>
            <p:cNvSpPr/>
            <p:nvPr/>
          </p:nvSpPr>
          <p:spPr>
            <a:xfrm flipV="1">
              <a:off x="6350505" y="3940595"/>
              <a:ext cx="2222694" cy="1115811"/>
            </a:xfrm>
            <a:custGeom>
              <a:avLst/>
              <a:gdLst>
                <a:gd name="connsiteX0" fmla="*/ 1111347 w 2222694"/>
                <a:gd name="connsiteY0" fmla="*/ 0 h 1115811"/>
                <a:gd name="connsiteX1" fmla="*/ 2222694 w 2222694"/>
                <a:gd name="connsiteY1" fmla="*/ 1111347 h 1115811"/>
                <a:gd name="connsiteX2" fmla="*/ 2222469 w 2222694"/>
                <a:gd name="connsiteY2" fmla="*/ 1115811 h 1115811"/>
                <a:gd name="connsiteX3" fmla="*/ 1421559 w 2222694"/>
                <a:gd name="connsiteY3" fmla="*/ 1115811 h 1115811"/>
                <a:gd name="connsiteX4" fmla="*/ 1422009 w 2222694"/>
                <a:gd name="connsiteY4" fmla="*/ 1111347 h 1115811"/>
                <a:gd name="connsiteX5" fmla="*/ 1111347 w 2222694"/>
                <a:gd name="connsiteY5" fmla="*/ 800685 h 1115811"/>
                <a:gd name="connsiteX6" fmla="*/ 800685 w 2222694"/>
                <a:gd name="connsiteY6" fmla="*/ 1111347 h 1115811"/>
                <a:gd name="connsiteX7" fmla="*/ 801135 w 2222694"/>
                <a:gd name="connsiteY7" fmla="*/ 1115811 h 1115811"/>
                <a:gd name="connsiteX8" fmla="*/ 226 w 2222694"/>
                <a:gd name="connsiteY8" fmla="*/ 1115811 h 1115811"/>
                <a:gd name="connsiteX9" fmla="*/ 0 w 2222694"/>
                <a:gd name="connsiteY9" fmla="*/ 1111347 h 1115811"/>
                <a:gd name="connsiteX10" fmla="*/ 1111347 w 2222694"/>
                <a:gd name="connsiteY10" fmla="*/ 0 h 11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2694" h="1115811">
                  <a:moveTo>
                    <a:pt x="1111347" y="0"/>
                  </a:moveTo>
                  <a:cubicBezTo>
                    <a:pt x="1725127" y="0"/>
                    <a:pt x="2222694" y="497567"/>
                    <a:pt x="2222694" y="1111347"/>
                  </a:cubicBezTo>
                  <a:lnTo>
                    <a:pt x="2222469" y="1115811"/>
                  </a:lnTo>
                  <a:lnTo>
                    <a:pt x="1421559" y="1115811"/>
                  </a:lnTo>
                  <a:lnTo>
                    <a:pt x="1422009" y="1111347"/>
                  </a:lnTo>
                  <a:cubicBezTo>
                    <a:pt x="1422009" y="939773"/>
                    <a:pt x="1282921" y="800685"/>
                    <a:pt x="1111347" y="800685"/>
                  </a:cubicBezTo>
                  <a:cubicBezTo>
                    <a:pt x="939773" y="800685"/>
                    <a:pt x="800685" y="939773"/>
                    <a:pt x="800685" y="1111347"/>
                  </a:cubicBezTo>
                  <a:lnTo>
                    <a:pt x="801135" y="1115811"/>
                  </a:lnTo>
                  <a:lnTo>
                    <a:pt x="226" y="1115811"/>
                  </a:lnTo>
                  <a:lnTo>
                    <a:pt x="0" y="1111347"/>
                  </a:lnTo>
                  <a:cubicBezTo>
                    <a:pt x="0" y="497567"/>
                    <a:pt x="497567" y="0"/>
                    <a:pt x="1111347" y="0"/>
                  </a:cubicBezTo>
                  <a:close/>
                </a:path>
              </a:pathLst>
            </a:custGeom>
            <a:solidFill>
              <a:srgbClr val="95C1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组合 65"/>
            <p:cNvGrpSpPr/>
            <p:nvPr/>
          </p:nvGrpSpPr>
          <p:grpSpPr>
            <a:xfrm>
              <a:off x="7290546" y="4389038"/>
              <a:ext cx="316218" cy="404407"/>
              <a:chOff x="1605186" y="572440"/>
              <a:chExt cx="563562" cy="720725"/>
            </a:xfrm>
            <a:solidFill>
              <a:srgbClr val="FEFEFE"/>
            </a:solidFill>
            <a:effectLst/>
          </p:grpSpPr>
          <p:sp>
            <p:nvSpPr>
              <p:cNvPr id="17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9" name="组 48"/>
          <p:cNvGrpSpPr/>
          <p:nvPr/>
        </p:nvGrpSpPr>
        <p:grpSpPr>
          <a:xfrm>
            <a:off x="4938631" y="2726312"/>
            <a:ext cx="2222694" cy="1115811"/>
            <a:chOff x="4938631" y="2726312"/>
            <a:chExt cx="2222694" cy="1115811"/>
          </a:xfrm>
        </p:grpSpPr>
        <p:sp>
          <p:nvSpPr>
            <p:cNvPr id="5" name="任意多边形 58"/>
            <p:cNvSpPr/>
            <p:nvPr/>
          </p:nvSpPr>
          <p:spPr>
            <a:xfrm>
              <a:off x="4938631" y="2726312"/>
              <a:ext cx="2222694" cy="1115811"/>
            </a:xfrm>
            <a:custGeom>
              <a:avLst/>
              <a:gdLst>
                <a:gd name="connsiteX0" fmla="*/ 1111347 w 2222694"/>
                <a:gd name="connsiteY0" fmla="*/ 0 h 1115811"/>
                <a:gd name="connsiteX1" fmla="*/ 2222694 w 2222694"/>
                <a:gd name="connsiteY1" fmla="*/ 1111347 h 1115811"/>
                <a:gd name="connsiteX2" fmla="*/ 2222469 w 2222694"/>
                <a:gd name="connsiteY2" fmla="*/ 1115811 h 1115811"/>
                <a:gd name="connsiteX3" fmla="*/ 1421559 w 2222694"/>
                <a:gd name="connsiteY3" fmla="*/ 1115811 h 1115811"/>
                <a:gd name="connsiteX4" fmla="*/ 1422009 w 2222694"/>
                <a:gd name="connsiteY4" fmla="*/ 1111347 h 1115811"/>
                <a:gd name="connsiteX5" fmla="*/ 1111347 w 2222694"/>
                <a:gd name="connsiteY5" fmla="*/ 800685 h 1115811"/>
                <a:gd name="connsiteX6" fmla="*/ 800685 w 2222694"/>
                <a:gd name="connsiteY6" fmla="*/ 1111347 h 1115811"/>
                <a:gd name="connsiteX7" fmla="*/ 801135 w 2222694"/>
                <a:gd name="connsiteY7" fmla="*/ 1115811 h 1115811"/>
                <a:gd name="connsiteX8" fmla="*/ 226 w 2222694"/>
                <a:gd name="connsiteY8" fmla="*/ 1115811 h 1115811"/>
                <a:gd name="connsiteX9" fmla="*/ 0 w 2222694"/>
                <a:gd name="connsiteY9" fmla="*/ 1111347 h 1115811"/>
                <a:gd name="connsiteX10" fmla="*/ 1111347 w 2222694"/>
                <a:gd name="connsiteY10" fmla="*/ 0 h 11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2694" h="1115811">
                  <a:moveTo>
                    <a:pt x="1111347" y="0"/>
                  </a:moveTo>
                  <a:cubicBezTo>
                    <a:pt x="1725127" y="0"/>
                    <a:pt x="2222694" y="497567"/>
                    <a:pt x="2222694" y="1111347"/>
                  </a:cubicBezTo>
                  <a:lnTo>
                    <a:pt x="2222469" y="1115811"/>
                  </a:lnTo>
                  <a:lnTo>
                    <a:pt x="1421559" y="1115811"/>
                  </a:lnTo>
                  <a:lnTo>
                    <a:pt x="1422009" y="1111347"/>
                  </a:lnTo>
                  <a:cubicBezTo>
                    <a:pt x="1422009" y="939773"/>
                    <a:pt x="1282921" y="800685"/>
                    <a:pt x="1111347" y="800685"/>
                  </a:cubicBezTo>
                  <a:cubicBezTo>
                    <a:pt x="939773" y="800685"/>
                    <a:pt x="800685" y="939773"/>
                    <a:pt x="800685" y="1111347"/>
                  </a:cubicBezTo>
                  <a:lnTo>
                    <a:pt x="801135" y="1115811"/>
                  </a:lnTo>
                  <a:lnTo>
                    <a:pt x="226" y="1115811"/>
                  </a:lnTo>
                  <a:lnTo>
                    <a:pt x="0" y="1111347"/>
                  </a:lnTo>
                  <a:cubicBezTo>
                    <a:pt x="0" y="497567"/>
                    <a:pt x="497567" y="0"/>
                    <a:pt x="1111347" y="0"/>
                  </a:cubicBezTo>
                  <a:close/>
                </a:path>
              </a:pathLst>
            </a:custGeom>
            <a:solidFill>
              <a:srgbClr val="086A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0" name="组合 66"/>
            <p:cNvGrpSpPr>
              <a:grpSpLocks noChangeAspect="1"/>
            </p:cNvGrpSpPr>
            <p:nvPr/>
          </p:nvGrpSpPr>
          <p:grpSpPr>
            <a:xfrm>
              <a:off x="5867766" y="2922405"/>
              <a:ext cx="351067" cy="397067"/>
              <a:chOff x="4994016" y="4872553"/>
              <a:chExt cx="406394" cy="459644"/>
            </a:xfrm>
            <a:solidFill>
              <a:srgbClr val="FEFEFE"/>
            </a:solidFill>
            <a:effectLst/>
          </p:grpSpPr>
          <p:sp>
            <p:nvSpPr>
              <p:cNvPr id="21" name="Freeform 148"/>
              <p:cNvSpPr>
                <a:spLocks noEditPoints="1"/>
              </p:cNvSpPr>
              <p:nvPr/>
            </p:nvSpPr>
            <p:spPr bwMode="auto">
              <a:xfrm>
                <a:off x="5049137" y="4872553"/>
                <a:ext cx="351273" cy="456842"/>
              </a:xfrm>
              <a:custGeom>
                <a:avLst/>
                <a:gdLst>
                  <a:gd name="T0" fmla="*/ 157 w 159"/>
                  <a:gd name="T1" fmla="*/ 185 h 207"/>
                  <a:gd name="T2" fmla="*/ 89 w 159"/>
                  <a:gd name="T3" fmla="*/ 79 h 207"/>
                  <a:gd name="T4" fmla="*/ 92 w 159"/>
                  <a:gd name="T5" fmla="*/ 24 h 207"/>
                  <a:gd name="T6" fmla="*/ 42 w 159"/>
                  <a:gd name="T7" fmla="*/ 4 h 207"/>
                  <a:gd name="T8" fmla="*/ 70 w 159"/>
                  <a:gd name="T9" fmla="*/ 48 h 207"/>
                  <a:gd name="T10" fmla="*/ 37 w 159"/>
                  <a:gd name="T11" fmla="*/ 69 h 207"/>
                  <a:gd name="T12" fmla="*/ 10 w 159"/>
                  <a:gd name="T13" fmla="*/ 27 h 207"/>
                  <a:gd name="T14" fmla="*/ 10 w 159"/>
                  <a:gd name="T15" fmla="*/ 77 h 207"/>
                  <a:gd name="T16" fmla="*/ 62 w 159"/>
                  <a:gd name="T17" fmla="*/ 96 h 207"/>
                  <a:gd name="T18" fmla="*/ 130 w 159"/>
                  <a:gd name="T19" fmla="*/ 202 h 207"/>
                  <a:gd name="T20" fmla="*/ 143 w 159"/>
                  <a:gd name="T21" fmla="*/ 205 h 207"/>
                  <a:gd name="T22" fmla="*/ 154 w 159"/>
                  <a:gd name="T23" fmla="*/ 197 h 207"/>
                  <a:gd name="T24" fmla="*/ 157 w 159"/>
                  <a:gd name="T25" fmla="*/ 185 h 207"/>
                  <a:gd name="T26" fmla="*/ 144 w 159"/>
                  <a:gd name="T27" fmla="*/ 193 h 207"/>
                  <a:gd name="T28" fmla="*/ 134 w 159"/>
                  <a:gd name="T29" fmla="*/ 191 h 207"/>
                  <a:gd name="T30" fmla="*/ 137 w 159"/>
                  <a:gd name="T31" fmla="*/ 182 h 207"/>
                  <a:gd name="T32" fmla="*/ 146 w 159"/>
                  <a:gd name="T33" fmla="*/ 184 h 207"/>
                  <a:gd name="T34" fmla="*/ 144 w 159"/>
                  <a:gd name="T35" fmla="*/ 19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9" h="207">
                    <a:moveTo>
                      <a:pt x="157" y="185"/>
                    </a:moveTo>
                    <a:cubicBezTo>
                      <a:pt x="89" y="79"/>
                      <a:pt x="89" y="79"/>
                      <a:pt x="89" y="79"/>
                    </a:cubicBezTo>
                    <a:cubicBezTo>
                      <a:pt x="101" y="63"/>
                      <a:pt x="103" y="42"/>
                      <a:pt x="92" y="24"/>
                    </a:cubicBezTo>
                    <a:cubicBezTo>
                      <a:pt x="81" y="8"/>
                      <a:pt x="61" y="0"/>
                      <a:pt x="42" y="4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42"/>
                      <a:pt x="0" y="61"/>
                      <a:pt x="10" y="77"/>
                    </a:cubicBezTo>
                    <a:cubicBezTo>
                      <a:pt x="21" y="95"/>
                      <a:pt x="43" y="102"/>
                      <a:pt x="62" y="96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33" y="206"/>
                      <a:pt x="138" y="207"/>
                      <a:pt x="143" y="205"/>
                    </a:cubicBezTo>
                    <a:cubicBezTo>
                      <a:pt x="154" y="197"/>
                      <a:pt x="154" y="197"/>
                      <a:pt x="154" y="197"/>
                    </a:cubicBezTo>
                    <a:cubicBezTo>
                      <a:pt x="158" y="195"/>
                      <a:pt x="159" y="189"/>
                      <a:pt x="157" y="185"/>
                    </a:cubicBezTo>
                    <a:close/>
                    <a:moveTo>
                      <a:pt x="144" y="193"/>
                    </a:moveTo>
                    <a:cubicBezTo>
                      <a:pt x="141" y="195"/>
                      <a:pt x="136" y="195"/>
                      <a:pt x="134" y="191"/>
                    </a:cubicBezTo>
                    <a:cubicBezTo>
                      <a:pt x="132" y="188"/>
                      <a:pt x="133" y="184"/>
                      <a:pt x="137" y="182"/>
                    </a:cubicBezTo>
                    <a:cubicBezTo>
                      <a:pt x="140" y="180"/>
                      <a:pt x="144" y="181"/>
                      <a:pt x="146" y="184"/>
                    </a:cubicBezTo>
                    <a:cubicBezTo>
                      <a:pt x="148" y="187"/>
                      <a:pt x="147" y="191"/>
                      <a:pt x="144" y="1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149"/>
              <p:cNvSpPr>
                <a:spLocks noEditPoints="1"/>
              </p:cNvSpPr>
              <p:nvPr/>
            </p:nvSpPr>
            <p:spPr bwMode="auto">
              <a:xfrm>
                <a:off x="4994016" y="5104243"/>
                <a:ext cx="231691" cy="227954"/>
              </a:xfrm>
              <a:custGeom>
                <a:avLst/>
                <a:gdLst>
                  <a:gd name="T0" fmla="*/ 91 w 105"/>
                  <a:gd name="T1" fmla="*/ 26 h 103"/>
                  <a:gd name="T2" fmla="*/ 97 w 105"/>
                  <a:gd name="T3" fmla="*/ 20 h 103"/>
                  <a:gd name="T4" fmla="*/ 84 w 105"/>
                  <a:gd name="T5" fmla="*/ 7 h 103"/>
                  <a:gd name="T6" fmla="*/ 78 w 105"/>
                  <a:gd name="T7" fmla="*/ 13 h 103"/>
                  <a:gd name="T8" fmla="*/ 62 w 105"/>
                  <a:gd name="T9" fmla="*/ 7 h 103"/>
                  <a:gd name="T10" fmla="*/ 62 w 105"/>
                  <a:gd name="T11" fmla="*/ 0 h 103"/>
                  <a:gd name="T12" fmla="*/ 43 w 105"/>
                  <a:gd name="T13" fmla="*/ 0 h 103"/>
                  <a:gd name="T14" fmla="*/ 43 w 105"/>
                  <a:gd name="T15" fmla="*/ 7 h 103"/>
                  <a:gd name="T16" fmla="*/ 28 w 105"/>
                  <a:gd name="T17" fmla="*/ 13 h 103"/>
                  <a:gd name="T18" fmla="*/ 22 w 105"/>
                  <a:gd name="T19" fmla="*/ 7 h 103"/>
                  <a:gd name="T20" fmla="*/ 8 w 105"/>
                  <a:gd name="T21" fmla="*/ 20 h 103"/>
                  <a:gd name="T22" fmla="*/ 15 w 105"/>
                  <a:gd name="T23" fmla="*/ 27 h 103"/>
                  <a:gd name="T24" fmla="*/ 8 w 105"/>
                  <a:gd name="T25" fmla="*/ 42 h 103"/>
                  <a:gd name="T26" fmla="*/ 0 w 105"/>
                  <a:gd name="T27" fmla="*/ 42 h 103"/>
                  <a:gd name="T28" fmla="*/ 0 w 105"/>
                  <a:gd name="T29" fmla="*/ 61 h 103"/>
                  <a:gd name="T30" fmla="*/ 9 w 105"/>
                  <a:gd name="T31" fmla="*/ 61 h 103"/>
                  <a:gd name="T32" fmla="*/ 15 w 105"/>
                  <a:gd name="T33" fmla="*/ 76 h 103"/>
                  <a:gd name="T34" fmla="*/ 9 w 105"/>
                  <a:gd name="T35" fmla="*/ 82 h 103"/>
                  <a:gd name="T36" fmla="*/ 22 w 105"/>
                  <a:gd name="T37" fmla="*/ 95 h 103"/>
                  <a:gd name="T38" fmla="*/ 28 w 105"/>
                  <a:gd name="T39" fmla="*/ 89 h 103"/>
                  <a:gd name="T40" fmla="*/ 43 w 105"/>
                  <a:gd name="T41" fmla="*/ 95 h 103"/>
                  <a:gd name="T42" fmla="*/ 43 w 105"/>
                  <a:gd name="T43" fmla="*/ 103 h 103"/>
                  <a:gd name="T44" fmla="*/ 62 w 105"/>
                  <a:gd name="T45" fmla="*/ 103 h 103"/>
                  <a:gd name="T46" fmla="*/ 62 w 105"/>
                  <a:gd name="T47" fmla="*/ 95 h 103"/>
                  <a:gd name="T48" fmla="*/ 77 w 105"/>
                  <a:gd name="T49" fmla="*/ 89 h 103"/>
                  <a:gd name="T50" fmla="*/ 83 w 105"/>
                  <a:gd name="T51" fmla="*/ 95 h 103"/>
                  <a:gd name="T52" fmla="*/ 96 w 105"/>
                  <a:gd name="T53" fmla="*/ 82 h 103"/>
                  <a:gd name="T54" fmla="*/ 91 w 105"/>
                  <a:gd name="T55" fmla="*/ 76 h 103"/>
                  <a:gd name="T56" fmla="*/ 97 w 105"/>
                  <a:gd name="T57" fmla="*/ 61 h 103"/>
                  <a:gd name="T58" fmla="*/ 105 w 105"/>
                  <a:gd name="T59" fmla="*/ 61 h 103"/>
                  <a:gd name="T60" fmla="*/ 105 w 105"/>
                  <a:gd name="T61" fmla="*/ 42 h 103"/>
                  <a:gd name="T62" fmla="*/ 97 w 105"/>
                  <a:gd name="T63" fmla="*/ 42 h 103"/>
                  <a:gd name="T64" fmla="*/ 91 w 105"/>
                  <a:gd name="T65" fmla="*/ 26 h 103"/>
                  <a:gd name="T66" fmla="*/ 53 w 105"/>
                  <a:gd name="T67" fmla="*/ 83 h 103"/>
                  <a:gd name="T68" fmla="*/ 21 w 105"/>
                  <a:gd name="T69" fmla="*/ 51 h 103"/>
                  <a:gd name="T70" fmla="*/ 53 w 105"/>
                  <a:gd name="T71" fmla="*/ 19 h 103"/>
                  <a:gd name="T72" fmla="*/ 85 w 105"/>
                  <a:gd name="T73" fmla="*/ 51 h 103"/>
                  <a:gd name="T74" fmla="*/ 53 w 105"/>
                  <a:gd name="T75" fmla="*/ 8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5" h="103">
                    <a:moveTo>
                      <a:pt x="91" y="26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3" y="10"/>
                      <a:pt x="67" y="8"/>
                      <a:pt x="62" y="7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8"/>
                      <a:pt x="33" y="10"/>
                      <a:pt x="28" y="1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31"/>
                      <a:pt x="10" y="36"/>
                      <a:pt x="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0" y="66"/>
                      <a:pt x="12" y="71"/>
                      <a:pt x="15" y="76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33" y="92"/>
                      <a:pt x="38" y="94"/>
                      <a:pt x="43" y="95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62" y="103"/>
                      <a:pt x="62" y="103"/>
                      <a:pt x="62" y="103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7" y="94"/>
                      <a:pt x="73" y="92"/>
                      <a:pt x="77" y="89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4" y="71"/>
                      <a:pt x="96" y="66"/>
                      <a:pt x="97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4" y="31"/>
                      <a:pt x="91" y="26"/>
                    </a:cubicBezTo>
                    <a:close/>
                    <a:moveTo>
                      <a:pt x="53" y="83"/>
                    </a:moveTo>
                    <a:cubicBezTo>
                      <a:pt x="35" y="83"/>
                      <a:pt x="21" y="69"/>
                      <a:pt x="21" y="51"/>
                    </a:cubicBezTo>
                    <a:cubicBezTo>
                      <a:pt x="21" y="33"/>
                      <a:pt x="35" y="19"/>
                      <a:pt x="53" y="19"/>
                    </a:cubicBezTo>
                    <a:cubicBezTo>
                      <a:pt x="71" y="19"/>
                      <a:pt x="85" y="33"/>
                      <a:pt x="85" y="51"/>
                    </a:cubicBezTo>
                    <a:cubicBezTo>
                      <a:pt x="85" y="69"/>
                      <a:pt x="71" y="83"/>
                      <a:pt x="53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Oval 150"/>
              <p:cNvSpPr>
                <a:spLocks noChangeArrowheads="1"/>
              </p:cNvSpPr>
              <p:nvPr/>
            </p:nvSpPr>
            <p:spPr bwMode="auto">
              <a:xfrm>
                <a:off x="5091176" y="5199535"/>
                <a:ext cx="37370" cy="373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1" name="组 50"/>
          <p:cNvGrpSpPr/>
          <p:nvPr/>
        </p:nvGrpSpPr>
        <p:grpSpPr>
          <a:xfrm>
            <a:off x="7759434" y="2709686"/>
            <a:ext cx="2384473" cy="2173445"/>
            <a:chOff x="7759434" y="2709686"/>
            <a:chExt cx="2384473" cy="2173445"/>
          </a:xfrm>
        </p:grpSpPr>
        <p:sp>
          <p:nvSpPr>
            <p:cNvPr id="6" name="任意多边形 59"/>
            <p:cNvSpPr/>
            <p:nvPr/>
          </p:nvSpPr>
          <p:spPr>
            <a:xfrm>
              <a:off x="7759434" y="2709686"/>
              <a:ext cx="2222694" cy="1115811"/>
            </a:xfrm>
            <a:custGeom>
              <a:avLst/>
              <a:gdLst>
                <a:gd name="connsiteX0" fmla="*/ 1111347 w 2222694"/>
                <a:gd name="connsiteY0" fmla="*/ 0 h 1115811"/>
                <a:gd name="connsiteX1" fmla="*/ 2222694 w 2222694"/>
                <a:gd name="connsiteY1" fmla="*/ 1111347 h 1115811"/>
                <a:gd name="connsiteX2" fmla="*/ 2222469 w 2222694"/>
                <a:gd name="connsiteY2" fmla="*/ 1115811 h 1115811"/>
                <a:gd name="connsiteX3" fmla="*/ 1421559 w 2222694"/>
                <a:gd name="connsiteY3" fmla="*/ 1115811 h 1115811"/>
                <a:gd name="connsiteX4" fmla="*/ 1422009 w 2222694"/>
                <a:gd name="connsiteY4" fmla="*/ 1111347 h 1115811"/>
                <a:gd name="connsiteX5" fmla="*/ 1111347 w 2222694"/>
                <a:gd name="connsiteY5" fmla="*/ 800685 h 1115811"/>
                <a:gd name="connsiteX6" fmla="*/ 800685 w 2222694"/>
                <a:gd name="connsiteY6" fmla="*/ 1111347 h 1115811"/>
                <a:gd name="connsiteX7" fmla="*/ 801135 w 2222694"/>
                <a:gd name="connsiteY7" fmla="*/ 1115811 h 1115811"/>
                <a:gd name="connsiteX8" fmla="*/ 226 w 2222694"/>
                <a:gd name="connsiteY8" fmla="*/ 1115811 h 1115811"/>
                <a:gd name="connsiteX9" fmla="*/ 0 w 2222694"/>
                <a:gd name="connsiteY9" fmla="*/ 1111347 h 1115811"/>
                <a:gd name="connsiteX10" fmla="*/ 1111347 w 2222694"/>
                <a:gd name="connsiteY10" fmla="*/ 0 h 11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2694" h="1115811">
                  <a:moveTo>
                    <a:pt x="1111347" y="0"/>
                  </a:moveTo>
                  <a:cubicBezTo>
                    <a:pt x="1725127" y="0"/>
                    <a:pt x="2222694" y="497567"/>
                    <a:pt x="2222694" y="1111347"/>
                  </a:cubicBezTo>
                  <a:lnTo>
                    <a:pt x="2222469" y="1115811"/>
                  </a:lnTo>
                  <a:lnTo>
                    <a:pt x="1421559" y="1115811"/>
                  </a:lnTo>
                  <a:lnTo>
                    <a:pt x="1422009" y="1111347"/>
                  </a:lnTo>
                  <a:cubicBezTo>
                    <a:pt x="1422009" y="939773"/>
                    <a:pt x="1282921" y="800685"/>
                    <a:pt x="1111347" y="800685"/>
                  </a:cubicBezTo>
                  <a:cubicBezTo>
                    <a:pt x="939773" y="800685"/>
                    <a:pt x="800685" y="939773"/>
                    <a:pt x="800685" y="1111347"/>
                  </a:cubicBezTo>
                  <a:lnTo>
                    <a:pt x="801135" y="1115811"/>
                  </a:lnTo>
                  <a:lnTo>
                    <a:pt x="226" y="1115811"/>
                  </a:lnTo>
                  <a:lnTo>
                    <a:pt x="0" y="1111347"/>
                  </a:lnTo>
                  <a:cubicBezTo>
                    <a:pt x="0" y="497567"/>
                    <a:pt x="497567" y="0"/>
                    <a:pt x="1111347" y="0"/>
                  </a:cubicBezTo>
                  <a:close/>
                </a:path>
              </a:pathLst>
            </a:custGeom>
            <a:solidFill>
              <a:srgbClr val="086A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下箭头 8"/>
            <p:cNvSpPr/>
            <p:nvPr/>
          </p:nvSpPr>
          <p:spPr>
            <a:xfrm>
              <a:off x="9018032" y="3940595"/>
              <a:ext cx="1125875" cy="942536"/>
            </a:xfrm>
            <a:prstGeom prst="downArrow">
              <a:avLst>
                <a:gd name="adj1" fmla="val 71565"/>
                <a:gd name="adj2" fmla="val 55970"/>
              </a:avLst>
            </a:prstGeom>
            <a:solidFill>
              <a:srgbClr val="086A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223"/>
            <p:cNvSpPr/>
            <p:nvPr/>
          </p:nvSpPr>
          <p:spPr bwMode="auto">
            <a:xfrm>
              <a:off x="8701056" y="3008916"/>
              <a:ext cx="339449" cy="275300"/>
            </a:xfrm>
            <a:custGeom>
              <a:avLst/>
              <a:gdLst>
                <a:gd name="T0" fmla="*/ 107 w 107"/>
                <a:gd name="T1" fmla="*/ 10 h 87"/>
                <a:gd name="T2" fmla="*/ 95 w 107"/>
                <a:gd name="T3" fmla="*/ 13 h 87"/>
                <a:gd name="T4" fmla="*/ 104 w 107"/>
                <a:gd name="T5" fmla="*/ 1 h 87"/>
                <a:gd name="T6" fmla="*/ 90 w 107"/>
                <a:gd name="T7" fmla="*/ 7 h 87"/>
                <a:gd name="T8" fmla="*/ 74 w 107"/>
                <a:gd name="T9" fmla="*/ 0 h 87"/>
                <a:gd name="T10" fmla="*/ 52 w 107"/>
                <a:gd name="T11" fmla="*/ 22 h 87"/>
                <a:gd name="T12" fmla="*/ 53 w 107"/>
                <a:gd name="T13" fmla="*/ 27 h 87"/>
                <a:gd name="T14" fmla="*/ 7 w 107"/>
                <a:gd name="T15" fmla="*/ 4 h 87"/>
                <a:gd name="T16" fmla="*/ 4 w 107"/>
                <a:gd name="T17" fmla="*/ 15 h 87"/>
                <a:gd name="T18" fmla="*/ 14 w 107"/>
                <a:gd name="T19" fmla="*/ 33 h 87"/>
                <a:gd name="T20" fmla="*/ 4 w 107"/>
                <a:gd name="T21" fmla="*/ 30 h 87"/>
                <a:gd name="T22" fmla="*/ 4 w 107"/>
                <a:gd name="T23" fmla="*/ 31 h 87"/>
                <a:gd name="T24" fmla="*/ 22 w 107"/>
                <a:gd name="T25" fmla="*/ 52 h 87"/>
                <a:gd name="T26" fmla="*/ 16 w 107"/>
                <a:gd name="T27" fmla="*/ 53 h 87"/>
                <a:gd name="T28" fmla="*/ 12 w 107"/>
                <a:gd name="T29" fmla="*/ 53 h 87"/>
                <a:gd name="T30" fmla="*/ 32 w 107"/>
                <a:gd name="T31" fmla="*/ 68 h 87"/>
                <a:gd name="T32" fmla="*/ 5 w 107"/>
                <a:gd name="T33" fmla="*/ 77 h 87"/>
                <a:gd name="T34" fmla="*/ 0 w 107"/>
                <a:gd name="T35" fmla="*/ 77 h 87"/>
                <a:gd name="T36" fmla="*/ 33 w 107"/>
                <a:gd name="T37" fmla="*/ 87 h 87"/>
                <a:gd name="T38" fmla="*/ 96 w 107"/>
                <a:gd name="T39" fmla="*/ 24 h 87"/>
                <a:gd name="T40" fmla="*/ 96 w 107"/>
                <a:gd name="T41" fmla="*/ 21 h 87"/>
                <a:gd name="T42" fmla="*/ 107 w 107"/>
                <a:gd name="T43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87">
                  <a:moveTo>
                    <a:pt x="107" y="10"/>
                  </a:moveTo>
                  <a:cubicBezTo>
                    <a:pt x="103" y="12"/>
                    <a:pt x="99" y="13"/>
                    <a:pt x="95" y="13"/>
                  </a:cubicBezTo>
                  <a:cubicBezTo>
                    <a:pt x="99" y="11"/>
                    <a:pt x="103" y="6"/>
                    <a:pt x="104" y="1"/>
                  </a:cubicBezTo>
                  <a:cubicBezTo>
                    <a:pt x="100" y="4"/>
                    <a:pt x="95" y="6"/>
                    <a:pt x="90" y="7"/>
                  </a:cubicBezTo>
                  <a:cubicBezTo>
                    <a:pt x="86" y="2"/>
                    <a:pt x="80" y="0"/>
                    <a:pt x="74" y="0"/>
                  </a:cubicBezTo>
                  <a:cubicBezTo>
                    <a:pt x="62" y="0"/>
                    <a:pt x="52" y="9"/>
                    <a:pt x="52" y="22"/>
                  </a:cubicBezTo>
                  <a:cubicBezTo>
                    <a:pt x="52" y="23"/>
                    <a:pt x="52" y="25"/>
                    <a:pt x="53" y="27"/>
                  </a:cubicBezTo>
                  <a:cubicBezTo>
                    <a:pt x="34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0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5" y="61"/>
                    <a:pt x="23" y="68"/>
                    <a:pt x="32" y="68"/>
                  </a:cubicBezTo>
                  <a:cubicBezTo>
                    <a:pt x="25" y="74"/>
                    <a:pt x="15" y="77"/>
                    <a:pt x="5" y="77"/>
                  </a:cubicBezTo>
                  <a:cubicBezTo>
                    <a:pt x="3" y="77"/>
                    <a:pt x="1" y="77"/>
                    <a:pt x="0" y="77"/>
                  </a:cubicBezTo>
                  <a:cubicBezTo>
                    <a:pt x="9" y="83"/>
                    <a:pt x="21" y="87"/>
                    <a:pt x="33" y="87"/>
                  </a:cubicBezTo>
                  <a:cubicBezTo>
                    <a:pt x="74" y="87"/>
                    <a:pt x="96" y="53"/>
                    <a:pt x="96" y="24"/>
                  </a:cubicBezTo>
                  <a:cubicBezTo>
                    <a:pt x="96" y="23"/>
                    <a:pt x="96" y="22"/>
                    <a:pt x="96" y="21"/>
                  </a:cubicBezTo>
                  <a:cubicBezTo>
                    <a:pt x="101" y="18"/>
                    <a:pt x="104" y="14"/>
                    <a:pt x="107" y="1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TextBox 145"/>
          <p:cNvSpPr txBox="1"/>
          <p:nvPr/>
        </p:nvSpPr>
        <p:spPr>
          <a:xfrm>
            <a:off x="2181433" y="1731186"/>
            <a:ext cx="2365843" cy="777054"/>
          </a:xfrm>
          <a:prstGeom prst="rect">
            <a:avLst/>
          </a:prstGeom>
          <a:noFill/>
        </p:spPr>
        <p:txBody>
          <a:bodyPr wrap="square" lIns="162544" tIns="81271" rIns="162544" bIns="812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TextBox 148"/>
          <p:cNvSpPr txBox="1"/>
          <p:nvPr/>
        </p:nvSpPr>
        <p:spPr>
          <a:xfrm>
            <a:off x="1958141" y="1526984"/>
            <a:ext cx="2589135" cy="276999"/>
          </a:xfrm>
          <a:prstGeom prst="rect">
            <a:avLst/>
          </a:prstGeom>
          <a:noFill/>
        </p:spPr>
        <p:txBody>
          <a:bodyPr wrap="square" lIns="162544" tIns="0" rIns="162544" bIns="0" rtlCol="0" anchor="t">
            <a:spAutoFit/>
          </a:bodyPr>
          <a:lstStyle/>
          <a:p>
            <a:pPr lvl="0" algn="ctr"/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</a:t>
            </a:r>
            <a:endParaRPr lang="zh-CN" altLang="en-US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6" name="TextBox 145"/>
          <p:cNvSpPr txBox="1"/>
          <p:nvPr/>
        </p:nvSpPr>
        <p:spPr>
          <a:xfrm>
            <a:off x="3549540" y="5397608"/>
            <a:ext cx="2365843" cy="777054"/>
          </a:xfrm>
          <a:prstGeom prst="rect">
            <a:avLst/>
          </a:prstGeom>
          <a:noFill/>
        </p:spPr>
        <p:txBody>
          <a:bodyPr wrap="square" lIns="162544" tIns="81271" rIns="162544" bIns="812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Box 148"/>
          <p:cNvSpPr txBox="1"/>
          <p:nvPr/>
        </p:nvSpPr>
        <p:spPr>
          <a:xfrm>
            <a:off x="3326248" y="5193406"/>
            <a:ext cx="2589135" cy="276999"/>
          </a:xfrm>
          <a:prstGeom prst="rect">
            <a:avLst/>
          </a:prstGeom>
          <a:noFill/>
        </p:spPr>
        <p:txBody>
          <a:bodyPr wrap="square" lIns="162544" tIns="0" rIns="162544" bIns="0" rtlCol="0" anchor="t">
            <a:spAutoFit/>
          </a:bodyPr>
          <a:lstStyle/>
          <a:p>
            <a:pPr lvl="0" algn="ctr"/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</a:t>
            </a:r>
            <a:endParaRPr lang="zh-CN" altLang="en-US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9" name="TextBox 145"/>
          <p:cNvSpPr txBox="1"/>
          <p:nvPr/>
        </p:nvSpPr>
        <p:spPr>
          <a:xfrm>
            <a:off x="5025108" y="1737449"/>
            <a:ext cx="2365843" cy="777054"/>
          </a:xfrm>
          <a:prstGeom prst="rect">
            <a:avLst/>
          </a:prstGeom>
          <a:noFill/>
        </p:spPr>
        <p:txBody>
          <a:bodyPr wrap="square" lIns="162544" tIns="81271" rIns="162544" bIns="812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extBox 148"/>
          <p:cNvSpPr txBox="1"/>
          <p:nvPr/>
        </p:nvSpPr>
        <p:spPr>
          <a:xfrm>
            <a:off x="4801816" y="1533247"/>
            <a:ext cx="2589135" cy="276999"/>
          </a:xfrm>
          <a:prstGeom prst="rect">
            <a:avLst/>
          </a:prstGeom>
          <a:noFill/>
        </p:spPr>
        <p:txBody>
          <a:bodyPr wrap="square" lIns="162544" tIns="0" rIns="162544" bIns="0" rtlCol="0" anchor="t">
            <a:spAutoFit/>
          </a:bodyPr>
          <a:lstStyle/>
          <a:p>
            <a:pPr lvl="0" algn="ctr"/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</a:t>
            </a:r>
            <a:endParaRPr lang="zh-CN" altLang="en-US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2" name="TextBox 145"/>
          <p:cNvSpPr txBox="1"/>
          <p:nvPr/>
        </p:nvSpPr>
        <p:spPr>
          <a:xfrm>
            <a:off x="6417018" y="5391641"/>
            <a:ext cx="2365843" cy="777054"/>
          </a:xfrm>
          <a:prstGeom prst="rect">
            <a:avLst/>
          </a:prstGeom>
          <a:noFill/>
        </p:spPr>
        <p:txBody>
          <a:bodyPr wrap="square" lIns="162544" tIns="81271" rIns="162544" bIns="812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Box 148"/>
          <p:cNvSpPr txBox="1"/>
          <p:nvPr/>
        </p:nvSpPr>
        <p:spPr>
          <a:xfrm>
            <a:off x="6193726" y="5187439"/>
            <a:ext cx="2589135" cy="276999"/>
          </a:xfrm>
          <a:prstGeom prst="rect">
            <a:avLst/>
          </a:prstGeom>
          <a:noFill/>
        </p:spPr>
        <p:txBody>
          <a:bodyPr wrap="square" lIns="162544" tIns="0" rIns="162544" bIns="0" rtlCol="0" anchor="t">
            <a:spAutoFit/>
          </a:bodyPr>
          <a:lstStyle/>
          <a:p>
            <a:pPr lvl="0" algn="ctr"/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</a:t>
            </a:r>
            <a:endParaRPr lang="zh-CN" altLang="en-US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5" name="TextBox 145"/>
          <p:cNvSpPr txBox="1"/>
          <p:nvPr/>
        </p:nvSpPr>
        <p:spPr>
          <a:xfrm>
            <a:off x="7830056" y="1731186"/>
            <a:ext cx="2365843" cy="777054"/>
          </a:xfrm>
          <a:prstGeom prst="rect">
            <a:avLst/>
          </a:prstGeom>
          <a:noFill/>
        </p:spPr>
        <p:txBody>
          <a:bodyPr wrap="square" lIns="162544" tIns="81271" rIns="162544" bIns="812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extBox 148"/>
          <p:cNvSpPr txBox="1"/>
          <p:nvPr/>
        </p:nvSpPr>
        <p:spPr>
          <a:xfrm>
            <a:off x="7606764" y="1526984"/>
            <a:ext cx="2589135" cy="276999"/>
          </a:xfrm>
          <a:prstGeom prst="rect">
            <a:avLst/>
          </a:prstGeom>
          <a:noFill/>
        </p:spPr>
        <p:txBody>
          <a:bodyPr wrap="square" lIns="162544" tIns="0" rIns="162544" bIns="0" rtlCol="0" anchor="t">
            <a:spAutoFit/>
          </a:bodyPr>
          <a:lstStyle/>
          <a:p>
            <a:pPr lvl="0" algn="ctr"/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</a:t>
            </a:r>
            <a:endParaRPr lang="zh-CN" altLang="en-US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52" name="Picture 30_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4" t="48165" r="42304" b="1110"/>
          <a:stretch>
            <a:fillRect/>
          </a:stretch>
        </p:blipFill>
        <p:spPr>
          <a:xfrm>
            <a:off x="-62650" y="0"/>
            <a:ext cx="754310" cy="937712"/>
          </a:xfrm>
          <a:prstGeom prst="rect">
            <a:avLst/>
          </a:prstGeom>
        </p:spPr>
      </p:pic>
      <p:sp>
        <p:nvSpPr>
          <p:cNvPr id="53" name="TextBox 34_1_1"/>
          <p:cNvSpPr txBox="1"/>
          <p:nvPr/>
        </p:nvSpPr>
        <p:spPr>
          <a:xfrm>
            <a:off x="691660" y="264868"/>
            <a:ext cx="22787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微软雅黑" panose="020B050302020402020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7" t="46601" r="-74" b="-66"/>
          <a:stretch>
            <a:fillRect/>
          </a:stretch>
        </p:blipFill>
        <p:spPr>
          <a:xfrm>
            <a:off x="8401616" y="3667844"/>
            <a:ext cx="3799437" cy="319468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1" r="62196"/>
          <a:stretch>
            <a:fillRect/>
          </a:stretch>
        </p:blipFill>
        <p:spPr>
          <a:xfrm>
            <a:off x="2214986" y="1141166"/>
            <a:ext cx="2824681" cy="5381856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 rot="5400000">
            <a:off x="1594529" y="3321352"/>
            <a:ext cx="4000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en-US" altLang="zh-CN" sz="6000" b="1" dirty="0">
                <a:solidFill>
                  <a:prstClr val="white"/>
                </a:solidFill>
                <a:cs typeface="+mn-ea"/>
                <a:sym typeface="+mn-lt"/>
              </a:rPr>
              <a:t>CONTENT</a:t>
            </a:r>
            <a:endParaRPr lang="zh-CN" altLang="en-US" sz="60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509638" y="1906808"/>
            <a:ext cx="3570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526630" y="2902933"/>
            <a:ext cx="3570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526630" y="3841318"/>
            <a:ext cx="3570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526630" y="5005564"/>
            <a:ext cx="3570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82" b="59472"/>
          <a:stretch>
            <a:fillRect/>
          </a:stretch>
        </p:blipFill>
        <p:spPr>
          <a:xfrm>
            <a:off x="0" y="0"/>
            <a:ext cx="3440317" cy="277941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4" t="5137" r="56525" b="84782"/>
          <a:stretch>
            <a:fillRect/>
          </a:stretch>
        </p:blipFill>
        <p:spPr>
          <a:xfrm>
            <a:off x="4464772" y="1874068"/>
            <a:ext cx="1149790" cy="570368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4" t="5137" r="56525" b="84782"/>
          <a:stretch>
            <a:fillRect/>
          </a:stretch>
        </p:blipFill>
        <p:spPr>
          <a:xfrm>
            <a:off x="4464772" y="2838329"/>
            <a:ext cx="1149790" cy="570368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4" t="5137" r="56525" b="84782"/>
          <a:stretch>
            <a:fillRect/>
          </a:stretch>
        </p:blipFill>
        <p:spPr>
          <a:xfrm>
            <a:off x="4464772" y="3806500"/>
            <a:ext cx="1149790" cy="570368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4" t="5137" r="56525" b="84782"/>
          <a:stretch>
            <a:fillRect/>
          </a:stretch>
        </p:blipFill>
        <p:spPr>
          <a:xfrm>
            <a:off x="4464772" y="4989194"/>
            <a:ext cx="1149790" cy="570368"/>
          </a:xfrm>
          <a:prstGeom prst="rect">
            <a:avLst/>
          </a:prstGeom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MH_Other_1"/>
          <p:cNvCxnSpPr/>
          <p:nvPr>
            <p:custDataLst>
              <p:tags r:id="rId1"/>
            </p:custDataLst>
          </p:nvPr>
        </p:nvCxnSpPr>
        <p:spPr>
          <a:xfrm flipV="1">
            <a:off x="6100169" y="1"/>
            <a:ext cx="20906" cy="685799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H_SubTitle_5"/>
          <p:cNvSpPr/>
          <p:nvPr>
            <p:custDataLst>
              <p:tags r:id="rId2"/>
            </p:custDataLst>
          </p:nvPr>
        </p:nvSpPr>
        <p:spPr bwMode="auto">
          <a:xfrm>
            <a:off x="5167727" y="5322800"/>
            <a:ext cx="940788" cy="629973"/>
          </a:xfrm>
          <a:custGeom>
            <a:avLst/>
            <a:gdLst>
              <a:gd name="T0" fmla="*/ 302 w 904"/>
              <a:gd name="T1" fmla="*/ 0 h 605"/>
              <a:gd name="T2" fmla="*/ 0 w 904"/>
              <a:gd name="T3" fmla="*/ 303 h 605"/>
              <a:gd name="T4" fmla="*/ 302 w 904"/>
              <a:gd name="T5" fmla="*/ 605 h 605"/>
              <a:gd name="T6" fmla="*/ 904 w 904"/>
              <a:gd name="T7" fmla="*/ 605 h 605"/>
              <a:gd name="T8" fmla="*/ 904 w 904"/>
              <a:gd name="T9" fmla="*/ 0 h 605"/>
              <a:gd name="T10" fmla="*/ 302 w 904"/>
              <a:gd name="T11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4" h="605">
                <a:moveTo>
                  <a:pt x="302" y="0"/>
                </a:moveTo>
                <a:cubicBezTo>
                  <a:pt x="135" y="0"/>
                  <a:pt x="0" y="136"/>
                  <a:pt x="0" y="303"/>
                </a:cubicBezTo>
                <a:cubicBezTo>
                  <a:pt x="0" y="470"/>
                  <a:pt x="135" y="605"/>
                  <a:pt x="302" y="605"/>
                </a:cubicBezTo>
                <a:cubicBezTo>
                  <a:pt x="904" y="605"/>
                  <a:pt x="904" y="605"/>
                  <a:pt x="904" y="605"/>
                </a:cubicBezTo>
                <a:cubicBezTo>
                  <a:pt x="904" y="0"/>
                  <a:pt x="904" y="0"/>
                  <a:pt x="904" y="0"/>
                </a:cubicBezTo>
                <a:lnTo>
                  <a:pt x="302" y="0"/>
                </a:lnTo>
                <a:close/>
              </a:path>
            </a:pathLst>
          </a:custGeom>
          <a:solidFill>
            <a:srgbClr val="086A46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1320"/>
              </a:lnSpc>
            </a:pP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MH_Text_5"/>
          <p:cNvSpPr/>
          <p:nvPr>
            <p:custDataLst>
              <p:tags r:id="rId3"/>
            </p:custDataLst>
          </p:nvPr>
        </p:nvSpPr>
        <p:spPr bwMode="auto">
          <a:xfrm>
            <a:off x="6108514" y="5322800"/>
            <a:ext cx="3247908" cy="629973"/>
          </a:xfrm>
          <a:custGeom>
            <a:avLst/>
            <a:gdLst>
              <a:gd name="T0" fmla="*/ 2234014 w 3128"/>
              <a:gd name="T1" fmla="*/ 0 h 605"/>
              <a:gd name="T2" fmla="*/ 0 w 3128"/>
              <a:gd name="T3" fmla="*/ 0 h 605"/>
              <a:gd name="T4" fmla="*/ 0 w 3128"/>
              <a:gd name="T5" fmla="*/ 479318 h 605"/>
              <a:gd name="T6" fmla="*/ 2234014 w 3128"/>
              <a:gd name="T7" fmla="*/ 479318 h 605"/>
              <a:gd name="T8" fmla="*/ 2472752 w 3128"/>
              <a:gd name="T9" fmla="*/ 240055 h 605"/>
              <a:gd name="T10" fmla="*/ 2234014 w 3128"/>
              <a:gd name="T11" fmla="*/ 0 h 6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28"/>
              <a:gd name="T19" fmla="*/ 0 h 605"/>
              <a:gd name="T20" fmla="*/ 3128 w 3128"/>
              <a:gd name="T21" fmla="*/ 605 h 6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28" h="605">
                <a:moveTo>
                  <a:pt x="282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05"/>
                  <a:pt x="0" y="605"/>
                  <a:pt x="0" y="605"/>
                </a:cubicBezTo>
                <a:cubicBezTo>
                  <a:pt x="2826" y="605"/>
                  <a:pt x="2826" y="605"/>
                  <a:pt x="2826" y="605"/>
                </a:cubicBezTo>
                <a:cubicBezTo>
                  <a:pt x="2993" y="605"/>
                  <a:pt x="3128" y="470"/>
                  <a:pt x="3128" y="303"/>
                </a:cubicBezTo>
                <a:cubicBezTo>
                  <a:pt x="3128" y="136"/>
                  <a:pt x="2993" y="0"/>
                  <a:pt x="2826" y="0"/>
                </a:cubicBezTo>
                <a:close/>
              </a:path>
            </a:pathLst>
          </a:custGeom>
          <a:solidFill>
            <a:srgbClr val="086A46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1320"/>
              </a:lnSpc>
            </a:pP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97"/>
          <p:cNvSpPr txBox="1"/>
          <p:nvPr/>
        </p:nvSpPr>
        <p:spPr>
          <a:xfrm>
            <a:off x="5200976" y="5336692"/>
            <a:ext cx="1073841" cy="648183"/>
          </a:xfrm>
          <a:prstGeom prst="rect">
            <a:avLst/>
          </a:prstGeom>
          <a:noFill/>
        </p:spPr>
        <p:txBody>
          <a:bodyPr wrap="square" lIns="245675" tIns="122837" rIns="245675" bIns="122837" rtlCol="0">
            <a:spAutoFit/>
          </a:bodyPr>
          <a:lstStyle/>
          <a:p>
            <a:r>
              <a:rPr lang="en-US" altLang="zh-CN" sz="26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TextBox 145"/>
          <p:cNvSpPr txBox="1"/>
          <p:nvPr/>
        </p:nvSpPr>
        <p:spPr>
          <a:xfrm>
            <a:off x="5888769" y="5446718"/>
            <a:ext cx="3521098" cy="471906"/>
          </a:xfrm>
          <a:prstGeom prst="rect">
            <a:avLst/>
          </a:prstGeom>
          <a:noFill/>
        </p:spPr>
        <p:txBody>
          <a:bodyPr wrap="square" lIns="162544" tIns="81271" rIns="162544" bIns="81271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MH_SubTitle_4"/>
          <p:cNvSpPr/>
          <p:nvPr>
            <p:custDataLst>
              <p:tags r:id="rId4"/>
            </p:custDataLst>
          </p:nvPr>
        </p:nvSpPr>
        <p:spPr bwMode="auto">
          <a:xfrm>
            <a:off x="6104341" y="4238076"/>
            <a:ext cx="944961" cy="632059"/>
          </a:xfrm>
          <a:custGeom>
            <a:avLst/>
            <a:gdLst>
              <a:gd name="T0" fmla="*/ 602 w 904"/>
              <a:gd name="T1" fmla="*/ 0 h 604"/>
              <a:gd name="T2" fmla="*/ 904 w 904"/>
              <a:gd name="T3" fmla="*/ 302 h 604"/>
              <a:gd name="T4" fmla="*/ 602 w 904"/>
              <a:gd name="T5" fmla="*/ 604 h 604"/>
              <a:gd name="T6" fmla="*/ 0 w 904"/>
              <a:gd name="T7" fmla="*/ 604 h 604"/>
              <a:gd name="T8" fmla="*/ 0 w 904"/>
              <a:gd name="T9" fmla="*/ 0 h 604"/>
              <a:gd name="T10" fmla="*/ 602 w 904"/>
              <a:gd name="T11" fmla="*/ 0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4" h="604">
                <a:moveTo>
                  <a:pt x="602" y="0"/>
                </a:moveTo>
                <a:cubicBezTo>
                  <a:pt x="769" y="0"/>
                  <a:pt x="904" y="135"/>
                  <a:pt x="904" y="302"/>
                </a:cubicBezTo>
                <a:cubicBezTo>
                  <a:pt x="904" y="469"/>
                  <a:pt x="769" y="604"/>
                  <a:pt x="602" y="604"/>
                </a:cubicBezTo>
                <a:cubicBezTo>
                  <a:pt x="0" y="604"/>
                  <a:pt x="0" y="604"/>
                  <a:pt x="0" y="604"/>
                </a:cubicBezTo>
                <a:cubicBezTo>
                  <a:pt x="0" y="0"/>
                  <a:pt x="0" y="0"/>
                  <a:pt x="0" y="0"/>
                </a:cubicBezTo>
                <a:lnTo>
                  <a:pt x="602" y="0"/>
                </a:lnTo>
                <a:close/>
              </a:path>
            </a:pathLst>
          </a:custGeom>
          <a:solidFill>
            <a:srgbClr val="95C159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1320"/>
              </a:lnSpc>
            </a:pP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MH_Text_4"/>
          <p:cNvSpPr/>
          <p:nvPr>
            <p:custDataLst>
              <p:tags r:id="rId5"/>
            </p:custDataLst>
          </p:nvPr>
        </p:nvSpPr>
        <p:spPr bwMode="auto">
          <a:xfrm>
            <a:off x="2835577" y="4238076"/>
            <a:ext cx="3268765" cy="632059"/>
          </a:xfrm>
          <a:custGeom>
            <a:avLst/>
            <a:gdLst>
              <a:gd name="T0" fmla="*/ 302 w 3128"/>
              <a:gd name="T1" fmla="*/ 0 h 604"/>
              <a:gd name="T2" fmla="*/ 3128 w 3128"/>
              <a:gd name="T3" fmla="*/ 0 h 604"/>
              <a:gd name="T4" fmla="*/ 3128 w 3128"/>
              <a:gd name="T5" fmla="*/ 604 h 604"/>
              <a:gd name="T6" fmla="*/ 302 w 3128"/>
              <a:gd name="T7" fmla="*/ 604 h 604"/>
              <a:gd name="T8" fmla="*/ 0 w 3128"/>
              <a:gd name="T9" fmla="*/ 302 h 604"/>
              <a:gd name="T10" fmla="*/ 302 w 3128"/>
              <a:gd name="T11" fmla="*/ 0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28" h="604">
                <a:moveTo>
                  <a:pt x="302" y="0"/>
                </a:moveTo>
                <a:cubicBezTo>
                  <a:pt x="3128" y="0"/>
                  <a:pt x="3128" y="0"/>
                  <a:pt x="3128" y="0"/>
                </a:cubicBezTo>
                <a:cubicBezTo>
                  <a:pt x="3128" y="604"/>
                  <a:pt x="3128" y="604"/>
                  <a:pt x="3128" y="604"/>
                </a:cubicBezTo>
                <a:cubicBezTo>
                  <a:pt x="302" y="604"/>
                  <a:pt x="302" y="604"/>
                  <a:pt x="302" y="604"/>
                </a:cubicBezTo>
                <a:cubicBezTo>
                  <a:pt x="135" y="604"/>
                  <a:pt x="0" y="469"/>
                  <a:pt x="0" y="302"/>
                </a:cubicBezTo>
                <a:cubicBezTo>
                  <a:pt x="0" y="135"/>
                  <a:pt x="135" y="0"/>
                  <a:pt x="302" y="0"/>
                </a:cubicBezTo>
                <a:close/>
              </a:path>
            </a:pathLst>
          </a:custGeom>
          <a:solidFill>
            <a:srgbClr val="95C159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>
              <a:lnSpc>
                <a:spcPts val="1320"/>
              </a:lnSpc>
            </a:pP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TextBox 97"/>
          <p:cNvSpPr txBox="1"/>
          <p:nvPr/>
        </p:nvSpPr>
        <p:spPr>
          <a:xfrm>
            <a:off x="6073150" y="4250035"/>
            <a:ext cx="1073841" cy="648183"/>
          </a:xfrm>
          <a:prstGeom prst="rect">
            <a:avLst/>
          </a:prstGeom>
          <a:noFill/>
        </p:spPr>
        <p:txBody>
          <a:bodyPr wrap="square" lIns="245675" tIns="122837" rIns="245675" bIns="122837" rtlCol="0">
            <a:spAutoFit/>
          </a:bodyPr>
          <a:lstStyle/>
          <a:p>
            <a:r>
              <a:rPr lang="en-US" altLang="zh-CN" sz="26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TextBox 145"/>
          <p:cNvSpPr txBox="1"/>
          <p:nvPr/>
        </p:nvSpPr>
        <p:spPr>
          <a:xfrm>
            <a:off x="2753719" y="4363686"/>
            <a:ext cx="3521098" cy="471906"/>
          </a:xfrm>
          <a:prstGeom prst="rect">
            <a:avLst/>
          </a:prstGeom>
          <a:noFill/>
        </p:spPr>
        <p:txBody>
          <a:bodyPr wrap="square" lIns="162544" tIns="81271" rIns="162544" bIns="81271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MH_SubTitle_3"/>
          <p:cNvSpPr/>
          <p:nvPr>
            <p:custDataLst>
              <p:tags r:id="rId6"/>
            </p:custDataLst>
          </p:nvPr>
        </p:nvSpPr>
        <p:spPr bwMode="auto">
          <a:xfrm>
            <a:off x="5167727" y="3153356"/>
            <a:ext cx="940788" cy="629973"/>
          </a:xfrm>
          <a:custGeom>
            <a:avLst/>
            <a:gdLst>
              <a:gd name="T0" fmla="*/ 302 w 904"/>
              <a:gd name="T1" fmla="*/ 0 h 605"/>
              <a:gd name="T2" fmla="*/ 0 w 904"/>
              <a:gd name="T3" fmla="*/ 303 h 605"/>
              <a:gd name="T4" fmla="*/ 302 w 904"/>
              <a:gd name="T5" fmla="*/ 605 h 605"/>
              <a:gd name="T6" fmla="*/ 904 w 904"/>
              <a:gd name="T7" fmla="*/ 605 h 605"/>
              <a:gd name="T8" fmla="*/ 904 w 904"/>
              <a:gd name="T9" fmla="*/ 0 h 605"/>
              <a:gd name="T10" fmla="*/ 302 w 904"/>
              <a:gd name="T11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4" h="605">
                <a:moveTo>
                  <a:pt x="302" y="0"/>
                </a:moveTo>
                <a:cubicBezTo>
                  <a:pt x="135" y="0"/>
                  <a:pt x="0" y="136"/>
                  <a:pt x="0" y="303"/>
                </a:cubicBezTo>
                <a:cubicBezTo>
                  <a:pt x="0" y="470"/>
                  <a:pt x="135" y="605"/>
                  <a:pt x="302" y="605"/>
                </a:cubicBezTo>
                <a:cubicBezTo>
                  <a:pt x="904" y="605"/>
                  <a:pt x="904" y="605"/>
                  <a:pt x="904" y="605"/>
                </a:cubicBezTo>
                <a:cubicBezTo>
                  <a:pt x="904" y="0"/>
                  <a:pt x="904" y="0"/>
                  <a:pt x="904" y="0"/>
                </a:cubicBezTo>
                <a:lnTo>
                  <a:pt x="302" y="0"/>
                </a:lnTo>
                <a:close/>
              </a:path>
            </a:pathLst>
          </a:custGeom>
          <a:solidFill>
            <a:srgbClr val="086A46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1320"/>
              </a:lnSpc>
            </a:pP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MH_Text_3"/>
          <p:cNvSpPr/>
          <p:nvPr>
            <p:custDataLst>
              <p:tags r:id="rId7"/>
            </p:custDataLst>
          </p:nvPr>
        </p:nvSpPr>
        <p:spPr bwMode="auto">
          <a:xfrm>
            <a:off x="6108514" y="3153356"/>
            <a:ext cx="3247908" cy="629973"/>
          </a:xfrm>
          <a:custGeom>
            <a:avLst/>
            <a:gdLst>
              <a:gd name="T0" fmla="*/ 2826 w 3128"/>
              <a:gd name="T1" fmla="*/ 0 h 605"/>
              <a:gd name="T2" fmla="*/ 0 w 3128"/>
              <a:gd name="T3" fmla="*/ 0 h 605"/>
              <a:gd name="T4" fmla="*/ 0 w 3128"/>
              <a:gd name="T5" fmla="*/ 605 h 605"/>
              <a:gd name="T6" fmla="*/ 2826 w 3128"/>
              <a:gd name="T7" fmla="*/ 605 h 605"/>
              <a:gd name="T8" fmla="*/ 3128 w 3128"/>
              <a:gd name="T9" fmla="*/ 303 h 605"/>
              <a:gd name="T10" fmla="*/ 2826 w 3128"/>
              <a:gd name="T11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28" h="605">
                <a:moveTo>
                  <a:pt x="282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05"/>
                  <a:pt x="0" y="605"/>
                  <a:pt x="0" y="605"/>
                </a:cubicBezTo>
                <a:cubicBezTo>
                  <a:pt x="2826" y="605"/>
                  <a:pt x="2826" y="605"/>
                  <a:pt x="2826" y="605"/>
                </a:cubicBezTo>
                <a:cubicBezTo>
                  <a:pt x="2993" y="605"/>
                  <a:pt x="3128" y="470"/>
                  <a:pt x="3128" y="303"/>
                </a:cubicBezTo>
                <a:cubicBezTo>
                  <a:pt x="3128" y="136"/>
                  <a:pt x="2993" y="0"/>
                  <a:pt x="2826" y="0"/>
                </a:cubicBezTo>
                <a:close/>
              </a:path>
            </a:pathLst>
          </a:custGeom>
          <a:solidFill>
            <a:srgbClr val="086A46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>
              <a:lnSpc>
                <a:spcPts val="1320"/>
              </a:lnSpc>
            </a:pP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97"/>
          <p:cNvSpPr txBox="1"/>
          <p:nvPr/>
        </p:nvSpPr>
        <p:spPr>
          <a:xfrm>
            <a:off x="5184460" y="3165812"/>
            <a:ext cx="1073841" cy="648183"/>
          </a:xfrm>
          <a:prstGeom prst="rect">
            <a:avLst/>
          </a:prstGeom>
          <a:noFill/>
        </p:spPr>
        <p:txBody>
          <a:bodyPr wrap="square" lIns="245675" tIns="122837" rIns="245675" bIns="122837" rtlCol="0">
            <a:spAutoFit/>
          </a:bodyPr>
          <a:lstStyle/>
          <a:p>
            <a:r>
              <a:rPr lang="en-US" altLang="zh-CN" sz="26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TextBox 145"/>
          <p:cNvSpPr txBox="1"/>
          <p:nvPr/>
        </p:nvSpPr>
        <p:spPr>
          <a:xfrm>
            <a:off x="5897027" y="3298835"/>
            <a:ext cx="3521098" cy="471906"/>
          </a:xfrm>
          <a:prstGeom prst="rect">
            <a:avLst/>
          </a:prstGeom>
          <a:noFill/>
        </p:spPr>
        <p:txBody>
          <a:bodyPr wrap="square" lIns="162544" tIns="81271" rIns="162544" bIns="81271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MH_SubTitle_2"/>
          <p:cNvSpPr/>
          <p:nvPr>
            <p:custDataLst>
              <p:tags r:id="rId8"/>
            </p:custDataLst>
          </p:nvPr>
        </p:nvSpPr>
        <p:spPr bwMode="auto">
          <a:xfrm>
            <a:off x="6104341" y="2068633"/>
            <a:ext cx="944961" cy="632059"/>
          </a:xfrm>
          <a:custGeom>
            <a:avLst/>
            <a:gdLst>
              <a:gd name="T0" fmla="*/ 602 w 904"/>
              <a:gd name="T1" fmla="*/ 0 h 604"/>
              <a:gd name="T2" fmla="*/ 904 w 904"/>
              <a:gd name="T3" fmla="*/ 302 h 604"/>
              <a:gd name="T4" fmla="*/ 602 w 904"/>
              <a:gd name="T5" fmla="*/ 604 h 604"/>
              <a:gd name="T6" fmla="*/ 0 w 904"/>
              <a:gd name="T7" fmla="*/ 604 h 604"/>
              <a:gd name="T8" fmla="*/ 0 w 904"/>
              <a:gd name="T9" fmla="*/ 0 h 604"/>
              <a:gd name="T10" fmla="*/ 602 w 904"/>
              <a:gd name="T11" fmla="*/ 0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4" h="604">
                <a:moveTo>
                  <a:pt x="602" y="0"/>
                </a:moveTo>
                <a:cubicBezTo>
                  <a:pt x="769" y="0"/>
                  <a:pt x="904" y="135"/>
                  <a:pt x="904" y="302"/>
                </a:cubicBezTo>
                <a:cubicBezTo>
                  <a:pt x="904" y="469"/>
                  <a:pt x="769" y="604"/>
                  <a:pt x="602" y="604"/>
                </a:cubicBezTo>
                <a:cubicBezTo>
                  <a:pt x="0" y="604"/>
                  <a:pt x="0" y="604"/>
                  <a:pt x="0" y="604"/>
                </a:cubicBezTo>
                <a:cubicBezTo>
                  <a:pt x="0" y="0"/>
                  <a:pt x="0" y="0"/>
                  <a:pt x="0" y="0"/>
                </a:cubicBezTo>
                <a:lnTo>
                  <a:pt x="602" y="0"/>
                </a:lnTo>
                <a:close/>
              </a:path>
            </a:pathLst>
          </a:custGeom>
          <a:solidFill>
            <a:srgbClr val="95C159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1320"/>
              </a:lnSpc>
            </a:pP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MH_Text_2"/>
          <p:cNvSpPr/>
          <p:nvPr>
            <p:custDataLst>
              <p:tags r:id="rId9"/>
            </p:custDataLst>
          </p:nvPr>
        </p:nvSpPr>
        <p:spPr bwMode="auto">
          <a:xfrm>
            <a:off x="2835577" y="2068633"/>
            <a:ext cx="3268765" cy="632059"/>
          </a:xfrm>
          <a:custGeom>
            <a:avLst/>
            <a:gdLst>
              <a:gd name="T0" fmla="*/ 240259 w 3128"/>
              <a:gd name="T1" fmla="*/ 0 h 604"/>
              <a:gd name="T2" fmla="*/ 2488509 w 3128"/>
              <a:gd name="T3" fmla="*/ 0 h 604"/>
              <a:gd name="T4" fmla="*/ 2488509 w 3128"/>
              <a:gd name="T5" fmla="*/ 481944 h 604"/>
              <a:gd name="T6" fmla="*/ 240259 w 3128"/>
              <a:gd name="T7" fmla="*/ 481944 h 604"/>
              <a:gd name="T8" fmla="*/ 0 w 3128"/>
              <a:gd name="T9" fmla="*/ 240972 h 604"/>
              <a:gd name="T10" fmla="*/ 240259 w 3128"/>
              <a:gd name="T11" fmla="*/ 0 h 6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28"/>
              <a:gd name="T19" fmla="*/ 0 h 604"/>
              <a:gd name="T20" fmla="*/ 3128 w 3128"/>
              <a:gd name="T21" fmla="*/ 604 h 6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28" h="604">
                <a:moveTo>
                  <a:pt x="302" y="0"/>
                </a:moveTo>
                <a:cubicBezTo>
                  <a:pt x="3128" y="0"/>
                  <a:pt x="3128" y="0"/>
                  <a:pt x="3128" y="0"/>
                </a:cubicBezTo>
                <a:cubicBezTo>
                  <a:pt x="3128" y="604"/>
                  <a:pt x="3128" y="604"/>
                  <a:pt x="3128" y="604"/>
                </a:cubicBezTo>
                <a:cubicBezTo>
                  <a:pt x="302" y="604"/>
                  <a:pt x="302" y="604"/>
                  <a:pt x="302" y="604"/>
                </a:cubicBezTo>
                <a:cubicBezTo>
                  <a:pt x="135" y="604"/>
                  <a:pt x="0" y="469"/>
                  <a:pt x="0" y="302"/>
                </a:cubicBezTo>
                <a:cubicBezTo>
                  <a:pt x="0" y="135"/>
                  <a:pt x="135" y="0"/>
                  <a:pt x="302" y="0"/>
                </a:cubicBezTo>
                <a:close/>
              </a:path>
            </a:pathLst>
          </a:custGeom>
          <a:solidFill>
            <a:srgbClr val="95C159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1320"/>
              </a:lnSpc>
            </a:pP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97"/>
          <p:cNvSpPr txBox="1"/>
          <p:nvPr/>
        </p:nvSpPr>
        <p:spPr>
          <a:xfrm>
            <a:off x="6100170" y="2064968"/>
            <a:ext cx="1073841" cy="648183"/>
          </a:xfrm>
          <a:prstGeom prst="rect">
            <a:avLst/>
          </a:prstGeom>
          <a:noFill/>
        </p:spPr>
        <p:txBody>
          <a:bodyPr wrap="square" lIns="245675" tIns="122837" rIns="245675" bIns="122837" rtlCol="0">
            <a:spAutoFit/>
          </a:bodyPr>
          <a:lstStyle/>
          <a:p>
            <a:r>
              <a:rPr lang="en-US" altLang="zh-CN" sz="26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TextBox 145"/>
          <p:cNvSpPr txBox="1"/>
          <p:nvPr/>
        </p:nvSpPr>
        <p:spPr>
          <a:xfrm>
            <a:off x="2753719" y="2192553"/>
            <a:ext cx="3521098" cy="471906"/>
          </a:xfrm>
          <a:prstGeom prst="rect">
            <a:avLst/>
          </a:prstGeom>
          <a:noFill/>
        </p:spPr>
        <p:txBody>
          <a:bodyPr wrap="square" lIns="162544" tIns="81271" rIns="162544" bIns="81271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MH_SubTitle_1"/>
          <p:cNvSpPr/>
          <p:nvPr>
            <p:custDataLst>
              <p:tags r:id="rId10"/>
            </p:custDataLst>
          </p:nvPr>
        </p:nvSpPr>
        <p:spPr bwMode="auto">
          <a:xfrm>
            <a:off x="5167727" y="985999"/>
            <a:ext cx="940788" cy="629973"/>
          </a:xfrm>
          <a:custGeom>
            <a:avLst/>
            <a:gdLst>
              <a:gd name="T0" fmla="*/ 302 w 904"/>
              <a:gd name="T1" fmla="*/ 0 h 605"/>
              <a:gd name="T2" fmla="*/ 0 w 904"/>
              <a:gd name="T3" fmla="*/ 303 h 605"/>
              <a:gd name="T4" fmla="*/ 302 w 904"/>
              <a:gd name="T5" fmla="*/ 605 h 605"/>
              <a:gd name="T6" fmla="*/ 904 w 904"/>
              <a:gd name="T7" fmla="*/ 605 h 605"/>
              <a:gd name="T8" fmla="*/ 904 w 904"/>
              <a:gd name="T9" fmla="*/ 0 h 605"/>
              <a:gd name="T10" fmla="*/ 302 w 904"/>
              <a:gd name="T11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4" h="605">
                <a:moveTo>
                  <a:pt x="302" y="0"/>
                </a:moveTo>
                <a:cubicBezTo>
                  <a:pt x="135" y="0"/>
                  <a:pt x="0" y="136"/>
                  <a:pt x="0" y="303"/>
                </a:cubicBezTo>
                <a:cubicBezTo>
                  <a:pt x="0" y="470"/>
                  <a:pt x="135" y="605"/>
                  <a:pt x="302" y="605"/>
                </a:cubicBezTo>
                <a:cubicBezTo>
                  <a:pt x="904" y="605"/>
                  <a:pt x="904" y="605"/>
                  <a:pt x="904" y="605"/>
                </a:cubicBezTo>
                <a:cubicBezTo>
                  <a:pt x="904" y="0"/>
                  <a:pt x="904" y="0"/>
                  <a:pt x="904" y="0"/>
                </a:cubicBezTo>
                <a:lnTo>
                  <a:pt x="302" y="0"/>
                </a:lnTo>
                <a:close/>
              </a:path>
            </a:pathLst>
          </a:custGeom>
          <a:solidFill>
            <a:srgbClr val="086A46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1320"/>
              </a:lnSpc>
            </a:pPr>
            <a:endParaRPr lang="zh-CN" altLang="en-US" sz="27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MH_Text_1"/>
          <p:cNvSpPr/>
          <p:nvPr>
            <p:custDataLst>
              <p:tags r:id="rId11"/>
            </p:custDataLst>
          </p:nvPr>
        </p:nvSpPr>
        <p:spPr bwMode="auto">
          <a:xfrm>
            <a:off x="6108514" y="985999"/>
            <a:ext cx="3247908" cy="629973"/>
          </a:xfrm>
          <a:custGeom>
            <a:avLst/>
            <a:gdLst>
              <a:gd name="T0" fmla="*/ 2234014 w 3128"/>
              <a:gd name="T1" fmla="*/ 0 h 605"/>
              <a:gd name="T2" fmla="*/ 0 w 3128"/>
              <a:gd name="T3" fmla="*/ 0 h 605"/>
              <a:gd name="T4" fmla="*/ 0 w 3128"/>
              <a:gd name="T5" fmla="*/ 479318 h 605"/>
              <a:gd name="T6" fmla="*/ 2234014 w 3128"/>
              <a:gd name="T7" fmla="*/ 479318 h 605"/>
              <a:gd name="T8" fmla="*/ 2472752 w 3128"/>
              <a:gd name="T9" fmla="*/ 240055 h 605"/>
              <a:gd name="T10" fmla="*/ 2234014 w 3128"/>
              <a:gd name="T11" fmla="*/ 0 h 6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28"/>
              <a:gd name="T19" fmla="*/ 0 h 605"/>
              <a:gd name="T20" fmla="*/ 3128 w 3128"/>
              <a:gd name="T21" fmla="*/ 605 h 6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28" h="605">
                <a:moveTo>
                  <a:pt x="282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05"/>
                  <a:pt x="0" y="605"/>
                  <a:pt x="0" y="605"/>
                </a:cubicBezTo>
                <a:cubicBezTo>
                  <a:pt x="2826" y="605"/>
                  <a:pt x="2826" y="605"/>
                  <a:pt x="2826" y="605"/>
                </a:cubicBezTo>
                <a:cubicBezTo>
                  <a:pt x="2993" y="605"/>
                  <a:pt x="3128" y="470"/>
                  <a:pt x="3128" y="303"/>
                </a:cubicBezTo>
                <a:cubicBezTo>
                  <a:pt x="3128" y="136"/>
                  <a:pt x="2993" y="0"/>
                  <a:pt x="2826" y="0"/>
                </a:cubicBezTo>
                <a:close/>
              </a:path>
            </a:pathLst>
          </a:custGeom>
          <a:solidFill>
            <a:srgbClr val="086A46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1320"/>
              </a:lnSpc>
            </a:pP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97"/>
          <p:cNvSpPr txBox="1"/>
          <p:nvPr/>
        </p:nvSpPr>
        <p:spPr>
          <a:xfrm>
            <a:off x="5200976" y="969374"/>
            <a:ext cx="1073841" cy="648183"/>
          </a:xfrm>
          <a:prstGeom prst="rect">
            <a:avLst/>
          </a:prstGeom>
          <a:noFill/>
        </p:spPr>
        <p:txBody>
          <a:bodyPr wrap="square" lIns="245675" tIns="122837" rIns="245675" bIns="122837" rtlCol="0">
            <a:spAutoFit/>
          </a:bodyPr>
          <a:lstStyle/>
          <a:p>
            <a:r>
              <a:rPr lang="en-US" altLang="zh-CN" sz="2600" b="1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zh-CN" altLang="en-US" sz="2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TextBox 145"/>
          <p:cNvSpPr txBox="1"/>
          <p:nvPr/>
        </p:nvSpPr>
        <p:spPr>
          <a:xfrm>
            <a:off x="5958629" y="1098864"/>
            <a:ext cx="3521098" cy="471906"/>
          </a:xfrm>
          <a:prstGeom prst="rect">
            <a:avLst/>
          </a:prstGeom>
          <a:noFill/>
        </p:spPr>
        <p:txBody>
          <a:bodyPr wrap="square" lIns="162544" tIns="81271" rIns="162544" bIns="81271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0" name="Picture 30_1_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4" t="48165" r="42304" b="1110"/>
          <a:stretch>
            <a:fillRect/>
          </a:stretch>
        </p:blipFill>
        <p:spPr>
          <a:xfrm>
            <a:off x="-62650" y="0"/>
            <a:ext cx="754310" cy="937712"/>
          </a:xfrm>
          <a:prstGeom prst="rect">
            <a:avLst/>
          </a:prstGeom>
        </p:spPr>
      </p:pic>
      <p:sp>
        <p:nvSpPr>
          <p:cNvPr id="41" name="TextBox 34_1_1_1"/>
          <p:cNvSpPr txBox="1"/>
          <p:nvPr/>
        </p:nvSpPr>
        <p:spPr>
          <a:xfrm>
            <a:off x="691660" y="264868"/>
            <a:ext cx="22787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微软雅黑" panose="020B050302020402020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 68"/>
          <p:cNvGrpSpPr/>
          <p:nvPr/>
        </p:nvGrpSpPr>
        <p:grpSpPr>
          <a:xfrm>
            <a:off x="3686382" y="1437752"/>
            <a:ext cx="4655016" cy="4570647"/>
            <a:chOff x="3287713" y="960438"/>
            <a:chExt cx="5518150" cy="5418137"/>
          </a:xfrm>
        </p:grpSpPr>
        <p:grpSp>
          <p:nvGrpSpPr>
            <p:cNvPr id="34" name="组合 44"/>
            <p:cNvGrpSpPr/>
            <p:nvPr/>
          </p:nvGrpSpPr>
          <p:grpSpPr bwMode="auto">
            <a:xfrm rot="3150712">
              <a:off x="6860382" y="1191419"/>
              <a:ext cx="1773237" cy="1774825"/>
              <a:chOff x="4345444" y="2542859"/>
              <a:chExt cx="1810550" cy="1811205"/>
            </a:xfrm>
          </p:grpSpPr>
          <p:grpSp>
            <p:nvGrpSpPr>
              <p:cNvPr id="35" name="组合 45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7" name="同心圆 100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rgbClr val="FFFFFF">
                        <a:lumMod val="95000"/>
                      </a:srgbClr>
                    </a:gs>
                    <a:gs pos="55000">
                      <a:srgbClr val="FFFFFF">
                        <a:lumMod val="95000"/>
                      </a:srgbClr>
                    </a:gs>
                    <a:gs pos="100000">
                      <a:srgbClr val="FFFFFF">
                        <a:lumMod val="85000"/>
                      </a:srgbClr>
                    </a:gs>
                  </a:gsLst>
                  <a:lin ang="81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3B5B9B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solidFill>
                  <a:srgbClr val="95C15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6" name="椭圆 35"/>
              <p:cNvSpPr/>
              <p:nvPr/>
            </p:nvSpPr>
            <p:spPr>
              <a:xfrm>
                <a:off x="4565887" y="2763184"/>
                <a:ext cx="1369664" cy="1370554"/>
              </a:xfrm>
              <a:prstGeom prst="ellipse">
                <a:avLst/>
              </a:prstGeom>
              <a:solidFill>
                <a:srgbClr val="95C15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组合 39"/>
            <p:cNvGrpSpPr/>
            <p:nvPr/>
          </p:nvGrpSpPr>
          <p:grpSpPr bwMode="auto">
            <a:xfrm rot="3150712">
              <a:off x="3298825" y="4383088"/>
              <a:ext cx="1774825" cy="1774825"/>
              <a:chOff x="4345444" y="2542859"/>
              <a:chExt cx="1810550" cy="1811205"/>
            </a:xfrm>
          </p:grpSpPr>
          <p:grpSp>
            <p:nvGrpSpPr>
              <p:cNvPr id="40" name="组合 40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2" name="同心圆 100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rgbClr val="FFFFFF">
                        <a:lumMod val="95000"/>
                      </a:srgbClr>
                    </a:gs>
                    <a:gs pos="55000">
                      <a:srgbClr val="FFFFFF">
                        <a:lumMod val="95000"/>
                      </a:srgbClr>
                    </a:gs>
                    <a:gs pos="100000">
                      <a:srgbClr val="FFFFFF">
                        <a:lumMod val="85000"/>
                      </a:srgbClr>
                    </a:gs>
                  </a:gsLst>
                  <a:lin ang="81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3B5B9B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椭圆 42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solidFill>
                  <a:srgbClr val="95C15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1" name="椭圆 40"/>
              <p:cNvSpPr/>
              <p:nvPr/>
            </p:nvSpPr>
            <p:spPr>
              <a:xfrm>
                <a:off x="4565690" y="2763184"/>
                <a:ext cx="1370058" cy="1370554"/>
              </a:xfrm>
              <a:prstGeom prst="ellipse">
                <a:avLst/>
              </a:prstGeom>
              <a:solidFill>
                <a:srgbClr val="95C15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4" name="箭头: 环形 15"/>
            <p:cNvSpPr/>
            <p:nvPr/>
          </p:nvSpPr>
          <p:spPr>
            <a:xfrm>
              <a:off x="3386138" y="960438"/>
              <a:ext cx="5419725" cy="5418137"/>
            </a:xfrm>
            <a:prstGeom prst="circularArrow">
              <a:avLst>
                <a:gd name="adj1" fmla="val 6898"/>
                <a:gd name="adj2" fmla="val 465012"/>
                <a:gd name="adj3" fmla="val 550847"/>
                <a:gd name="adj4" fmla="val 20584141"/>
                <a:gd name="adj5" fmla="val 8047"/>
              </a:avLst>
            </a:prstGeom>
            <a:solidFill>
              <a:srgbClr val="95C159"/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pPr marL="0" marR="0" lvl="0" indent="0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箭头: 环形 17"/>
            <p:cNvSpPr/>
            <p:nvPr/>
          </p:nvSpPr>
          <p:spPr>
            <a:xfrm>
              <a:off x="3386138" y="960438"/>
              <a:ext cx="5419725" cy="5418137"/>
            </a:xfrm>
            <a:prstGeom prst="circularArrow">
              <a:avLst>
                <a:gd name="adj1" fmla="val 6898"/>
                <a:gd name="adj2" fmla="val 465012"/>
                <a:gd name="adj3" fmla="val 5950847"/>
                <a:gd name="adj4" fmla="val 4384141"/>
                <a:gd name="adj5" fmla="val 8047"/>
              </a:avLst>
            </a:prstGeom>
            <a:solidFill>
              <a:srgbClr val="086A46"/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箭头: 环形 19"/>
            <p:cNvSpPr/>
            <p:nvPr/>
          </p:nvSpPr>
          <p:spPr>
            <a:xfrm>
              <a:off x="3386138" y="960438"/>
              <a:ext cx="5419725" cy="5418137"/>
            </a:xfrm>
            <a:prstGeom prst="circularArrow">
              <a:avLst>
                <a:gd name="adj1" fmla="val 6898"/>
                <a:gd name="adj2" fmla="val 465012"/>
                <a:gd name="adj3" fmla="val 11350847"/>
                <a:gd name="adj4" fmla="val 9784141"/>
                <a:gd name="adj5" fmla="val 8047"/>
              </a:avLst>
            </a:prstGeom>
            <a:solidFill>
              <a:srgbClr val="95C159"/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箭头: 环形 21"/>
            <p:cNvSpPr/>
            <p:nvPr/>
          </p:nvSpPr>
          <p:spPr>
            <a:xfrm>
              <a:off x="3386138" y="960438"/>
              <a:ext cx="5419725" cy="5418137"/>
            </a:xfrm>
            <a:prstGeom prst="circularArrow">
              <a:avLst>
                <a:gd name="adj1" fmla="val 6898"/>
                <a:gd name="adj2" fmla="val 465012"/>
                <a:gd name="adj3" fmla="val 16750847"/>
                <a:gd name="adj4" fmla="val 15184141"/>
                <a:gd name="adj5" fmla="val 8047"/>
              </a:avLst>
            </a:prstGeom>
            <a:solidFill>
              <a:srgbClr val="086A46"/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8" name="组合 29"/>
            <p:cNvGrpSpPr/>
            <p:nvPr/>
          </p:nvGrpSpPr>
          <p:grpSpPr bwMode="auto">
            <a:xfrm rot="3150712">
              <a:off x="3336925" y="1101725"/>
              <a:ext cx="1773238" cy="1773238"/>
              <a:chOff x="4345444" y="2542859"/>
              <a:chExt cx="1810550" cy="1811205"/>
            </a:xfrm>
          </p:grpSpPr>
          <p:grpSp>
            <p:nvGrpSpPr>
              <p:cNvPr id="49" name="组合 30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51" name="同心圆 100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rgbClr val="FFFFFF">
                        <a:lumMod val="95000"/>
                      </a:srgbClr>
                    </a:gs>
                    <a:gs pos="55000">
                      <a:srgbClr val="FFFFFF">
                        <a:lumMod val="95000"/>
                      </a:srgbClr>
                    </a:gs>
                    <a:gs pos="100000">
                      <a:srgbClr val="FFFFFF">
                        <a:lumMod val="85000"/>
                      </a:srgbClr>
                    </a:gs>
                  </a:gsLst>
                  <a:lin ang="81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3B5B9B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椭圆 51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solidFill>
                  <a:srgbClr val="086A4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0" name="椭圆 49"/>
              <p:cNvSpPr/>
              <p:nvPr/>
            </p:nvSpPr>
            <p:spPr>
              <a:xfrm>
                <a:off x="4565887" y="2763382"/>
                <a:ext cx="1369664" cy="1370160"/>
              </a:xfrm>
              <a:prstGeom prst="ellipse">
                <a:avLst/>
              </a:prstGeom>
              <a:solidFill>
                <a:srgbClr val="086A4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3" name="任意多边形: 形状 20"/>
            <p:cNvSpPr/>
            <p:nvPr/>
          </p:nvSpPr>
          <p:spPr>
            <a:xfrm>
              <a:off x="3287713" y="1081088"/>
              <a:ext cx="1916112" cy="1917700"/>
            </a:xfrm>
            <a:custGeom>
              <a:avLst/>
              <a:gdLst>
                <a:gd name="connsiteX0" fmla="*/ 0 w 1916906"/>
                <a:gd name="connsiteY0" fmla="*/ 0 h 1916906"/>
                <a:gd name="connsiteX1" fmla="*/ 1916906 w 1916906"/>
                <a:gd name="connsiteY1" fmla="*/ 0 h 1916906"/>
                <a:gd name="connsiteX2" fmla="*/ 1916906 w 1916906"/>
                <a:gd name="connsiteY2" fmla="*/ 1916906 h 1916906"/>
                <a:gd name="connsiteX3" fmla="*/ 0 w 1916906"/>
                <a:gd name="connsiteY3" fmla="*/ 1916906 h 1916906"/>
                <a:gd name="connsiteX4" fmla="*/ 0 w 1916906"/>
                <a:gd name="connsiteY4" fmla="*/ 0 h 191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6906" h="1916906">
                  <a:moveTo>
                    <a:pt x="0" y="0"/>
                  </a:moveTo>
                  <a:lnTo>
                    <a:pt x="1916906" y="0"/>
                  </a:lnTo>
                  <a:lnTo>
                    <a:pt x="1916906" y="1916906"/>
                  </a:lnTo>
                  <a:lnTo>
                    <a:pt x="0" y="191690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82550" tIns="82550" rIns="82550" bIns="82550" spcCol="1270" anchor="ctr"/>
            <a:lstStyle/>
            <a:p>
              <a:pPr marL="0" marR="0" lvl="0" indent="0" algn="ctr" defTabSz="2889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altLang="zh-CN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4" name="组合 34"/>
            <p:cNvGrpSpPr/>
            <p:nvPr/>
          </p:nvGrpSpPr>
          <p:grpSpPr bwMode="auto">
            <a:xfrm rot="3150712">
              <a:off x="6885782" y="4423569"/>
              <a:ext cx="1773237" cy="1774825"/>
              <a:chOff x="4345444" y="2542859"/>
              <a:chExt cx="1810550" cy="1811205"/>
            </a:xfrm>
          </p:grpSpPr>
          <p:grpSp>
            <p:nvGrpSpPr>
              <p:cNvPr id="55" name="组合 35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57" name="同心圆 100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rgbClr val="FFFFFF">
                        <a:lumMod val="95000"/>
                      </a:srgbClr>
                    </a:gs>
                    <a:gs pos="55000">
                      <a:srgbClr val="FFFFFF">
                        <a:lumMod val="95000"/>
                      </a:srgbClr>
                    </a:gs>
                    <a:gs pos="100000">
                      <a:srgbClr val="FFFFFF">
                        <a:lumMod val="85000"/>
                      </a:srgbClr>
                    </a:gs>
                  </a:gsLst>
                  <a:lin ang="81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3B5B9B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椭圆 57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solidFill>
                  <a:srgbClr val="086A4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6" name="椭圆 55"/>
              <p:cNvSpPr/>
              <p:nvPr/>
            </p:nvSpPr>
            <p:spPr>
              <a:xfrm>
                <a:off x="4565887" y="2763184"/>
                <a:ext cx="1369664" cy="1370554"/>
              </a:xfrm>
              <a:prstGeom prst="ellipse">
                <a:avLst/>
              </a:prstGeom>
              <a:solidFill>
                <a:srgbClr val="086A4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9" name="任意多边形: 形状 16"/>
            <p:cNvSpPr/>
            <p:nvPr/>
          </p:nvSpPr>
          <p:spPr>
            <a:xfrm>
              <a:off x="6767513" y="4340225"/>
              <a:ext cx="1916112" cy="1917700"/>
            </a:xfrm>
            <a:custGeom>
              <a:avLst/>
              <a:gdLst>
                <a:gd name="connsiteX0" fmla="*/ 0 w 1916906"/>
                <a:gd name="connsiteY0" fmla="*/ 0 h 1916906"/>
                <a:gd name="connsiteX1" fmla="*/ 1916906 w 1916906"/>
                <a:gd name="connsiteY1" fmla="*/ 0 h 1916906"/>
                <a:gd name="connsiteX2" fmla="*/ 1916906 w 1916906"/>
                <a:gd name="connsiteY2" fmla="*/ 1916906 h 1916906"/>
                <a:gd name="connsiteX3" fmla="*/ 0 w 1916906"/>
                <a:gd name="connsiteY3" fmla="*/ 1916906 h 1916906"/>
                <a:gd name="connsiteX4" fmla="*/ 0 w 1916906"/>
                <a:gd name="connsiteY4" fmla="*/ 0 h 191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6906" h="1916906">
                  <a:moveTo>
                    <a:pt x="0" y="0"/>
                  </a:moveTo>
                  <a:lnTo>
                    <a:pt x="1916906" y="0"/>
                  </a:lnTo>
                  <a:lnTo>
                    <a:pt x="1916906" y="1916906"/>
                  </a:lnTo>
                  <a:lnTo>
                    <a:pt x="0" y="191690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82550" tIns="82550" rIns="82550" bIns="82550" spcCol="1270" anchor="ctr"/>
            <a:lstStyle/>
            <a:p>
              <a:pPr marL="0" marR="0" lvl="0" indent="0" algn="ctr" defTabSz="2889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任意多边形: 形状 18"/>
            <p:cNvSpPr/>
            <p:nvPr/>
          </p:nvSpPr>
          <p:spPr>
            <a:xfrm>
              <a:off x="3287713" y="4340225"/>
              <a:ext cx="1916112" cy="1917700"/>
            </a:xfrm>
            <a:custGeom>
              <a:avLst/>
              <a:gdLst>
                <a:gd name="connsiteX0" fmla="*/ 0 w 1916906"/>
                <a:gd name="connsiteY0" fmla="*/ 0 h 1916906"/>
                <a:gd name="connsiteX1" fmla="*/ 1916906 w 1916906"/>
                <a:gd name="connsiteY1" fmla="*/ 0 h 1916906"/>
                <a:gd name="connsiteX2" fmla="*/ 1916906 w 1916906"/>
                <a:gd name="connsiteY2" fmla="*/ 1916906 h 1916906"/>
                <a:gd name="connsiteX3" fmla="*/ 0 w 1916906"/>
                <a:gd name="connsiteY3" fmla="*/ 1916906 h 1916906"/>
                <a:gd name="connsiteX4" fmla="*/ 0 w 1916906"/>
                <a:gd name="connsiteY4" fmla="*/ 0 h 191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6906" h="1916906">
                  <a:moveTo>
                    <a:pt x="0" y="0"/>
                  </a:moveTo>
                  <a:lnTo>
                    <a:pt x="1916906" y="0"/>
                  </a:lnTo>
                  <a:lnTo>
                    <a:pt x="1916906" y="1916906"/>
                  </a:lnTo>
                  <a:lnTo>
                    <a:pt x="0" y="191690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82550" tIns="82550" rIns="82550" bIns="82550" spcCol="1270" anchor="ctr"/>
            <a:lstStyle/>
            <a:p>
              <a:pPr marL="0" marR="0" lvl="0" indent="0" algn="ctr" defTabSz="2889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任意多边形: 形状 14"/>
            <p:cNvSpPr/>
            <p:nvPr/>
          </p:nvSpPr>
          <p:spPr>
            <a:xfrm>
              <a:off x="6767513" y="1081088"/>
              <a:ext cx="1916112" cy="1917700"/>
            </a:xfrm>
            <a:custGeom>
              <a:avLst/>
              <a:gdLst>
                <a:gd name="connsiteX0" fmla="*/ 0 w 1916906"/>
                <a:gd name="connsiteY0" fmla="*/ 0 h 1916906"/>
                <a:gd name="connsiteX1" fmla="*/ 1916906 w 1916906"/>
                <a:gd name="connsiteY1" fmla="*/ 0 h 1916906"/>
                <a:gd name="connsiteX2" fmla="*/ 1916906 w 1916906"/>
                <a:gd name="connsiteY2" fmla="*/ 1916906 h 1916906"/>
                <a:gd name="connsiteX3" fmla="*/ 0 w 1916906"/>
                <a:gd name="connsiteY3" fmla="*/ 1916906 h 1916906"/>
                <a:gd name="connsiteX4" fmla="*/ 0 w 1916906"/>
                <a:gd name="connsiteY4" fmla="*/ 0 h 191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6906" h="1916906">
                  <a:moveTo>
                    <a:pt x="0" y="0"/>
                  </a:moveTo>
                  <a:lnTo>
                    <a:pt x="1916906" y="0"/>
                  </a:lnTo>
                  <a:lnTo>
                    <a:pt x="1916906" y="1916906"/>
                  </a:lnTo>
                  <a:lnTo>
                    <a:pt x="0" y="191690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82550" tIns="82550" rIns="82550" bIns="82550" spcCol="1270" anchor="ctr"/>
            <a:lstStyle/>
            <a:p>
              <a:pPr marL="0" marR="0" lvl="0" indent="0" algn="ctr" defTabSz="2889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8" name="组 67"/>
          <p:cNvGrpSpPr/>
          <p:nvPr/>
        </p:nvGrpSpPr>
        <p:grpSpPr>
          <a:xfrm>
            <a:off x="3545384" y="2120209"/>
            <a:ext cx="4824371" cy="3170755"/>
            <a:chOff x="3544081" y="2160849"/>
            <a:chExt cx="4824371" cy="3170755"/>
          </a:xfrm>
        </p:grpSpPr>
        <p:sp>
          <p:nvSpPr>
            <p:cNvPr id="64" name="TextBox 148"/>
            <p:cNvSpPr txBox="1"/>
            <p:nvPr/>
          </p:nvSpPr>
          <p:spPr>
            <a:xfrm>
              <a:off x="3561583" y="2160849"/>
              <a:ext cx="1787732" cy="338554"/>
            </a:xfrm>
            <a:prstGeom prst="rect">
              <a:avLst/>
            </a:prstGeom>
            <a:noFill/>
          </p:spPr>
          <p:txBody>
            <a:bodyPr wrap="square" lIns="162544" tIns="0" rIns="162544" bIns="0" rtlCol="0" anchor="t">
              <a:spAutoFit/>
            </a:bodyPr>
            <a:lstStyle/>
            <a:p>
              <a:pPr lvl="0" algn="ctr"/>
              <a:r>
                <a:rPr lang="en-US" altLang="zh-CN" sz="22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5" name="TextBox 148"/>
            <p:cNvSpPr txBox="1"/>
            <p:nvPr/>
          </p:nvSpPr>
          <p:spPr>
            <a:xfrm>
              <a:off x="6552363" y="2240231"/>
              <a:ext cx="1787732" cy="338554"/>
            </a:xfrm>
            <a:prstGeom prst="rect">
              <a:avLst/>
            </a:prstGeom>
            <a:noFill/>
          </p:spPr>
          <p:txBody>
            <a:bodyPr wrap="square" lIns="162544" tIns="0" rIns="162544" bIns="0" rtlCol="0" anchor="t">
              <a:spAutoFit/>
            </a:bodyPr>
            <a:lstStyle/>
            <a:p>
              <a:pPr lvl="0" algn="ctr"/>
              <a:r>
                <a:rPr lang="en-US" altLang="zh-CN" sz="22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6" name="TextBox 148"/>
            <p:cNvSpPr txBox="1"/>
            <p:nvPr/>
          </p:nvSpPr>
          <p:spPr>
            <a:xfrm>
              <a:off x="6580720" y="4993050"/>
              <a:ext cx="1787732" cy="338554"/>
            </a:xfrm>
            <a:prstGeom prst="rect">
              <a:avLst/>
            </a:prstGeom>
            <a:noFill/>
          </p:spPr>
          <p:txBody>
            <a:bodyPr wrap="square" lIns="162544" tIns="0" rIns="162544" bIns="0" rtlCol="0" anchor="t">
              <a:spAutoFit/>
            </a:bodyPr>
            <a:lstStyle/>
            <a:p>
              <a:pPr lvl="0" algn="ctr"/>
              <a:r>
                <a:rPr lang="en-US" altLang="zh-CN" sz="22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7" name="TextBox 148"/>
            <p:cNvSpPr txBox="1"/>
            <p:nvPr/>
          </p:nvSpPr>
          <p:spPr>
            <a:xfrm>
              <a:off x="3544081" y="4982804"/>
              <a:ext cx="1787732" cy="338554"/>
            </a:xfrm>
            <a:prstGeom prst="rect">
              <a:avLst/>
            </a:prstGeom>
            <a:noFill/>
          </p:spPr>
          <p:txBody>
            <a:bodyPr wrap="square" lIns="162544" tIns="0" rIns="162544" bIns="0" rtlCol="0" anchor="t">
              <a:spAutoFit/>
            </a:bodyPr>
            <a:lstStyle/>
            <a:p>
              <a:pPr lvl="0" algn="ctr"/>
              <a:r>
                <a:rPr lang="en-US" altLang="zh-CN" sz="22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4" name="组 73"/>
          <p:cNvGrpSpPr/>
          <p:nvPr/>
        </p:nvGrpSpPr>
        <p:grpSpPr>
          <a:xfrm>
            <a:off x="1088271" y="1776077"/>
            <a:ext cx="9926092" cy="3706082"/>
            <a:chOff x="1055899" y="1756508"/>
            <a:chExt cx="9926092" cy="3706082"/>
          </a:xfrm>
        </p:grpSpPr>
        <p:sp>
          <p:nvSpPr>
            <p:cNvPr id="70" name="TextBox 145"/>
            <p:cNvSpPr txBox="1"/>
            <p:nvPr/>
          </p:nvSpPr>
          <p:spPr>
            <a:xfrm>
              <a:off x="1145265" y="1756508"/>
              <a:ext cx="2441082" cy="777054"/>
            </a:xfrm>
            <a:prstGeom prst="rect">
              <a:avLst/>
            </a:prstGeom>
            <a:noFill/>
          </p:spPr>
          <p:txBody>
            <a:bodyPr wrap="square" lIns="162544" tIns="81271" rIns="162544" bIns="81271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TextBox 145"/>
            <p:cNvSpPr txBox="1"/>
            <p:nvPr/>
          </p:nvSpPr>
          <p:spPr>
            <a:xfrm>
              <a:off x="1055899" y="4685536"/>
              <a:ext cx="2441082" cy="777054"/>
            </a:xfrm>
            <a:prstGeom prst="rect">
              <a:avLst/>
            </a:prstGeom>
            <a:noFill/>
          </p:spPr>
          <p:txBody>
            <a:bodyPr wrap="square" lIns="162544" tIns="81271" rIns="162544" bIns="81271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TextBox 145"/>
            <p:cNvSpPr txBox="1"/>
            <p:nvPr/>
          </p:nvSpPr>
          <p:spPr>
            <a:xfrm>
              <a:off x="8309026" y="4685536"/>
              <a:ext cx="2658624" cy="777054"/>
            </a:xfrm>
            <a:prstGeom prst="rect">
              <a:avLst/>
            </a:prstGeom>
            <a:noFill/>
          </p:spPr>
          <p:txBody>
            <a:bodyPr wrap="square" lIns="162544" tIns="81271" rIns="162544" bIns="81271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TextBox 145"/>
            <p:cNvSpPr txBox="1"/>
            <p:nvPr/>
          </p:nvSpPr>
          <p:spPr>
            <a:xfrm>
              <a:off x="8323367" y="1791495"/>
              <a:ext cx="2658624" cy="777054"/>
            </a:xfrm>
            <a:prstGeom prst="rect">
              <a:avLst/>
            </a:prstGeom>
            <a:noFill/>
          </p:spPr>
          <p:txBody>
            <a:bodyPr wrap="square" lIns="162544" tIns="81271" rIns="162544" bIns="81271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1" name="Picture 30_1_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4" t="48165" r="42304" b="1110"/>
          <a:stretch>
            <a:fillRect/>
          </a:stretch>
        </p:blipFill>
        <p:spPr>
          <a:xfrm>
            <a:off x="-62650" y="0"/>
            <a:ext cx="754310" cy="937712"/>
          </a:xfrm>
          <a:prstGeom prst="rect">
            <a:avLst/>
          </a:prstGeom>
        </p:spPr>
      </p:pic>
      <p:sp>
        <p:nvSpPr>
          <p:cNvPr id="62" name="TextBox 34_1_1_1"/>
          <p:cNvSpPr txBox="1"/>
          <p:nvPr/>
        </p:nvSpPr>
        <p:spPr>
          <a:xfrm>
            <a:off x="691660" y="264868"/>
            <a:ext cx="22787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微软雅黑" panose="020B050302020402020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数据 11"/>
          <p:cNvSpPr/>
          <p:nvPr/>
        </p:nvSpPr>
        <p:spPr>
          <a:xfrm>
            <a:off x="2403298" y="-26243"/>
            <a:ext cx="7241838" cy="688424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46296"/>
              <a:gd name="connsiteY0-2" fmla="*/ 12060 h 12060"/>
              <a:gd name="connsiteX1-3" fmla="*/ 2000 w 46296"/>
              <a:gd name="connsiteY1-4" fmla="*/ 2060 h 12060"/>
              <a:gd name="connsiteX2-5" fmla="*/ 46296 w 46296"/>
              <a:gd name="connsiteY2-6" fmla="*/ 0 h 12060"/>
              <a:gd name="connsiteX3-7" fmla="*/ 8000 w 46296"/>
              <a:gd name="connsiteY3-8" fmla="*/ 12060 h 12060"/>
              <a:gd name="connsiteX4-9" fmla="*/ 0 w 46296"/>
              <a:gd name="connsiteY4-10" fmla="*/ 12060 h 12060"/>
              <a:gd name="connsiteX0-11" fmla="*/ 0 w 46296"/>
              <a:gd name="connsiteY0-12" fmla="*/ 12060 h 12060"/>
              <a:gd name="connsiteX1-13" fmla="*/ 43357 w 46296"/>
              <a:gd name="connsiteY1-14" fmla="*/ 23 h 12060"/>
              <a:gd name="connsiteX2-15" fmla="*/ 46296 w 46296"/>
              <a:gd name="connsiteY2-16" fmla="*/ 0 h 12060"/>
              <a:gd name="connsiteX3-17" fmla="*/ 8000 w 46296"/>
              <a:gd name="connsiteY3-18" fmla="*/ 12060 h 12060"/>
              <a:gd name="connsiteX4-19" fmla="*/ 0 w 46296"/>
              <a:gd name="connsiteY4-20" fmla="*/ 12060 h 12060"/>
              <a:gd name="connsiteX0-21" fmla="*/ 0 w 46296"/>
              <a:gd name="connsiteY0-22" fmla="*/ 12060 h 12060"/>
              <a:gd name="connsiteX1-23" fmla="*/ 43357 w 46296"/>
              <a:gd name="connsiteY1-24" fmla="*/ 23 h 12060"/>
              <a:gd name="connsiteX2-25" fmla="*/ 46296 w 46296"/>
              <a:gd name="connsiteY2-26" fmla="*/ 0 h 12060"/>
              <a:gd name="connsiteX3-27" fmla="*/ 3255 w 46296"/>
              <a:gd name="connsiteY3-28" fmla="*/ 12060 h 12060"/>
              <a:gd name="connsiteX4-29" fmla="*/ 0 w 46296"/>
              <a:gd name="connsiteY4-30" fmla="*/ 12060 h 12060"/>
              <a:gd name="connsiteX0-31" fmla="*/ 0 w 46296"/>
              <a:gd name="connsiteY0-32" fmla="*/ 12060 h 12060"/>
              <a:gd name="connsiteX1-33" fmla="*/ 43357 w 46296"/>
              <a:gd name="connsiteY1-34" fmla="*/ 23 h 12060"/>
              <a:gd name="connsiteX2-35" fmla="*/ 46296 w 46296"/>
              <a:gd name="connsiteY2-36" fmla="*/ 0 h 12060"/>
              <a:gd name="connsiteX3-37" fmla="*/ 4916 w 46296"/>
              <a:gd name="connsiteY3-38" fmla="*/ 12014 h 12060"/>
              <a:gd name="connsiteX4-39" fmla="*/ 0 w 46296"/>
              <a:gd name="connsiteY4-40" fmla="*/ 12060 h 12060"/>
              <a:gd name="connsiteX0-41" fmla="*/ 0 w 45031"/>
              <a:gd name="connsiteY0-42" fmla="*/ 12037 h 12037"/>
              <a:gd name="connsiteX1-43" fmla="*/ 42092 w 45031"/>
              <a:gd name="connsiteY1-44" fmla="*/ 23 h 12037"/>
              <a:gd name="connsiteX2-45" fmla="*/ 45031 w 45031"/>
              <a:gd name="connsiteY2-46" fmla="*/ 0 h 12037"/>
              <a:gd name="connsiteX3-47" fmla="*/ 3651 w 45031"/>
              <a:gd name="connsiteY3-48" fmla="*/ 12014 h 12037"/>
              <a:gd name="connsiteX4-49" fmla="*/ 0 w 45031"/>
              <a:gd name="connsiteY4-50" fmla="*/ 12037 h 12037"/>
              <a:gd name="connsiteX0-51" fmla="*/ 0 w 43924"/>
              <a:gd name="connsiteY0-52" fmla="*/ 12060 h 12060"/>
              <a:gd name="connsiteX1-53" fmla="*/ 42092 w 43924"/>
              <a:gd name="connsiteY1-54" fmla="*/ 46 h 12060"/>
              <a:gd name="connsiteX2-55" fmla="*/ 43924 w 43924"/>
              <a:gd name="connsiteY2-56" fmla="*/ 0 h 12060"/>
              <a:gd name="connsiteX3-57" fmla="*/ 3651 w 43924"/>
              <a:gd name="connsiteY3-58" fmla="*/ 12037 h 12060"/>
              <a:gd name="connsiteX4-59" fmla="*/ 0 w 43924"/>
              <a:gd name="connsiteY4-60" fmla="*/ 12060 h 12060"/>
              <a:gd name="connsiteX0-61" fmla="*/ 0 w 43924"/>
              <a:gd name="connsiteY0-62" fmla="*/ 12060 h 12060"/>
              <a:gd name="connsiteX1-63" fmla="*/ 42092 w 43924"/>
              <a:gd name="connsiteY1-64" fmla="*/ 46 h 12060"/>
              <a:gd name="connsiteX2-65" fmla="*/ 43924 w 43924"/>
              <a:gd name="connsiteY2-66" fmla="*/ 0 h 12060"/>
              <a:gd name="connsiteX3-67" fmla="*/ 2623 w 43924"/>
              <a:gd name="connsiteY3-68" fmla="*/ 12060 h 12060"/>
              <a:gd name="connsiteX4-69" fmla="*/ 0 w 43924"/>
              <a:gd name="connsiteY4-70" fmla="*/ 12060 h 12060"/>
              <a:gd name="connsiteX0-71" fmla="*/ 0 w 43924"/>
              <a:gd name="connsiteY0-72" fmla="*/ 12060 h 12060"/>
              <a:gd name="connsiteX1-73" fmla="*/ 41776 w 43924"/>
              <a:gd name="connsiteY1-74" fmla="*/ 46 h 12060"/>
              <a:gd name="connsiteX2-75" fmla="*/ 43924 w 43924"/>
              <a:gd name="connsiteY2-76" fmla="*/ 0 h 12060"/>
              <a:gd name="connsiteX3-77" fmla="*/ 2623 w 43924"/>
              <a:gd name="connsiteY3-78" fmla="*/ 12060 h 12060"/>
              <a:gd name="connsiteX4-79" fmla="*/ 0 w 43924"/>
              <a:gd name="connsiteY4-80" fmla="*/ 12060 h 12060"/>
              <a:gd name="connsiteX0-81" fmla="*/ 0 w 43687"/>
              <a:gd name="connsiteY0-82" fmla="*/ 12060 h 12060"/>
              <a:gd name="connsiteX1-83" fmla="*/ 41539 w 43687"/>
              <a:gd name="connsiteY1-84" fmla="*/ 46 h 12060"/>
              <a:gd name="connsiteX2-85" fmla="*/ 43687 w 43687"/>
              <a:gd name="connsiteY2-86" fmla="*/ 0 h 12060"/>
              <a:gd name="connsiteX3-87" fmla="*/ 2386 w 43687"/>
              <a:gd name="connsiteY3-88" fmla="*/ 12060 h 12060"/>
              <a:gd name="connsiteX4-89" fmla="*/ 0 w 43687"/>
              <a:gd name="connsiteY4-90" fmla="*/ 12060 h 12060"/>
              <a:gd name="connsiteX0-91" fmla="*/ 0 w 43687"/>
              <a:gd name="connsiteY0-92" fmla="*/ 12083 h 12083"/>
              <a:gd name="connsiteX1-93" fmla="*/ 41697 w 43687"/>
              <a:gd name="connsiteY1-94" fmla="*/ 0 h 12083"/>
              <a:gd name="connsiteX2-95" fmla="*/ 43687 w 43687"/>
              <a:gd name="connsiteY2-96" fmla="*/ 23 h 12083"/>
              <a:gd name="connsiteX3-97" fmla="*/ 2386 w 43687"/>
              <a:gd name="connsiteY3-98" fmla="*/ 12083 h 12083"/>
              <a:gd name="connsiteX4-99" fmla="*/ 0 w 43687"/>
              <a:gd name="connsiteY4-100" fmla="*/ 12083 h 120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87" h="12083">
                <a:moveTo>
                  <a:pt x="0" y="12083"/>
                </a:moveTo>
                <a:lnTo>
                  <a:pt x="41697" y="0"/>
                </a:lnTo>
                <a:lnTo>
                  <a:pt x="43687" y="23"/>
                </a:lnTo>
                <a:lnTo>
                  <a:pt x="2386" y="12083"/>
                </a:lnTo>
                <a:lnTo>
                  <a:pt x="0" y="1208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6" name="组合 7"/>
          <p:cNvGrpSpPr/>
          <p:nvPr/>
        </p:nvGrpSpPr>
        <p:grpSpPr>
          <a:xfrm>
            <a:off x="6530419" y="950389"/>
            <a:ext cx="1524760" cy="1527028"/>
            <a:chOff x="6196924" y="700143"/>
            <a:chExt cx="1107960" cy="1109608"/>
          </a:xfrm>
          <a:solidFill>
            <a:srgbClr val="0070C0"/>
          </a:solidFill>
        </p:grpSpPr>
        <p:grpSp>
          <p:nvGrpSpPr>
            <p:cNvPr id="7" name="组合 6"/>
            <p:cNvGrpSpPr/>
            <p:nvPr/>
          </p:nvGrpSpPr>
          <p:grpSpPr>
            <a:xfrm>
              <a:off x="6196924" y="700143"/>
              <a:ext cx="1107960" cy="1109608"/>
              <a:chOff x="5614583" y="639462"/>
              <a:chExt cx="1334531" cy="1336516"/>
            </a:xfrm>
            <a:grpFill/>
          </p:grpSpPr>
          <p:sp>
            <p:nvSpPr>
              <p:cNvPr id="9" name="Freeform 11"/>
              <p:cNvSpPr/>
              <p:nvPr/>
            </p:nvSpPr>
            <p:spPr bwMode="auto">
              <a:xfrm>
                <a:off x="6827973" y="1195516"/>
                <a:ext cx="121141" cy="127098"/>
              </a:xfrm>
              <a:custGeom>
                <a:avLst/>
                <a:gdLst>
                  <a:gd name="T0" fmla="*/ 61 w 61"/>
                  <a:gd name="T1" fmla="*/ 0 h 64"/>
                  <a:gd name="T2" fmla="*/ 0 w 61"/>
                  <a:gd name="T3" fmla="*/ 64 h 64"/>
                  <a:gd name="T4" fmla="*/ 61 w 61"/>
                  <a:gd name="T5" fmla="*/ 64 h 64"/>
                  <a:gd name="T6" fmla="*/ 61 w 61"/>
                  <a:gd name="T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64">
                    <a:moveTo>
                      <a:pt x="61" y="0"/>
                    </a:moveTo>
                    <a:lnTo>
                      <a:pt x="0" y="64"/>
                    </a:lnTo>
                    <a:lnTo>
                      <a:pt x="61" y="64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95C1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Freeform 21"/>
              <p:cNvSpPr/>
              <p:nvPr/>
            </p:nvSpPr>
            <p:spPr bwMode="auto">
              <a:xfrm>
                <a:off x="5614583" y="639462"/>
                <a:ext cx="1334530" cy="1336516"/>
              </a:xfrm>
              <a:custGeom>
                <a:avLst/>
                <a:gdLst>
                  <a:gd name="T0" fmla="*/ 672 w 672"/>
                  <a:gd name="T1" fmla="*/ 344 h 673"/>
                  <a:gd name="T2" fmla="*/ 448 w 672"/>
                  <a:gd name="T3" fmla="*/ 117 h 673"/>
                  <a:gd name="T4" fmla="*/ 564 w 672"/>
                  <a:gd name="T5" fmla="*/ 0 h 673"/>
                  <a:gd name="T6" fmla="*/ 0 w 672"/>
                  <a:gd name="T7" fmla="*/ 0 h 673"/>
                  <a:gd name="T8" fmla="*/ 0 w 672"/>
                  <a:gd name="T9" fmla="*/ 564 h 673"/>
                  <a:gd name="T10" fmla="*/ 116 w 672"/>
                  <a:gd name="T11" fmla="*/ 448 h 673"/>
                  <a:gd name="T12" fmla="*/ 343 w 672"/>
                  <a:gd name="T13" fmla="*/ 673 h 673"/>
                  <a:gd name="T14" fmla="*/ 672 w 672"/>
                  <a:gd name="T15" fmla="*/ 344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2" h="673">
                    <a:moveTo>
                      <a:pt x="672" y="344"/>
                    </a:moveTo>
                    <a:lnTo>
                      <a:pt x="448" y="117"/>
                    </a:lnTo>
                    <a:lnTo>
                      <a:pt x="564" y="0"/>
                    </a:lnTo>
                    <a:lnTo>
                      <a:pt x="0" y="0"/>
                    </a:lnTo>
                    <a:lnTo>
                      <a:pt x="0" y="564"/>
                    </a:lnTo>
                    <a:lnTo>
                      <a:pt x="116" y="448"/>
                    </a:lnTo>
                    <a:lnTo>
                      <a:pt x="343" y="673"/>
                    </a:lnTo>
                    <a:lnTo>
                      <a:pt x="672" y="344"/>
                    </a:lnTo>
                    <a:close/>
                  </a:path>
                </a:pathLst>
              </a:custGeom>
              <a:solidFill>
                <a:srgbClr val="95C1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173"/>
            <p:cNvSpPr txBox="1"/>
            <p:nvPr/>
          </p:nvSpPr>
          <p:spPr>
            <a:xfrm>
              <a:off x="6287783" y="777946"/>
              <a:ext cx="501336" cy="40815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3200" b="1" spc="3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3200" b="1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5"/>
          <p:cNvGrpSpPr/>
          <p:nvPr/>
        </p:nvGrpSpPr>
        <p:grpSpPr>
          <a:xfrm>
            <a:off x="4476472" y="3044505"/>
            <a:ext cx="1666003" cy="1531564"/>
            <a:chOff x="4704433" y="2221823"/>
            <a:chExt cx="1210593" cy="1112904"/>
          </a:xfrm>
          <a:solidFill>
            <a:srgbClr val="0070C0"/>
          </a:solidFill>
        </p:grpSpPr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5913039" y="2506498"/>
              <a:ext cx="1987" cy="19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5913039" y="250649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4" name="组合 8"/>
            <p:cNvGrpSpPr/>
            <p:nvPr/>
          </p:nvGrpSpPr>
          <p:grpSpPr>
            <a:xfrm>
              <a:off x="4704433" y="2221823"/>
              <a:ext cx="1109612" cy="1112904"/>
              <a:chOff x="4467240" y="2132467"/>
              <a:chExt cx="1109612" cy="1112904"/>
            </a:xfrm>
            <a:grpFill/>
          </p:grpSpPr>
          <p:sp>
            <p:nvSpPr>
              <p:cNvPr id="16" name="Freeform 13"/>
              <p:cNvSpPr/>
              <p:nvPr/>
            </p:nvSpPr>
            <p:spPr bwMode="auto">
              <a:xfrm>
                <a:off x="5449754" y="2569764"/>
                <a:ext cx="127098" cy="127098"/>
              </a:xfrm>
              <a:custGeom>
                <a:avLst/>
                <a:gdLst>
                  <a:gd name="T0" fmla="*/ 64 w 64"/>
                  <a:gd name="T1" fmla="*/ 0 h 64"/>
                  <a:gd name="T2" fmla="*/ 0 w 64"/>
                  <a:gd name="T3" fmla="*/ 64 h 64"/>
                  <a:gd name="T4" fmla="*/ 64 w 64"/>
                  <a:gd name="T5" fmla="*/ 64 h 64"/>
                  <a:gd name="T6" fmla="*/ 64 w 64"/>
                  <a:gd name="T7" fmla="*/ 2 h 64"/>
                  <a:gd name="T8" fmla="*/ 64 w 64"/>
                  <a:gd name="T9" fmla="*/ 2 h 64"/>
                  <a:gd name="T10" fmla="*/ 64 w 64"/>
                  <a:gd name="T11" fmla="*/ 2 h 64"/>
                  <a:gd name="T12" fmla="*/ 64 w 64"/>
                  <a:gd name="T1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64">
                    <a:moveTo>
                      <a:pt x="64" y="0"/>
                    </a:moveTo>
                    <a:lnTo>
                      <a:pt x="0" y="64"/>
                    </a:lnTo>
                    <a:lnTo>
                      <a:pt x="64" y="64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95C1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 23"/>
              <p:cNvSpPr/>
              <p:nvPr/>
            </p:nvSpPr>
            <p:spPr bwMode="auto">
              <a:xfrm>
                <a:off x="4467240" y="2132467"/>
                <a:ext cx="1109609" cy="1112904"/>
              </a:xfrm>
              <a:custGeom>
                <a:avLst/>
                <a:gdLst>
                  <a:gd name="T0" fmla="*/ 673 w 673"/>
                  <a:gd name="T1" fmla="*/ 344 h 675"/>
                  <a:gd name="T2" fmla="*/ 448 w 673"/>
                  <a:gd name="T3" fmla="*/ 119 h 675"/>
                  <a:gd name="T4" fmla="*/ 564 w 673"/>
                  <a:gd name="T5" fmla="*/ 0 h 675"/>
                  <a:gd name="T6" fmla="*/ 0 w 673"/>
                  <a:gd name="T7" fmla="*/ 0 h 675"/>
                  <a:gd name="T8" fmla="*/ 0 w 673"/>
                  <a:gd name="T9" fmla="*/ 566 h 675"/>
                  <a:gd name="T10" fmla="*/ 116 w 673"/>
                  <a:gd name="T11" fmla="*/ 448 h 675"/>
                  <a:gd name="T12" fmla="*/ 341 w 673"/>
                  <a:gd name="T13" fmla="*/ 675 h 675"/>
                  <a:gd name="T14" fmla="*/ 673 w 673"/>
                  <a:gd name="T15" fmla="*/ 344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3" h="675">
                    <a:moveTo>
                      <a:pt x="673" y="344"/>
                    </a:moveTo>
                    <a:lnTo>
                      <a:pt x="448" y="119"/>
                    </a:lnTo>
                    <a:lnTo>
                      <a:pt x="564" y="0"/>
                    </a:lnTo>
                    <a:lnTo>
                      <a:pt x="0" y="0"/>
                    </a:lnTo>
                    <a:lnTo>
                      <a:pt x="0" y="566"/>
                    </a:lnTo>
                    <a:lnTo>
                      <a:pt x="116" y="448"/>
                    </a:lnTo>
                    <a:lnTo>
                      <a:pt x="341" y="675"/>
                    </a:lnTo>
                    <a:lnTo>
                      <a:pt x="673" y="344"/>
                    </a:lnTo>
                    <a:close/>
                  </a:path>
                </a:pathLst>
              </a:custGeom>
              <a:solidFill>
                <a:srgbClr val="95C1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5" name="文本框 173"/>
            <p:cNvSpPr txBox="1"/>
            <p:nvPr/>
          </p:nvSpPr>
          <p:spPr>
            <a:xfrm>
              <a:off x="4790566" y="2322756"/>
              <a:ext cx="501336" cy="40815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3200" b="1" spc="3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3200" b="1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9"/>
          <p:cNvGrpSpPr/>
          <p:nvPr/>
        </p:nvGrpSpPr>
        <p:grpSpPr>
          <a:xfrm>
            <a:off x="6215538" y="2674322"/>
            <a:ext cx="1527028" cy="1533835"/>
            <a:chOff x="5968119" y="1952831"/>
            <a:chExt cx="1109608" cy="1114554"/>
          </a:xfrm>
          <a:solidFill>
            <a:srgbClr val="00B0F0"/>
          </a:solidFill>
        </p:grpSpPr>
        <p:sp>
          <p:nvSpPr>
            <p:cNvPr id="19" name="Freeform 9"/>
            <p:cNvSpPr/>
            <p:nvPr/>
          </p:nvSpPr>
          <p:spPr bwMode="auto">
            <a:xfrm>
              <a:off x="5968119" y="1952831"/>
              <a:ext cx="1109608" cy="1114554"/>
            </a:xfrm>
            <a:custGeom>
              <a:avLst/>
              <a:gdLst>
                <a:gd name="T0" fmla="*/ 0 w 673"/>
                <a:gd name="T1" fmla="*/ 332 h 676"/>
                <a:gd name="T2" fmla="*/ 225 w 673"/>
                <a:gd name="T3" fmla="*/ 557 h 676"/>
                <a:gd name="T4" fmla="*/ 109 w 673"/>
                <a:gd name="T5" fmla="*/ 676 h 676"/>
                <a:gd name="T6" fmla="*/ 673 w 673"/>
                <a:gd name="T7" fmla="*/ 676 h 676"/>
                <a:gd name="T8" fmla="*/ 673 w 673"/>
                <a:gd name="T9" fmla="*/ 109 h 676"/>
                <a:gd name="T10" fmla="*/ 557 w 673"/>
                <a:gd name="T11" fmla="*/ 228 h 676"/>
                <a:gd name="T12" fmla="*/ 329 w 673"/>
                <a:gd name="T13" fmla="*/ 0 h 676"/>
                <a:gd name="T14" fmla="*/ 0 w 673"/>
                <a:gd name="T15" fmla="*/ 332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3" h="676">
                  <a:moveTo>
                    <a:pt x="0" y="332"/>
                  </a:moveTo>
                  <a:lnTo>
                    <a:pt x="225" y="557"/>
                  </a:lnTo>
                  <a:lnTo>
                    <a:pt x="109" y="676"/>
                  </a:lnTo>
                  <a:lnTo>
                    <a:pt x="673" y="676"/>
                  </a:lnTo>
                  <a:lnTo>
                    <a:pt x="673" y="109"/>
                  </a:lnTo>
                  <a:lnTo>
                    <a:pt x="557" y="228"/>
                  </a:lnTo>
                  <a:lnTo>
                    <a:pt x="329" y="0"/>
                  </a:lnTo>
                  <a:lnTo>
                    <a:pt x="0" y="332"/>
                  </a:lnTo>
                  <a:close/>
                </a:path>
              </a:pathLst>
            </a:custGeom>
            <a:solidFill>
              <a:srgbClr val="086A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文本框 173"/>
            <p:cNvSpPr txBox="1"/>
            <p:nvPr/>
          </p:nvSpPr>
          <p:spPr>
            <a:xfrm>
              <a:off x="6482784" y="2591437"/>
              <a:ext cx="501336" cy="40815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3200" b="1" spc="3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3200" b="1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1"/>
          <p:cNvGrpSpPr/>
          <p:nvPr/>
        </p:nvGrpSpPr>
        <p:grpSpPr>
          <a:xfrm>
            <a:off x="4143272" y="4756609"/>
            <a:ext cx="1524760" cy="1527028"/>
            <a:chOff x="4462315" y="3465915"/>
            <a:chExt cx="1107960" cy="1109608"/>
          </a:xfrm>
          <a:solidFill>
            <a:srgbClr val="00B0F0"/>
          </a:solidFill>
        </p:grpSpPr>
        <p:sp>
          <p:nvSpPr>
            <p:cNvPr id="22" name="Freeform 8"/>
            <p:cNvSpPr/>
            <p:nvPr/>
          </p:nvSpPr>
          <p:spPr bwMode="auto">
            <a:xfrm>
              <a:off x="4462315" y="3465915"/>
              <a:ext cx="1107960" cy="1109608"/>
            </a:xfrm>
            <a:custGeom>
              <a:avLst/>
              <a:gdLst>
                <a:gd name="T0" fmla="*/ 0 w 672"/>
                <a:gd name="T1" fmla="*/ 332 h 673"/>
                <a:gd name="T2" fmla="*/ 224 w 672"/>
                <a:gd name="T3" fmla="*/ 557 h 673"/>
                <a:gd name="T4" fmla="*/ 108 w 672"/>
                <a:gd name="T5" fmla="*/ 673 h 673"/>
                <a:gd name="T6" fmla="*/ 672 w 672"/>
                <a:gd name="T7" fmla="*/ 673 h 673"/>
                <a:gd name="T8" fmla="*/ 672 w 672"/>
                <a:gd name="T9" fmla="*/ 109 h 673"/>
                <a:gd name="T10" fmla="*/ 556 w 672"/>
                <a:gd name="T11" fmla="*/ 225 h 673"/>
                <a:gd name="T12" fmla="*/ 329 w 672"/>
                <a:gd name="T13" fmla="*/ 0 h 673"/>
                <a:gd name="T14" fmla="*/ 0 w 672"/>
                <a:gd name="T15" fmla="*/ 332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2" h="673">
                  <a:moveTo>
                    <a:pt x="0" y="332"/>
                  </a:moveTo>
                  <a:lnTo>
                    <a:pt x="224" y="557"/>
                  </a:lnTo>
                  <a:lnTo>
                    <a:pt x="108" y="673"/>
                  </a:lnTo>
                  <a:lnTo>
                    <a:pt x="672" y="673"/>
                  </a:lnTo>
                  <a:lnTo>
                    <a:pt x="672" y="109"/>
                  </a:lnTo>
                  <a:lnTo>
                    <a:pt x="556" y="225"/>
                  </a:lnTo>
                  <a:lnTo>
                    <a:pt x="329" y="0"/>
                  </a:lnTo>
                  <a:lnTo>
                    <a:pt x="0" y="332"/>
                  </a:lnTo>
                  <a:close/>
                </a:path>
              </a:pathLst>
            </a:custGeom>
            <a:solidFill>
              <a:srgbClr val="086A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文本框 173"/>
            <p:cNvSpPr txBox="1"/>
            <p:nvPr/>
          </p:nvSpPr>
          <p:spPr>
            <a:xfrm>
              <a:off x="4938051" y="4013830"/>
              <a:ext cx="501336" cy="40815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3200" b="1" spc="3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3200" b="1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TextBox 145"/>
          <p:cNvSpPr txBox="1"/>
          <p:nvPr/>
        </p:nvSpPr>
        <p:spPr>
          <a:xfrm>
            <a:off x="1385180" y="3454127"/>
            <a:ext cx="3033835" cy="864577"/>
          </a:xfrm>
          <a:prstGeom prst="rect">
            <a:avLst/>
          </a:prstGeom>
          <a:noFill/>
        </p:spPr>
        <p:txBody>
          <a:bodyPr wrap="square" lIns="162544" tIns="81271" rIns="162544" bIns="81271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TextBox 148"/>
          <p:cNvSpPr txBox="1"/>
          <p:nvPr/>
        </p:nvSpPr>
        <p:spPr>
          <a:xfrm>
            <a:off x="3047999" y="3204880"/>
            <a:ext cx="1355888" cy="276999"/>
          </a:xfrm>
          <a:prstGeom prst="rect">
            <a:avLst/>
          </a:prstGeom>
          <a:noFill/>
        </p:spPr>
        <p:txBody>
          <a:bodyPr wrap="square" lIns="162544" tIns="0" rIns="162544" bIns="0" rtlCol="0" anchor="t">
            <a:spAutoFit/>
          </a:bodyPr>
          <a:lstStyle/>
          <a:p>
            <a:pPr lvl="0" algn="r"/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</a:t>
            </a:r>
            <a:endParaRPr lang="zh-CN" altLang="en-US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6" name="TextBox 145"/>
          <p:cNvSpPr txBox="1"/>
          <p:nvPr/>
        </p:nvSpPr>
        <p:spPr>
          <a:xfrm>
            <a:off x="7737422" y="3327144"/>
            <a:ext cx="3099576" cy="864577"/>
          </a:xfrm>
          <a:prstGeom prst="rect">
            <a:avLst/>
          </a:prstGeom>
          <a:noFill/>
        </p:spPr>
        <p:txBody>
          <a:bodyPr wrap="square" lIns="162544" tIns="81271" rIns="162544" bIns="812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Box 148"/>
          <p:cNvSpPr txBox="1"/>
          <p:nvPr/>
        </p:nvSpPr>
        <p:spPr>
          <a:xfrm>
            <a:off x="7760878" y="3051261"/>
            <a:ext cx="1557299" cy="276999"/>
          </a:xfrm>
          <a:prstGeom prst="rect">
            <a:avLst/>
          </a:prstGeom>
          <a:noFill/>
        </p:spPr>
        <p:txBody>
          <a:bodyPr wrap="square" lIns="162544" tIns="0" rIns="162544" bIns="0" rtlCol="0" anchor="t">
            <a:spAutoFit/>
          </a:bodyPr>
          <a:lstStyle/>
          <a:p>
            <a:pPr lvl="0"/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</a:t>
            </a:r>
            <a:endParaRPr lang="zh-CN" altLang="en-US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9" name="TextBox 145"/>
          <p:cNvSpPr txBox="1"/>
          <p:nvPr/>
        </p:nvSpPr>
        <p:spPr>
          <a:xfrm>
            <a:off x="3574070" y="1309966"/>
            <a:ext cx="3033836" cy="864577"/>
          </a:xfrm>
          <a:prstGeom prst="rect">
            <a:avLst/>
          </a:prstGeom>
          <a:noFill/>
        </p:spPr>
        <p:txBody>
          <a:bodyPr wrap="square" lIns="162544" tIns="81271" rIns="162544" bIns="81271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extBox 148"/>
          <p:cNvSpPr txBox="1"/>
          <p:nvPr/>
        </p:nvSpPr>
        <p:spPr>
          <a:xfrm>
            <a:off x="5215171" y="1070391"/>
            <a:ext cx="1334068" cy="276999"/>
          </a:xfrm>
          <a:prstGeom prst="rect">
            <a:avLst/>
          </a:prstGeom>
          <a:noFill/>
        </p:spPr>
        <p:txBody>
          <a:bodyPr wrap="square" lIns="162544" tIns="0" rIns="162544" bIns="0" rtlCol="0" anchor="t">
            <a:spAutoFit/>
          </a:bodyPr>
          <a:lstStyle/>
          <a:p>
            <a:pPr lvl="0" algn="r"/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</a:t>
            </a:r>
            <a:endParaRPr lang="zh-CN" altLang="en-US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2" name="TextBox 145"/>
          <p:cNvSpPr txBox="1"/>
          <p:nvPr/>
        </p:nvSpPr>
        <p:spPr>
          <a:xfrm>
            <a:off x="5681876" y="5400872"/>
            <a:ext cx="3099576" cy="864577"/>
          </a:xfrm>
          <a:prstGeom prst="rect">
            <a:avLst/>
          </a:prstGeom>
          <a:noFill/>
        </p:spPr>
        <p:txBody>
          <a:bodyPr wrap="square" lIns="162544" tIns="81271" rIns="162544" bIns="812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Box 148"/>
          <p:cNvSpPr txBox="1"/>
          <p:nvPr/>
        </p:nvSpPr>
        <p:spPr>
          <a:xfrm>
            <a:off x="5705332" y="5124989"/>
            <a:ext cx="1557299" cy="276999"/>
          </a:xfrm>
          <a:prstGeom prst="rect">
            <a:avLst/>
          </a:prstGeom>
          <a:noFill/>
        </p:spPr>
        <p:txBody>
          <a:bodyPr wrap="square" lIns="162544" tIns="0" rIns="162544" bIns="0" rtlCol="0" anchor="t">
            <a:spAutoFit/>
          </a:bodyPr>
          <a:lstStyle/>
          <a:p>
            <a:pPr lvl="0"/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</a:t>
            </a:r>
            <a:endParaRPr lang="zh-CN" altLang="en-US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44" name="Picture 30_1_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4" t="48165" r="42304" b="1110"/>
          <a:stretch>
            <a:fillRect/>
          </a:stretch>
        </p:blipFill>
        <p:spPr>
          <a:xfrm>
            <a:off x="-62650" y="0"/>
            <a:ext cx="754310" cy="937712"/>
          </a:xfrm>
          <a:prstGeom prst="rect">
            <a:avLst/>
          </a:prstGeom>
        </p:spPr>
      </p:pic>
      <p:sp>
        <p:nvSpPr>
          <p:cNvPr id="45" name="TextBox 34_1_1_1"/>
          <p:cNvSpPr txBox="1"/>
          <p:nvPr/>
        </p:nvSpPr>
        <p:spPr>
          <a:xfrm>
            <a:off x="691660" y="264868"/>
            <a:ext cx="22787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4" t="2946" r="9476" b="1861"/>
          <a:stretch>
            <a:fillRect/>
          </a:stretch>
        </p:blipFill>
        <p:spPr>
          <a:xfrm>
            <a:off x="1258431" y="570605"/>
            <a:ext cx="9434132" cy="61688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211894" y="2223796"/>
            <a:ext cx="4890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/>
                </a:solidFill>
                <a:cs typeface="+mn-ea"/>
                <a:sym typeface="+mn-lt"/>
              </a:rPr>
              <a:t>THANKS </a:t>
            </a:r>
            <a:endParaRPr lang="zh-CN" altLang="en-US" sz="9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21965" y="4976475"/>
            <a:ext cx="2164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Report 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freeppt7.com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81980" y="4976475"/>
            <a:ext cx="1325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Time 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202X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12650" y="1040923"/>
            <a:ext cx="2308324" cy="47148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3800" b="1" dirty="0">
                <a:solidFill>
                  <a:schemeClr val="bg1"/>
                </a:solidFill>
                <a:cs typeface="+mn-ea"/>
                <a:sym typeface="+mn-lt"/>
              </a:rPr>
              <a:t>202X</a:t>
            </a:r>
            <a:endParaRPr lang="zh-CN" altLang="en-US" sz="13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  <p:pic>
        <p:nvPicPr>
          <p:cNvPr id="2" name="Picture 30_1_1">
            <a:extLst>
              <a:ext uri="{FF2B5EF4-FFF2-40B4-BE49-F238E27FC236}">
                <a16:creationId xmlns:a16="http://schemas.microsoft.com/office/drawing/2014/main" id="{D4C32317-3E0A-B8FB-5578-89F4DC705A4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4" t="48165" r="42304" b="1110"/>
          <a:stretch>
            <a:fillRect/>
          </a:stretch>
        </p:blipFill>
        <p:spPr>
          <a:xfrm>
            <a:off x="-62650" y="0"/>
            <a:ext cx="754310" cy="9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17" b="59036"/>
          <a:stretch>
            <a:fillRect/>
          </a:stretch>
        </p:blipFill>
        <p:spPr>
          <a:xfrm>
            <a:off x="7663" y="0"/>
            <a:ext cx="3101224" cy="328063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539089" y="720468"/>
            <a:ext cx="9457855" cy="5908940"/>
            <a:chOff x="1578319" y="1504743"/>
            <a:chExt cx="7967050" cy="497753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63" r="8371"/>
            <a:stretch>
              <a:fillRect/>
            </a:stretch>
          </p:blipFill>
          <p:spPr>
            <a:xfrm>
              <a:off x="1578319" y="1602463"/>
              <a:ext cx="7967050" cy="4879817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44" t="5137" r="56525" b="84782"/>
            <a:stretch>
              <a:fillRect/>
            </a:stretch>
          </p:blipFill>
          <p:spPr>
            <a:xfrm rot="5400000">
              <a:off x="2866570" y="1794454"/>
              <a:ext cx="1149790" cy="570368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44" t="5137" r="56525" b="84782"/>
            <a:stretch>
              <a:fillRect/>
            </a:stretch>
          </p:blipFill>
          <p:spPr>
            <a:xfrm rot="5400000">
              <a:off x="6151469" y="1794454"/>
              <a:ext cx="1149790" cy="570368"/>
            </a:xfrm>
            <a:prstGeom prst="rect">
              <a:avLst/>
            </a:prstGeom>
          </p:spPr>
        </p:pic>
      </p:grp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84" b="53268"/>
          <a:stretch>
            <a:fillRect/>
          </a:stretch>
        </p:blipFill>
        <p:spPr>
          <a:xfrm>
            <a:off x="7930477" y="1"/>
            <a:ext cx="4261522" cy="2580238"/>
          </a:xfrm>
          <a:prstGeom prst="rect">
            <a:avLst/>
          </a:prstGeom>
        </p:spPr>
      </p:pic>
      <p:sp>
        <p:nvSpPr>
          <p:cNvPr id="61" name="文本框 60"/>
          <p:cNvSpPr txBox="1"/>
          <p:nvPr/>
        </p:nvSpPr>
        <p:spPr>
          <a:xfrm>
            <a:off x="4108864" y="1715101"/>
            <a:ext cx="3304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b="1" dirty="0">
                <a:solidFill>
                  <a:schemeClr val="bg1"/>
                </a:solidFill>
                <a:cs typeface="+mn-ea"/>
                <a:sym typeface="+mn-lt"/>
              </a:rPr>
              <a:t>PART ONE</a:t>
            </a:r>
            <a:endParaRPr kumimoji="1" lang="zh-CN" altLang="en-US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2748554" y="2874738"/>
            <a:ext cx="6368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6" name="íṣļide"/>
          <p:cNvSpPr/>
          <p:nvPr/>
        </p:nvSpPr>
        <p:spPr bwMode="auto">
          <a:xfrm>
            <a:off x="2926947" y="4069963"/>
            <a:ext cx="6338105" cy="86023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55" r="68587"/>
          <a:stretch>
            <a:fillRect/>
          </a:stretch>
        </p:blipFill>
        <p:spPr>
          <a:xfrm flipH="1">
            <a:off x="7993281" y="2756928"/>
            <a:ext cx="4207095" cy="4109114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6" r="44572" b="77024"/>
          <a:stretch>
            <a:fillRect/>
          </a:stretch>
        </p:blipFill>
        <p:spPr>
          <a:xfrm flipV="1">
            <a:off x="-269055" y="5558081"/>
            <a:ext cx="2898025" cy="12999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691660" y="264868"/>
            <a:ext cx="22787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微软雅黑" panose="020B050302020402020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7" name="组合 9"/>
          <p:cNvGrpSpPr/>
          <p:nvPr/>
        </p:nvGrpSpPr>
        <p:grpSpPr>
          <a:xfrm>
            <a:off x="3865533" y="1480133"/>
            <a:ext cx="2594094" cy="773246"/>
            <a:chOff x="4148176" y="1670797"/>
            <a:chExt cx="2792834" cy="832417"/>
          </a:xfrm>
        </p:grpSpPr>
        <p:cxnSp>
          <p:nvCxnSpPr>
            <p:cNvPr id="78" name="直接连接符 10"/>
            <p:cNvCxnSpPr/>
            <p:nvPr/>
          </p:nvCxnSpPr>
          <p:spPr>
            <a:xfrm>
              <a:off x="4959524" y="2089717"/>
              <a:ext cx="1981486" cy="0"/>
            </a:xfrm>
            <a:prstGeom prst="line">
              <a:avLst/>
            </a:prstGeom>
            <a:noFill/>
            <a:ln w="12700" cap="flat" cmpd="sng" algn="ctr">
              <a:solidFill>
                <a:srgbClr val="086A46"/>
              </a:solidFill>
              <a:prstDash val="solid"/>
              <a:headEnd type="none" w="med" len="med"/>
              <a:tailEnd type="oval" w="med" len="med"/>
            </a:ln>
            <a:effectLst/>
          </p:spPr>
        </p:cxnSp>
        <p:grpSp>
          <p:nvGrpSpPr>
            <p:cNvPr id="79" name="组合 11"/>
            <p:cNvGrpSpPr/>
            <p:nvPr/>
          </p:nvGrpSpPr>
          <p:grpSpPr>
            <a:xfrm>
              <a:off x="4148176" y="1697000"/>
              <a:ext cx="904292" cy="806214"/>
              <a:chOff x="3835847" y="1395243"/>
              <a:chExt cx="1462116" cy="1303538"/>
            </a:xfrm>
          </p:grpSpPr>
          <p:sp>
            <p:nvSpPr>
              <p:cNvPr id="83" name="同心圆 82"/>
              <p:cNvSpPr/>
              <p:nvPr/>
            </p:nvSpPr>
            <p:spPr>
              <a:xfrm>
                <a:off x="3835847" y="1395243"/>
                <a:ext cx="1303538" cy="1303538"/>
              </a:xfrm>
              <a:prstGeom prst="donut">
                <a:avLst>
                  <a:gd name="adj" fmla="val 3142"/>
                </a:avLst>
              </a:prstGeom>
              <a:solidFill>
                <a:srgbClr val="086A46"/>
              </a:solidFill>
              <a:ln w="25400" cap="flat" cmpd="sng" algn="ctr">
                <a:solidFill>
                  <a:srgbClr val="086A46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5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1" name="组合 13"/>
              <p:cNvGrpSpPr/>
              <p:nvPr/>
            </p:nvGrpSpPr>
            <p:grpSpPr>
              <a:xfrm>
                <a:off x="4939609" y="1857832"/>
                <a:ext cx="358354" cy="358354"/>
                <a:chOff x="5917211" y="1835961"/>
                <a:chExt cx="504056" cy="504056"/>
              </a:xfrm>
            </p:grpSpPr>
            <p:sp>
              <p:nvSpPr>
                <p:cNvPr id="85" name="椭圆 84"/>
                <p:cNvSpPr/>
                <p:nvPr/>
              </p:nvSpPr>
              <p:spPr>
                <a:xfrm>
                  <a:off x="6039087" y="1981663"/>
                  <a:ext cx="222754" cy="222754"/>
                </a:xfrm>
                <a:prstGeom prst="ellipse">
                  <a:avLst/>
                </a:prstGeom>
                <a:solidFill>
                  <a:srgbClr val="086A4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1500" kern="0">
                    <a:solidFill>
                      <a:sysClr val="window" lastClr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同心圆 83"/>
                <p:cNvSpPr/>
                <p:nvPr/>
              </p:nvSpPr>
              <p:spPr>
                <a:xfrm>
                  <a:off x="5917211" y="1835961"/>
                  <a:ext cx="504056" cy="504056"/>
                </a:xfrm>
                <a:prstGeom prst="donut">
                  <a:avLst>
                    <a:gd name="adj" fmla="val 3142"/>
                  </a:avLst>
                </a:prstGeom>
                <a:solidFill>
                  <a:srgbClr val="086A46"/>
                </a:solidFill>
                <a:ln w="25400" cap="flat" cmpd="sng" algn="ctr">
                  <a:solidFill>
                    <a:srgbClr val="086A46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15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2" name="椭圆 81"/>
              <p:cNvSpPr/>
              <p:nvPr/>
            </p:nvSpPr>
            <p:spPr>
              <a:xfrm>
                <a:off x="4151028" y="1732853"/>
                <a:ext cx="676101" cy="676101"/>
              </a:xfrm>
              <a:prstGeom prst="ellipse">
                <a:avLst/>
              </a:prstGeom>
              <a:solidFill>
                <a:srgbClr val="086A4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1900" kern="0" dirty="0">
                    <a:solidFill>
                      <a:sysClr val="window" lastClr="FFFFFF"/>
                    </a:solidFill>
                    <a:cs typeface="+mn-ea"/>
                    <a:sym typeface="+mn-lt"/>
                  </a:rPr>
                  <a:t>1</a:t>
                </a:r>
                <a:endParaRPr lang="zh-CN" altLang="en-US" sz="1900" kern="0" dirty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0" name="TextBox 6"/>
            <p:cNvSpPr txBox="1"/>
            <p:nvPr/>
          </p:nvSpPr>
          <p:spPr>
            <a:xfrm>
              <a:off x="4748997" y="1670797"/>
              <a:ext cx="2180550" cy="397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prstClr val="black"/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6" name="组合 18"/>
          <p:cNvGrpSpPr/>
          <p:nvPr/>
        </p:nvGrpSpPr>
        <p:grpSpPr>
          <a:xfrm>
            <a:off x="4667706" y="2671626"/>
            <a:ext cx="2619425" cy="776615"/>
            <a:chOff x="4679100" y="2745863"/>
            <a:chExt cx="2820106" cy="836044"/>
          </a:xfrm>
        </p:grpSpPr>
        <p:cxnSp>
          <p:nvCxnSpPr>
            <p:cNvPr id="87" name="直接连接符 19"/>
            <p:cNvCxnSpPr/>
            <p:nvPr/>
          </p:nvCxnSpPr>
          <p:spPr>
            <a:xfrm>
              <a:off x="5490448" y="3168410"/>
              <a:ext cx="1943050" cy="0"/>
            </a:xfrm>
            <a:prstGeom prst="line">
              <a:avLst/>
            </a:prstGeom>
            <a:noFill/>
            <a:ln w="12700" cap="flat" cmpd="sng" algn="ctr">
              <a:solidFill>
                <a:srgbClr val="95C159"/>
              </a:solidFill>
              <a:prstDash val="solid"/>
              <a:headEnd type="none" w="med" len="med"/>
              <a:tailEnd type="oval" w="med" len="med"/>
            </a:ln>
            <a:effectLst/>
          </p:spPr>
        </p:cxnSp>
        <p:grpSp>
          <p:nvGrpSpPr>
            <p:cNvPr id="88" name="组合 20"/>
            <p:cNvGrpSpPr/>
            <p:nvPr/>
          </p:nvGrpSpPr>
          <p:grpSpPr>
            <a:xfrm>
              <a:off x="4679100" y="2775693"/>
              <a:ext cx="904292" cy="806214"/>
              <a:chOff x="3835847" y="1395243"/>
              <a:chExt cx="1462116" cy="1303538"/>
            </a:xfrm>
          </p:grpSpPr>
          <p:sp>
            <p:nvSpPr>
              <p:cNvPr id="90" name="同心圆 89"/>
              <p:cNvSpPr/>
              <p:nvPr/>
            </p:nvSpPr>
            <p:spPr>
              <a:xfrm>
                <a:off x="3835847" y="1395243"/>
                <a:ext cx="1303538" cy="1303538"/>
              </a:xfrm>
              <a:prstGeom prst="donut">
                <a:avLst>
                  <a:gd name="adj" fmla="val 3142"/>
                </a:avLst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solidFill>
                  <a:srgbClr val="95C159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5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91" name="组合 23"/>
              <p:cNvGrpSpPr/>
              <p:nvPr/>
            </p:nvGrpSpPr>
            <p:grpSpPr>
              <a:xfrm>
                <a:off x="4939609" y="1857832"/>
                <a:ext cx="358354" cy="358354"/>
                <a:chOff x="5917211" y="1835961"/>
                <a:chExt cx="504056" cy="504056"/>
              </a:xfrm>
            </p:grpSpPr>
            <p:sp>
              <p:nvSpPr>
                <p:cNvPr id="93" name="同心圆 92"/>
                <p:cNvSpPr/>
                <p:nvPr/>
              </p:nvSpPr>
              <p:spPr>
                <a:xfrm>
                  <a:off x="5917211" y="1835961"/>
                  <a:ext cx="504056" cy="504056"/>
                </a:xfrm>
                <a:prstGeom prst="donut">
                  <a:avLst>
                    <a:gd name="adj" fmla="val 3142"/>
                  </a:avLst>
                </a:prstGeom>
                <a:solidFill>
                  <a:sysClr val="window" lastClr="FFFFFF">
                    <a:lumMod val="65000"/>
                  </a:sysClr>
                </a:solidFill>
                <a:ln w="25400" cap="flat" cmpd="sng" algn="ctr">
                  <a:solidFill>
                    <a:srgbClr val="95C159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15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椭圆 93"/>
                <p:cNvSpPr/>
                <p:nvPr/>
              </p:nvSpPr>
              <p:spPr>
                <a:xfrm>
                  <a:off x="6039087" y="1981663"/>
                  <a:ext cx="222754" cy="222754"/>
                </a:xfrm>
                <a:prstGeom prst="ellipse">
                  <a:avLst/>
                </a:prstGeom>
                <a:solidFill>
                  <a:srgbClr val="95C159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1500" kern="0">
                    <a:solidFill>
                      <a:sysClr val="window" lastClr="FFFFFF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2" name="椭圆 91"/>
              <p:cNvSpPr/>
              <p:nvPr/>
            </p:nvSpPr>
            <p:spPr>
              <a:xfrm>
                <a:off x="4151028" y="1732853"/>
                <a:ext cx="676101" cy="676101"/>
              </a:xfrm>
              <a:prstGeom prst="ellipse">
                <a:avLst/>
              </a:prstGeom>
              <a:solidFill>
                <a:srgbClr val="95C15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1900" kern="0" dirty="0">
                    <a:solidFill>
                      <a:sysClr val="window" lastClr="FFFFFF"/>
                    </a:solidFill>
                    <a:cs typeface="+mn-ea"/>
                    <a:sym typeface="+mn-lt"/>
                  </a:rPr>
                  <a:t>2</a:t>
                </a:r>
                <a:endParaRPr lang="zh-CN" altLang="en-US" sz="1900" kern="0" dirty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9" name="TextBox 15"/>
            <p:cNvSpPr txBox="1"/>
            <p:nvPr/>
          </p:nvSpPr>
          <p:spPr>
            <a:xfrm>
              <a:off x="5318656" y="2745863"/>
              <a:ext cx="2180550" cy="397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5" name="组合 27"/>
          <p:cNvGrpSpPr/>
          <p:nvPr/>
        </p:nvGrpSpPr>
        <p:grpSpPr>
          <a:xfrm>
            <a:off x="4627674" y="4092358"/>
            <a:ext cx="2579724" cy="771002"/>
            <a:chOff x="4420400" y="3971865"/>
            <a:chExt cx="2777364" cy="830001"/>
          </a:xfrm>
        </p:grpSpPr>
        <p:cxnSp>
          <p:nvCxnSpPr>
            <p:cNvPr id="96" name="直接连接符 28"/>
            <p:cNvCxnSpPr/>
            <p:nvPr/>
          </p:nvCxnSpPr>
          <p:spPr>
            <a:xfrm>
              <a:off x="5231746" y="4388371"/>
              <a:ext cx="1814818" cy="0"/>
            </a:xfrm>
            <a:prstGeom prst="line">
              <a:avLst/>
            </a:prstGeom>
            <a:noFill/>
            <a:ln w="12700" cap="flat" cmpd="sng" algn="ctr">
              <a:solidFill>
                <a:srgbClr val="086A46"/>
              </a:solidFill>
              <a:prstDash val="solid"/>
              <a:headEnd type="none" w="med" len="med"/>
              <a:tailEnd type="oval" w="med" len="med"/>
            </a:ln>
            <a:effectLst/>
          </p:spPr>
        </p:cxnSp>
        <p:grpSp>
          <p:nvGrpSpPr>
            <p:cNvPr id="97" name="组合 29"/>
            <p:cNvGrpSpPr/>
            <p:nvPr/>
          </p:nvGrpSpPr>
          <p:grpSpPr>
            <a:xfrm>
              <a:off x="4420400" y="3995652"/>
              <a:ext cx="904292" cy="806214"/>
              <a:chOff x="3835847" y="1395243"/>
              <a:chExt cx="1462116" cy="1303538"/>
            </a:xfrm>
          </p:grpSpPr>
          <p:sp>
            <p:nvSpPr>
              <p:cNvPr id="99" name="同心圆 98"/>
              <p:cNvSpPr/>
              <p:nvPr/>
            </p:nvSpPr>
            <p:spPr>
              <a:xfrm>
                <a:off x="3835847" y="1395243"/>
                <a:ext cx="1303538" cy="1303538"/>
              </a:xfrm>
              <a:prstGeom prst="donut">
                <a:avLst>
                  <a:gd name="adj" fmla="val 3142"/>
                </a:avLst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solidFill>
                  <a:srgbClr val="086A46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5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00" name="组合 32"/>
              <p:cNvGrpSpPr/>
              <p:nvPr/>
            </p:nvGrpSpPr>
            <p:grpSpPr>
              <a:xfrm>
                <a:off x="4939609" y="1857832"/>
                <a:ext cx="358354" cy="358354"/>
                <a:chOff x="5917211" y="1835961"/>
                <a:chExt cx="504056" cy="504056"/>
              </a:xfrm>
            </p:grpSpPr>
            <p:sp>
              <p:nvSpPr>
                <p:cNvPr id="102" name="同心圆 101"/>
                <p:cNvSpPr/>
                <p:nvPr/>
              </p:nvSpPr>
              <p:spPr>
                <a:xfrm>
                  <a:off x="5917211" y="1835961"/>
                  <a:ext cx="504056" cy="504056"/>
                </a:xfrm>
                <a:prstGeom prst="donut">
                  <a:avLst>
                    <a:gd name="adj" fmla="val 3142"/>
                  </a:avLst>
                </a:prstGeom>
                <a:solidFill>
                  <a:sysClr val="window" lastClr="FFFFFF">
                    <a:lumMod val="65000"/>
                  </a:sysClr>
                </a:solidFill>
                <a:ln w="25400" cap="flat" cmpd="sng" algn="ctr">
                  <a:solidFill>
                    <a:srgbClr val="086A46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15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椭圆 102"/>
                <p:cNvSpPr/>
                <p:nvPr/>
              </p:nvSpPr>
              <p:spPr>
                <a:xfrm>
                  <a:off x="6039087" y="1981663"/>
                  <a:ext cx="222754" cy="222754"/>
                </a:xfrm>
                <a:prstGeom prst="ellipse">
                  <a:avLst/>
                </a:prstGeom>
                <a:solidFill>
                  <a:srgbClr val="086A4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1500" kern="0">
                    <a:solidFill>
                      <a:sysClr val="window" lastClr="FFFFFF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1" name="椭圆 100"/>
              <p:cNvSpPr/>
              <p:nvPr/>
            </p:nvSpPr>
            <p:spPr>
              <a:xfrm>
                <a:off x="4151028" y="1732853"/>
                <a:ext cx="676101" cy="676101"/>
              </a:xfrm>
              <a:prstGeom prst="ellipse">
                <a:avLst/>
              </a:prstGeom>
              <a:solidFill>
                <a:srgbClr val="086A4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1900" kern="0" dirty="0">
                    <a:solidFill>
                      <a:sysClr val="window" lastClr="FFFFFF"/>
                    </a:solidFill>
                    <a:cs typeface="+mn-ea"/>
                    <a:sym typeface="+mn-lt"/>
                  </a:rPr>
                  <a:t>3</a:t>
                </a:r>
                <a:endParaRPr lang="zh-CN" altLang="en-US" sz="1900" kern="0" dirty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8" name="TextBox 24"/>
            <p:cNvSpPr txBox="1"/>
            <p:nvPr/>
          </p:nvSpPr>
          <p:spPr>
            <a:xfrm>
              <a:off x="5017214" y="3971865"/>
              <a:ext cx="2180550" cy="397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4" name="组合 36"/>
          <p:cNvGrpSpPr/>
          <p:nvPr/>
        </p:nvGrpSpPr>
        <p:grpSpPr>
          <a:xfrm>
            <a:off x="3694259" y="5223601"/>
            <a:ext cx="2659459" cy="787731"/>
            <a:chOff x="3017536" y="4890491"/>
            <a:chExt cx="2863206" cy="847971"/>
          </a:xfrm>
        </p:grpSpPr>
        <p:cxnSp>
          <p:nvCxnSpPr>
            <p:cNvPr id="105" name="直接连接符 37"/>
            <p:cNvCxnSpPr/>
            <p:nvPr/>
          </p:nvCxnSpPr>
          <p:spPr>
            <a:xfrm>
              <a:off x="3828882" y="5324967"/>
              <a:ext cx="1912334" cy="0"/>
            </a:xfrm>
            <a:prstGeom prst="line">
              <a:avLst/>
            </a:prstGeom>
            <a:noFill/>
            <a:ln w="12700" cap="flat" cmpd="sng" algn="ctr">
              <a:solidFill>
                <a:srgbClr val="95C159"/>
              </a:solidFill>
              <a:prstDash val="solid"/>
              <a:headEnd type="none" w="med" len="med"/>
              <a:tailEnd type="oval" w="med" len="med"/>
            </a:ln>
            <a:effectLst/>
          </p:spPr>
        </p:cxnSp>
        <p:grpSp>
          <p:nvGrpSpPr>
            <p:cNvPr id="106" name="组合 38"/>
            <p:cNvGrpSpPr/>
            <p:nvPr/>
          </p:nvGrpSpPr>
          <p:grpSpPr>
            <a:xfrm>
              <a:off x="3017536" y="4932248"/>
              <a:ext cx="904292" cy="806214"/>
              <a:chOff x="3835847" y="1395243"/>
              <a:chExt cx="1462116" cy="1303538"/>
            </a:xfrm>
          </p:grpSpPr>
          <p:sp>
            <p:nvSpPr>
              <p:cNvPr id="108" name="同心圆 107"/>
              <p:cNvSpPr/>
              <p:nvPr/>
            </p:nvSpPr>
            <p:spPr>
              <a:xfrm>
                <a:off x="3835847" y="1395243"/>
                <a:ext cx="1303538" cy="1303538"/>
              </a:xfrm>
              <a:prstGeom prst="donut">
                <a:avLst>
                  <a:gd name="adj" fmla="val 3142"/>
                </a:avLst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solidFill>
                  <a:srgbClr val="95C159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5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09" name="组合 41"/>
              <p:cNvGrpSpPr/>
              <p:nvPr/>
            </p:nvGrpSpPr>
            <p:grpSpPr>
              <a:xfrm>
                <a:off x="4939609" y="1857832"/>
                <a:ext cx="358354" cy="358354"/>
                <a:chOff x="5917211" y="1835961"/>
                <a:chExt cx="504056" cy="504056"/>
              </a:xfrm>
            </p:grpSpPr>
            <p:sp>
              <p:nvSpPr>
                <p:cNvPr id="111" name="同心圆 110"/>
                <p:cNvSpPr/>
                <p:nvPr/>
              </p:nvSpPr>
              <p:spPr>
                <a:xfrm>
                  <a:off x="5917211" y="1835961"/>
                  <a:ext cx="504056" cy="504056"/>
                </a:xfrm>
                <a:prstGeom prst="donut">
                  <a:avLst>
                    <a:gd name="adj" fmla="val 3142"/>
                  </a:avLst>
                </a:prstGeom>
                <a:solidFill>
                  <a:sysClr val="window" lastClr="FFFFFF">
                    <a:lumMod val="65000"/>
                  </a:sysClr>
                </a:solidFill>
                <a:ln w="25400" cap="flat" cmpd="sng" algn="ctr">
                  <a:solidFill>
                    <a:srgbClr val="95C159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15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椭圆 111"/>
                <p:cNvSpPr/>
                <p:nvPr/>
              </p:nvSpPr>
              <p:spPr>
                <a:xfrm>
                  <a:off x="6039087" y="1981663"/>
                  <a:ext cx="222754" cy="222754"/>
                </a:xfrm>
                <a:prstGeom prst="ellipse">
                  <a:avLst/>
                </a:prstGeom>
                <a:solidFill>
                  <a:srgbClr val="95C159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1500" kern="0">
                    <a:solidFill>
                      <a:sysClr val="window" lastClr="FFFFFF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0" name="椭圆 109"/>
              <p:cNvSpPr/>
              <p:nvPr/>
            </p:nvSpPr>
            <p:spPr>
              <a:xfrm>
                <a:off x="4151028" y="1732853"/>
                <a:ext cx="676101" cy="676101"/>
              </a:xfrm>
              <a:prstGeom prst="ellipse">
                <a:avLst/>
              </a:prstGeom>
              <a:solidFill>
                <a:srgbClr val="95C15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1900" kern="0" dirty="0">
                    <a:solidFill>
                      <a:sysClr val="window" lastClr="FFFFFF"/>
                    </a:solidFill>
                    <a:cs typeface="+mn-ea"/>
                    <a:sym typeface="+mn-lt"/>
                  </a:rPr>
                  <a:t>4</a:t>
                </a:r>
                <a:endParaRPr lang="zh-CN" altLang="en-US" sz="1900" kern="0" dirty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7" name="TextBox 33"/>
            <p:cNvSpPr txBox="1"/>
            <p:nvPr/>
          </p:nvSpPr>
          <p:spPr>
            <a:xfrm>
              <a:off x="3700192" y="4890491"/>
              <a:ext cx="2180550" cy="397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 7"/>
          <p:cNvGrpSpPr/>
          <p:nvPr/>
        </p:nvGrpSpPr>
        <p:grpSpPr>
          <a:xfrm>
            <a:off x="1409230" y="2289787"/>
            <a:ext cx="2653202" cy="2653548"/>
            <a:chOff x="868888" y="2289787"/>
            <a:chExt cx="2653202" cy="2653548"/>
          </a:xfrm>
        </p:grpSpPr>
        <p:sp>
          <p:nvSpPr>
            <p:cNvPr id="113" name="椭圆 4"/>
            <p:cNvSpPr/>
            <p:nvPr/>
          </p:nvSpPr>
          <p:spPr>
            <a:xfrm>
              <a:off x="868888" y="2289787"/>
              <a:ext cx="2653202" cy="2653548"/>
            </a:xfrm>
            <a:custGeom>
              <a:avLst/>
              <a:gdLst/>
              <a:ahLst/>
              <a:cxnLst/>
              <a:rect l="l" t="t" r="r" b="b"/>
              <a:pathLst>
                <a:path w="2462552" h="2462552">
                  <a:moveTo>
                    <a:pt x="1227568" y="229220"/>
                  </a:moveTo>
                  <a:cubicBezTo>
                    <a:pt x="682374" y="229220"/>
                    <a:pt x="240407" y="671187"/>
                    <a:pt x="240407" y="1216381"/>
                  </a:cubicBezTo>
                  <a:cubicBezTo>
                    <a:pt x="240407" y="1761575"/>
                    <a:pt x="682374" y="2203542"/>
                    <a:pt x="1227568" y="2203542"/>
                  </a:cubicBezTo>
                  <a:cubicBezTo>
                    <a:pt x="1772762" y="2203542"/>
                    <a:pt x="2214729" y="1761575"/>
                    <a:pt x="2214729" y="1216381"/>
                  </a:cubicBezTo>
                  <a:cubicBezTo>
                    <a:pt x="2214729" y="671187"/>
                    <a:pt x="1772762" y="229220"/>
                    <a:pt x="1227568" y="229220"/>
                  </a:cubicBezTo>
                  <a:close/>
                  <a:moveTo>
                    <a:pt x="1231276" y="0"/>
                  </a:moveTo>
                  <a:cubicBezTo>
                    <a:pt x="1911291" y="0"/>
                    <a:pt x="2462552" y="551261"/>
                    <a:pt x="2462552" y="1231276"/>
                  </a:cubicBezTo>
                  <a:cubicBezTo>
                    <a:pt x="2462552" y="1911291"/>
                    <a:pt x="1911291" y="2462552"/>
                    <a:pt x="1231276" y="2462552"/>
                  </a:cubicBezTo>
                  <a:cubicBezTo>
                    <a:pt x="551261" y="2462552"/>
                    <a:pt x="0" y="1911291"/>
                    <a:pt x="0" y="1231276"/>
                  </a:cubicBezTo>
                  <a:cubicBezTo>
                    <a:pt x="0" y="551261"/>
                    <a:pt x="551261" y="0"/>
                    <a:pt x="1231276" y="0"/>
                  </a:cubicBezTo>
                  <a:close/>
                </a:path>
              </a:pathLst>
            </a:custGeom>
            <a:solidFill>
              <a:srgbClr val="086A46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2222" y="2699336"/>
              <a:ext cx="1901810" cy="1779921"/>
            </a:xfrm>
            <a:prstGeom prst="ellipse">
              <a:avLst/>
            </a:prstGeom>
          </p:spPr>
        </p:pic>
      </p:grpSp>
      <p:sp>
        <p:nvSpPr>
          <p:cNvPr id="117" name="TextBox 6"/>
          <p:cNvSpPr txBox="1"/>
          <p:nvPr/>
        </p:nvSpPr>
        <p:spPr>
          <a:xfrm>
            <a:off x="6548869" y="1468435"/>
            <a:ext cx="3537239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8" name="TextBox 6"/>
          <p:cNvSpPr txBox="1"/>
          <p:nvPr/>
        </p:nvSpPr>
        <p:spPr>
          <a:xfrm>
            <a:off x="7310872" y="2639055"/>
            <a:ext cx="3537239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9" name="TextBox 6"/>
          <p:cNvSpPr txBox="1"/>
          <p:nvPr/>
        </p:nvSpPr>
        <p:spPr>
          <a:xfrm>
            <a:off x="7133448" y="4051485"/>
            <a:ext cx="3537239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0" name="TextBox 6"/>
          <p:cNvSpPr txBox="1"/>
          <p:nvPr/>
        </p:nvSpPr>
        <p:spPr>
          <a:xfrm>
            <a:off x="6264928" y="5217007"/>
            <a:ext cx="3537239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4" t="48165" r="42304" b="1110"/>
          <a:stretch>
            <a:fillRect/>
          </a:stretch>
        </p:blipFill>
        <p:spPr>
          <a:xfrm>
            <a:off x="-62650" y="0"/>
            <a:ext cx="754310" cy="937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119" grpId="0"/>
      <p:bldP spid="1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3"/>
          <p:cNvSpPr txBox="1"/>
          <p:nvPr/>
        </p:nvSpPr>
        <p:spPr>
          <a:xfrm>
            <a:off x="7400424" y="1706843"/>
            <a:ext cx="3641649" cy="792773"/>
          </a:xfrm>
          <a:prstGeom prst="rect">
            <a:avLst/>
          </a:prstGeom>
          <a:noFill/>
        </p:spPr>
        <p:txBody>
          <a:bodyPr wrap="square" lIns="91435" tIns="45716" rIns="91435" bIns="45716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泪滴形 89"/>
          <p:cNvSpPr/>
          <p:nvPr/>
        </p:nvSpPr>
        <p:spPr bwMode="auto">
          <a:xfrm rot="13500000" flipV="1">
            <a:off x="5111029" y="4141938"/>
            <a:ext cx="1897063" cy="1898650"/>
          </a:xfrm>
          <a:prstGeom prst="teardrop">
            <a:avLst/>
          </a:prstGeom>
          <a:solidFill>
            <a:srgbClr val="95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>
              <a:defRPr/>
            </a:pPr>
            <a:endParaRPr lang="zh-CN" altLang="en-US" sz="2535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3" name="组合 90"/>
          <p:cNvGrpSpPr>
            <a:grpSpLocks noChangeAspect="1"/>
          </p:cNvGrpSpPr>
          <p:nvPr/>
        </p:nvGrpSpPr>
        <p:grpSpPr bwMode="auto">
          <a:xfrm>
            <a:off x="5829360" y="5042090"/>
            <a:ext cx="524778" cy="540279"/>
            <a:chOff x="7240588" y="6794047"/>
            <a:chExt cx="388938" cy="400050"/>
          </a:xfrm>
          <a:solidFill>
            <a:srgbClr val="9DA8B1"/>
          </a:solidFill>
        </p:grpSpPr>
        <p:sp>
          <p:nvSpPr>
            <p:cNvPr id="24" name="Freeform 405"/>
            <p:cNvSpPr/>
            <p:nvPr/>
          </p:nvSpPr>
          <p:spPr bwMode="auto">
            <a:xfrm>
              <a:off x="7339013" y="6794047"/>
              <a:ext cx="127000" cy="125413"/>
            </a:xfrm>
            <a:custGeom>
              <a:avLst/>
              <a:gdLst>
                <a:gd name="T0" fmla="*/ 45 w 91"/>
                <a:gd name="T1" fmla="*/ 91 h 91"/>
                <a:gd name="T2" fmla="*/ 56 w 91"/>
                <a:gd name="T3" fmla="*/ 90 h 91"/>
                <a:gd name="T4" fmla="*/ 41 w 91"/>
                <a:gd name="T5" fmla="*/ 77 h 91"/>
                <a:gd name="T6" fmla="*/ 31 w 91"/>
                <a:gd name="T7" fmla="*/ 60 h 91"/>
                <a:gd name="T8" fmla="*/ 37 w 91"/>
                <a:gd name="T9" fmla="*/ 40 h 91"/>
                <a:gd name="T10" fmla="*/ 58 w 91"/>
                <a:gd name="T11" fmla="*/ 31 h 91"/>
                <a:gd name="T12" fmla="*/ 74 w 91"/>
                <a:gd name="T13" fmla="*/ 37 h 91"/>
                <a:gd name="T14" fmla="*/ 91 w 91"/>
                <a:gd name="T15" fmla="*/ 50 h 91"/>
                <a:gd name="T16" fmla="*/ 91 w 91"/>
                <a:gd name="T17" fmla="*/ 46 h 91"/>
                <a:gd name="T18" fmla="*/ 45 w 91"/>
                <a:gd name="T19" fmla="*/ 0 h 91"/>
                <a:gd name="T20" fmla="*/ 0 w 91"/>
                <a:gd name="T21" fmla="*/ 46 h 91"/>
                <a:gd name="T22" fmla="*/ 45 w 91"/>
                <a:gd name="T2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49" y="91"/>
                    <a:pt x="53" y="91"/>
                    <a:pt x="56" y="90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35" y="73"/>
                    <a:pt x="32" y="67"/>
                    <a:pt x="31" y="60"/>
                  </a:cubicBezTo>
                  <a:cubicBezTo>
                    <a:pt x="31" y="53"/>
                    <a:pt x="33" y="46"/>
                    <a:pt x="37" y="40"/>
                  </a:cubicBezTo>
                  <a:cubicBezTo>
                    <a:pt x="42" y="34"/>
                    <a:pt x="50" y="31"/>
                    <a:pt x="58" y="31"/>
                  </a:cubicBezTo>
                  <a:cubicBezTo>
                    <a:pt x="64" y="31"/>
                    <a:pt x="70" y="33"/>
                    <a:pt x="74" y="37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1" y="49"/>
                    <a:pt x="91" y="47"/>
                    <a:pt x="91" y="46"/>
                  </a:cubicBezTo>
                  <a:cubicBezTo>
                    <a:pt x="91" y="21"/>
                    <a:pt x="71" y="0"/>
                    <a:pt x="45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71"/>
                    <a:pt x="20" y="91"/>
                    <a:pt x="45" y="9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lIns="162560" tIns="81280" rIns="162560" bIns="81280"/>
            <a:lstStyle/>
            <a:p>
              <a:pPr defTabSz="913765">
                <a:defRPr/>
              </a:pPr>
              <a:endParaRPr lang="zh-CN" altLang="en-US" sz="2535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407"/>
            <p:cNvSpPr/>
            <p:nvPr/>
          </p:nvSpPr>
          <p:spPr bwMode="auto">
            <a:xfrm>
              <a:off x="7402513" y="6857547"/>
              <a:ext cx="227013" cy="198438"/>
            </a:xfrm>
            <a:custGeom>
              <a:avLst/>
              <a:gdLst>
                <a:gd name="T0" fmla="*/ 104 w 163"/>
                <a:gd name="T1" fmla="*/ 26 h 143"/>
                <a:gd name="T2" fmla="*/ 79 w 163"/>
                <a:gd name="T3" fmla="*/ 31 h 143"/>
                <a:gd name="T4" fmla="*/ 66 w 163"/>
                <a:gd name="T5" fmla="*/ 40 h 143"/>
                <a:gd name="T6" fmla="*/ 20 w 163"/>
                <a:gd name="T7" fmla="*/ 2 h 143"/>
                <a:gd name="T8" fmla="*/ 13 w 163"/>
                <a:gd name="T9" fmla="*/ 0 h 143"/>
                <a:gd name="T10" fmla="*/ 4 w 163"/>
                <a:gd name="T11" fmla="*/ 4 h 143"/>
                <a:gd name="T12" fmla="*/ 5 w 163"/>
                <a:gd name="T13" fmla="*/ 20 h 143"/>
                <a:gd name="T14" fmla="*/ 52 w 163"/>
                <a:gd name="T15" fmla="*/ 58 h 143"/>
                <a:gd name="T16" fmla="*/ 46 w 163"/>
                <a:gd name="T17" fmla="*/ 73 h 143"/>
                <a:gd name="T18" fmla="*/ 45 w 163"/>
                <a:gd name="T19" fmla="*/ 81 h 143"/>
                <a:gd name="T20" fmla="*/ 73 w 163"/>
                <a:gd name="T21" fmla="*/ 66 h 143"/>
                <a:gd name="T22" fmla="*/ 89 w 163"/>
                <a:gd name="T23" fmla="*/ 62 h 143"/>
                <a:gd name="T24" fmla="*/ 119 w 163"/>
                <a:gd name="T25" fmla="*/ 79 h 143"/>
                <a:gd name="T26" fmla="*/ 106 w 163"/>
                <a:gd name="T27" fmla="*/ 125 h 143"/>
                <a:gd name="T28" fmla="*/ 82 w 163"/>
                <a:gd name="T29" fmla="*/ 139 h 143"/>
                <a:gd name="T30" fmla="*/ 104 w 163"/>
                <a:gd name="T31" fmla="*/ 143 h 143"/>
                <a:gd name="T32" fmla="*/ 163 w 163"/>
                <a:gd name="T33" fmla="*/ 84 h 143"/>
                <a:gd name="T34" fmla="*/ 104 w 163"/>
                <a:gd name="T35" fmla="*/ 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3" h="143">
                  <a:moveTo>
                    <a:pt x="104" y="26"/>
                  </a:moveTo>
                  <a:cubicBezTo>
                    <a:pt x="95" y="26"/>
                    <a:pt x="86" y="28"/>
                    <a:pt x="79" y="31"/>
                  </a:cubicBezTo>
                  <a:cubicBezTo>
                    <a:pt x="74" y="34"/>
                    <a:pt x="70" y="36"/>
                    <a:pt x="66" y="4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5" y="0"/>
                    <a:pt x="13" y="0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0" y="9"/>
                    <a:pt x="1" y="16"/>
                    <a:pt x="5" y="20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49" y="62"/>
                    <a:pt x="47" y="67"/>
                    <a:pt x="46" y="73"/>
                  </a:cubicBezTo>
                  <a:cubicBezTo>
                    <a:pt x="46" y="75"/>
                    <a:pt x="45" y="78"/>
                    <a:pt x="45" y="81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8" y="63"/>
                    <a:pt x="84" y="62"/>
                    <a:pt x="89" y="62"/>
                  </a:cubicBezTo>
                  <a:cubicBezTo>
                    <a:pt x="102" y="62"/>
                    <a:pt x="113" y="68"/>
                    <a:pt x="119" y="79"/>
                  </a:cubicBezTo>
                  <a:cubicBezTo>
                    <a:pt x="128" y="95"/>
                    <a:pt x="122" y="116"/>
                    <a:pt x="106" y="125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8" y="141"/>
                    <a:pt x="96" y="143"/>
                    <a:pt x="104" y="143"/>
                  </a:cubicBezTo>
                  <a:cubicBezTo>
                    <a:pt x="136" y="143"/>
                    <a:pt x="163" y="117"/>
                    <a:pt x="163" y="84"/>
                  </a:cubicBezTo>
                  <a:cubicBezTo>
                    <a:pt x="163" y="52"/>
                    <a:pt x="136" y="26"/>
                    <a:pt x="104" y="2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lIns="162560" tIns="81280" rIns="162560" bIns="81280"/>
            <a:lstStyle/>
            <a:p>
              <a:pPr defTabSz="913765">
                <a:defRPr/>
              </a:pPr>
              <a:endParaRPr lang="zh-CN" altLang="en-US" sz="2535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408"/>
            <p:cNvSpPr/>
            <p:nvPr/>
          </p:nvSpPr>
          <p:spPr bwMode="auto">
            <a:xfrm>
              <a:off x="7240588" y="6963909"/>
              <a:ext cx="315913" cy="230188"/>
            </a:xfrm>
            <a:custGeom>
              <a:avLst/>
              <a:gdLst>
                <a:gd name="T0" fmla="*/ 152 w 227"/>
                <a:gd name="T1" fmla="*/ 69 h 165"/>
                <a:gd name="T2" fmla="*/ 215 w 227"/>
                <a:gd name="T3" fmla="*/ 35 h 165"/>
                <a:gd name="T4" fmla="*/ 222 w 227"/>
                <a:gd name="T5" fmla="*/ 9 h 165"/>
                <a:gd name="T6" fmla="*/ 205 w 227"/>
                <a:gd name="T7" fmla="*/ 0 h 165"/>
                <a:gd name="T8" fmla="*/ 196 w 227"/>
                <a:gd name="T9" fmla="*/ 2 h 165"/>
                <a:gd name="T10" fmla="*/ 135 w 227"/>
                <a:gd name="T11" fmla="*/ 36 h 165"/>
                <a:gd name="T12" fmla="*/ 123 w 227"/>
                <a:gd name="T13" fmla="*/ 26 h 165"/>
                <a:gd name="T14" fmla="*/ 77 w 227"/>
                <a:gd name="T15" fmla="*/ 11 h 165"/>
                <a:gd name="T16" fmla="*/ 0 w 227"/>
                <a:gd name="T17" fmla="*/ 88 h 165"/>
                <a:gd name="T18" fmla="*/ 77 w 227"/>
                <a:gd name="T19" fmla="*/ 165 h 165"/>
                <a:gd name="T20" fmla="*/ 155 w 227"/>
                <a:gd name="T21" fmla="*/ 88 h 165"/>
                <a:gd name="T22" fmla="*/ 154 w 227"/>
                <a:gd name="T23" fmla="*/ 85 h 165"/>
                <a:gd name="T24" fmla="*/ 152 w 227"/>
                <a:gd name="T25" fmla="*/ 6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" h="165">
                  <a:moveTo>
                    <a:pt x="152" y="69"/>
                  </a:moveTo>
                  <a:cubicBezTo>
                    <a:pt x="215" y="35"/>
                    <a:pt x="215" y="35"/>
                    <a:pt x="215" y="35"/>
                  </a:cubicBezTo>
                  <a:cubicBezTo>
                    <a:pt x="224" y="30"/>
                    <a:pt x="227" y="18"/>
                    <a:pt x="222" y="9"/>
                  </a:cubicBezTo>
                  <a:cubicBezTo>
                    <a:pt x="219" y="3"/>
                    <a:pt x="212" y="0"/>
                    <a:pt x="205" y="0"/>
                  </a:cubicBezTo>
                  <a:cubicBezTo>
                    <a:pt x="202" y="0"/>
                    <a:pt x="199" y="0"/>
                    <a:pt x="196" y="2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1" y="32"/>
                    <a:pt x="127" y="29"/>
                    <a:pt x="123" y="26"/>
                  </a:cubicBezTo>
                  <a:cubicBezTo>
                    <a:pt x="110" y="16"/>
                    <a:pt x="94" y="11"/>
                    <a:pt x="77" y="11"/>
                  </a:cubicBezTo>
                  <a:cubicBezTo>
                    <a:pt x="35" y="11"/>
                    <a:pt x="0" y="45"/>
                    <a:pt x="0" y="88"/>
                  </a:cubicBezTo>
                  <a:cubicBezTo>
                    <a:pt x="0" y="131"/>
                    <a:pt x="35" y="165"/>
                    <a:pt x="77" y="165"/>
                  </a:cubicBezTo>
                  <a:cubicBezTo>
                    <a:pt x="120" y="165"/>
                    <a:pt x="155" y="131"/>
                    <a:pt x="155" y="88"/>
                  </a:cubicBezTo>
                  <a:cubicBezTo>
                    <a:pt x="155" y="87"/>
                    <a:pt x="155" y="86"/>
                    <a:pt x="154" y="85"/>
                  </a:cubicBezTo>
                  <a:cubicBezTo>
                    <a:pt x="154" y="80"/>
                    <a:pt x="154" y="75"/>
                    <a:pt x="152" y="6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lIns="162560" tIns="81280" rIns="162560" bIns="81280"/>
            <a:lstStyle/>
            <a:p>
              <a:pPr defTabSz="913765">
                <a:defRPr/>
              </a:pPr>
              <a:endParaRPr lang="zh-CN" altLang="en-US" sz="2535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407"/>
            <p:cNvSpPr/>
            <p:nvPr/>
          </p:nvSpPr>
          <p:spPr bwMode="auto">
            <a:xfrm>
              <a:off x="7402209" y="6860822"/>
              <a:ext cx="227013" cy="198438"/>
            </a:xfrm>
            <a:custGeom>
              <a:avLst/>
              <a:gdLst>
                <a:gd name="T0" fmla="*/ 104 w 163"/>
                <a:gd name="T1" fmla="*/ 26 h 143"/>
                <a:gd name="T2" fmla="*/ 79 w 163"/>
                <a:gd name="T3" fmla="*/ 31 h 143"/>
                <a:gd name="T4" fmla="*/ 66 w 163"/>
                <a:gd name="T5" fmla="*/ 40 h 143"/>
                <a:gd name="T6" fmla="*/ 20 w 163"/>
                <a:gd name="T7" fmla="*/ 2 h 143"/>
                <a:gd name="T8" fmla="*/ 13 w 163"/>
                <a:gd name="T9" fmla="*/ 0 h 143"/>
                <a:gd name="T10" fmla="*/ 4 w 163"/>
                <a:gd name="T11" fmla="*/ 4 h 143"/>
                <a:gd name="T12" fmla="*/ 5 w 163"/>
                <a:gd name="T13" fmla="*/ 20 h 143"/>
                <a:gd name="T14" fmla="*/ 52 w 163"/>
                <a:gd name="T15" fmla="*/ 58 h 143"/>
                <a:gd name="T16" fmla="*/ 46 w 163"/>
                <a:gd name="T17" fmla="*/ 73 h 143"/>
                <a:gd name="T18" fmla="*/ 45 w 163"/>
                <a:gd name="T19" fmla="*/ 81 h 143"/>
                <a:gd name="T20" fmla="*/ 73 w 163"/>
                <a:gd name="T21" fmla="*/ 66 h 143"/>
                <a:gd name="T22" fmla="*/ 89 w 163"/>
                <a:gd name="T23" fmla="*/ 62 h 143"/>
                <a:gd name="T24" fmla="*/ 119 w 163"/>
                <a:gd name="T25" fmla="*/ 79 h 143"/>
                <a:gd name="T26" fmla="*/ 106 w 163"/>
                <a:gd name="T27" fmla="*/ 125 h 143"/>
                <a:gd name="T28" fmla="*/ 82 w 163"/>
                <a:gd name="T29" fmla="*/ 139 h 143"/>
                <a:gd name="T30" fmla="*/ 104 w 163"/>
                <a:gd name="T31" fmla="*/ 143 h 143"/>
                <a:gd name="T32" fmla="*/ 163 w 163"/>
                <a:gd name="T33" fmla="*/ 84 h 143"/>
                <a:gd name="T34" fmla="*/ 104 w 163"/>
                <a:gd name="T35" fmla="*/ 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3" h="143">
                  <a:moveTo>
                    <a:pt x="104" y="26"/>
                  </a:moveTo>
                  <a:cubicBezTo>
                    <a:pt x="95" y="26"/>
                    <a:pt x="86" y="28"/>
                    <a:pt x="79" y="31"/>
                  </a:cubicBezTo>
                  <a:cubicBezTo>
                    <a:pt x="74" y="34"/>
                    <a:pt x="70" y="36"/>
                    <a:pt x="66" y="4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5" y="0"/>
                    <a:pt x="13" y="0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0" y="9"/>
                    <a:pt x="1" y="16"/>
                    <a:pt x="5" y="20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49" y="62"/>
                    <a:pt x="47" y="67"/>
                    <a:pt x="46" y="73"/>
                  </a:cubicBezTo>
                  <a:cubicBezTo>
                    <a:pt x="46" y="75"/>
                    <a:pt x="45" y="78"/>
                    <a:pt x="45" y="81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8" y="63"/>
                    <a:pt x="84" y="62"/>
                    <a:pt x="89" y="62"/>
                  </a:cubicBezTo>
                  <a:cubicBezTo>
                    <a:pt x="102" y="62"/>
                    <a:pt x="113" y="68"/>
                    <a:pt x="119" y="79"/>
                  </a:cubicBezTo>
                  <a:cubicBezTo>
                    <a:pt x="128" y="95"/>
                    <a:pt x="122" y="116"/>
                    <a:pt x="106" y="125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8" y="141"/>
                    <a:pt x="96" y="143"/>
                    <a:pt x="104" y="143"/>
                  </a:cubicBezTo>
                  <a:cubicBezTo>
                    <a:pt x="136" y="143"/>
                    <a:pt x="163" y="117"/>
                    <a:pt x="163" y="84"/>
                  </a:cubicBezTo>
                  <a:cubicBezTo>
                    <a:pt x="163" y="52"/>
                    <a:pt x="136" y="26"/>
                    <a:pt x="104" y="2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lIns="162560" tIns="81280" rIns="162560" bIns="81280"/>
            <a:lstStyle/>
            <a:p>
              <a:pPr defTabSz="913765">
                <a:defRPr/>
              </a:pPr>
              <a:endParaRPr lang="zh-CN" altLang="en-US" sz="2535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100"/>
          <p:cNvGrpSpPr/>
          <p:nvPr/>
        </p:nvGrpSpPr>
        <p:grpSpPr bwMode="auto">
          <a:xfrm>
            <a:off x="3526703" y="2684614"/>
            <a:ext cx="1898651" cy="1897063"/>
            <a:chOff x="3271670" y="3038867"/>
            <a:chExt cx="1897870" cy="1897870"/>
          </a:xfrm>
        </p:grpSpPr>
        <p:sp>
          <p:nvSpPr>
            <p:cNvPr id="34" name="泪滴形 101"/>
            <p:cNvSpPr/>
            <p:nvPr/>
          </p:nvSpPr>
          <p:spPr>
            <a:xfrm rot="13500000" flipH="1" flipV="1">
              <a:off x="3271670" y="3038867"/>
              <a:ext cx="1897870" cy="1897870"/>
            </a:xfrm>
            <a:prstGeom prst="teardrop">
              <a:avLst/>
            </a:prstGeom>
            <a:solidFill>
              <a:srgbClr val="086A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>
                <a:defRPr/>
              </a:pPr>
              <a:endParaRPr lang="zh-CN" altLang="en-US" sz="2535">
                <a:cs typeface="+mn-ea"/>
                <a:sym typeface="+mn-lt"/>
              </a:endParaRPr>
            </a:p>
          </p:txBody>
        </p:sp>
        <p:sp>
          <p:nvSpPr>
            <p:cNvPr id="35" name="Freeform 169"/>
            <p:cNvSpPr>
              <a:spLocks noChangeAspect="1"/>
            </p:cNvSpPr>
            <p:nvPr/>
          </p:nvSpPr>
          <p:spPr bwMode="auto">
            <a:xfrm>
              <a:off x="3545758" y="3717017"/>
              <a:ext cx="360215" cy="541567"/>
            </a:xfrm>
            <a:custGeom>
              <a:avLst/>
              <a:gdLst>
                <a:gd name="T0" fmla="*/ 144 w 192"/>
                <a:gd name="T1" fmla="*/ 192 h 288"/>
                <a:gd name="T2" fmla="*/ 130 w 192"/>
                <a:gd name="T3" fmla="*/ 194 h 288"/>
                <a:gd name="T4" fmla="*/ 120 w 192"/>
                <a:gd name="T5" fmla="*/ 192 h 288"/>
                <a:gd name="T6" fmla="*/ 96 w 192"/>
                <a:gd name="T7" fmla="*/ 167 h 288"/>
                <a:gd name="T8" fmla="*/ 94 w 192"/>
                <a:gd name="T9" fmla="*/ 158 h 288"/>
                <a:gd name="T10" fmla="*/ 96 w 192"/>
                <a:gd name="T11" fmla="*/ 144 h 288"/>
                <a:gd name="T12" fmla="*/ 94 w 192"/>
                <a:gd name="T13" fmla="*/ 131 h 288"/>
                <a:gd name="T14" fmla="*/ 96 w 192"/>
                <a:gd name="T15" fmla="*/ 121 h 288"/>
                <a:gd name="T16" fmla="*/ 121 w 192"/>
                <a:gd name="T17" fmla="*/ 96 h 288"/>
                <a:gd name="T18" fmla="*/ 131 w 192"/>
                <a:gd name="T19" fmla="*/ 94 h 288"/>
                <a:gd name="T20" fmla="*/ 144 w 192"/>
                <a:gd name="T21" fmla="*/ 96 h 288"/>
                <a:gd name="T22" fmla="*/ 192 w 192"/>
                <a:gd name="T23" fmla="*/ 48 h 288"/>
                <a:gd name="T24" fmla="*/ 144 w 192"/>
                <a:gd name="T25" fmla="*/ 0 h 288"/>
                <a:gd name="T26" fmla="*/ 96 w 192"/>
                <a:gd name="T27" fmla="*/ 48 h 288"/>
                <a:gd name="T28" fmla="*/ 98 w 192"/>
                <a:gd name="T29" fmla="*/ 62 h 288"/>
                <a:gd name="T30" fmla="*/ 96 w 192"/>
                <a:gd name="T31" fmla="*/ 71 h 288"/>
                <a:gd name="T32" fmla="*/ 71 w 192"/>
                <a:gd name="T33" fmla="*/ 96 h 288"/>
                <a:gd name="T34" fmla="*/ 62 w 192"/>
                <a:gd name="T35" fmla="*/ 98 h 288"/>
                <a:gd name="T36" fmla="*/ 48 w 192"/>
                <a:gd name="T37" fmla="*/ 96 h 288"/>
                <a:gd name="T38" fmla="*/ 0 w 192"/>
                <a:gd name="T39" fmla="*/ 144 h 288"/>
                <a:gd name="T40" fmla="*/ 48 w 192"/>
                <a:gd name="T41" fmla="*/ 192 h 288"/>
                <a:gd name="T42" fmla="*/ 60 w 192"/>
                <a:gd name="T43" fmla="*/ 190 h 288"/>
                <a:gd name="T44" fmla="*/ 70 w 192"/>
                <a:gd name="T45" fmla="*/ 192 h 288"/>
                <a:gd name="T46" fmla="*/ 95 w 192"/>
                <a:gd name="T47" fmla="*/ 218 h 288"/>
                <a:gd name="T48" fmla="*/ 98 w 192"/>
                <a:gd name="T49" fmla="*/ 227 h 288"/>
                <a:gd name="T50" fmla="*/ 96 w 192"/>
                <a:gd name="T51" fmla="*/ 240 h 288"/>
                <a:gd name="T52" fmla="*/ 144 w 192"/>
                <a:gd name="T53" fmla="*/ 288 h 288"/>
                <a:gd name="T54" fmla="*/ 192 w 192"/>
                <a:gd name="T55" fmla="*/ 240 h 288"/>
                <a:gd name="T56" fmla="*/ 144 w 192"/>
                <a:gd name="T57" fmla="*/ 19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2" h="288">
                  <a:moveTo>
                    <a:pt x="144" y="192"/>
                  </a:moveTo>
                  <a:cubicBezTo>
                    <a:pt x="137" y="192"/>
                    <a:pt x="130" y="194"/>
                    <a:pt x="130" y="194"/>
                  </a:cubicBezTo>
                  <a:cubicBezTo>
                    <a:pt x="127" y="195"/>
                    <a:pt x="123" y="194"/>
                    <a:pt x="120" y="192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94" y="165"/>
                    <a:pt x="93" y="161"/>
                    <a:pt x="94" y="158"/>
                  </a:cubicBezTo>
                  <a:cubicBezTo>
                    <a:pt x="94" y="158"/>
                    <a:pt x="96" y="151"/>
                    <a:pt x="96" y="144"/>
                  </a:cubicBezTo>
                  <a:cubicBezTo>
                    <a:pt x="96" y="137"/>
                    <a:pt x="94" y="131"/>
                    <a:pt x="94" y="131"/>
                  </a:cubicBezTo>
                  <a:cubicBezTo>
                    <a:pt x="93" y="128"/>
                    <a:pt x="94" y="124"/>
                    <a:pt x="96" y="121"/>
                  </a:cubicBezTo>
                  <a:cubicBezTo>
                    <a:pt x="121" y="96"/>
                    <a:pt x="121" y="96"/>
                    <a:pt x="121" y="96"/>
                  </a:cubicBezTo>
                  <a:cubicBezTo>
                    <a:pt x="123" y="94"/>
                    <a:pt x="128" y="93"/>
                    <a:pt x="131" y="94"/>
                  </a:cubicBezTo>
                  <a:cubicBezTo>
                    <a:pt x="131" y="94"/>
                    <a:pt x="137" y="96"/>
                    <a:pt x="144" y="96"/>
                  </a:cubicBezTo>
                  <a:cubicBezTo>
                    <a:pt x="170" y="96"/>
                    <a:pt x="192" y="75"/>
                    <a:pt x="192" y="48"/>
                  </a:cubicBezTo>
                  <a:cubicBezTo>
                    <a:pt x="192" y="22"/>
                    <a:pt x="170" y="0"/>
                    <a:pt x="144" y="0"/>
                  </a:cubicBezTo>
                  <a:cubicBezTo>
                    <a:pt x="117" y="0"/>
                    <a:pt x="96" y="22"/>
                    <a:pt x="96" y="48"/>
                  </a:cubicBezTo>
                  <a:cubicBezTo>
                    <a:pt x="96" y="55"/>
                    <a:pt x="98" y="62"/>
                    <a:pt x="98" y="62"/>
                  </a:cubicBezTo>
                  <a:cubicBezTo>
                    <a:pt x="99" y="65"/>
                    <a:pt x="98" y="69"/>
                    <a:pt x="96" y="71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69" y="98"/>
                    <a:pt x="65" y="99"/>
                    <a:pt x="62" y="98"/>
                  </a:cubicBezTo>
                  <a:cubicBezTo>
                    <a:pt x="62" y="98"/>
                    <a:pt x="55" y="96"/>
                    <a:pt x="48" y="96"/>
                  </a:cubicBezTo>
                  <a:cubicBezTo>
                    <a:pt x="21" y="96"/>
                    <a:pt x="0" y="117"/>
                    <a:pt x="0" y="144"/>
                  </a:cubicBezTo>
                  <a:cubicBezTo>
                    <a:pt x="0" y="170"/>
                    <a:pt x="21" y="192"/>
                    <a:pt x="48" y="192"/>
                  </a:cubicBezTo>
                  <a:cubicBezTo>
                    <a:pt x="54" y="192"/>
                    <a:pt x="60" y="190"/>
                    <a:pt x="60" y="190"/>
                  </a:cubicBezTo>
                  <a:cubicBezTo>
                    <a:pt x="63" y="189"/>
                    <a:pt x="68" y="190"/>
                    <a:pt x="70" y="192"/>
                  </a:cubicBezTo>
                  <a:cubicBezTo>
                    <a:pt x="95" y="218"/>
                    <a:pt x="95" y="218"/>
                    <a:pt x="95" y="218"/>
                  </a:cubicBezTo>
                  <a:cubicBezTo>
                    <a:pt x="97" y="220"/>
                    <a:pt x="98" y="224"/>
                    <a:pt x="98" y="227"/>
                  </a:cubicBezTo>
                  <a:cubicBezTo>
                    <a:pt x="98" y="227"/>
                    <a:pt x="96" y="234"/>
                    <a:pt x="96" y="240"/>
                  </a:cubicBezTo>
                  <a:cubicBezTo>
                    <a:pt x="96" y="266"/>
                    <a:pt x="117" y="288"/>
                    <a:pt x="144" y="288"/>
                  </a:cubicBezTo>
                  <a:cubicBezTo>
                    <a:pt x="170" y="288"/>
                    <a:pt x="192" y="266"/>
                    <a:pt x="192" y="240"/>
                  </a:cubicBezTo>
                  <a:cubicBezTo>
                    <a:pt x="192" y="213"/>
                    <a:pt x="170" y="192"/>
                    <a:pt x="144" y="19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lIns="162560" tIns="81280" rIns="162560" bIns="81280"/>
            <a:lstStyle/>
            <a:p>
              <a:pPr defTabSz="913765">
                <a:defRPr/>
              </a:pPr>
              <a:endParaRPr lang="zh-CN" altLang="en-US" sz="2535">
                <a:cs typeface="+mn-ea"/>
                <a:sym typeface="+mn-lt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4134682" y="3436861"/>
            <a:ext cx="101179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3765">
              <a:defRPr/>
            </a:pPr>
            <a:r>
              <a:rPr lang="en-US" altLang="zh-CN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Add title</a:t>
            </a:r>
          </a:p>
        </p:txBody>
      </p:sp>
      <p:grpSp>
        <p:nvGrpSpPr>
          <p:cNvPr id="49" name="组 48"/>
          <p:cNvGrpSpPr/>
          <p:nvPr/>
        </p:nvGrpSpPr>
        <p:grpSpPr>
          <a:xfrm>
            <a:off x="6693768" y="2684613"/>
            <a:ext cx="1897063" cy="1897063"/>
            <a:chOff x="6693768" y="2684613"/>
            <a:chExt cx="1897063" cy="1897063"/>
          </a:xfrm>
        </p:grpSpPr>
        <p:sp>
          <p:nvSpPr>
            <p:cNvPr id="28" name="泪滴形 95"/>
            <p:cNvSpPr/>
            <p:nvPr/>
          </p:nvSpPr>
          <p:spPr bwMode="auto">
            <a:xfrm rot="8100000" flipV="1">
              <a:off x="6693768" y="2684613"/>
              <a:ext cx="1897063" cy="1897063"/>
            </a:xfrm>
            <a:prstGeom prst="teardrop">
              <a:avLst/>
            </a:prstGeom>
            <a:solidFill>
              <a:srgbClr val="086A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>
                <a:defRPr/>
              </a:pPr>
              <a:endParaRPr lang="zh-CN" altLang="en-US" sz="2535">
                <a:cs typeface="+mn-ea"/>
                <a:sym typeface="+mn-lt"/>
              </a:endParaRPr>
            </a:p>
          </p:txBody>
        </p:sp>
        <p:grpSp>
          <p:nvGrpSpPr>
            <p:cNvPr id="29" name="组合 96"/>
            <p:cNvGrpSpPr>
              <a:grpSpLocks noChangeAspect="1"/>
            </p:cNvGrpSpPr>
            <p:nvPr/>
          </p:nvGrpSpPr>
          <p:grpSpPr bwMode="auto">
            <a:xfrm>
              <a:off x="7960915" y="3402687"/>
              <a:ext cx="317892" cy="531882"/>
              <a:chOff x="11222326" y="6800017"/>
              <a:chExt cx="236539" cy="395768"/>
            </a:xfrm>
            <a:solidFill>
              <a:srgbClr val="E7E7E7"/>
            </a:solidFill>
          </p:grpSpPr>
          <p:sp>
            <p:nvSpPr>
              <p:cNvPr id="30" name="Freeform 492"/>
              <p:cNvSpPr>
                <a:spLocks noEditPoints="1"/>
              </p:cNvSpPr>
              <p:nvPr/>
            </p:nvSpPr>
            <p:spPr bwMode="auto">
              <a:xfrm>
                <a:off x="11222326" y="6800017"/>
                <a:ext cx="236539" cy="320675"/>
              </a:xfrm>
              <a:custGeom>
                <a:avLst/>
                <a:gdLst>
                  <a:gd name="T0" fmla="*/ 86 w 170"/>
                  <a:gd name="T1" fmla="*/ 0 h 230"/>
                  <a:gd name="T2" fmla="*/ 85 w 170"/>
                  <a:gd name="T3" fmla="*/ 0 h 230"/>
                  <a:gd name="T4" fmla="*/ 84 w 170"/>
                  <a:gd name="T5" fmla="*/ 0 h 230"/>
                  <a:gd name="T6" fmla="*/ 0 w 170"/>
                  <a:gd name="T7" fmla="*/ 96 h 230"/>
                  <a:gd name="T8" fmla="*/ 50 w 170"/>
                  <a:gd name="T9" fmla="*/ 230 h 230"/>
                  <a:gd name="T10" fmla="*/ 120 w 170"/>
                  <a:gd name="T11" fmla="*/ 230 h 230"/>
                  <a:gd name="T12" fmla="*/ 170 w 170"/>
                  <a:gd name="T13" fmla="*/ 96 h 230"/>
                  <a:gd name="T14" fmla="*/ 86 w 170"/>
                  <a:gd name="T15" fmla="*/ 0 h 230"/>
                  <a:gd name="T16" fmla="*/ 105 w 170"/>
                  <a:gd name="T17" fmla="*/ 210 h 230"/>
                  <a:gd name="T18" fmla="*/ 97 w 170"/>
                  <a:gd name="T19" fmla="*/ 210 h 230"/>
                  <a:gd name="T20" fmla="*/ 97 w 170"/>
                  <a:gd name="T21" fmla="*/ 159 h 230"/>
                  <a:gd name="T22" fmla="*/ 73 w 170"/>
                  <a:gd name="T23" fmla="*/ 159 h 230"/>
                  <a:gd name="T24" fmla="*/ 73 w 170"/>
                  <a:gd name="T25" fmla="*/ 210 h 230"/>
                  <a:gd name="T26" fmla="*/ 65 w 170"/>
                  <a:gd name="T27" fmla="*/ 210 h 230"/>
                  <a:gd name="T28" fmla="*/ 49 w 170"/>
                  <a:gd name="T29" fmla="*/ 176 h 230"/>
                  <a:gd name="T30" fmla="*/ 20 w 170"/>
                  <a:gd name="T31" fmla="*/ 96 h 230"/>
                  <a:gd name="T32" fmla="*/ 49 w 170"/>
                  <a:gd name="T33" fmla="*/ 30 h 230"/>
                  <a:gd name="T34" fmla="*/ 84 w 170"/>
                  <a:gd name="T35" fmla="*/ 20 h 230"/>
                  <a:gd name="T36" fmla="*/ 84 w 170"/>
                  <a:gd name="T37" fmla="*/ 20 h 230"/>
                  <a:gd name="T38" fmla="*/ 85 w 170"/>
                  <a:gd name="T39" fmla="*/ 20 h 230"/>
                  <a:gd name="T40" fmla="*/ 86 w 170"/>
                  <a:gd name="T41" fmla="*/ 20 h 230"/>
                  <a:gd name="T42" fmla="*/ 86 w 170"/>
                  <a:gd name="T43" fmla="*/ 20 h 230"/>
                  <a:gd name="T44" fmla="*/ 121 w 170"/>
                  <a:gd name="T45" fmla="*/ 30 h 230"/>
                  <a:gd name="T46" fmla="*/ 150 w 170"/>
                  <a:gd name="T47" fmla="*/ 96 h 230"/>
                  <a:gd name="T48" fmla="*/ 121 w 170"/>
                  <a:gd name="T49" fmla="*/ 176 h 230"/>
                  <a:gd name="T50" fmla="*/ 105 w 170"/>
                  <a:gd name="T51" fmla="*/ 21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0" h="230">
                    <a:moveTo>
                      <a:pt x="86" y="0"/>
                    </a:moveTo>
                    <a:cubicBezTo>
                      <a:pt x="85" y="0"/>
                      <a:pt x="85" y="0"/>
                      <a:pt x="85" y="0"/>
                    </a:cubicBezTo>
                    <a:cubicBezTo>
                      <a:pt x="85" y="0"/>
                      <a:pt x="84" y="0"/>
                      <a:pt x="84" y="0"/>
                    </a:cubicBezTo>
                    <a:cubicBezTo>
                      <a:pt x="74" y="0"/>
                      <a:pt x="0" y="3"/>
                      <a:pt x="0" y="96"/>
                    </a:cubicBezTo>
                    <a:cubicBezTo>
                      <a:pt x="0" y="136"/>
                      <a:pt x="50" y="210"/>
                      <a:pt x="50" y="230"/>
                    </a:cubicBezTo>
                    <a:cubicBezTo>
                      <a:pt x="120" y="230"/>
                      <a:pt x="120" y="230"/>
                      <a:pt x="120" y="230"/>
                    </a:cubicBezTo>
                    <a:cubicBezTo>
                      <a:pt x="120" y="210"/>
                      <a:pt x="170" y="136"/>
                      <a:pt x="170" y="96"/>
                    </a:cubicBezTo>
                    <a:cubicBezTo>
                      <a:pt x="170" y="3"/>
                      <a:pt x="96" y="0"/>
                      <a:pt x="86" y="0"/>
                    </a:cubicBezTo>
                    <a:close/>
                    <a:moveTo>
                      <a:pt x="105" y="210"/>
                    </a:moveTo>
                    <a:cubicBezTo>
                      <a:pt x="97" y="210"/>
                      <a:pt x="97" y="210"/>
                      <a:pt x="97" y="210"/>
                    </a:cubicBezTo>
                    <a:cubicBezTo>
                      <a:pt x="97" y="159"/>
                      <a:pt x="97" y="159"/>
                      <a:pt x="97" y="159"/>
                    </a:cubicBezTo>
                    <a:cubicBezTo>
                      <a:pt x="73" y="159"/>
                      <a:pt x="73" y="159"/>
                      <a:pt x="73" y="159"/>
                    </a:cubicBezTo>
                    <a:cubicBezTo>
                      <a:pt x="73" y="210"/>
                      <a:pt x="73" y="210"/>
                      <a:pt x="73" y="210"/>
                    </a:cubicBezTo>
                    <a:cubicBezTo>
                      <a:pt x="65" y="210"/>
                      <a:pt x="65" y="210"/>
                      <a:pt x="65" y="210"/>
                    </a:cubicBezTo>
                    <a:cubicBezTo>
                      <a:pt x="62" y="201"/>
                      <a:pt x="56" y="190"/>
                      <a:pt x="49" y="176"/>
                    </a:cubicBezTo>
                    <a:cubicBezTo>
                      <a:pt x="37" y="150"/>
                      <a:pt x="20" y="115"/>
                      <a:pt x="20" y="96"/>
                    </a:cubicBezTo>
                    <a:cubicBezTo>
                      <a:pt x="20" y="64"/>
                      <a:pt x="30" y="42"/>
                      <a:pt x="49" y="30"/>
                    </a:cubicBezTo>
                    <a:cubicBezTo>
                      <a:pt x="65" y="20"/>
                      <a:pt x="82" y="20"/>
                      <a:pt x="84" y="20"/>
                    </a:cubicBezTo>
                    <a:cubicBezTo>
                      <a:pt x="84" y="20"/>
                      <a:pt x="84" y="20"/>
                      <a:pt x="84" y="20"/>
                    </a:cubicBezTo>
                    <a:cubicBezTo>
                      <a:pt x="85" y="20"/>
                      <a:pt x="85" y="20"/>
                      <a:pt x="85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8" y="20"/>
                      <a:pt x="105" y="20"/>
                      <a:pt x="121" y="30"/>
                    </a:cubicBezTo>
                    <a:cubicBezTo>
                      <a:pt x="140" y="42"/>
                      <a:pt x="150" y="64"/>
                      <a:pt x="150" y="96"/>
                    </a:cubicBezTo>
                    <a:cubicBezTo>
                      <a:pt x="150" y="115"/>
                      <a:pt x="133" y="150"/>
                      <a:pt x="121" y="176"/>
                    </a:cubicBezTo>
                    <a:cubicBezTo>
                      <a:pt x="114" y="190"/>
                      <a:pt x="108" y="201"/>
                      <a:pt x="105" y="21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62560" tIns="81280" rIns="162560" bIns="81280"/>
              <a:lstStyle/>
              <a:p>
                <a:pPr defTabSz="913765">
                  <a:defRPr/>
                </a:pPr>
                <a:endParaRPr lang="zh-CN" altLang="en-US" sz="2535">
                  <a:cs typeface="+mn-ea"/>
                  <a:sym typeface="+mn-lt"/>
                </a:endParaRPr>
              </a:p>
            </p:txBody>
          </p:sp>
          <p:sp>
            <p:nvSpPr>
              <p:cNvPr id="31" name="Rectangle 493"/>
              <p:cNvSpPr>
                <a:spLocks noChangeArrowheads="1"/>
              </p:cNvSpPr>
              <p:nvPr/>
            </p:nvSpPr>
            <p:spPr bwMode="auto">
              <a:xfrm>
                <a:off x="11288669" y="7129110"/>
                <a:ext cx="98425" cy="269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62560" tIns="81280" rIns="162560" bIns="81280"/>
              <a:lstStyle/>
              <a:p>
                <a:pPr defTabSz="913765">
                  <a:defRPr/>
                </a:pPr>
                <a:endParaRPr lang="zh-CN" altLang="en-US" sz="2535">
                  <a:cs typeface="+mn-ea"/>
                  <a:sym typeface="+mn-lt"/>
                </a:endParaRPr>
              </a:p>
            </p:txBody>
          </p:sp>
          <p:sp>
            <p:nvSpPr>
              <p:cNvPr id="32" name="Rectangle 494"/>
              <p:cNvSpPr>
                <a:spLocks noChangeArrowheads="1"/>
              </p:cNvSpPr>
              <p:nvPr/>
            </p:nvSpPr>
            <p:spPr bwMode="auto">
              <a:xfrm>
                <a:off x="11314071" y="7168797"/>
                <a:ext cx="49213" cy="269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62560" tIns="81280" rIns="162560" bIns="81280"/>
              <a:lstStyle/>
              <a:p>
                <a:pPr defTabSz="913765">
                  <a:defRPr/>
                </a:pPr>
                <a:endParaRPr lang="zh-CN" altLang="en-US" sz="2535">
                  <a:cs typeface="+mn-ea"/>
                  <a:sym typeface="+mn-lt"/>
                </a:endParaRPr>
              </a:p>
            </p:txBody>
          </p:sp>
        </p:grpSp>
        <p:sp>
          <p:nvSpPr>
            <p:cNvPr id="38" name="矩形 37"/>
            <p:cNvSpPr/>
            <p:nvPr/>
          </p:nvSpPr>
          <p:spPr>
            <a:xfrm>
              <a:off x="6867479" y="3431203"/>
              <a:ext cx="1011797" cy="369324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/>
            <a:p>
              <a:pPr algn="r" defTabSz="913765">
                <a:defRPr/>
              </a:pPr>
              <a:r>
                <a:rPr lang="en-US" altLang="zh-CN" b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Add title</a:t>
              </a:r>
            </a:p>
          </p:txBody>
        </p:sp>
      </p:grpSp>
      <p:grpSp>
        <p:nvGrpSpPr>
          <p:cNvPr id="48" name="组 47"/>
          <p:cNvGrpSpPr/>
          <p:nvPr/>
        </p:nvGrpSpPr>
        <p:grpSpPr>
          <a:xfrm>
            <a:off x="5111029" y="1233638"/>
            <a:ext cx="1897063" cy="1897063"/>
            <a:chOff x="5111029" y="1233638"/>
            <a:chExt cx="1897063" cy="1897063"/>
          </a:xfrm>
        </p:grpSpPr>
        <p:sp>
          <p:nvSpPr>
            <p:cNvPr id="17" name="泪滴形 84"/>
            <p:cNvSpPr/>
            <p:nvPr/>
          </p:nvSpPr>
          <p:spPr bwMode="auto">
            <a:xfrm rot="8100000">
              <a:off x="5111029" y="1233638"/>
              <a:ext cx="1897063" cy="1897063"/>
            </a:xfrm>
            <a:prstGeom prst="teardrop">
              <a:avLst/>
            </a:prstGeom>
            <a:solidFill>
              <a:srgbClr val="95C1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>
                <a:defRPr/>
              </a:pPr>
              <a:endParaRPr lang="zh-CN" altLang="en-US" sz="2535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8" name="组合 85"/>
            <p:cNvGrpSpPr>
              <a:grpSpLocks noChangeAspect="1"/>
            </p:cNvGrpSpPr>
            <p:nvPr/>
          </p:nvGrpSpPr>
          <p:grpSpPr bwMode="auto">
            <a:xfrm>
              <a:off x="5891016" y="1666144"/>
              <a:ext cx="337089" cy="539770"/>
              <a:chOff x="8912226" y="6751092"/>
              <a:chExt cx="250825" cy="401638"/>
            </a:xfrm>
            <a:solidFill>
              <a:srgbClr val="9DA8B1"/>
            </a:solidFill>
          </p:grpSpPr>
          <p:sp>
            <p:nvSpPr>
              <p:cNvPr id="19" name="Freeform 550"/>
              <p:cNvSpPr/>
              <p:nvPr/>
            </p:nvSpPr>
            <p:spPr bwMode="auto">
              <a:xfrm>
                <a:off x="8912226" y="6862217"/>
                <a:ext cx="250825" cy="290513"/>
              </a:xfrm>
              <a:custGeom>
                <a:avLst/>
                <a:gdLst>
                  <a:gd name="T0" fmla="*/ 180 w 180"/>
                  <a:gd name="T1" fmla="*/ 68 h 209"/>
                  <a:gd name="T2" fmla="*/ 180 w 180"/>
                  <a:gd name="T3" fmla="*/ 15 h 209"/>
                  <a:gd name="T4" fmla="*/ 156 w 180"/>
                  <a:gd name="T5" fmla="*/ 15 h 209"/>
                  <a:gd name="T6" fmla="*/ 156 w 180"/>
                  <a:gd name="T7" fmla="*/ 68 h 209"/>
                  <a:gd name="T8" fmla="*/ 92 w 180"/>
                  <a:gd name="T9" fmla="*/ 132 h 209"/>
                  <a:gd name="T10" fmla="*/ 91 w 180"/>
                  <a:gd name="T11" fmla="*/ 132 h 209"/>
                  <a:gd name="T12" fmla="*/ 90 w 180"/>
                  <a:gd name="T13" fmla="*/ 132 h 209"/>
                  <a:gd name="T14" fmla="*/ 90 w 180"/>
                  <a:gd name="T15" fmla="*/ 132 h 209"/>
                  <a:gd name="T16" fmla="*/ 89 w 180"/>
                  <a:gd name="T17" fmla="*/ 132 h 209"/>
                  <a:gd name="T18" fmla="*/ 24 w 180"/>
                  <a:gd name="T19" fmla="*/ 68 h 209"/>
                  <a:gd name="T20" fmla="*/ 24 w 180"/>
                  <a:gd name="T21" fmla="*/ 15 h 209"/>
                  <a:gd name="T22" fmla="*/ 0 w 180"/>
                  <a:gd name="T23" fmla="*/ 15 h 209"/>
                  <a:gd name="T24" fmla="*/ 0 w 180"/>
                  <a:gd name="T25" fmla="*/ 68 h 209"/>
                  <a:gd name="T26" fmla="*/ 76 w 180"/>
                  <a:gd name="T27" fmla="*/ 156 h 209"/>
                  <a:gd name="T28" fmla="*/ 76 w 180"/>
                  <a:gd name="T29" fmla="*/ 194 h 209"/>
                  <a:gd name="T30" fmla="*/ 22 w 180"/>
                  <a:gd name="T31" fmla="*/ 209 h 209"/>
                  <a:gd name="T32" fmla="*/ 159 w 180"/>
                  <a:gd name="T33" fmla="*/ 209 h 209"/>
                  <a:gd name="T34" fmla="*/ 104 w 180"/>
                  <a:gd name="T35" fmla="*/ 193 h 209"/>
                  <a:gd name="T36" fmla="*/ 104 w 180"/>
                  <a:gd name="T37" fmla="*/ 156 h 209"/>
                  <a:gd name="T38" fmla="*/ 180 w 180"/>
                  <a:gd name="T39" fmla="*/ 6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0" h="209">
                    <a:moveTo>
                      <a:pt x="180" y="68"/>
                    </a:moveTo>
                    <a:cubicBezTo>
                      <a:pt x="180" y="68"/>
                      <a:pt x="180" y="38"/>
                      <a:pt x="180" y="15"/>
                    </a:cubicBezTo>
                    <a:cubicBezTo>
                      <a:pt x="180" y="0"/>
                      <a:pt x="156" y="0"/>
                      <a:pt x="156" y="15"/>
                    </a:cubicBezTo>
                    <a:cubicBezTo>
                      <a:pt x="156" y="38"/>
                      <a:pt x="156" y="68"/>
                      <a:pt x="156" y="68"/>
                    </a:cubicBezTo>
                    <a:cubicBezTo>
                      <a:pt x="156" y="104"/>
                      <a:pt x="128" y="132"/>
                      <a:pt x="92" y="132"/>
                    </a:cubicBezTo>
                    <a:cubicBezTo>
                      <a:pt x="92" y="132"/>
                      <a:pt x="91" y="132"/>
                      <a:pt x="91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53" y="132"/>
                      <a:pt x="24" y="104"/>
                      <a:pt x="24" y="68"/>
                    </a:cubicBezTo>
                    <a:cubicBezTo>
                      <a:pt x="24" y="68"/>
                      <a:pt x="24" y="38"/>
                      <a:pt x="24" y="15"/>
                    </a:cubicBezTo>
                    <a:cubicBezTo>
                      <a:pt x="24" y="0"/>
                      <a:pt x="0" y="0"/>
                      <a:pt x="0" y="15"/>
                    </a:cubicBezTo>
                    <a:cubicBezTo>
                      <a:pt x="0" y="22"/>
                      <a:pt x="0" y="68"/>
                      <a:pt x="0" y="68"/>
                    </a:cubicBezTo>
                    <a:cubicBezTo>
                      <a:pt x="0" y="113"/>
                      <a:pt x="33" y="149"/>
                      <a:pt x="76" y="156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47" y="150"/>
                      <a:pt x="180" y="113"/>
                      <a:pt x="180" y="6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62560" tIns="81280" rIns="162560" bIns="81280"/>
              <a:lstStyle/>
              <a:p>
                <a:pPr defTabSz="913765">
                  <a:defRPr/>
                </a:pPr>
                <a:endParaRPr lang="zh-CN" altLang="en-US" sz="2535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551"/>
              <p:cNvSpPr/>
              <p:nvPr/>
            </p:nvSpPr>
            <p:spPr bwMode="auto">
              <a:xfrm>
                <a:off x="8977313" y="6751092"/>
                <a:ext cx="120650" cy="263525"/>
              </a:xfrm>
              <a:custGeom>
                <a:avLst/>
                <a:gdLst>
                  <a:gd name="T0" fmla="*/ 43 w 87"/>
                  <a:gd name="T1" fmla="*/ 190 h 190"/>
                  <a:gd name="T2" fmla="*/ 43 w 87"/>
                  <a:gd name="T3" fmla="*/ 190 h 190"/>
                  <a:gd name="T4" fmla="*/ 44 w 87"/>
                  <a:gd name="T5" fmla="*/ 190 h 190"/>
                  <a:gd name="T6" fmla="*/ 87 w 87"/>
                  <a:gd name="T7" fmla="*/ 147 h 190"/>
                  <a:gd name="T8" fmla="*/ 87 w 87"/>
                  <a:gd name="T9" fmla="*/ 43 h 190"/>
                  <a:gd name="T10" fmla="*/ 44 w 87"/>
                  <a:gd name="T11" fmla="*/ 0 h 190"/>
                  <a:gd name="T12" fmla="*/ 43 w 87"/>
                  <a:gd name="T13" fmla="*/ 0 h 190"/>
                  <a:gd name="T14" fmla="*/ 43 w 87"/>
                  <a:gd name="T15" fmla="*/ 0 h 190"/>
                  <a:gd name="T16" fmla="*/ 0 w 87"/>
                  <a:gd name="T17" fmla="*/ 43 h 190"/>
                  <a:gd name="T18" fmla="*/ 0 w 87"/>
                  <a:gd name="T19" fmla="*/ 147 h 190"/>
                  <a:gd name="T20" fmla="*/ 43 w 87"/>
                  <a:gd name="T21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190">
                    <a:moveTo>
                      <a:pt x="43" y="190"/>
                    </a:moveTo>
                    <a:cubicBezTo>
                      <a:pt x="43" y="190"/>
                      <a:pt x="43" y="190"/>
                      <a:pt x="43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68" y="190"/>
                      <a:pt x="87" y="171"/>
                      <a:pt x="87" y="147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1"/>
                      <a:pt x="19" y="190"/>
                      <a:pt x="43" y="19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62560" tIns="81280" rIns="162560" bIns="81280"/>
              <a:lstStyle/>
              <a:p>
                <a:pPr defTabSz="913765">
                  <a:defRPr/>
                </a:pPr>
                <a:endParaRPr lang="zh-CN" altLang="en-US" sz="2535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0" name="矩形 39"/>
            <p:cNvSpPr/>
            <p:nvPr/>
          </p:nvSpPr>
          <p:spPr>
            <a:xfrm>
              <a:off x="5553661" y="2256989"/>
              <a:ext cx="1011797" cy="369324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/>
            <a:p>
              <a:pPr algn="ctr" defTabSz="913765">
                <a:defRPr/>
              </a:pPr>
              <a:r>
                <a:rPr lang="en-US" altLang="zh-CN" b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Add title</a:t>
              </a:r>
            </a:p>
          </p:txBody>
        </p:sp>
      </p:grpSp>
      <p:sp>
        <p:nvSpPr>
          <p:cNvPr id="42" name="矩形 41"/>
          <p:cNvSpPr/>
          <p:nvPr/>
        </p:nvSpPr>
        <p:spPr>
          <a:xfrm>
            <a:off x="5553811" y="4568970"/>
            <a:ext cx="101179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3765">
              <a:defRPr/>
            </a:pPr>
            <a:r>
              <a:rPr lang="en-US" altLang="zh-CN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Add title</a:t>
            </a:r>
          </a:p>
        </p:txBody>
      </p:sp>
      <p:sp>
        <p:nvSpPr>
          <p:cNvPr id="45" name="文本框 13"/>
          <p:cNvSpPr txBox="1"/>
          <p:nvPr/>
        </p:nvSpPr>
        <p:spPr>
          <a:xfrm>
            <a:off x="7400424" y="4870944"/>
            <a:ext cx="3641649" cy="792773"/>
          </a:xfrm>
          <a:prstGeom prst="rect">
            <a:avLst/>
          </a:prstGeom>
          <a:noFill/>
        </p:spPr>
        <p:txBody>
          <a:bodyPr wrap="square" lIns="91435" tIns="45716" rIns="91435" bIns="45716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文本框 13"/>
          <p:cNvSpPr txBox="1"/>
          <p:nvPr/>
        </p:nvSpPr>
        <p:spPr>
          <a:xfrm>
            <a:off x="1149927" y="4902521"/>
            <a:ext cx="3629972" cy="792773"/>
          </a:xfrm>
          <a:prstGeom prst="rect">
            <a:avLst/>
          </a:prstGeom>
          <a:noFill/>
        </p:spPr>
        <p:txBody>
          <a:bodyPr wrap="square" lIns="91435" tIns="45716" rIns="91435" bIns="45716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文本框 13"/>
          <p:cNvSpPr txBox="1"/>
          <p:nvPr/>
        </p:nvSpPr>
        <p:spPr>
          <a:xfrm>
            <a:off x="1087601" y="1702991"/>
            <a:ext cx="3629972" cy="792773"/>
          </a:xfrm>
          <a:prstGeom prst="rect">
            <a:avLst/>
          </a:prstGeom>
          <a:noFill/>
        </p:spPr>
        <p:txBody>
          <a:bodyPr wrap="square" lIns="91435" tIns="45716" rIns="91435" bIns="45716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Box 34_1"/>
          <p:cNvSpPr txBox="1"/>
          <p:nvPr/>
        </p:nvSpPr>
        <p:spPr>
          <a:xfrm>
            <a:off x="691660" y="264868"/>
            <a:ext cx="22787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微软雅黑" panose="020B050302020402020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9" name="Picture 2_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4" t="48165" r="42304" b="1110"/>
          <a:stretch>
            <a:fillRect/>
          </a:stretch>
        </p:blipFill>
        <p:spPr>
          <a:xfrm>
            <a:off x="-62650" y="0"/>
            <a:ext cx="754310" cy="937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45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" y="3747357"/>
            <a:ext cx="12195704" cy="871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124" tIns="61563" rIns="123124" bIns="61563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5" name="组合 11"/>
          <p:cNvGrpSpPr/>
          <p:nvPr/>
        </p:nvGrpSpPr>
        <p:grpSpPr>
          <a:xfrm>
            <a:off x="680060" y="3170442"/>
            <a:ext cx="1160099" cy="1159760"/>
            <a:chOff x="1466675" y="3784103"/>
            <a:chExt cx="1301392" cy="1301862"/>
          </a:xfrm>
          <a:effectLst/>
        </p:grpSpPr>
        <p:grpSp>
          <p:nvGrpSpPr>
            <p:cNvPr id="6" name="组合 12"/>
            <p:cNvGrpSpPr/>
            <p:nvPr/>
          </p:nvGrpSpPr>
          <p:grpSpPr>
            <a:xfrm>
              <a:off x="1466675" y="3784103"/>
              <a:ext cx="1301392" cy="1301862"/>
              <a:chOff x="4345444" y="2542859"/>
              <a:chExt cx="1810550" cy="1811205"/>
            </a:xfrm>
          </p:grpSpPr>
          <p:grpSp>
            <p:nvGrpSpPr>
              <p:cNvPr id="8" name="组合 14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0" name="同心圆 9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5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5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" name="椭圆 8"/>
              <p:cNvSpPr/>
              <p:nvPr/>
            </p:nvSpPr>
            <p:spPr>
              <a:xfrm>
                <a:off x="4447523" y="2644973"/>
                <a:ext cx="1606393" cy="1606973"/>
              </a:xfrm>
              <a:prstGeom prst="ellipse">
                <a:avLst/>
              </a:prstGeom>
              <a:solidFill>
                <a:srgbClr val="086A4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cs typeface="+mn-ea"/>
                  <a:sym typeface="+mn-lt"/>
                </a:endParaRPr>
              </a:p>
            </p:txBody>
          </p:sp>
        </p:grpSp>
        <p:sp>
          <p:nvSpPr>
            <p:cNvPr id="7" name="TextBox 97"/>
            <p:cNvSpPr txBox="1"/>
            <p:nvPr/>
          </p:nvSpPr>
          <p:spPr>
            <a:xfrm>
              <a:off x="1602998" y="4095061"/>
              <a:ext cx="1028744" cy="744878"/>
            </a:xfrm>
            <a:prstGeom prst="rect">
              <a:avLst/>
            </a:prstGeom>
            <a:noFill/>
          </p:spPr>
          <p:txBody>
            <a:bodyPr wrap="square" lIns="245675" tIns="122837" rIns="245675" bIns="122837" rtlCol="0">
              <a:spAutoFit/>
            </a:bodyPr>
            <a:lstStyle/>
            <a:p>
              <a:r>
                <a:rPr lang="en-US" altLang="zh-CN" sz="27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7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8"/>
          <p:cNvGrpSpPr/>
          <p:nvPr/>
        </p:nvGrpSpPr>
        <p:grpSpPr>
          <a:xfrm>
            <a:off x="2393669" y="3339127"/>
            <a:ext cx="913784" cy="877758"/>
            <a:chOff x="3090522" y="3959191"/>
            <a:chExt cx="1025075" cy="985306"/>
          </a:xfrm>
        </p:grpSpPr>
        <p:grpSp>
          <p:nvGrpSpPr>
            <p:cNvPr id="13" name="组合 19"/>
            <p:cNvGrpSpPr/>
            <p:nvPr/>
          </p:nvGrpSpPr>
          <p:grpSpPr>
            <a:xfrm>
              <a:off x="3117025" y="3959191"/>
              <a:ext cx="984950" cy="985306"/>
              <a:chOff x="4345444" y="2542859"/>
              <a:chExt cx="1810550" cy="1811205"/>
            </a:xfrm>
          </p:grpSpPr>
          <p:grpSp>
            <p:nvGrpSpPr>
              <p:cNvPr id="15" name="组合 21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7" name="同心圆 16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5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5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6" name="椭圆 15"/>
              <p:cNvSpPr/>
              <p:nvPr/>
            </p:nvSpPr>
            <p:spPr>
              <a:xfrm>
                <a:off x="4483177" y="2680639"/>
                <a:ext cx="1535084" cy="1535638"/>
              </a:xfrm>
              <a:prstGeom prst="ellipse">
                <a:avLst/>
              </a:prstGeom>
              <a:solidFill>
                <a:srgbClr val="95C15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cs typeface="+mn-ea"/>
                  <a:sym typeface="+mn-lt"/>
                </a:endParaRPr>
              </a:p>
            </p:txBody>
          </p:sp>
        </p:grpSp>
        <p:sp>
          <p:nvSpPr>
            <p:cNvPr id="14" name="TextBox 104"/>
            <p:cNvSpPr txBox="1"/>
            <p:nvPr/>
          </p:nvSpPr>
          <p:spPr>
            <a:xfrm>
              <a:off x="3090522" y="4073673"/>
              <a:ext cx="1025075" cy="744877"/>
            </a:xfrm>
            <a:prstGeom prst="rect">
              <a:avLst/>
            </a:prstGeom>
            <a:noFill/>
          </p:spPr>
          <p:txBody>
            <a:bodyPr wrap="square" lIns="245675" tIns="122837" rIns="245675" bIns="122837" rtlCol="0">
              <a:spAutoFit/>
            </a:bodyPr>
            <a:lstStyle/>
            <a:p>
              <a:r>
                <a:rPr lang="en-US" altLang="zh-CN" sz="27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7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25"/>
          <p:cNvGrpSpPr/>
          <p:nvPr/>
        </p:nvGrpSpPr>
        <p:grpSpPr>
          <a:xfrm>
            <a:off x="3811484" y="3190140"/>
            <a:ext cx="1176068" cy="1175727"/>
            <a:chOff x="4450933" y="3791953"/>
            <a:chExt cx="1319306" cy="1319782"/>
          </a:xfrm>
        </p:grpSpPr>
        <p:grpSp>
          <p:nvGrpSpPr>
            <p:cNvPr id="20" name="组合 26"/>
            <p:cNvGrpSpPr/>
            <p:nvPr/>
          </p:nvGrpSpPr>
          <p:grpSpPr>
            <a:xfrm>
              <a:off x="4450933" y="3791953"/>
              <a:ext cx="1319306" cy="1319782"/>
              <a:chOff x="4345444" y="2542859"/>
              <a:chExt cx="1810550" cy="1811205"/>
            </a:xfrm>
          </p:grpSpPr>
          <p:grpSp>
            <p:nvGrpSpPr>
              <p:cNvPr id="22" name="组合 3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24" name="同心圆 23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5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1484232" y="1093650"/>
                  <a:ext cx="1504275" cy="150427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5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3" name="椭圆 22"/>
              <p:cNvSpPr/>
              <p:nvPr/>
            </p:nvSpPr>
            <p:spPr>
              <a:xfrm>
                <a:off x="4427702" y="2656211"/>
                <a:ext cx="1606932" cy="1607514"/>
              </a:xfrm>
              <a:prstGeom prst="ellipse">
                <a:avLst/>
              </a:prstGeom>
              <a:solidFill>
                <a:srgbClr val="086A4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cs typeface="+mn-ea"/>
                  <a:sym typeface="+mn-lt"/>
                </a:endParaRPr>
              </a:p>
            </p:txBody>
          </p:sp>
        </p:grpSp>
        <p:sp>
          <p:nvSpPr>
            <p:cNvPr id="21" name="TextBox 111"/>
            <p:cNvSpPr txBox="1"/>
            <p:nvPr/>
          </p:nvSpPr>
          <p:spPr>
            <a:xfrm>
              <a:off x="4582224" y="4109314"/>
              <a:ext cx="1028745" cy="744876"/>
            </a:xfrm>
            <a:prstGeom prst="rect">
              <a:avLst/>
            </a:prstGeom>
            <a:noFill/>
          </p:spPr>
          <p:txBody>
            <a:bodyPr wrap="square" lIns="245675" tIns="122837" rIns="245675" bIns="122837" rtlCol="0">
              <a:spAutoFit/>
            </a:bodyPr>
            <a:lstStyle/>
            <a:p>
              <a:r>
                <a:rPr lang="en-US" altLang="zh-CN" sz="27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7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32"/>
          <p:cNvGrpSpPr/>
          <p:nvPr/>
        </p:nvGrpSpPr>
        <p:grpSpPr>
          <a:xfrm>
            <a:off x="5449694" y="3324147"/>
            <a:ext cx="917053" cy="907708"/>
            <a:chOff x="6113435" y="3942381"/>
            <a:chExt cx="1028747" cy="1018926"/>
          </a:xfrm>
        </p:grpSpPr>
        <p:grpSp>
          <p:nvGrpSpPr>
            <p:cNvPr id="27" name="组合 8"/>
            <p:cNvGrpSpPr/>
            <p:nvPr/>
          </p:nvGrpSpPr>
          <p:grpSpPr>
            <a:xfrm>
              <a:off x="6119197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29" name="组合 35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1" name="同心圆 30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5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5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0" name="椭圆 29"/>
              <p:cNvSpPr/>
              <p:nvPr/>
            </p:nvSpPr>
            <p:spPr>
              <a:xfrm>
                <a:off x="4466847" y="2664303"/>
                <a:ext cx="1567743" cy="1568310"/>
              </a:xfrm>
              <a:prstGeom prst="ellipse">
                <a:avLst/>
              </a:prstGeom>
              <a:solidFill>
                <a:srgbClr val="95C15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cs typeface="+mn-ea"/>
                  <a:sym typeface="+mn-lt"/>
                </a:endParaRPr>
              </a:p>
            </p:txBody>
          </p:sp>
        </p:grpSp>
        <p:sp>
          <p:nvSpPr>
            <p:cNvPr id="28" name="TextBox 118"/>
            <p:cNvSpPr txBox="1"/>
            <p:nvPr/>
          </p:nvSpPr>
          <p:spPr>
            <a:xfrm>
              <a:off x="6113435" y="4098357"/>
              <a:ext cx="1028747" cy="744877"/>
            </a:xfrm>
            <a:prstGeom prst="rect">
              <a:avLst/>
            </a:prstGeom>
            <a:noFill/>
          </p:spPr>
          <p:txBody>
            <a:bodyPr wrap="square" lIns="245675" tIns="122837" rIns="245675" bIns="122837" rtlCol="0">
              <a:spAutoFit/>
            </a:bodyPr>
            <a:lstStyle/>
            <a:p>
              <a:r>
                <a:rPr lang="en-US" altLang="zh-CN" sz="27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7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9"/>
          <p:cNvGrpSpPr/>
          <p:nvPr/>
        </p:nvGrpSpPr>
        <p:grpSpPr>
          <a:xfrm>
            <a:off x="6876604" y="3324150"/>
            <a:ext cx="1069007" cy="907708"/>
            <a:chOff x="7484046" y="3942381"/>
            <a:chExt cx="1199205" cy="1018926"/>
          </a:xfrm>
        </p:grpSpPr>
        <p:grpSp>
          <p:nvGrpSpPr>
            <p:cNvPr id="34" name="组合 40"/>
            <p:cNvGrpSpPr/>
            <p:nvPr/>
          </p:nvGrpSpPr>
          <p:grpSpPr>
            <a:xfrm>
              <a:off x="7486713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36" name="组合 42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8" name="同心圆 37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5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5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7" name="椭圆 36"/>
              <p:cNvSpPr/>
              <p:nvPr/>
            </p:nvSpPr>
            <p:spPr>
              <a:xfrm>
                <a:off x="4466990" y="2664444"/>
                <a:ext cx="1567461" cy="1568026"/>
              </a:xfrm>
              <a:prstGeom prst="ellipse">
                <a:avLst/>
              </a:prstGeom>
              <a:solidFill>
                <a:srgbClr val="086A4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cs typeface="+mn-ea"/>
                  <a:sym typeface="+mn-lt"/>
                </a:endParaRPr>
              </a:p>
            </p:txBody>
          </p:sp>
        </p:grpSp>
        <p:sp>
          <p:nvSpPr>
            <p:cNvPr id="35" name="TextBox 125"/>
            <p:cNvSpPr txBox="1"/>
            <p:nvPr/>
          </p:nvSpPr>
          <p:spPr>
            <a:xfrm>
              <a:off x="7484046" y="4098354"/>
              <a:ext cx="1199205" cy="744877"/>
            </a:xfrm>
            <a:prstGeom prst="rect">
              <a:avLst/>
            </a:prstGeom>
            <a:noFill/>
          </p:spPr>
          <p:txBody>
            <a:bodyPr wrap="square" lIns="245675" tIns="122837" rIns="245675" bIns="122837" rtlCol="0">
              <a:spAutoFit/>
            </a:bodyPr>
            <a:lstStyle/>
            <a:p>
              <a:r>
                <a:rPr lang="en-US" altLang="zh-CN" sz="2700" b="1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27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46"/>
          <p:cNvGrpSpPr/>
          <p:nvPr/>
        </p:nvGrpSpPr>
        <p:grpSpPr>
          <a:xfrm>
            <a:off x="8218675" y="3173599"/>
            <a:ext cx="1230932" cy="1208815"/>
            <a:chOff x="8854229" y="3773382"/>
            <a:chExt cx="1380853" cy="1356924"/>
          </a:xfrm>
        </p:grpSpPr>
        <p:grpSp>
          <p:nvGrpSpPr>
            <p:cNvPr id="41" name="组合 47"/>
            <p:cNvGrpSpPr/>
            <p:nvPr/>
          </p:nvGrpSpPr>
          <p:grpSpPr>
            <a:xfrm>
              <a:off x="8854229" y="3773382"/>
              <a:ext cx="1356434" cy="1356924"/>
              <a:chOff x="4345444" y="2542859"/>
              <a:chExt cx="1810550" cy="1811205"/>
            </a:xfrm>
          </p:grpSpPr>
          <p:grpSp>
            <p:nvGrpSpPr>
              <p:cNvPr id="43" name="组合 49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5" name="同心圆 44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5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5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4" name="椭圆 43"/>
              <p:cNvSpPr/>
              <p:nvPr/>
            </p:nvSpPr>
            <p:spPr>
              <a:xfrm>
                <a:off x="4464837" y="2666232"/>
                <a:ext cx="1571762" cy="1572325"/>
              </a:xfrm>
              <a:prstGeom prst="ellipse">
                <a:avLst/>
              </a:prstGeom>
              <a:solidFill>
                <a:srgbClr val="95C15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cs typeface="+mn-ea"/>
                  <a:sym typeface="+mn-lt"/>
                </a:endParaRPr>
              </a:p>
            </p:txBody>
          </p:sp>
        </p:grpSp>
        <p:sp>
          <p:nvSpPr>
            <p:cNvPr id="42" name="TextBox 132"/>
            <p:cNvSpPr txBox="1"/>
            <p:nvPr/>
          </p:nvSpPr>
          <p:spPr>
            <a:xfrm>
              <a:off x="9006787" y="4116442"/>
              <a:ext cx="1228295" cy="744876"/>
            </a:xfrm>
            <a:prstGeom prst="rect">
              <a:avLst/>
            </a:prstGeom>
            <a:noFill/>
          </p:spPr>
          <p:txBody>
            <a:bodyPr wrap="square" lIns="245675" tIns="122837" rIns="245675" bIns="122837" rtlCol="0">
              <a:spAutoFit/>
            </a:bodyPr>
            <a:lstStyle/>
            <a:p>
              <a:r>
                <a:rPr lang="en-US" altLang="zh-CN" sz="2700" b="1" dirty="0">
                  <a:solidFill>
                    <a:schemeClr val="bg1"/>
                  </a:solidFill>
                  <a:cs typeface="+mn-ea"/>
                  <a:sym typeface="+mn-lt"/>
                </a:rPr>
                <a:t>06</a:t>
              </a:r>
              <a:endParaRPr lang="zh-CN" altLang="en-US" sz="27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53"/>
          <p:cNvGrpSpPr/>
          <p:nvPr/>
        </p:nvGrpSpPr>
        <p:grpSpPr>
          <a:xfrm>
            <a:off x="9907818" y="2955981"/>
            <a:ext cx="1644523" cy="1644047"/>
            <a:chOff x="10559621" y="3529102"/>
            <a:chExt cx="1844818" cy="1845484"/>
          </a:xfrm>
        </p:grpSpPr>
        <p:grpSp>
          <p:nvGrpSpPr>
            <p:cNvPr id="48" name="组合 54"/>
            <p:cNvGrpSpPr/>
            <p:nvPr/>
          </p:nvGrpSpPr>
          <p:grpSpPr>
            <a:xfrm>
              <a:off x="10559621" y="3529102"/>
              <a:ext cx="1844818" cy="1845484"/>
              <a:chOff x="4345444" y="2542859"/>
              <a:chExt cx="1810550" cy="1811205"/>
            </a:xfrm>
          </p:grpSpPr>
          <p:grpSp>
            <p:nvGrpSpPr>
              <p:cNvPr id="50" name="组合 56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52" name="同心圆 51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5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椭圆 52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5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1" name="椭圆 50"/>
              <p:cNvSpPr/>
              <p:nvPr/>
            </p:nvSpPr>
            <p:spPr>
              <a:xfrm>
                <a:off x="4422287" y="2619728"/>
                <a:ext cx="1656864" cy="1657461"/>
              </a:xfrm>
              <a:prstGeom prst="ellipse">
                <a:avLst/>
              </a:prstGeom>
              <a:solidFill>
                <a:srgbClr val="086A4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cs typeface="+mn-ea"/>
                  <a:sym typeface="+mn-lt"/>
                </a:endParaRPr>
              </a:p>
            </p:txBody>
          </p:sp>
        </p:grpSp>
        <p:sp>
          <p:nvSpPr>
            <p:cNvPr id="49" name="TextBox 139"/>
            <p:cNvSpPr txBox="1"/>
            <p:nvPr/>
          </p:nvSpPr>
          <p:spPr>
            <a:xfrm>
              <a:off x="10931218" y="4073675"/>
              <a:ext cx="1206867" cy="744876"/>
            </a:xfrm>
            <a:prstGeom prst="rect">
              <a:avLst/>
            </a:prstGeom>
            <a:noFill/>
          </p:spPr>
          <p:txBody>
            <a:bodyPr wrap="square" lIns="245675" tIns="122837" rIns="245675" bIns="122837" rtlCol="0">
              <a:spAutoFit/>
            </a:bodyPr>
            <a:lstStyle/>
            <a:p>
              <a:r>
                <a:rPr lang="en-US" altLang="zh-CN" sz="2700" b="1" dirty="0">
                  <a:solidFill>
                    <a:schemeClr val="bg1"/>
                  </a:solidFill>
                  <a:cs typeface="+mn-ea"/>
                  <a:sym typeface="+mn-lt"/>
                </a:rPr>
                <a:t>07</a:t>
              </a:r>
              <a:endParaRPr lang="zh-CN" altLang="en-US" sz="27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5" name="TextBox 145"/>
          <p:cNvSpPr txBox="1"/>
          <p:nvPr/>
        </p:nvSpPr>
        <p:spPr>
          <a:xfrm>
            <a:off x="290210" y="1815580"/>
            <a:ext cx="2241684" cy="777054"/>
          </a:xfrm>
          <a:prstGeom prst="rect">
            <a:avLst/>
          </a:prstGeom>
          <a:noFill/>
        </p:spPr>
        <p:txBody>
          <a:bodyPr wrap="square" lIns="162544" tIns="81271" rIns="162544" bIns="812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6" name="组合 62"/>
          <p:cNvGrpSpPr/>
          <p:nvPr/>
        </p:nvGrpSpPr>
        <p:grpSpPr>
          <a:xfrm>
            <a:off x="66918" y="1616311"/>
            <a:ext cx="2589135" cy="1448536"/>
            <a:chOff x="689131" y="1306954"/>
            <a:chExt cx="1631535" cy="1031345"/>
          </a:xfrm>
        </p:grpSpPr>
        <p:cxnSp>
          <p:nvCxnSpPr>
            <p:cNvPr id="57" name="直接连接符 63"/>
            <p:cNvCxnSpPr/>
            <p:nvPr/>
          </p:nvCxnSpPr>
          <p:spPr>
            <a:xfrm flipV="1">
              <a:off x="1449591" y="2122275"/>
              <a:ext cx="0" cy="21602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148"/>
            <p:cNvSpPr txBox="1"/>
            <p:nvPr/>
          </p:nvSpPr>
          <p:spPr>
            <a:xfrm>
              <a:off x="689131" y="1306954"/>
              <a:ext cx="1631535" cy="197221"/>
            </a:xfrm>
            <a:prstGeom prst="rect">
              <a:avLst/>
            </a:prstGeom>
            <a:noFill/>
          </p:spPr>
          <p:txBody>
            <a:bodyPr wrap="square" lIns="162544" tIns="0" rIns="162544" bIns="0" rtlCol="0" anchor="t">
              <a:spAutoFit/>
            </a:bodyPr>
            <a:lstStyle/>
            <a:p>
              <a:pPr lvl="0" algn="ctr"/>
              <a:r>
                <a:rPr lang="en-US" altLang="zh-CN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0" name="TextBox 150"/>
          <p:cNvSpPr txBox="1"/>
          <p:nvPr/>
        </p:nvSpPr>
        <p:spPr>
          <a:xfrm>
            <a:off x="3217575" y="1815580"/>
            <a:ext cx="2257355" cy="777054"/>
          </a:xfrm>
          <a:prstGeom prst="rect">
            <a:avLst/>
          </a:prstGeom>
          <a:noFill/>
        </p:spPr>
        <p:txBody>
          <a:bodyPr wrap="square" lIns="162544" tIns="81271" rIns="162544" bIns="81271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61" name="组合 67"/>
          <p:cNvGrpSpPr/>
          <p:nvPr/>
        </p:nvGrpSpPr>
        <p:grpSpPr>
          <a:xfrm>
            <a:off x="3371605" y="1497371"/>
            <a:ext cx="1815922" cy="1620518"/>
            <a:chOff x="947384" y="1378668"/>
            <a:chExt cx="1008112" cy="1025268"/>
          </a:xfrm>
        </p:grpSpPr>
        <p:cxnSp>
          <p:nvCxnSpPr>
            <p:cNvPr id="62" name="直接连接符 77"/>
            <p:cNvCxnSpPr/>
            <p:nvPr/>
          </p:nvCxnSpPr>
          <p:spPr>
            <a:xfrm flipV="1">
              <a:off x="1446862" y="2187912"/>
              <a:ext cx="0" cy="21602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153"/>
            <p:cNvSpPr txBox="1"/>
            <p:nvPr/>
          </p:nvSpPr>
          <p:spPr>
            <a:xfrm>
              <a:off x="947384" y="1378668"/>
              <a:ext cx="1008112" cy="240322"/>
            </a:xfrm>
            <a:prstGeom prst="rect">
              <a:avLst/>
            </a:prstGeom>
            <a:noFill/>
          </p:spPr>
          <p:txBody>
            <a:bodyPr wrap="square" lIns="162544" tIns="0" rIns="162544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5" name="TextBox 155"/>
          <p:cNvSpPr txBox="1"/>
          <p:nvPr/>
        </p:nvSpPr>
        <p:spPr>
          <a:xfrm>
            <a:off x="6217800" y="1815580"/>
            <a:ext cx="2326993" cy="777054"/>
          </a:xfrm>
          <a:prstGeom prst="rect">
            <a:avLst/>
          </a:prstGeom>
          <a:noFill/>
        </p:spPr>
        <p:txBody>
          <a:bodyPr wrap="square" lIns="162544" tIns="81271" rIns="162544" bIns="81271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66" name="组合 81"/>
          <p:cNvGrpSpPr/>
          <p:nvPr/>
        </p:nvGrpSpPr>
        <p:grpSpPr>
          <a:xfrm>
            <a:off x="6371494" y="1483321"/>
            <a:ext cx="1889696" cy="1623409"/>
            <a:chOff x="962253" y="1454385"/>
            <a:chExt cx="1008112" cy="943334"/>
          </a:xfrm>
        </p:grpSpPr>
        <p:cxnSp>
          <p:nvCxnSpPr>
            <p:cNvPr id="67" name="直接连接符 82"/>
            <p:cNvCxnSpPr/>
            <p:nvPr/>
          </p:nvCxnSpPr>
          <p:spPr>
            <a:xfrm flipV="1">
              <a:off x="1457223" y="2181695"/>
              <a:ext cx="0" cy="21602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158"/>
            <p:cNvSpPr txBox="1"/>
            <p:nvPr/>
          </p:nvSpPr>
          <p:spPr>
            <a:xfrm>
              <a:off x="962253" y="1454385"/>
              <a:ext cx="1008112" cy="220723"/>
            </a:xfrm>
            <a:prstGeom prst="rect">
              <a:avLst/>
            </a:prstGeom>
            <a:noFill/>
          </p:spPr>
          <p:txBody>
            <a:bodyPr wrap="square" lIns="162544" tIns="0" rIns="162544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0" name="TextBox 160"/>
          <p:cNvSpPr txBox="1"/>
          <p:nvPr/>
        </p:nvSpPr>
        <p:spPr>
          <a:xfrm>
            <a:off x="9435219" y="1815580"/>
            <a:ext cx="2515392" cy="777054"/>
          </a:xfrm>
          <a:prstGeom prst="rect">
            <a:avLst/>
          </a:prstGeom>
          <a:noFill/>
        </p:spPr>
        <p:txBody>
          <a:bodyPr wrap="square" lIns="162544" tIns="81271" rIns="162544" bIns="81271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71" name="组合 86"/>
          <p:cNvGrpSpPr/>
          <p:nvPr/>
        </p:nvGrpSpPr>
        <p:grpSpPr>
          <a:xfrm>
            <a:off x="9743186" y="1488431"/>
            <a:ext cx="1787487" cy="1487462"/>
            <a:chOff x="947384" y="1414505"/>
            <a:chExt cx="1008112" cy="890474"/>
          </a:xfrm>
        </p:grpSpPr>
        <p:cxnSp>
          <p:nvCxnSpPr>
            <p:cNvPr id="72" name="直接连接符 87"/>
            <p:cNvCxnSpPr/>
            <p:nvPr/>
          </p:nvCxnSpPr>
          <p:spPr>
            <a:xfrm flipV="1">
              <a:off x="1481601" y="2146838"/>
              <a:ext cx="0" cy="15814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163"/>
            <p:cNvSpPr txBox="1"/>
            <p:nvPr/>
          </p:nvSpPr>
          <p:spPr>
            <a:xfrm>
              <a:off x="947384" y="1414505"/>
              <a:ext cx="1008112" cy="227397"/>
            </a:xfrm>
            <a:prstGeom prst="rect">
              <a:avLst/>
            </a:prstGeom>
            <a:noFill/>
          </p:spPr>
          <p:txBody>
            <a:bodyPr wrap="square" lIns="162544" tIns="0" rIns="162544" bIns="0" rtlCol="0" anchor="t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5" name="TextBox 165"/>
          <p:cNvSpPr txBox="1"/>
          <p:nvPr/>
        </p:nvSpPr>
        <p:spPr>
          <a:xfrm>
            <a:off x="1632105" y="5302518"/>
            <a:ext cx="2310947" cy="777054"/>
          </a:xfrm>
          <a:prstGeom prst="rect">
            <a:avLst/>
          </a:prstGeom>
          <a:noFill/>
        </p:spPr>
        <p:txBody>
          <a:bodyPr wrap="square" lIns="162544" tIns="81271" rIns="162544" bIns="81271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76" name="组合 91"/>
          <p:cNvGrpSpPr/>
          <p:nvPr/>
        </p:nvGrpSpPr>
        <p:grpSpPr>
          <a:xfrm>
            <a:off x="1909158" y="4495238"/>
            <a:ext cx="1872670" cy="766470"/>
            <a:chOff x="983184" y="1340833"/>
            <a:chExt cx="1008112" cy="529964"/>
          </a:xfrm>
        </p:grpSpPr>
        <p:cxnSp>
          <p:nvCxnSpPr>
            <p:cNvPr id="77" name="直接连接符 92"/>
            <p:cNvCxnSpPr/>
            <p:nvPr/>
          </p:nvCxnSpPr>
          <p:spPr>
            <a:xfrm>
              <a:off x="1481601" y="1340833"/>
              <a:ext cx="0" cy="20049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168"/>
            <p:cNvSpPr txBox="1"/>
            <p:nvPr/>
          </p:nvSpPr>
          <p:spPr>
            <a:xfrm>
              <a:off x="983184" y="1679270"/>
              <a:ext cx="1008112" cy="191527"/>
            </a:xfrm>
            <a:prstGeom prst="rect">
              <a:avLst/>
            </a:prstGeom>
            <a:noFill/>
          </p:spPr>
          <p:txBody>
            <a:bodyPr wrap="square" lIns="162544" tIns="0" rIns="162544" bIns="0" rtlCol="0" anchor="t">
              <a:spAutoFit/>
            </a:bodyPr>
            <a:lstStyle/>
            <a:p>
              <a:pPr lvl="0" algn="ctr"/>
              <a:r>
                <a:rPr lang="en-US" altLang="zh-CN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0" name="TextBox 170"/>
          <p:cNvSpPr txBox="1"/>
          <p:nvPr/>
        </p:nvSpPr>
        <p:spPr>
          <a:xfrm>
            <a:off x="4543162" y="5302518"/>
            <a:ext cx="2436043" cy="777054"/>
          </a:xfrm>
          <a:prstGeom prst="rect">
            <a:avLst/>
          </a:prstGeom>
          <a:noFill/>
        </p:spPr>
        <p:txBody>
          <a:bodyPr wrap="square" lIns="162544" tIns="81271" rIns="162544" bIns="81271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81" name="组合 96"/>
          <p:cNvGrpSpPr/>
          <p:nvPr/>
        </p:nvGrpSpPr>
        <p:grpSpPr>
          <a:xfrm>
            <a:off x="4890583" y="4531474"/>
            <a:ext cx="1872673" cy="699964"/>
            <a:chOff x="983184" y="1340833"/>
            <a:chExt cx="1008112" cy="483979"/>
          </a:xfrm>
        </p:grpSpPr>
        <p:cxnSp>
          <p:nvCxnSpPr>
            <p:cNvPr id="82" name="直接连接符 97"/>
            <p:cNvCxnSpPr/>
            <p:nvPr/>
          </p:nvCxnSpPr>
          <p:spPr>
            <a:xfrm>
              <a:off x="1481601" y="1340833"/>
              <a:ext cx="0" cy="20049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173"/>
            <p:cNvSpPr txBox="1"/>
            <p:nvPr/>
          </p:nvSpPr>
          <p:spPr>
            <a:xfrm>
              <a:off x="983184" y="1633286"/>
              <a:ext cx="1008112" cy="191526"/>
            </a:xfrm>
            <a:prstGeom prst="rect">
              <a:avLst/>
            </a:prstGeom>
            <a:noFill/>
          </p:spPr>
          <p:txBody>
            <a:bodyPr wrap="square" lIns="162544" tIns="0" rIns="162544" bIns="0" rtlCol="0" anchor="t">
              <a:spAutoFit/>
            </a:bodyPr>
            <a:lstStyle/>
            <a:p>
              <a:pPr lvl="0" algn="ctr"/>
              <a:r>
                <a:rPr lang="en-US" altLang="zh-CN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5" name="TextBox 175"/>
          <p:cNvSpPr txBox="1"/>
          <p:nvPr/>
        </p:nvSpPr>
        <p:spPr>
          <a:xfrm>
            <a:off x="7616320" y="5302518"/>
            <a:ext cx="2351559" cy="777054"/>
          </a:xfrm>
          <a:prstGeom prst="rect">
            <a:avLst/>
          </a:prstGeom>
          <a:noFill/>
        </p:spPr>
        <p:txBody>
          <a:bodyPr wrap="square" lIns="162544" tIns="81271" rIns="162544" bIns="81271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86" name="组合 101"/>
          <p:cNvGrpSpPr/>
          <p:nvPr/>
        </p:nvGrpSpPr>
        <p:grpSpPr>
          <a:xfrm>
            <a:off x="7916046" y="4569412"/>
            <a:ext cx="1872669" cy="666714"/>
            <a:chOff x="983184" y="1340833"/>
            <a:chExt cx="1008112" cy="460989"/>
          </a:xfrm>
        </p:grpSpPr>
        <p:cxnSp>
          <p:nvCxnSpPr>
            <p:cNvPr id="87" name="直接连接符 102"/>
            <p:cNvCxnSpPr/>
            <p:nvPr/>
          </p:nvCxnSpPr>
          <p:spPr>
            <a:xfrm>
              <a:off x="1481601" y="1340833"/>
              <a:ext cx="0" cy="20049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178"/>
            <p:cNvSpPr txBox="1"/>
            <p:nvPr/>
          </p:nvSpPr>
          <p:spPr>
            <a:xfrm>
              <a:off x="983184" y="1610295"/>
              <a:ext cx="1008112" cy="191527"/>
            </a:xfrm>
            <a:prstGeom prst="rect">
              <a:avLst/>
            </a:prstGeom>
            <a:noFill/>
          </p:spPr>
          <p:txBody>
            <a:bodyPr wrap="square" lIns="162544" tIns="0" rIns="162544" bIns="0" rtlCol="0" anchor="t">
              <a:spAutoFit/>
            </a:bodyPr>
            <a:lstStyle/>
            <a:p>
              <a:pPr lvl="0" algn="ctr"/>
              <a:r>
                <a:rPr lang="en-US" altLang="zh-CN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9" name="TextBox 34_1"/>
          <p:cNvSpPr txBox="1"/>
          <p:nvPr/>
        </p:nvSpPr>
        <p:spPr>
          <a:xfrm>
            <a:off x="691660" y="264868"/>
            <a:ext cx="22787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微软雅黑" panose="020B050302020402020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0" name="Picture 2_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4" t="48165" r="42304" b="1110"/>
          <a:stretch>
            <a:fillRect/>
          </a:stretch>
        </p:blipFill>
        <p:spPr>
          <a:xfrm>
            <a:off x="-62650" y="0"/>
            <a:ext cx="754310" cy="937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左箭头 7"/>
          <p:cNvSpPr/>
          <p:nvPr/>
        </p:nvSpPr>
        <p:spPr>
          <a:xfrm>
            <a:off x="3259846" y="2384875"/>
            <a:ext cx="3494206" cy="2269277"/>
          </a:xfrm>
          <a:prstGeom prst="leftArrow">
            <a:avLst/>
          </a:prstGeom>
          <a:solidFill>
            <a:srgbClr val="086A46"/>
          </a:solidFill>
          <a:ln w="38100">
            <a:noFill/>
          </a:ln>
        </p:spPr>
        <p:style>
          <a:lnRef idx="2">
            <a:srgbClr val="78A4B1">
              <a:shade val="50000"/>
            </a:srgbClr>
          </a:lnRef>
          <a:fillRef idx="1">
            <a:srgbClr val="78A4B1"/>
          </a:fillRef>
          <a:effectRef idx="0">
            <a:srgbClr val="78A4B1"/>
          </a:effectRef>
          <a:fontRef idx="minor">
            <a:srgbClr val="FFFFFF"/>
          </a:fontRef>
        </p:style>
        <p:txBody>
          <a:bodyPr rtlCol="0" anchor="ctr"/>
          <a:lstStyle>
            <a:defPPr>
              <a:defRPr lang="zh-CN">
                <a:solidFill>
                  <a:srgbClr val="FFFFFF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任意多边形 77"/>
          <p:cNvSpPr/>
          <p:nvPr/>
        </p:nvSpPr>
        <p:spPr>
          <a:xfrm>
            <a:off x="3997919" y="2843457"/>
            <a:ext cx="2132879" cy="1482594"/>
          </a:xfrm>
          <a:custGeom>
            <a:avLst/>
            <a:gdLst>
              <a:gd name="connsiteX0" fmla="*/ 0 w 2682239"/>
              <a:gd name="connsiteY0" fmla="*/ 0 h 1593088"/>
              <a:gd name="connsiteX1" fmla="*/ 2682239 w 2682239"/>
              <a:gd name="connsiteY1" fmla="*/ 0 h 1593088"/>
              <a:gd name="connsiteX2" fmla="*/ 2682239 w 2682239"/>
              <a:gd name="connsiteY2" fmla="*/ 1593088 h 1593088"/>
              <a:gd name="connsiteX3" fmla="*/ 0 w 2682239"/>
              <a:gd name="connsiteY3" fmla="*/ 1593088 h 1593088"/>
              <a:gd name="connsiteX4" fmla="*/ 0 w 2682239"/>
              <a:gd name="connsiteY4" fmla="*/ 0 h 159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2239" h="1593088">
                <a:moveTo>
                  <a:pt x="0" y="0"/>
                </a:moveTo>
                <a:lnTo>
                  <a:pt x="2682239" y="0"/>
                </a:lnTo>
                <a:lnTo>
                  <a:pt x="2682239" y="1593088"/>
                </a:lnTo>
                <a:lnTo>
                  <a:pt x="0" y="159308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rgbClr val="78A4B1">
              <a:hueOff val="0"/>
              <a:satOff val="0"/>
              <a:lumOff val="0"/>
              <a:alphaOff val="0"/>
            </a:srgbClr>
          </a:effectRef>
          <a:fontRef idx="minor">
            <a:srgbClr val="FFFFFF"/>
          </a:fontRef>
        </p:style>
        <p:txBody>
          <a:bodyPr spcFirstLastPara="0" vert="horz" wrap="square" lIns="0" tIns="202692" rIns="0" bIns="217170" numCol="1" spcCol="1270" anchor="ctr" anchorCtr="0">
            <a:noAutofit/>
          </a:bodyPr>
          <a:lstStyle>
            <a:defPPr>
              <a:defRPr lang="zh-CN">
                <a:solidFill>
                  <a:srgbClr val="FFFFFF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700" kern="1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任意多边形 78"/>
          <p:cNvSpPr/>
          <p:nvPr/>
        </p:nvSpPr>
        <p:spPr>
          <a:xfrm>
            <a:off x="6453962" y="3327569"/>
            <a:ext cx="2520676" cy="1482594"/>
          </a:xfrm>
          <a:custGeom>
            <a:avLst/>
            <a:gdLst>
              <a:gd name="connsiteX0" fmla="*/ 0 w 3169920"/>
              <a:gd name="connsiteY0" fmla="*/ 0 h 1593088"/>
              <a:gd name="connsiteX1" fmla="*/ 3169920 w 3169920"/>
              <a:gd name="connsiteY1" fmla="*/ 0 h 1593088"/>
              <a:gd name="connsiteX2" fmla="*/ 3169920 w 3169920"/>
              <a:gd name="connsiteY2" fmla="*/ 1593088 h 1593088"/>
              <a:gd name="connsiteX3" fmla="*/ 0 w 3169920"/>
              <a:gd name="connsiteY3" fmla="*/ 1593088 h 1593088"/>
              <a:gd name="connsiteX4" fmla="*/ 0 w 3169920"/>
              <a:gd name="connsiteY4" fmla="*/ 0 h 159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9920" h="1593088">
                <a:moveTo>
                  <a:pt x="0" y="0"/>
                </a:moveTo>
                <a:lnTo>
                  <a:pt x="3169920" y="0"/>
                </a:lnTo>
                <a:lnTo>
                  <a:pt x="3169920" y="1593088"/>
                </a:lnTo>
                <a:lnTo>
                  <a:pt x="0" y="159308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rgbClr val="78A4B1">
              <a:hueOff val="0"/>
              <a:satOff val="0"/>
              <a:lumOff val="0"/>
              <a:alphaOff val="0"/>
            </a:srgbClr>
          </a:effectRef>
          <a:fontRef idx="minor">
            <a:srgbClr val="FFFFFF"/>
          </a:fontRef>
        </p:style>
        <p:txBody>
          <a:bodyPr spcFirstLastPara="0" vert="horz" wrap="square" lIns="0" tIns="202692" rIns="0" bIns="217170" numCol="1" spcCol="1270" anchor="ctr" anchorCtr="0">
            <a:noAutofit/>
          </a:bodyPr>
          <a:lstStyle>
            <a:defPPr>
              <a:defRPr lang="zh-CN">
                <a:solidFill>
                  <a:srgbClr val="FFFFFF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700" kern="1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文本框 13"/>
          <p:cNvSpPr txBox="1"/>
          <p:nvPr/>
        </p:nvSpPr>
        <p:spPr>
          <a:xfrm>
            <a:off x="868888" y="2986613"/>
            <a:ext cx="2443869" cy="1028415"/>
          </a:xfrm>
          <a:prstGeom prst="rect">
            <a:avLst/>
          </a:prstGeom>
          <a:noFill/>
        </p:spPr>
        <p:txBody>
          <a:bodyPr wrap="square" lIns="91435" tIns="45716" rIns="91435" bIns="45716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3"/>
          <p:cNvSpPr txBox="1"/>
          <p:nvPr/>
        </p:nvSpPr>
        <p:spPr>
          <a:xfrm>
            <a:off x="9528322" y="3511661"/>
            <a:ext cx="2443869" cy="1028415"/>
          </a:xfrm>
          <a:prstGeom prst="rect">
            <a:avLst/>
          </a:prstGeom>
          <a:noFill/>
        </p:spPr>
        <p:txBody>
          <a:bodyPr wrap="square" lIns="91435" tIns="45716" rIns="91435" bIns="45716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" name="组 18"/>
          <p:cNvGrpSpPr/>
          <p:nvPr/>
        </p:nvGrpSpPr>
        <p:grpSpPr>
          <a:xfrm>
            <a:off x="3370850" y="2573510"/>
            <a:ext cx="3279337" cy="1892008"/>
            <a:chOff x="2936528" y="2175158"/>
            <a:chExt cx="3279337" cy="1892008"/>
          </a:xfrm>
        </p:grpSpPr>
        <p:sp>
          <p:nvSpPr>
            <p:cNvPr id="11" name="左箭头 10"/>
            <p:cNvSpPr/>
            <p:nvPr/>
          </p:nvSpPr>
          <p:spPr>
            <a:xfrm rot="10800000" flipH="1">
              <a:off x="2936528" y="2175158"/>
              <a:ext cx="3279337" cy="1892008"/>
            </a:xfrm>
            <a:prstGeom prst="leftArrow">
              <a:avLst/>
            </a:prstGeom>
            <a:noFill/>
            <a:ln w="12700">
              <a:solidFill>
                <a:srgbClr val="CDCAC2">
                  <a:lumMod val="20000"/>
                  <a:lumOff val="80000"/>
                </a:srgbClr>
              </a:solidFill>
              <a:prstDash val="dash"/>
            </a:ln>
          </p:spPr>
          <p:style>
            <a:lnRef idx="2">
              <a:srgbClr val="78A4B1">
                <a:shade val="50000"/>
              </a:srgbClr>
            </a:lnRef>
            <a:fillRef idx="1">
              <a:srgbClr val="78A4B1"/>
            </a:fillRef>
            <a:effectRef idx="0">
              <a:srgbClr val="78A4B1"/>
            </a:effectRef>
            <a:fontRef idx="minor">
              <a:srgbClr val="FFFFFF"/>
            </a:fontRef>
          </p:style>
          <p:txBody>
            <a:bodyPr rtlCol="0" anchor="ctr"/>
            <a:lstStyle>
              <a:defPPr>
                <a:defRPr lang="zh-CN">
                  <a:solidFill>
                    <a:srgbClr val="FFFFFF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980603" y="2895967"/>
              <a:ext cx="1334001" cy="477046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/>
            <a:p>
              <a:pPr defTabSz="913765">
                <a:defRPr/>
              </a:pPr>
              <a:r>
                <a:rPr lang="en-US" altLang="zh-CN" sz="2500" b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Add title</a:t>
              </a:r>
            </a:p>
          </p:txBody>
        </p:sp>
      </p:grpSp>
      <p:grpSp>
        <p:nvGrpSpPr>
          <p:cNvPr id="20" name="组 19"/>
          <p:cNvGrpSpPr/>
          <p:nvPr/>
        </p:nvGrpSpPr>
        <p:grpSpPr>
          <a:xfrm>
            <a:off x="6034116" y="2925329"/>
            <a:ext cx="3494208" cy="2269277"/>
            <a:chOff x="5592610" y="2535876"/>
            <a:chExt cx="3494208" cy="2269277"/>
          </a:xfrm>
        </p:grpSpPr>
        <p:sp>
          <p:nvSpPr>
            <p:cNvPr id="12" name="左箭头 11"/>
            <p:cNvSpPr/>
            <p:nvPr/>
          </p:nvSpPr>
          <p:spPr>
            <a:xfrm rot="10800000">
              <a:off x="5592610" y="2535876"/>
              <a:ext cx="3494208" cy="2269277"/>
            </a:xfrm>
            <a:prstGeom prst="leftArrow">
              <a:avLst/>
            </a:prstGeom>
            <a:solidFill>
              <a:srgbClr val="95C159"/>
            </a:solidFill>
            <a:ln w="38100">
              <a:noFill/>
            </a:ln>
          </p:spPr>
          <p:style>
            <a:lnRef idx="2">
              <a:srgbClr val="78A4B1">
                <a:shade val="50000"/>
              </a:srgbClr>
            </a:lnRef>
            <a:fillRef idx="1">
              <a:srgbClr val="78A4B1"/>
            </a:fillRef>
            <a:effectRef idx="0">
              <a:srgbClr val="78A4B1"/>
            </a:effectRef>
            <a:fontRef idx="minor">
              <a:srgbClr val="FFFFFF"/>
            </a:fontRef>
          </p:style>
          <p:txBody>
            <a:bodyPr rtlCol="0" anchor="ctr"/>
            <a:lstStyle>
              <a:defPPr>
                <a:defRPr lang="zh-CN">
                  <a:solidFill>
                    <a:srgbClr val="FFFFFF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等腰三角形 82"/>
            <p:cNvSpPr/>
            <p:nvPr/>
          </p:nvSpPr>
          <p:spPr>
            <a:xfrm>
              <a:off x="5592611" y="2555319"/>
              <a:ext cx="727119" cy="551067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rgbClr val="78A4B1">
                <a:shade val="50000"/>
              </a:srgbClr>
            </a:lnRef>
            <a:fillRef idx="1">
              <a:srgbClr val="78A4B1"/>
            </a:fillRef>
            <a:effectRef idx="0">
              <a:srgbClr val="78A4B1"/>
            </a:effectRef>
            <a:fontRef idx="minor">
              <a:srgbClr val="FFFFFF"/>
            </a:fontRef>
          </p:style>
          <p:txBody>
            <a:bodyPr rtlCol="0" anchor="ctr"/>
            <a:lstStyle>
              <a:defPPr>
                <a:defRPr lang="zh-CN">
                  <a:solidFill>
                    <a:srgbClr val="FFFFFF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159285" y="3445915"/>
              <a:ext cx="1334001" cy="477046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/>
            <a:p>
              <a:pPr defTabSz="913765">
                <a:defRPr/>
              </a:pPr>
              <a:r>
                <a:rPr lang="en-US" altLang="zh-CN" sz="2500" b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Add title</a:t>
              </a:r>
            </a:p>
          </p:txBody>
        </p:sp>
      </p:grpSp>
      <p:sp>
        <p:nvSpPr>
          <p:cNvPr id="21" name="文本框 13"/>
          <p:cNvSpPr txBox="1"/>
          <p:nvPr/>
        </p:nvSpPr>
        <p:spPr>
          <a:xfrm>
            <a:off x="2823040" y="5355458"/>
            <a:ext cx="6615515" cy="705250"/>
          </a:xfrm>
          <a:prstGeom prst="rect">
            <a:avLst/>
          </a:prstGeom>
          <a:noFill/>
        </p:spPr>
        <p:txBody>
          <a:bodyPr wrap="square" lIns="91435" tIns="45716" rIns="91435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 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163"/>
          <p:cNvSpPr txBox="1"/>
          <p:nvPr/>
        </p:nvSpPr>
        <p:spPr>
          <a:xfrm>
            <a:off x="5120651" y="1468317"/>
            <a:ext cx="2666622" cy="590867"/>
          </a:xfrm>
          <a:prstGeom prst="rect">
            <a:avLst/>
          </a:prstGeom>
          <a:noFill/>
        </p:spPr>
        <p:txBody>
          <a:bodyPr wrap="square" lIns="162544" tIns="0" rIns="162544" bIns="0" rtlCol="0" anchor="t">
            <a:spAutoFit/>
          </a:bodyPr>
          <a:lstStyle/>
          <a:p>
            <a:pPr lvl="0" algn="dist">
              <a:lnSpc>
                <a:spcPct val="150000"/>
              </a:lnSpc>
            </a:pPr>
            <a:r>
              <a:rPr lang="en-US" altLang="zh-CN" sz="28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3" name="TextBox 34_1"/>
          <p:cNvSpPr txBox="1"/>
          <p:nvPr/>
        </p:nvSpPr>
        <p:spPr>
          <a:xfrm>
            <a:off x="691660" y="264868"/>
            <a:ext cx="22787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微软雅黑" panose="020B050302020402020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4" name="Picture 2_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4" t="48165" r="42304" b="1110"/>
          <a:stretch>
            <a:fillRect/>
          </a:stretch>
        </p:blipFill>
        <p:spPr>
          <a:xfrm>
            <a:off x="-62650" y="0"/>
            <a:ext cx="754310" cy="937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6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17" b="59036"/>
          <a:stretch>
            <a:fillRect/>
          </a:stretch>
        </p:blipFill>
        <p:spPr>
          <a:xfrm>
            <a:off x="7663" y="0"/>
            <a:ext cx="3101224" cy="328063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539089" y="720468"/>
            <a:ext cx="9457855" cy="5908940"/>
            <a:chOff x="1578319" y="1504743"/>
            <a:chExt cx="7967050" cy="497753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63" r="8371"/>
            <a:stretch>
              <a:fillRect/>
            </a:stretch>
          </p:blipFill>
          <p:spPr>
            <a:xfrm>
              <a:off x="1578319" y="1602463"/>
              <a:ext cx="7967050" cy="4879817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44" t="5137" r="56525" b="84782"/>
            <a:stretch>
              <a:fillRect/>
            </a:stretch>
          </p:blipFill>
          <p:spPr>
            <a:xfrm rot="5400000">
              <a:off x="2866570" y="1794454"/>
              <a:ext cx="1149790" cy="570368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44" t="5137" r="56525" b="84782"/>
            <a:stretch>
              <a:fillRect/>
            </a:stretch>
          </p:blipFill>
          <p:spPr>
            <a:xfrm rot="5400000">
              <a:off x="6151469" y="1794454"/>
              <a:ext cx="1149790" cy="570368"/>
            </a:xfrm>
            <a:prstGeom prst="rect">
              <a:avLst/>
            </a:prstGeom>
          </p:spPr>
        </p:pic>
      </p:grp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84" b="53268"/>
          <a:stretch>
            <a:fillRect/>
          </a:stretch>
        </p:blipFill>
        <p:spPr>
          <a:xfrm>
            <a:off x="7930477" y="1"/>
            <a:ext cx="4261522" cy="2580238"/>
          </a:xfrm>
          <a:prstGeom prst="rect">
            <a:avLst/>
          </a:prstGeom>
        </p:spPr>
      </p:pic>
      <p:sp>
        <p:nvSpPr>
          <p:cNvPr id="61" name="文本框 60"/>
          <p:cNvSpPr txBox="1"/>
          <p:nvPr/>
        </p:nvSpPr>
        <p:spPr>
          <a:xfrm>
            <a:off x="4089417" y="1715101"/>
            <a:ext cx="3416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b="1" dirty="0">
                <a:solidFill>
                  <a:schemeClr val="bg1"/>
                </a:solidFill>
                <a:cs typeface="+mn-ea"/>
                <a:sym typeface="+mn-lt"/>
              </a:rPr>
              <a:t>PART TWO</a:t>
            </a:r>
            <a:endParaRPr kumimoji="1" lang="zh-CN" altLang="en-US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2748554" y="2874738"/>
            <a:ext cx="6368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itchFamily="49" charset="-122"/>
                <a:ea typeface="汉真广标" pitchFamily="49" charset="-122"/>
                <a:cs typeface="微软雅黑" panose="020B050302020402020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íṣļide"/>
          <p:cNvSpPr/>
          <p:nvPr/>
        </p:nvSpPr>
        <p:spPr bwMode="auto">
          <a:xfrm>
            <a:off x="2878323" y="4191072"/>
            <a:ext cx="6338105" cy="7834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55" r="68587"/>
          <a:stretch>
            <a:fillRect/>
          </a:stretch>
        </p:blipFill>
        <p:spPr>
          <a:xfrm flipH="1">
            <a:off x="7993281" y="2756928"/>
            <a:ext cx="4207095" cy="4109114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6" r="44572" b="77024"/>
          <a:stretch>
            <a:fillRect/>
          </a:stretch>
        </p:blipFill>
        <p:spPr>
          <a:xfrm flipV="1">
            <a:off x="-269055" y="5558081"/>
            <a:ext cx="2898025" cy="12999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 12"/>
          <p:cNvGrpSpPr/>
          <p:nvPr/>
        </p:nvGrpSpPr>
        <p:grpSpPr>
          <a:xfrm>
            <a:off x="5274372" y="1638044"/>
            <a:ext cx="1620745" cy="1807582"/>
            <a:chOff x="5274372" y="1621419"/>
            <a:chExt cx="1620745" cy="1807582"/>
          </a:xfrm>
        </p:grpSpPr>
        <p:sp>
          <p:nvSpPr>
            <p:cNvPr id="4" name="任意多边形 197"/>
            <p:cNvSpPr/>
            <p:nvPr/>
          </p:nvSpPr>
          <p:spPr>
            <a:xfrm>
              <a:off x="5274372" y="1621419"/>
              <a:ext cx="1620745" cy="1807582"/>
            </a:xfrm>
            <a:custGeom>
              <a:avLst/>
              <a:gdLst>
                <a:gd name="connsiteX0" fmla="*/ 657246 w 1295672"/>
                <a:gd name="connsiteY0" fmla="*/ 0 h 1444859"/>
                <a:gd name="connsiteX1" fmla="*/ 740242 w 1295672"/>
                <a:gd name="connsiteY1" fmla="*/ 39981 h 1444859"/>
                <a:gd name="connsiteX2" fmla="*/ 1292200 w 1295672"/>
                <a:gd name="connsiteY2" fmla="*/ 783685 h 1444859"/>
                <a:gd name="connsiteX3" fmla="*/ 1295672 w 1295672"/>
                <a:gd name="connsiteY3" fmla="*/ 806432 h 1444859"/>
                <a:gd name="connsiteX4" fmla="*/ 1209470 w 1295672"/>
                <a:gd name="connsiteY4" fmla="*/ 793276 h 1444859"/>
                <a:gd name="connsiteX5" fmla="*/ 1097279 w 1295672"/>
                <a:gd name="connsiteY5" fmla="*/ 787611 h 1444859"/>
                <a:gd name="connsiteX6" fmla="*/ 670168 w 1295672"/>
                <a:gd name="connsiteY6" fmla="*/ 873841 h 1444859"/>
                <a:gd name="connsiteX7" fmla="*/ 657246 w 1295672"/>
                <a:gd name="connsiteY7" fmla="*/ 880066 h 1444859"/>
                <a:gd name="connsiteX8" fmla="*/ 644324 w 1295672"/>
                <a:gd name="connsiteY8" fmla="*/ 873841 h 1444859"/>
                <a:gd name="connsiteX9" fmla="*/ 596460 w 1295672"/>
                <a:gd name="connsiteY9" fmla="*/ 856323 h 1444859"/>
                <a:gd name="connsiteX10" fmla="*/ 596459 w 1295672"/>
                <a:gd name="connsiteY10" fmla="*/ 856323 h 1444859"/>
                <a:gd name="connsiteX11" fmla="*/ 644325 w 1295672"/>
                <a:gd name="connsiteY11" fmla="*/ 873842 h 1444859"/>
                <a:gd name="connsiteX12" fmla="*/ 657247 w 1295672"/>
                <a:gd name="connsiteY12" fmla="*/ 880067 h 1444859"/>
                <a:gd name="connsiteX13" fmla="*/ 574251 w 1295672"/>
                <a:gd name="connsiteY13" fmla="*/ 920048 h 1444859"/>
                <a:gd name="connsiteX14" fmla="*/ 132436 w 1295672"/>
                <a:gd name="connsiteY14" fmla="*/ 1361863 h 1444859"/>
                <a:gd name="connsiteX15" fmla="*/ 92455 w 1295672"/>
                <a:gd name="connsiteY15" fmla="*/ 1444859 h 1444859"/>
                <a:gd name="connsiteX16" fmla="*/ 86230 w 1295672"/>
                <a:gd name="connsiteY16" fmla="*/ 1431937 h 1444859"/>
                <a:gd name="connsiteX17" fmla="*/ 0 w 1295672"/>
                <a:gd name="connsiteY17" fmla="*/ 1004826 h 1444859"/>
                <a:gd name="connsiteX18" fmla="*/ 5665 w 1295672"/>
                <a:gd name="connsiteY18" fmla="*/ 892635 h 1444859"/>
                <a:gd name="connsiteX19" fmla="*/ 18821 w 1295672"/>
                <a:gd name="connsiteY19" fmla="*/ 806433 h 1444859"/>
                <a:gd name="connsiteX20" fmla="*/ 74519 w 1295672"/>
                <a:gd name="connsiteY20" fmla="*/ 797933 h 1444859"/>
                <a:gd name="connsiteX21" fmla="*/ 74519 w 1295672"/>
                <a:gd name="connsiteY21" fmla="*/ 797931 h 1444859"/>
                <a:gd name="connsiteX22" fmla="*/ 18820 w 1295672"/>
                <a:gd name="connsiteY22" fmla="*/ 806432 h 1444859"/>
                <a:gd name="connsiteX23" fmla="*/ 22292 w 1295672"/>
                <a:gd name="connsiteY23" fmla="*/ 783685 h 1444859"/>
                <a:gd name="connsiteX24" fmla="*/ 574250 w 1295672"/>
                <a:gd name="connsiteY24" fmla="*/ 39981 h 1444859"/>
                <a:gd name="connsiteX0-1" fmla="*/ 657246 w 1295672"/>
                <a:gd name="connsiteY0-2" fmla="*/ 0 h 1444859"/>
                <a:gd name="connsiteX1-3" fmla="*/ 740242 w 1295672"/>
                <a:gd name="connsiteY1-4" fmla="*/ 39981 h 1444859"/>
                <a:gd name="connsiteX2-5" fmla="*/ 1292200 w 1295672"/>
                <a:gd name="connsiteY2-6" fmla="*/ 783685 h 1444859"/>
                <a:gd name="connsiteX3-7" fmla="*/ 1295672 w 1295672"/>
                <a:gd name="connsiteY3-8" fmla="*/ 806432 h 1444859"/>
                <a:gd name="connsiteX4-9" fmla="*/ 1209470 w 1295672"/>
                <a:gd name="connsiteY4-10" fmla="*/ 793276 h 1444859"/>
                <a:gd name="connsiteX5-11" fmla="*/ 1097279 w 1295672"/>
                <a:gd name="connsiteY5-12" fmla="*/ 787611 h 1444859"/>
                <a:gd name="connsiteX6-13" fmla="*/ 670168 w 1295672"/>
                <a:gd name="connsiteY6-14" fmla="*/ 873841 h 1444859"/>
                <a:gd name="connsiteX7-15" fmla="*/ 657246 w 1295672"/>
                <a:gd name="connsiteY7-16" fmla="*/ 880066 h 1444859"/>
                <a:gd name="connsiteX8-17" fmla="*/ 644324 w 1295672"/>
                <a:gd name="connsiteY8-18" fmla="*/ 873841 h 1444859"/>
                <a:gd name="connsiteX9-19" fmla="*/ 596460 w 1295672"/>
                <a:gd name="connsiteY9-20" fmla="*/ 856323 h 1444859"/>
                <a:gd name="connsiteX10-21" fmla="*/ 596459 w 1295672"/>
                <a:gd name="connsiteY10-22" fmla="*/ 856323 h 1444859"/>
                <a:gd name="connsiteX11-23" fmla="*/ 644325 w 1295672"/>
                <a:gd name="connsiteY11-24" fmla="*/ 873842 h 1444859"/>
                <a:gd name="connsiteX12-25" fmla="*/ 657247 w 1295672"/>
                <a:gd name="connsiteY12-26" fmla="*/ 880067 h 1444859"/>
                <a:gd name="connsiteX13-27" fmla="*/ 574251 w 1295672"/>
                <a:gd name="connsiteY13-28" fmla="*/ 920048 h 1444859"/>
                <a:gd name="connsiteX14-29" fmla="*/ 132436 w 1295672"/>
                <a:gd name="connsiteY14-30" fmla="*/ 1361863 h 1444859"/>
                <a:gd name="connsiteX15-31" fmla="*/ 92455 w 1295672"/>
                <a:gd name="connsiteY15-32" fmla="*/ 1444859 h 1444859"/>
                <a:gd name="connsiteX16-33" fmla="*/ 86230 w 1295672"/>
                <a:gd name="connsiteY16-34" fmla="*/ 1431937 h 1444859"/>
                <a:gd name="connsiteX17-35" fmla="*/ 0 w 1295672"/>
                <a:gd name="connsiteY17-36" fmla="*/ 1004826 h 1444859"/>
                <a:gd name="connsiteX18-37" fmla="*/ 5665 w 1295672"/>
                <a:gd name="connsiteY18-38" fmla="*/ 892635 h 1444859"/>
                <a:gd name="connsiteX19-39" fmla="*/ 18821 w 1295672"/>
                <a:gd name="connsiteY19-40" fmla="*/ 806433 h 1444859"/>
                <a:gd name="connsiteX20-41" fmla="*/ 74519 w 1295672"/>
                <a:gd name="connsiteY20-42" fmla="*/ 797933 h 1444859"/>
                <a:gd name="connsiteX21-43" fmla="*/ 18820 w 1295672"/>
                <a:gd name="connsiteY21-44" fmla="*/ 806432 h 1444859"/>
                <a:gd name="connsiteX22-45" fmla="*/ 22292 w 1295672"/>
                <a:gd name="connsiteY22-46" fmla="*/ 783685 h 1444859"/>
                <a:gd name="connsiteX23-47" fmla="*/ 574250 w 1295672"/>
                <a:gd name="connsiteY23-48" fmla="*/ 39981 h 1444859"/>
                <a:gd name="connsiteX24-49" fmla="*/ 657246 w 1295672"/>
                <a:gd name="connsiteY24-50" fmla="*/ 0 h 1444859"/>
                <a:gd name="connsiteX0-51" fmla="*/ 657246 w 1295672"/>
                <a:gd name="connsiteY0-52" fmla="*/ 0 h 1444859"/>
                <a:gd name="connsiteX1-53" fmla="*/ 740242 w 1295672"/>
                <a:gd name="connsiteY1-54" fmla="*/ 39981 h 1444859"/>
                <a:gd name="connsiteX2-55" fmla="*/ 1292200 w 1295672"/>
                <a:gd name="connsiteY2-56" fmla="*/ 783685 h 1444859"/>
                <a:gd name="connsiteX3-57" fmla="*/ 1295672 w 1295672"/>
                <a:gd name="connsiteY3-58" fmla="*/ 806432 h 1444859"/>
                <a:gd name="connsiteX4-59" fmla="*/ 1209470 w 1295672"/>
                <a:gd name="connsiteY4-60" fmla="*/ 793276 h 1444859"/>
                <a:gd name="connsiteX5-61" fmla="*/ 1097279 w 1295672"/>
                <a:gd name="connsiteY5-62" fmla="*/ 787611 h 1444859"/>
                <a:gd name="connsiteX6-63" fmla="*/ 670168 w 1295672"/>
                <a:gd name="connsiteY6-64" fmla="*/ 873841 h 1444859"/>
                <a:gd name="connsiteX7-65" fmla="*/ 657246 w 1295672"/>
                <a:gd name="connsiteY7-66" fmla="*/ 880066 h 1444859"/>
                <a:gd name="connsiteX8-67" fmla="*/ 644324 w 1295672"/>
                <a:gd name="connsiteY8-68" fmla="*/ 873841 h 1444859"/>
                <a:gd name="connsiteX9-69" fmla="*/ 596460 w 1295672"/>
                <a:gd name="connsiteY9-70" fmla="*/ 856323 h 1444859"/>
                <a:gd name="connsiteX10-71" fmla="*/ 596459 w 1295672"/>
                <a:gd name="connsiteY10-72" fmla="*/ 856323 h 1444859"/>
                <a:gd name="connsiteX11-73" fmla="*/ 644325 w 1295672"/>
                <a:gd name="connsiteY11-74" fmla="*/ 873842 h 1444859"/>
                <a:gd name="connsiteX12-75" fmla="*/ 657247 w 1295672"/>
                <a:gd name="connsiteY12-76" fmla="*/ 880067 h 1444859"/>
                <a:gd name="connsiteX13-77" fmla="*/ 574251 w 1295672"/>
                <a:gd name="connsiteY13-78" fmla="*/ 920048 h 1444859"/>
                <a:gd name="connsiteX14-79" fmla="*/ 132436 w 1295672"/>
                <a:gd name="connsiteY14-80" fmla="*/ 1361863 h 1444859"/>
                <a:gd name="connsiteX15-81" fmla="*/ 92455 w 1295672"/>
                <a:gd name="connsiteY15-82" fmla="*/ 1444859 h 1444859"/>
                <a:gd name="connsiteX16-83" fmla="*/ 86230 w 1295672"/>
                <a:gd name="connsiteY16-84" fmla="*/ 1431937 h 1444859"/>
                <a:gd name="connsiteX17-85" fmla="*/ 0 w 1295672"/>
                <a:gd name="connsiteY17-86" fmla="*/ 1004826 h 1444859"/>
                <a:gd name="connsiteX18-87" fmla="*/ 5665 w 1295672"/>
                <a:gd name="connsiteY18-88" fmla="*/ 892635 h 1444859"/>
                <a:gd name="connsiteX19-89" fmla="*/ 18821 w 1295672"/>
                <a:gd name="connsiteY19-90" fmla="*/ 806433 h 1444859"/>
                <a:gd name="connsiteX20-91" fmla="*/ 18820 w 1295672"/>
                <a:gd name="connsiteY20-92" fmla="*/ 806432 h 1444859"/>
                <a:gd name="connsiteX21-93" fmla="*/ 22292 w 1295672"/>
                <a:gd name="connsiteY21-94" fmla="*/ 783685 h 1444859"/>
                <a:gd name="connsiteX22-95" fmla="*/ 574250 w 1295672"/>
                <a:gd name="connsiteY22-96" fmla="*/ 39981 h 1444859"/>
                <a:gd name="connsiteX23-97" fmla="*/ 657246 w 1295672"/>
                <a:gd name="connsiteY23-98" fmla="*/ 0 h 1444859"/>
                <a:gd name="connsiteX0-99" fmla="*/ 657246 w 1295672"/>
                <a:gd name="connsiteY0-100" fmla="*/ 0 h 1444859"/>
                <a:gd name="connsiteX1-101" fmla="*/ 740242 w 1295672"/>
                <a:gd name="connsiteY1-102" fmla="*/ 39981 h 1444859"/>
                <a:gd name="connsiteX2-103" fmla="*/ 1292200 w 1295672"/>
                <a:gd name="connsiteY2-104" fmla="*/ 783685 h 1444859"/>
                <a:gd name="connsiteX3-105" fmla="*/ 1295672 w 1295672"/>
                <a:gd name="connsiteY3-106" fmla="*/ 806432 h 1444859"/>
                <a:gd name="connsiteX4-107" fmla="*/ 1209470 w 1295672"/>
                <a:gd name="connsiteY4-108" fmla="*/ 793276 h 1444859"/>
                <a:gd name="connsiteX5-109" fmla="*/ 1097279 w 1295672"/>
                <a:gd name="connsiteY5-110" fmla="*/ 787611 h 1444859"/>
                <a:gd name="connsiteX6-111" fmla="*/ 670168 w 1295672"/>
                <a:gd name="connsiteY6-112" fmla="*/ 873841 h 1444859"/>
                <a:gd name="connsiteX7-113" fmla="*/ 657246 w 1295672"/>
                <a:gd name="connsiteY7-114" fmla="*/ 880066 h 1444859"/>
                <a:gd name="connsiteX8-115" fmla="*/ 644324 w 1295672"/>
                <a:gd name="connsiteY8-116" fmla="*/ 873841 h 1444859"/>
                <a:gd name="connsiteX9-117" fmla="*/ 596460 w 1295672"/>
                <a:gd name="connsiteY9-118" fmla="*/ 856323 h 1444859"/>
                <a:gd name="connsiteX10-119" fmla="*/ 644325 w 1295672"/>
                <a:gd name="connsiteY10-120" fmla="*/ 873842 h 1444859"/>
                <a:gd name="connsiteX11-121" fmla="*/ 657247 w 1295672"/>
                <a:gd name="connsiteY11-122" fmla="*/ 880067 h 1444859"/>
                <a:gd name="connsiteX12-123" fmla="*/ 574251 w 1295672"/>
                <a:gd name="connsiteY12-124" fmla="*/ 920048 h 1444859"/>
                <a:gd name="connsiteX13-125" fmla="*/ 132436 w 1295672"/>
                <a:gd name="connsiteY13-126" fmla="*/ 1361863 h 1444859"/>
                <a:gd name="connsiteX14-127" fmla="*/ 92455 w 1295672"/>
                <a:gd name="connsiteY14-128" fmla="*/ 1444859 h 1444859"/>
                <a:gd name="connsiteX15-129" fmla="*/ 86230 w 1295672"/>
                <a:gd name="connsiteY15-130" fmla="*/ 1431937 h 1444859"/>
                <a:gd name="connsiteX16-131" fmla="*/ 0 w 1295672"/>
                <a:gd name="connsiteY16-132" fmla="*/ 1004826 h 1444859"/>
                <a:gd name="connsiteX17-133" fmla="*/ 5665 w 1295672"/>
                <a:gd name="connsiteY17-134" fmla="*/ 892635 h 1444859"/>
                <a:gd name="connsiteX18-135" fmla="*/ 18821 w 1295672"/>
                <a:gd name="connsiteY18-136" fmla="*/ 806433 h 1444859"/>
                <a:gd name="connsiteX19-137" fmla="*/ 18820 w 1295672"/>
                <a:gd name="connsiteY19-138" fmla="*/ 806432 h 1444859"/>
                <a:gd name="connsiteX20-139" fmla="*/ 22292 w 1295672"/>
                <a:gd name="connsiteY20-140" fmla="*/ 783685 h 1444859"/>
                <a:gd name="connsiteX21-141" fmla="*/ 574250 w 1295672"/>
                <a:gd name="connsiteY21-142" fmla="*/ 39981 h 1444859"/>
                <a:gd name="connsiteX22-143" fmla="*/ 657246 w 1295672"/>
                <a:gd name="connsiteY22-144" fmla="*/ 0 h 1444859"/>
                <a:gd name="connsiteX0-145" fmla="*/ 657246 w 1295672"/>
                <a:gd name="connsiteY0-146" fmla="*/ 0 h 1444859"/>
                <a:gd name="connsiteX1-147" fmla="*/ 740242 w 1295672"/>
                <a:gd name="connsiteY1-148" fmla="*/ 39981 h 1444859"/>
                <a:gd name="connsiteX2-149" fmla="*/ 1292200 w 1295672"/>
                <a:gd name="connsiteY2-150" fmla="*/ 783685 h 1444859"/>
                <a:gd name="connsiteX3-151" fmla="*/ 1295672 w 1295672"/>
                <a:gd name="connsiteY3-152" fmla="*/ 806432 h 1444859"/>
                <a:gd name="connsiteX4-153" fmla="*/ 1209470 w 1295672"/>
                <a:gd name="connsiteY4-154" fmla="*/ 793276 h 1444859"/>
                <a:gd name="connsiteX5-155" fmla="*/ 1097279 w 1295672"/>
                <a:gd name="connsiteY5-156" fmla="*/ 787611 h 1444859"/>
                <a:gd name="connsiteX6-157" fmla="*/ 670168 w 1295672"/>
                <a:gd name="connsiteY6-158" fmla="*/ 873841 h 1444859"/>
                <a:gd name="connsiteX7-159" fmla="*/ 657246 w 1295672"/>
                <a:gd name="connsiteY7-160" fmla="*/ 880066 h 1444859"/>
                <a:gd name="connsiteX8-161" fmla="*/ 644324 w 1295672"/>
                <a:gd name="connsiteY8-162" fmla="*/ 873841 h 1444859"/>
                <a:gd name="connsiteX9-163" fmla="*/ 644325 w 1295672"/>
                <a:gd name="connsiteY9-164" fmla="*/ 873842 h 1444859"/>
                <a:gd name="connsiteX10-165" fmla="*/ 657247 w 1295672"/>
                <a:gd name="connsiteY10-166" fmla="*/ 880067 h 1444859"/>
                <a:gd name="connsiteX11-167" fmla="*/ 574251 w 1295672"/>
                <a:gd name="connsiteY11-168" fmla="*/ 920048 h 1444859"/>
                <a:gd name="connsiteX12-169" fmla="*/ 132436 w 1295672"/>
                <a:gd name="connsiteY12-170" fmla="*/ 1361863 h 1444859"/>
                <a:gd name="connsiteX13-171" fmla="*/ 92455 w 1295672"/>
                <a:gd name="connsiteY13-172" fmla="*/ 1444859 h 1444859"/>
                <a:gd name="connsiteX14-173" fmla="*/ 86230 w 1295672"/>
                <a:gd name="connsiteY14-174" fmla="*/ 1431937 h 1444859"/>
                <a:gd name="connsiteX15-175" fmla="*/ 0 w 1295672"/>
                <a:gd name="connsiteY15-176" fmla="*/ 1004826 h 1444859"/>
                <a:gd name="connsiteX16-177" fmla="*/ 5665 w 1295672"/>
                <a:gd name="connsiteY16-178" fmla="*/ 892635 h 1444859"/>
                <a:gd name="connsiteX17-179" fmla="*/ 18821 w 1295672"/>
                <a:gd name="connsiteY17-180" fmla="*/ 806433 h 1444859"/>
                <a:gd name="connsiteX18-181" fmla="*/ 18820 w 1295672"/>
                <a:gd name="connsiteY18-182" fmla="*/ 806432 h 1444859"/>
                <a:gd name="connsiteX19-183" fmla="*/ 22292 w 1295672"/>
                <a:gd name="connsiteY19-184" fmla="*/ 783685 h 1444859"/>
                <a:gd name="connsiteX20-185" fmla="*/ 574250 w 1295672"/>
                <a:gd name="connsiteY20-186" fmla="*/ 39981 h 1444859"/>
                <a:gd name="connsiteX21-187" fmla="*/ 657246 w 1295672"/>
                <a:gd name="connsiteY21-188" fmla="*/ 0 h 1444859"/>
                <a:gd name="connsiteX0-189" fmla="*/ 657246 w 1295672"/>
                <a:gd name="connsiteY0-190" fmla="*/ 0 h 1444859"/>
                <a:gd name="connsiteX1-191" fmla="*/ 740242 w 1295672"/>
                <a:gd name="connsiteY1-192" fmla="*/ 39981 h 1444859"/>
                <a:gd name="connsiteX2-193" fmla="*/ 1292200 w 1295672"/>
                <a:gd name="connsiteY2-194" fmla="*/ 783685 h 1444859"/>
                <a:gd name="connsiteX3-195" fmla="*/ 1295672 w 1295672"/>
                <a:gd name="connsiteY3-196" fmla="*/ 806432 h 1444859"/>
                <a:gd name="connsiteX4-197" fmla="*/ 1209470 w 1295672"/>
                <a:gd name="connsiteY4-198" fmla="*/ 793276 h 1444859"/>
                <a:gd name="connsiteX5-199" fmla="*/ 1097279 w 1295672"/>
                <a:gd name="connsiteY5-200" fmla="*/ 787611 h 1444859"/>
                <a:gd name="connsiteX6-201" fmla="*/ 670168 w 1295672"/>
                <a:gd name="connsiteY6-202" fmla="*/ 873841 h 1444859"/>
                <a:gd name="connsiteX7-203" fmla="*/ 657246 w 1295672"/>
                <a:gd name="connsiteY7-204" fmla="*/ 880066 h 1444859"/>
                <a:gd name="connsiteX8-205" fmla="*/ 644324 w 1295672"/>
                <a:gd name="connsiteY8-206" fmla="*/ 873841 h 1444859"/>
                <a:gd name="connsiteX9-207" fmla="*/ 657247 w 1295672"/>
                <a:gd name="connsiteY9-208" fmla="*/ 880067 h 1444859"/>
                <a:gd name="connsiteX10-209" fmla="*/ 574251 w 1295672"/>
                <a:gd name="connsiteY10-210" fmla="*/ 920048 h 1444859"/>
                <a:gd name="connsiteX11-211" fmla="*/ 132436 w 1295672"/>
                <a:gd name="connsiteY11-212" fmla="*/ 1361863 h 1444859"/>
                <a:gd name="connsiteX12-213" fmla="*/ 92455 w 1295672"/>
                <a:gd name="connsiteY12-214" fmla="*/ 1444859 h 1444859"/>
                <a:gd name="connsiteX13-215" fmla="*/ 86230 w 1295672"/>
                <a:gd name="connsiteY13-216" fmla="*/ 1431937 h 1444859"/>
                <a:gd name="connsiteX14-217" fmla="*/ 0 w 1295672"/>
                <a:gd name="connsiteY14-218" fmla="*/ 1004826 h 1444859"/>
                <a:gd name="connsiteX15-219" fmla="*/ 5665 w 1295672"/>
                <a:gd name="connsiteY15-220" fmla="*/ 892635 h 1444859"/>
                <a:gd name="connsiteX16-221" fmla="*/ 18821 w 1295672"/>
                <a:gd name="connsiteY16-222" fmla="*/ 806433 h 1444859"/>
                <a:gd name="connsiteX17-223" fmla="*/ 18820 w 1295672"/>
                <a:gd name="connsiteY17-224" fmla="*/ 806432 h 1444859"/>
                <a:gd name="connsiteX18-225" fmla="*/ 22292 w 1295672"/>
                <a:gd name="connsiteY18-226" fmla="*/ 783685 h 1444859"/>
                <a:gd name="connsiteX19-227" fmla="*/ 574250 w 1295672"/>
                <a:gd name="connsiteY19-228" fmla="*/ 39981 h 1444859"/>
                <a:gd name="connsiteX20-229" fmla="*/ 657246 w 1295672"/>
                <a:gd name="connsiteY20-230" fmla="*/ 0 h 1444859"/>
                <a:gd name="connsiteX0-231" fmla="*/ 657246 w 1295672"/>
                <a:gd name="connsiteY0-232" fmla="*/ 0 h 1444859"/>
                <a:gd name="connsiteX1-233" fmla="*/ 740242 w 1295672"/>
                <a:gd name="connsiteY1-234" fmla="*/ 39981 h 1444859"/>
                <a:gd name="connsiteX2-235" fmla="*/ 1292200 w 1295672"/>
                <a:gd name="connsiteY2-236" fmla="*/ 783685 h 1444859"/>
                <a:gd name="connsiteX3-237" fmla="*/ 1295672 w 1295672"/>
                <a:gd name="connsiteY3-238" fmla="*/ 806432 h 1444859"/>
                <a:gd name="connsiteX4-239" fmla="*/ 1209470 w 1295672"/>
                <a:gd name="connsiteY4-240" fmla="*/ 793276 h 1444859"/>
                <a:gd name="connsiteX5-241" fmla="*/ 1097279 w 1295672"/>
                <a:gd name="connsiteY5-242" fmla="*/ 787611 h 1444859"/>
                <a:gd name="connsiteX6-243" fmla="*/ 670168 w 1295672"/>
                <a:gd name="connsiteY6-244" fmla="*/ 873841 h 1444859"/>
                <a:gd name="connsiteX7-245" fmla="*/ 657246 w 1295672"/>
                <a:gd name="connsiteY7-246" fmla="*/ 880066 h 1444859"/>
                <a:gd name="connsiteX8-247" fmla="*/ 657247 w 1295672"/>
                <a:gd name="connsiteY8-248" fmla="*/ 880067 h 1444859"/>
                <a:gd name="connsiteX9-249" fmla="*/ 574251 w 1295672"/>
                <a:gd name="connsiteY9-250" fmla="*/ 920048 h 1444859"/>
                <a:gd name="connsiteX10-251" fmla="*/ 132436 w 1295672"/>
                <a:gd name="connsiteY10-252" fmla="*/ 1361863 h 1444859"/>
                <a:gd name="connsiteX11-253" fmla="*/ 92455 w 1295672"/>
                <a:gd name="connsiteY11-254" fmla="*/ 1444859 h 1444859"/>
                <a:gd name="connsiteX12-255" fmla="*/ 86230 w 1295672"/>
                <a:gd name="connsiteY12-256" fmla="*/ 1431937 h 1444859"/>
                <a:gd name="connsiteX13-257" fmla="*/ 0 w 1295672"/>
                <a:gd name="connsiteY13-258" fmla="*/ 1004826 h 1444859"/>
                <a:gd name="connsiteX14-259" fmla="*/ 5665 w 1295672"/>
                <a:gd name="connsiteY14-260" fmla="*/ 892635 h 1444859"/>
                <a:gd name="connsiteX15-261" fmla="*/ 18821 w 1295672"/>
                <a:gd name="connsiteY15-262" fmla="*/ 806433 h 1444859"/>
                <a:gd name="connsiteX16-263" fmla="*/ 18820 w 1295672"/>
                <a:gd name="connsiteY16-264" fmla="*/ 806432 h 1444859"/>
                <a:gd name="connsiteX17-265" fmla="*/ 22292 w 1295672"/>
                <a:gd name="connsiteY17-266" fmla="*/ 783685 h 1444859"/>
                <a:gd name="connsiteX18-267" fmla="*/ 574250 w 1295672"/>
                <a:gd name="connsiteY18-268" fmla="*/ 39981 h 1444859"/>
                <a:gd name="connsiteX19-269" fmla="*/ 657246 w 1295672"/>
                <a:gd name="connsiteY19-270" fmla="*/ 0 h 1444859"/>
              </a:gdLst>
              <a:ahLst/>
              <a:cxnLst>
                <a:cxn ang="0">
                  <a:pos x="connsiteX0-231" y="connsiteY0-232"/>
                </a:cxn>
                <a:cxn ang="0">
                  <a:pos x="connsiteX1-233" y="connsiteY1-234"/>
                </a:cxn>
                <a:cxn ang="0">
                  <a:pos x="connsiteX2-235" y="connsiteY2-236"/>
                </a:cxn>
                <a:cxn ang="0">
                  <a:pos x="connsiteX3-237" y="connsiteY3-238"/>
                </a:cxn>
                <a:cxn ang="0">
                  <a:pos x="connsiteX4-239" y="connsiteY4-240"/>
                </a:cxn>
                <a:cxn ang="0">
                  <a:pos x="connsiteX5-241" y="connsiteY5-242"/>
                </a:cxn>
                <a:cxn ang="0">
                  <a:pos x="connsiteX6-243" y="connsiteY6-244"/>
                </a:cxn>
                <a:cxn ang="0">
                  <a:pos x="connsiteX7-245" y="connsiteY7-246"/>
                </a:cxn>
                <a:cxn ang="0">
                  <a:pos x="connsiteX8-247" y="connsiteY8-248"/>
                </a:cxn>
                <a:cxn ang="0">
                  <a:pos x="connsiteX9-249" y="connsiteY9-250"/>
                </a:cxn>
                <a:cxn ang="0">
                  <a:pos x="connsiteX10-251" y="connsiteY10-252"/>
                </a:cxn>
                <a:cxn ang="0">
                  <a:pos x="connsiteX11-253" y="connsiteY11-254"/>
                </a:cxn>
                <a:cxn ang="0">
                  <a:pos x="connsiteX12-255" y="connsiteY12-256"/>
                </a:cxn>
                <a:cxn ang="0">
                  <a:pos x="connsiteX13-257" y="connsiteY13-258"/>
                </a:cxn>
                <a:cxn ang="0">
                  <a:pos x="connsiteX14-259" y="connsiteY14-260"/>
                </a:cxn>
                <a:cxn ang="0">
                  <a:pos x="connsiteX15-261" y="connsiteY15-262"/>
                </a:cxn>
                <a:cxn ang="0">
                  <a:pos x="connsiteX16-263" y="connsiteY16-264"/>
                </a:cxn>
                <a:cxn ang="0">
                  <a:pos x="connsiteX17-265" y="connsiteY17-266"/>
                </a:cxn>
                <a:cxn ang="0">
                  <a:pos x="connsiteX18-267" y="connsiteY18-268"/>
                </a:cxn>
                <a:cxn ang="0">
                  <a:pos x="connsiteX19-269" y="connsiteY19-270"/>
                </a:cxn>
              </a:cxnLst>
              <a:rect l="l" t="t" r="r" b="b"/>
              <a:pathLst>
                <a:path w="1295672" h="1444859">
                  <a:moveTo>
                    <a:pt x="657246" y="0"/>
                  </a:moveTo>
                  <a:lnTo>
                    <a:pt x="740242" y="39981"/>
                  </a:lnTo>
                  <a:cubicBezTo>
                    <a:pt x="1020101" y="192009"/>
                    <a:pt x="1226425" y="462249"/>
                    <a:pt x="1292200" y="783685"/>
                  </a:cubicBezTo>
                  <a:lnTo>
                    <a:pt x="1295672" y="806432"/>
                  </a:lnTo>
                  <a:lnTo>
                    <a:pt x="1209470" y="793276"/>
                  </a:lnTo>
                  <a:cubicBezTo>
                    <a:pt x="1172582" y="789530"/>
                    <a:pt x="1135155" y="787611"/>
                    <a:pt x="1097279" y="787611"/>
                  </a:cubicBezTo>
                  <a:cubicBezTo>
                    <a:pt x="945776" y="787611"/>
                    <a:pt x="801445" y="818315"/>
                    <a:pt x="670168" y="873841"/>
                  </a:cubicBezTo>
                  <a:lnTo>
                    <a:pt x="657246" y="880066"/>
                  </a:lnTo>
                  <a:lnTo>
                    <a:pt x="657247" y="880067"/>
                  </a:lnTo>
                  <a:lnTo>
                    <a:pt x="574251" y="920048"/>
                  </a:lnTo>
                  <a:cubicBezTo>
                    <a:pt x="387679" y="1021400"/>
                    <a:pt x="233788" y="1175291"/>
                    <a:pt x="132436" y="1361863"/>
                  </a:cubicBezTo>
                  <a:lnTo>
                    <a:pt x="92455" y="1444859"/>
                  </a:lnTo>
                  <a:lnTo>
                    <a:pt x="86230" y="1431937"/>
                  </a:lnTo>
                  <a:cubicBezTo>
                    <a:pt x="30704" y="1300660"/>
                    <a:pt x="0" y="1156329"/>
                    <a:pt x="0" y="1004826"/>
                  </a:cubicBezTo>
                  <a:cubicBezTo>
                    <a:pt x="0" y="966950"/>
                    <a:pt x="1919" y="929523"/>
                    <a:pt x="5665" y="892635"/>
                  </a:cubicBezTo>
                  <a:lnTo>
                    <a:pt x="18821" y="806433"/>
                  </a:lnTo>
                  <a:lnTo>
                    <a:pt x="18820" y="806432"/>
                  </a:lnTo>
                  <a:lnTo>
                    <a:pt x="22292" y="783685"/>
                  </a:lnTo>
                  <a:cubicBezTo>
                    <a:pt x="88067" y="462249"/>
                    <a:pt x="294391" y="192009"/>
                    <a:pt x="574250" y="39981"/>
                  </a:cubicBezTo>
                  <a:lnTo>
                    <a:pt x="657246" y="0"/>
                  </a:lnTo>
                  <a:close/>
                </a:path>
              </a:pathLst>
            </a:custGeom>
            <a:solidFill>
              <a:srgbClr val="086A46"/>
            </a:solidFill>
            <a:ln>
              <a:solidFill>
                <a:srgbClr val="FFFFFF"/>
              </a:solidFill>
            </a:ln>
          </p:spPr>
          <p:style>
            <a:lnRef idx="2">
              <a:srgbClr val="8F000B">
                <a:shade val="50000"/>
              </a:srgbClr>
            </a:lnRef>
            <a:fillRef idx="1">
              <a:srgbClr val="8F000B"/>
            </a:fillRef>
            <a:effectRef idx="0">
              <a:srgbClr val="8F000B"/>
            </a:effectRef>
            <a:fontRef idx="minor">
              <a:srgbClr val="FFFFFF"/>
            </a:fontRef>
          </p:style>
          <p:txBody>
            <a:bodyPr lIns="0" tIns="0" rIns="0" bIns="504000" anchor="ctr"/>
            <a:lstStyle>
              <a:defPPr>
                <a:defRPr lang="zh-CN">
                  <a:solidFill>
                    <a:srgbClr val="FFFFFF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000" b="1" dirty="0">
                <a:cs typeface="+mn-ea"/>
                <a:sym typeface="+mn-lt"/>
              </a:endParaRPr>
            </a:p>
          </p:txBody>
        </p:sp>
        <p:sp>
          <p:nvSpPr>
            <p:cNvPr id="9" name="TextBox 97"/>
            <p:cNvSpPr txBox="1"/>
            <p:nvPr/>
          </p:nvSpPr>
          <p:spPr>
            <a:xfrm>
              <a:off x="5620207" y="1864200"/>
              <a:ext cx="1073841" cy="709738"/>
            </a:xfrm>
            <a:prstGeom prst="rect">
              <a:avLst/>
            </a:prstGeom>
            <a:noFill/>
          </p:spPr>
          <p:txBody>
            <a:bodyPr wrap="square" lIns="245675" tIns="122837" rIns="245675" bIns="122837" rtlCol="0">
              <a:spAutoFit/>
            </a:bodyPr>
            <a:lstStyle/>
            <a:p>
              <a:r>
                <a:rPr lang="en-US" altLang="zh-CN" sz="30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3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 13"/>
          <p:cNvGrpSpPr/>
          <p:nvPr/>
        </p:nvGrpSpPr>
        <p:grpSpPr>
          <a:xfrm>
            <a:off x="6096000" y="2623997"/>
            <a:ext cx="1807581" cy="1620745"/>
            <a:chOff x="6096000" y="2607372"/>
            <a:chExt cx="1807581" cy="1620745"/>
          </a:xfrm>
        </p:grpSpPr>
        <p:sp>
          <p:nvSpPr>
            <p:cNvPr id="5" name="任意多边形 198"/>
            <p:cNvSpPr/>
            <p:nvPr/>
          </p:nvSpPr>
          <p:spPr>
            <a:xfrm>
              <a:off x="6096000" y="2607372"/>
              <a:ext cx="1807581" cy="1620745"/>
            </a:xfrm>
            <a:custGeom>
              <a:avLst/>
              <a:gdLst>
                <a:gd name="connsiteX0" fmla="*/ 440033 w 1444857"/>
                <a:gd name="connsiteY0" fmla="*/ 0 h 1295672"/>
                <a:gd name="connsiteX1" fmla="*/ 552224 w 1444857"/>
                <a:gd name="connsiteY1" fmla="*/ 5665 h 1295672"/>
                <a:gd name="connsiteX2" fmla="*/ 638425 w 1444857"/>
                <a:gd name="connsiteY2" fmla="*/ 18821 h 1295672"/>
                <a:gd name="connsiteX3" fmla="*/ 638425 w 1444857"/>
                <a:gd name="connsiteY3" fmla="*/ 18820 h 1295672"/>
                <a:gd name="connsiteX4" fmla="*/ 661172 w 1444857"/>
                <a:gd name="connsiteY4" fmla="*/ 22292 h 1295672"/>
                <a:gd name="connsiteX5" fmla="*/ 1404876 w 1444857"/>
                <a:gd name="connsiteY5" fmla="*/ 574250 h 1295672"/>
                <a:gd name="connsiteX6" fmla="*/ 1444857 w 1444857"/>
                <a:gd name="connsiteY6" fmla="*/ 657246 h 1295672"/>
                <a:gd name="connsiteX7" fmla="*/ 1404876 w 1444857"/>
                <a:gd name="connsiteY7" fmla="*/ 740242 h 1295672"/>
                <a:gd name="connsiteX8" fmla="*/ 661172 w 1444857"/>
                <a:gd name="connsiteY8" fmla="*/ 1292200 h 1295672"/>
                <a:gd name="connsiteX9" fmla="*/ 638425 w 1444857"/>
                <a:gd name="connsiteY9" fmla="*/ 1295672 h 1295672"/>
                <a:gd name="connsiteX10" fmla="*/ 651581 w 1444857"/>
                <a:gd name="connsiteY10" fmla="*/ 1209470 h 1295672"/>
                <a:gd name="connsiteX11" fmla="*/ 657246 w 1444857"/>
                <a:gd name="connsiteY11" fmla="*/ 1097279 h 1295672"/>
                <a:gd name="connsiteX12" fmla="*/ 571016 w 1444857"/>
                <a:gd name="connsiteY12" fmla="*/ 670168 h 1295672"/>
                <a:gd name="connsiteX13" fmla="*/ 564791 w 1444857"/>
                <a:gd name="connsiteY13" fmla="*/ 657246 h 1295672"/>
                <a:gd name="connsiteX14" fmla="*/ 564791 w 1444857"/>
                <a:gd name="connsiteY14" fmla="*/ 657246 h 1295672"/>
                <a:gd name="connsiteX15" fmla="*/ 524811 w 1444857"/>
                <a:gd name="connsiteY15" fmla="*/ 574251 h 1295672"/>
                <a:gd name="connsiteX16" fmla="*/ 82996 w 1444857"/>
                <a:gd name="connsiteY16" fmla="*/ 132436 h 1295672"/>
                <a:gd name="connsiteX17" fmla="*/ 0 w 1444857"/>
                <a:gd name="connsiteY17" fmla="*/ 92455 h 1295672"/>
                <a:gd name="connsiteX18" fmla="*/ 12922 w 1444857"/>
                <a:gd name="connsiteY18" fmla="*/ 86230 h 1295672"/>
                <a:gd name="connsiteX19" fmla="*/ 440033 w 1444857"/>
                <a:gd name="connsiteY19" fmla="*/ 0 h 129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44857" h="1295672">
                  <a:moveTo>
                    <a:pt x="440033" y="0"/>
                  </a:moveTo>
                  <a:cubicBezTo>
                    <a:pt x="477909" y="0"/>
                    <a:pt x="515336" y="1919"/>
                    <a:pt x="552224" y="5665"/>
                  </a:cubicBezTo>
                  <a:lnTo>
                    <a:pt x="638425" y="18821"/>
                  </a:lnTo>
                  <a:lnTo>
                    <a:pt x="638425" y="18820"/>
                  </a:lnTo>
                  <a:lnTo>
                    <a:pt x="661172" y="22292"/>
                  </a:lnTo>
                  <a:cubicBezTo>
                    <a:pt x="982609" y="88067"/>
                    <a:pt x="1252848" y="294391"/>
                    <a:pt x="1404876" y="574250"/>
                  </a:cubicBezTo>
                  <a:lnTo>
                    <a:pt x="1444857" y="657246"/>
                  </a:lnTo>
                  <a:lnTo>
                    <a:pt x="1404876" y="740242"/>
                  </a:lnTo>
                  <a:cubicBezTo>
                    <a:pt x="1252848" y="1020101"/>
                    <a:pt x="982609" y="1226425"/>
                    <a:pt x="661172" y="1292200"/>
                  </a:cubicBezTo>
                  <a:lnTo>
                    <a:pt x="638425" y="1295672"/>
                  </a:lnTo>
                  <a:lnTo>
                    <a:pt x="651581" y="1209470"/>
                  </a:lnTo>
                  <a:cubicBezTo>
                    <a:pt x="655327" y="1172582"/>
                    <a:pt x="657246" y="1135155"/>
                    <a:pt x="657246" y="1097279"/>
                  </a:cubicBezTo>
                  <a:cubicBezTo>
                    <a:pt x="657246" y="945776"/>
                    <a:pt x="626542" y="801445"/>
                    <a:pt x="571016" y="670168"/>
                  </a:cubicBezTo>
                  <a:lnTo>
                    <a:pt x="564791" y="657246"/>
                  </a:lnTo>
                  <a:lnTo>
                    <a:pt x="564791" y="657246"/>
                  </a:lnTo>
                  <a:lnTo>
                    <a:pt x="524811" y="574251"/>
                  </a:lnTo>
                  <a:cubicBezTo>
                    <a:pt x="423459" y="387679"/>
                    <a:pt x="269569" y="233788"/>
                    <a:pt x="82996" y="132436"/>
                  </a:cubicBezTo>
                  <a:lnTo>
                    <a:pt x="0" y="92455"/>
                  </a:lnTo>
                  <a:lnTo>
                    <a:pt x="12922" y="86230"/>
                  </a:lnTo>
                  <a:cubicBezTo>
                    <a:pt x="144199" y="30704"/>
                    <a:pt x="288530" y="0"/>
                    <a:pt x="440033" y="0"/>
                  </a:cubicBezTo>
                  <a:close/>
                </a:path>
              </a:pathLst>
            </a:custGeom>
            <a:solidFill>
              <a:srgbClr val="95C159"/>
            </a:solidFill>
            <a:ln>
              <a:solidFill>
                <a:srgbClr val="FFFFFF"/>
              </a:solidFill>
            </a:ln>
          </p:spPr>
          <p:style>
            <a:lnRef idx="2">
              <a:srgbClr val="8F000B">
                <a:shade val="50000"/>
              </a:srgbClr>
            </a:lnRef>
            <a:fillRef idx="1">
              <a:srgbClr val="8F000B"/>
            </a:fillRef>
            <a:effectRef idx="0">
              <a:srgbClr val="8F000B"/>
            </a:effectRef>
            <a:fontRef idx="minor">
              <a:srgbClr val="FFFFFF"/>
            </a:fontRef>
          </p:style>
          <p:txBody>
            <a:bodyPr lIns="468000" tIns="0" rIns="0" bIns="72000" anchor="ctr"/>
            <a:lstStyle>
              <a:defPPr>
                <a:defRPr lang="zh-CN">
                  <a:solidFill>
                    <a:srgbClr val="FFFFFF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000" b="1" dirty="0">
                <a:cs typeface="+mn-ea"/>
                <a:sym typeface="+mn-lt"/>
              </a:endParaRPr>
            </a:p>
          </p:txBody>
        </p:sp>
        <p:sp>
          <p:nvSpPr>
            <p:cNvPr id="10" name="TextBox 97"/>
            <p:cNvSpPr txBox="1"/>
            <p:nvPr/>
          </p:nvSpPr>
          <p:spPr>
            <a:xfrm>
              <a:off x="6813113" y="3062875"/>
              <a:ext cx="1073841" cy="709738"/>
            </a:xfrm>
            <a:prstGeom prst="rect">
              <a:avLst/>
            </a:prstGeom>
            <a:noFill/>
          </p:spPr>
          <p:txBody>
            <a:bodyPr wrap="square" lIns="245675" tIns="122837" rIns="245675" bIns="122837" rtlCol="0">
              <a:spAutoFit/>
            </a:bodyPr>
            <a:lstStyle/>
            <a:p>
              <a:r>
                <a:rPr lang="en-US" altLang="zh-CN" sz="30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3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5296881" y="3445626"/>
            <a:ext cx="1620745" cy="1807579"/>
            <a:chOff x="5296881" y="3429001"/>
            <a:chExt cx="1620745" cy="1807579"/>
          </a:xfrm>
        </p:grpSpPr>
        <p:sp>
          <p:nvSpPr>
            <p:cNvPr id="7" name="任意多边形 200"/>
            <p:cNvSpPr/>
            <p:nvPr/>
          </p:nvSpPr>
          <p:spPr>
            <a:xfrm>
              <a:off x="5296881" y="3429001"/>
              <a:ext cx="1620745" cy="1807579"/>
            </a:xfrm>
            <a:custGeom>
              <a:avLst/>
              <a:gdLst>
                <a:gd name="connsiteX0" fmla="*/ 1203219 w 1295674"/>
                <a:gd name="connsiteY0" fmla="*/ 0 h 1444857"/>
                <a:gd name="connsiteX1" fmla="*/ 1209444 w 1295674"/>
                <a:gd name="connsiteY1" fmla="*/ 12922 h 1444857"/>
                <a:gd name="connsiteX2" fmla="*/ 1295674 w 1295674"/>
                <a:gd name="connsiteY2" fmla="*/ 440033 h 1444857"/>
                <a:gd name="connsiteX3" fmla="*/ 1290009 w 1295674"/>
                <a:gd name="connsiteY3" fmla="*/ 552224 h 1444857"/>
                <a:gd name="connsiteX4" fmla="*/ 1276853 w 1295674"/>
                <a:gd name="connsiteY4" fmla="*/ 638426 h 1444857"/>
                <a:gd name="connsiteX5" fmla="*/ 1276852 w 1295674"/>
                <a:gd name="connsiteY5" fmla="*/ 638426 h 1444857"/>
                <a:gd name="connsiteX6" fmla="*/ 1273380 w 1295674"/>
                <a:gd name="connsiteY6" fmla="*/ 661172 h 1444857"/>
                <a:gd name="connsiteX7" fmla="*/ 721422 w 1295674"/>
                <a:gd name="connsiteY7" fmla="*/ 1404876 h 1444857"/>
                <a:gd name="connsiteX8" fmla="*/ 638426 w 1295674"/>
                <a:gd name="connsiteY8" fmla="*/ 1444857 h 1444857"/>
                <a:gd name="connsiteX9" fmla="*/ 555430 w 1295674"/>
                <a:gd name="connsiteY9" fmla="*/ 1404876 h 1444857"/>
                <a:gd name="connsiteX10" fmla="*/ 3472 w 1295674"/>
                <a:gd name="connsiteY10" fmla="*/ 661172 h 1444857"/>
                <a:gd name="connsiteX11" fmla="*/ 0 w 1295674"/>
                <a:gd name="connsiteY11" fmla="*/ 638425 h 1444857"/>
                <a:gd name="connsiteX12" fmla="*/ 86202 w 1295674"/>
                <a:gd name="connsiteY12" fmla="*/ 651581 h 1444857"/>
                <a:gd name="connsiteX13" fmla="*/ 198393 w 1295674"/>
                <a:gd name="connsiteY13" fmla="*/ 657246 h 1444857"/>
                <a:gd name="connsiteX14" fmla="*/ 625504 w 1295674"/>
                <a:gd name="connsiteY14" fmla="*/ 571016 h 1444857"/>
                <a:gd name="connsiteX15" fmla="*/ 638426 w 1295674"/>
                <a:gd name="connsiteY15" fmla="*/ 564791 h 1444857"/>
                <a:gd name="connsiteX16" fmla="*/ 638428 w 1295674"/>
                <a:gd name="connsiteY16" fmla="*/ 564792 h 1444857"/>
                <a:gd name="connsiteX17" fmla="*/ 721423 w 1295674"/>
                <a:gd name="connsiteY17" fmla="*/ 524811 h 1444857"/>
                <a:gd name="connsiteX18" fmla="*/ 1163238 w 1295674"/>
                <a:gd name="connsiteY18" fmla="*/ 82996 h 144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95674" h="1444857">
                  <a:moveTo>
                    <a:pt x="1203219" y="0"/>
                  </a:moveTo>
                  <a:lnTo>
                    <a:pt x="1209444" y="12922"/>
                  </a:lnTo>
                  <a:cubicBezTo>
                    <a:pt x="1264970" y="144199"/>
                    <a:pt x="1295674" y="288530"/>
                    <a:pt x="1295674" y="440033"/>
                  </a:cubicBezTo>
                  <a:cubicBezTo>
                    <a:pt x="1295674" y="477909"/>
                    <a:pt x="1293755" y="515336"/>
                    <a:pt x="1290009" y="552224"/>
                  </a:cubicBezTo>
                  <a:lnTo>
                    <a:pt x="1276853" y="638426"/>
                  </a:lnTo>
                  <a:lnTo>
                    <a:pt x="1276852" y="638426"/>
                  </a:lnTo>
                  <a:lnTo>
                    <a:pt x="1273380" y="661172"/>
                  </a:lnTo>
                  <a:cubicBezTo>
                    <a:pt x="1207605" y="982609"/>
                    <a:pt x="1001281" y="1252848"/>
                    <a:pt x="721422" y="1404876"/>
                  </a:cubicBezTo>
                  <a:lnTo>
                    <a:pt x="638426" y="1444857"/>
                  </a:lnTo>
                  <a:lnTo>
                    <a:pt x="555430" y="1404876"/>
                  </a:lnTo>
                  <a:cubicBezTo>
                    <a:pt x="275571" y="1252848"/>
                    <a:pt x="69247" y="982609"/>
                    <a:pt x="3472" y="661172"/>
                  </a:cubicBezTo>
                  <a:lnTo>
                    <a:pt x="0" y="638425"/>
                  </a:lnTo>
                  <a:lnTo>
                    <a:pt x="86202" y="651581"/>
                  </a:lnTo>
                  <a:cubicBezTo>
                    <a:pt x="123090" y="655327"/>
                    <a:pt x="160517" y="657246"/>
                    <a:pt x="198393" y="657246"/>
                  </a:cubicBezTo>
                  <a:cubicBezTo>
                    <a:pt x="349896" y="657246"/>
                    <a:pt x="494227" y="626542"/>
                    <a:pt x="625504" y="571016"/>
                  </a:cubicBezTo>
                  <a:lnTo>
                    <a:pt x="638426" y="564791"/>
                  </a:lnTo>
                  <a:lnTo>
                    <a:pt x="638428" y="564792"/>
                  </a:lnTo>
                  <a:lnTo>
                    <a:pt x="721423" y="524811"/>
                  </a:lnTo>
                  <a:cubicBezTo>
                    <a:pt x="907996" y="423459"/>
                    <a:pt x="1061886" y="269569"/>
                    <a:pt x="1163238" y="82996"/>
                  </a:cubicBezTo>
                  <a:close/>
                </a:path>
              </a:pathLst>
            </a:custGeom>
            <a:solidFill>
              <a:srgbClr val="086A46"/>
            </a:solidFill>
            <a:ln>
              <a:solidFill>
                <a:srgbClr val="FFFFFF"/>
              </a:solidFill>
            </a:ln>
          </p:spPr>
          <p:style>
            <a:lnRef idx="2">
              <a:srgbClr val="8F000B">
                <a:shade val="50000"/>
              </a:srgbClr>
            </a:lnRef>
            <a:fillRef idx="1">
              <a:srgbClr val="8F000B"/>
            </a:fillRef>
            <a:effectRef idx="0">
              <a:srgbClr val="8F000B"/>
            </a:effectRef>
            <a:fontRef idx="minor">
              <a:srgbClr val="FFFFFF"/>
            </a:fontRef>
          </p:style>
          <p:txBody>
            <a:bodyPr lIns="0" tIns="360000" rIns="0" bIns="0" anchor="ctr"/>
            <a:lstStyle>
              <a:defPPr>
                <a:defRPr lang="zh-CN">
                  <a:solidFill>
                    <a:srgbClr val="FFFFFF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000" b="1" dirty="0">
                <a:cs typeface="+mn-ea"/>
                <a:sym typeface="+mn-lt"/>
              </a:endParaRPr>
            </a:p>
          </p:txBody>
        </p:sp>
        <p:sp>
          <p:nvSpPr>
            <p:cNvPr id="11" name="TextBox 97"/>
            <p:cNvSpPr txBox="1"/>
            <p:nvPr/>
          </p:nvSpPr>
          <p:spPr>
            <a:xfrm>
              <a:off x="5620207" y="4249363"/>
              <a:ext cx="1073841" cy="709738"/>
            </a:xfrm>
            <a:prstGeom prst="rect">
              <a:avLst/>
            </a:prstGeom>
            <a:noFill/>
          </p:spPr>
          <p:txBody>
            <a:bodyPr wrap="square" lIns="245675" tIns="122837" rIns="245675" bIns="122837" rtlCol="0">
              <a:spAutoFit/>
            </a:bodyPr>
            <a:lstStyle/>
            <a:p>
              <a:r>
                <a:rPr lang="en-US" altLang="zh-CN" sz="30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3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 15"/>
          <p:cNvGrpSpPr/>
          <p:nvPr/>
        </p:nvGrpSpPr>
        <p:grpSpPr>
          <a:xfrm>
            <a:off x="4288419" y="2646508"/>
            <a:ext cx="1807582" cy="1620745"/>
            <a:chOff x="4288419" y="2629883"/>
            <a:chExt cx="1807582" cy="1620745"/>
          </a:xfrm>
        </p:grpSpPr>
        <p:sp>
          <p:nvSpPr>
            <p:cNvPr id="6" name="任意多边形 199"/>
            <p:cNvSpPr/>
            <p:nvPr/>
          </p:nvSpPr>
          <p:spPr>
            <a:xfrm>
              <a:off x="4288419" y="2629883"/>
              <a:ext cx="1807582" cy="1620745"/>
            </a:xfrm>
            <a:custGeom>
              <a:avLst/>
              <a:gdLst>
                <a:gd name="connsiteX0" fmla="*/ 806432 w 1444859"/>
                <a:gd name="connsiteY0" fmla="*/ 0 h 1295674"/>
                <a:gd name="connsiteX1" fmla="*/ 793276 w 1444859"/>
                <a:gd name="connsiteY1" fmla="*/ 86202 h 1295674"/>
                <a:gd name="connsiteX2" fmla="*/ 787611 w 1444859"/>
                <a:gd name="connsiteY2" fmla="*/ 198393 h 1295674"/>
                <a:gd name="connsiteX3" fmla="*/ 873841 w 1444859"/>
                <a:gd name="connsiteY3" fmla="*/ 625504 h 1295674"/>
                <a:gd name="connsiteX4" fmla="*/ 880066 w 1444859"/>
                <a:gd name="connsiteY4" fmla="*/ 638426 h 1295674"/>
                <a:gd name="connsiteX5" fmla="*/ 873841 w 1444859"/>
                <a:gd name="connsiteY5" fmla="*/ 651348 h 1295674"/>
                <a:gd name="connsiteX6" fmla="*/ 863411 w 1444859"/>
                <a:gd name="connsiteY6" fmla="*/ 679845 h 1295674"/>
                <a:gd name="connsiteX7" fmla="*/ 863412 w 1444859"/>
                <a:gd name="connsiteY7" fmla="*/ 679846 h 1295674"/>
                <a:gd name="connsiteX8" fmla="*/ 873842 w 1444859"/>
                <a:gd name="connsiteY8" fmla="*/ 651349 h 1295674"/>
                <a:gd name="connsiteX9" fmla="*/ 880067 w 1444859"/>
                <a:gd name="connsiteY9" fmla="*/ 638427 h 1295674"/>
                <a:gd name="connsiteX10" fmla="*/ 920048 w 1444859"/>
                <a:gd name="connsiteY10" fmla="*/ 721423 h 1295674"/>
                <a:gd name="connsiteX11" fmla="*/ 1361863 w 1444859"/>
                <a:gd name="connsiteY11" fmla="*/ 1163238 h 1295674"/>
                <a:gd name="connsiteX12" fmla="*/ 1444859 w 1444859"/>
                <a:gd name="connsiteY12" fmla="*/ 1203219 h 1295674"/>
                <a:gd name="connsiteX13" fmla="*/ 1431937 w 1444859"/>
                <a:gd name="connsiteY13" fmla="*/ 1209444 h 1295674"/>
                <a:gd name="connsiteX14" fmla="*/ 1004826 w 1444859"/>
                <a:gd name="connsiteY14" fmla="*/ 1295674 h 1295674"/>
                <a:gd name="connsiteX15" fmla="*/ 892635 w 1444859"/>
                <a:gd name="connsiteY15" fmla="*/ 1290009 h 1295674"/>
                <a:gd name="connsiteX16" fmla="*/ 806433 w 1444859"/>
                <a:gd name="connsiteY16" fmla="*/ 1276853 h 1295674"/>
                <a:gd name="connsiteX17" fmla="*/ 801994 w 1444859"/>
                <a:gd name="connsiteY17" fmla="*/ 1247766 h 1295674"/>
                <a:gd name="connsiteX18" fmla="*/ 801993 w 1444859"/>
                <a:gd name="connsiteY18" fmla="*/ 1247765 h 1295674"/>
                <a:gd name="connsiteX19" fmla="*/ 806432 w 1444859"/>
                <a:gd name="connsiteY19" fmla="*/ 1276852 h 1295674"/>
                <a:gd name="connsiteX20" fmla="*/ 783685 w 1444859"/>
                <a:gd name="connsiteY20" fmla="*/ 1273380 h 1295674"/>
                <a:gd name="connsiteX21" fmla="*/ 39981 w 1444859"/>
                <a:gd name="connsiteY21" fmla="*/ 721422 h 1295674"/>
                <a:gd name="connsiteX22" fmla="*/ 0 w 1444859"/>
                <a:gd name="connsiteY22" fmla="*/ 638426 h 1295674"/>
                <a:gd name="connsiteX23" fmla="*/ 39981 w 1444859"/>
                <a:gd name="connsiteY23" fmla="*/ 555430 h 1295674"/>
                <a:gd name="connsiteX24" fmla="*/ 783685 w 1444859"/>
                <a:gd name="connsiteY24" fmla="*/ 3472 h 1295674"/>
                <a:gd name="connsiteX0-1" fmla="*/ 806432 w 1444859"/>
                <a:gd name="connsiteY0-2" fmla="*/ 0 h 1295674"/>
                <a:gd name="connsiteX1-3" fmla="*/ 793276 w 1444859"/>
                <a:gd name="connsiteY1-4" fmla="*/ 86202 h 1295674"/>
                <a:gd name="connsiteX2-5" fmla="*/ 787611 w 1444859"/>
                <a:gd name="connsiteY2-6" fmla="*/ 198393 h 1295674"/>
                <a:gd name="connsiteX3-7" fmla="*/ 873841 w 1444859"/>
                <a:gd name="connsiteY3-8" fmla="*/ 625504 h 1295674"/>
                <a:gd name="connsiteX4-9" fmla="*/ 880066 w 1444859"/>
                <a:gd name="connsiteY4-10" fmla="*/ 638426 h 1295674"/>
                <a:gd name="connsiteX5-11" fmla="*/ 873841 w 1444859"/>
                <a:gd name="connsiteY5-12" fmla="*/ 651348 h 1295674"/>
                <a:gd name="connsiteX6-13" fmla="*/ 863411 w 1444859"/>
                <a:gd name="connsiteY6-14" fmla="*/ 679845 h 1295674"/>
                <a:gd name="connsiteX7-15" fmla="*/ 863412 w 1444859"/>
                <a:gd name="connsiteY7-16" fmla="*/ 679846 h 1295674"/>
                <a:gd name="connsiteX8-17" fmla="*/ 873842 w 1444859"/>
                <a:gd name="connsiteY8-18" fmla="*/ 651349 h 1295674"/>
                <a:gd name="connsiteX9-19" fmla="*/ 880067 w 1444859"/>
                <a:gd name="connsiteY9-20" fmla="*/ 638427 h 1295674"/>
                <a:gd name="connsiteX10-21" fmla="*/ 920048 w 1444859"/>
                <a:gd name="connsiteY10-22" fmla="*/ 721423 h 1295674"/>
                <a:gd name="connsiteX11-23" fmla="*/ 1361863 w 1444859"/>
                <a:gd name="connsiteY11-24" fmla="*/ 1163238 h 1295674"/>
                <a:gd name="connsiteX12-25" fmla="*/ 1444859 w 1444859"/>
                <a:gd name="connsiteY12-26" fmla="*/ 1203219 h 1295674"/>
                <a:gd name="connsiteX13-27" fmla="*/ 1431937 w 1444859"/>
                <a:gd name="connsiteY13-28" fmla="*/ 1209444 h 1295674"/>
                <a:gd name="connsiteX14-29" fmla="*/ 1004826 w 1444859"/>
                <a:gd name="connsiteY14-30" fmla="*/ 1295674 h 1295674"/>
                <a:gd name="connsiteX15-31" fmla="*/ 892635 w 1444859"/>
                <a:gd name="connsiteY15-32" fmla="*/ 1290009 h 1295674"/>
                <a:gd name="connsiteX16-33" fmla="*/ 806433 w 1444859"/>
                <a:gd name="connsiteY16-34" fmla="*/ 1276853 h 1295674"/>
                <a:gd name="connsiteX17-35" fmla="*/ 801994 w 1444859"/>
                <a:gd name="connsiteY17-36" fmla="*/ 1247766 h 1295674"/>
                <a:gd name="connsiteX18-37" fmla="*/ 806432 w 1444859"/>
                <a:gd name="connsiteY18-38" fmla="*/ 1276852 h 1295674"/>
                <a:gd name="connsiteX19-39" fmla="*/ 783685 w 1444859"/>
                <a:gd name="connsiteY19-40" fmla="*/ 1273380 h 1295674"/>
                <a:gd name="connsiteX20-41" fmla="*/ 39981 w 1444859"/>
                <a:gd name="connsiteY20-42" fmla="*/ 721422 h 1295674"/>
                <a:gd name="connsiteX21-43" fmla="*/ 0 w 1444859"/>
                <a:gd name="connsiteY21-44" fmla="*/ 638426 h 1295674"/>
                <a:gd name="connsiteX22-45" fmla="*/ 39981 w 1444859"/>
                <a:gd name="connsiteY22-46" fmla="*/ 555430 h 1295674"/>
                <a:gd name="connsiteX23-47" fmla="*/ 783685 w 1444859"/>
                <a:gd name="connsiteY23-48" fmla="*/ 3472 h 1295674"/>
                <a:gd name="connsiteX24-49" fmla="*/ 806432 w 1444859"/>
                <a:gd name="connsiteY24-50" fmla="*/ 0 h 1295674"/>
                <a:gd name="connsiteX0-51" fmla="*/ 806432 w 1444859"/>
                <a:gd name="connsiteY0-52" fmla="*/ 0 h 1295674"/>
                <a:gd name="connsiteX1-53" fmla="*/ 793276 w 1444859"/>
                <a:gd name="connsiteY1-54" fmla="*/ 86202 h 1295674"/>
                <a:gd name="connsiteX2-55" fmla="*/ 787611 w 1444859"/>
                <a:gd name="connsiteY2-56" fmla="*/ 198393 h 1295674"/>
                <a:gd name="connsiteX3-57" fmla="*/ 873841 w 1444859"/>
                <a:gd name="connsiteY3-58" fmla="*/ 625504 h 1295674"/>
                <a:gd name="connsiteX4-59" fmla="*/ 880066 w 1444859"/>
                <a:gd name="connsiteY4-60" fmla="*/ 638426 h 1295674"/>
                <a:gd name="connsiteX5-61" fmla="*/ 873841 w 1444859"/>
                <a:gd name="connsiteY5-62" fmla="*/ 651348 h 1295674"/>
                <a:gd name="connsiteX6-63" fmla="*/ 863411 w 1444859"/>
                <a:gd name="connsiteY6-64" fmla="*/ 679845 h 1295674"/>
                <a:gd name="connsiteX7-65" fmla="*/ 863412 w 1444859"/>
                <a:gd name="connsiteY7-66" fmla="*/ 679846 h 1295674"/>
                <a:gd name="connsiteX8-67" fmla="*/ 873842 w 1444859"/>
                <a:gd name="connsiteY8-68" fmla="*/ 651349 h 1295674"/>
                <a:gd name="connsiteX9-69" fmla="*/ 880067 w 1444859"/>
                <a:gd name="connsiteY9-70" fmla="*/ 638427 h 1295674"/>
                <a:gd name="connsiteX10-71" fmla="*/ 920048 w 1444859"/>
                <a:gd name="connsiteY10-72" fmla="*/ 721423 h 1295674"/>
                <a:gd name="connsiteX11-73" fmla="*/ 1361863 w 1444859"/>
                <a:gd name="connsiteY11-74" fmla="*/ 1163238 h 1295674"/>
                <a:gd name="connsiteX12-75" fmla="*/ 1444859 w 1444859"/>
                <a:gd name="connsiteY12-76" fmla="*/ 1203219 h 1295674"/>
                <a:gd name="connsiteX13-77" fmla="*/ 1431937 w 1444859"/>
                <a:gd name="connsiteY13-78" fmla="*/ 1209444 h 1295674"/>
                <a:gd name="connsiteX14-79" fmla="*/ 1004826 w 1444859"/>
                <a:gd name="connsiteY14-80" fmla="*/ 1295674 h 1295674"/>
                <a:gd name="connsiteX15-81" fmla="*/ 892635 w 1444859"/>
                <a:gd name="connsiteY15-82" fmla="*/ 1290009 h 1295674"/>
                <a:gd name="connsiteX16-83" fmla="*/ 806433 w 1444859"/>
                <a:gd name="connsiteY16-84" fmla="*/ 1276853 h 1295674"/>
                <a:gd name="connsiteX17-85" fmla="*/ 806432 w 1444859"/>
                <a:gd name="connsiteY17-86" fmla="*/ 1276852 h 1295674"/>
                <a:gd name="connsiteX18-87" fmla="*/ 783685 w 1444859"/>
                <a:gd name="connsiteY18-88" fmla="*/ 1273380 h 1295674"/>
                <a:gd name="connsiteX19-89" fmla="*/ 39981 w 1444859"/>
                <a:gd name="connsiteY19-90" fmla="*/ 721422 h 1295674"/>
                <a:gd name="connsiteX20-91" fmla="*/ 0 w 1444859"/>
                <a:gd name="connsiteY20-92" fmla="*/ 638426 h 1295674"/>
                <a:gd name="connsiteX21-93" fmla="*/ 39981 w 1444859"/>
                <a:gd name="connsiteY21-94" fmla="*/ 555430 h 1295674"/>
                <a:gd name="connsiteX22-95" fmla="*/ 783685 w 1444859"/>
                <a:gd name="connsiteY22-96" fmla="*/ 3472 h 1295674"/>
                <a:gd name="connsiteX23-97" fmla="*/ 806432 w 1444859"/>
                <a:gd name="connsiteY23-98" fmla="*/ 0 h 1295674"/>
                <a:gd name="connsiteX0-99" fmla="*/ 806432 w 1444859"/>
                <a:gd name="connsiteY0-100" fmla="*/ 0 h 1295674"/>
                <a:gd name="connsiteX1-101" fmla="*/ 793276 w 1444859"/>
                <a:gd name="connsiteY1-102" fmla="*/ 86202 h 1295674"/>
                <a:gd name="connsiteX2-103" fmla="*/ 787611 w 1444859"/>
                <a:gd name="connsiteY2-104" fmla="*/ 198393 h 1295674"/>
                <a:gd name="connsiteX3-105" fmla="*/ 873841 w 1444859"/>
                <a:gd name="connsiteY3-106" fmla="*/ 625504 h 1295674"/>
                <a:gd name="connsiteX4-107" fmla="*/ 880066 w 1444859"/>
                <a:gd name="connsiteY4-108" fmla="*/ 638426 h 1295674"/>
                <a:gd name="connsiteX5-109" fmla="*/ 873841 w 1444859"/>
                <a:gd name="connsiteY5-110" fmla="*/ 651348 h 1295674"/>
                <a:gd name="connsiteX6-111" fmla="*/ 863411 w 1444859"/>
                <a:gd name="connsiteY6-112" fmla="*/ 679845 h 1295674"/>
                <a:gd name="connsiteX7-113" fmla="*/ 873842 w 1444859"/>
                <a:gd name="connsiteY7-114" fmla="*/ 651349 h 1295674"/>
                <a:gd name="connsiteX8-115" fmla="*/ 880067 w 1444859"/>
                <a:gd name="connsiteY8-116" fmla="*/ 638427 h 1295674"/>
                <a:gd name="connsiteX9-117" fmla="*/ 920048 w 1444859"/>
                <a:gd name="connsiteY9-118" fmla="*/ 721423 h 1295674"/>
                <a:gd name="connsiteX10-119" fmla="*/ 1361863 w 1444859"/>
                <a:gd name="connsiteY10-120" fmla="*/ 1163238 h 1295674"/>
                <a:gd name="connsiteX11-121" fmla="*/ 1444859 w 1444859"/>
                <a:gd name="connsiteY11-122" fmla="*/ 1203219 h 1295674"/>
                <a:gd name="connsiteX12-123" fmla="*/ 1431937 w 1444859"/>
                <a:gd name="connsiteY12-124" fmla="*/ 1209444 h 1295674"/>
                <a:gd name="connsiteX13-125" fmla="*/ 1004826 w 1444859"/>
                <a:gd name="connsiteY13-126" fmla="*/ 1295674 h 1295674"/>
                <a:gd name="connsiteX14-127" fmla="*/ 892635 w 1444859"/>
                <a:gd name="connsiteY14-128" fmla="*/ 1290009 h 1295674"/>
                <a:gd name="connsiteX15-129" fmla="*/ 806433 w 1444859"/>
                <a:gd name="connsiteY15-130" fmla="*/ 1276853 h 1295674"/>
                <a:gd name="connsiteX16-131" fmla="*/ 806432 w 1444859"/>
                <a:gd name="connsiteY16-132" fmla="*/ 1276852 h 1295674"/>
                <a:gd name="connsiteX17-133" fmla="*/ 783685 w 1444859"/>
                <a:gd name="connsiteY17-134" fmla="*/ 1273380 h 1295674"/>
                <a:gd name="connsiteX18-135" fmla="*/ 39981 w 1444859"/>
                <a:gd name="connsiteY18-136" fmla="*/ 721422 h 1295674"/>
                <a:gd name="connsiteX19-137" fmla="*/ 0 w 1444859"/>
                <a:gd name="connsiteY19-138" fmla="*/ 638426 h 1295674"/>
                <a:gd name="connsiteX20-139" fmla="*/ 39981 w 1444859"/>
                <a:gd name="connsiteY20-140" fmla="*/ 555430 h 1295674"/>
                <a:gd name="connsiteX21-141" fmla="*/ 783685 w 1444859"/>
                <a:gd name="connsiteY21-142" fmla="*/ 3472 h 1295674"/>
                <a:gd name="connsiteX22-143" fmla="*/ 806432 w 1444859"/>
                <a:gd name="connsiteY22-144" fmla="*/ 0 h 1295674"/>
                <a:gd name="connsiteX0-145" fmla="*/ 806432 w 1444859"/>
                <a:gd name="connsiteY0-146" fmla="*/ 0 h 1295674"/>
                <a:gd name="connsiteX1-147" fmla="*/ 793276 w 1444859"/>
                <a:gd name="connsiteY1-148" fmla="*/ 86202 h 1295674"/>
                <a:gd name="connsiteX2-149" fmla="*/ 787611 w 1444859"/>
                <a:gd name="connsiteY2-150" fmla="*/ 198393 h 1295674"/>
                <a:gd name="connsiteX3-151" fmla="*/ 873841 w 1444859"/>
                <a:gd name="connsiteY3-152" fmla="*/ 625504 h 1295674"/>
                <a:gd name="connsiteX4-153" fmla="*/ 880066 w 1444859"/>
                <a:gd name="connsiteY4-154" fmla="*/ 638426 h 1295674"/>
                <a:gd name="connsiteX5-155" fmla="*/ 873841 w 1444859"/>
                <a:gd name="connsiteY5-156" fmla="*/ 651348 h 1295674"/>
                <a:gd name="connsiteX6-157" fmla="*/ 873842 w 1444859"/>
                <a:gd name="connsiteY6-158" fmla="*/ 651349 h 1295674"/>
                <a:gd name="connsiteX7-159" fmla="*/ 880067 w 1444859"/>
                <a:gd name="connsiteY7-160" fmla="*/ 638427 h 1295674"/>
                <a:gd name="connsiteX8-161" fmla="*/ 920048 w 1444859"/>
                <a:gd name="connsiteY8-162" fmla="*/ 721423 h 1295674"/>
                <a:gd name="connsiteX9-163" fmla="*/ 1361863 w 1444859"/>
                <a:gd name="connsiteY9-164" fmla="*/ 1163238 h 1295674"/>
                <a:gd name="connsiteX10-165" fmla="*/ 1444859 w 1444859"/>
                <a:gd name="connsiteY10-166" fmla="*/ 1203219 h 1295674"/>
                <a:gd name="connsiteX11-167" fmla="*/ 1431937 w 1444859"/>
                <a:gd name="connsiteY11-168" fmla="*/ 1209444 h 1295674"/>
                <a:gd name="connsiteX12-169" fmla="*/ 1004826 w 1444859"/>
                <a:gd name="connsiteY12-170" fmla="*/ 1295674 h 1295674"/>
                <a:gd name="connsiteX13-171" fmla="*/ 892635 w 1444859"/>
                <a:gd name="connsiteY13-172" fmla="*/ 1290009 h 1295674"/>
                <a:gd name="connsiteX14-173" fmla="*/ 806433 w 1444859"/>
                <a:gd name="connsiteY14-174" fmla="*/ 1276853 h 1295674"/>
                <a:gd name="connsiteX15-175" fmla="*/ 806432 w 1444859"/>
                <a:gd name="connsiteY15-176" fmla="*/ 1276852 h 1295674"/>
                <a:gd name="connsiteX16-177" fmla="*/ 783685 w 1444859"/>
                <a:gd name="connsiteY16-178" fmla="*/ 1273380 h 1295674"/>
                <a:gd name="connsiteX17-179" fmla="*/ 39981 w 1444859"/>
                <a:gd name="connsiteY17-180" fmla="*/ 721422 h 1295674"/>
                <a:gd name="connsiteX18-181" fmla="*/ 0 w 1444859"/>
                <a:gd name="connsiteY18-182" fmla="*/ 638426 h 1295674"/>
                <a:gd name="connsiteX19-183" fmla="*/ 39981 w 1444859"/>
                <a:gd name="connsiteY19-184" fmla="*/ 555430 h 1295674"/>
                <a:gd name="connsiteX20-185" fmla="*/ 783685 w 1444859"/>
                <a:gd name="connsiteY20-186" fmla="*/ 3472 h 1295674"/>
                <a:gd name="connsiteX21-187" fmla="*/ 806432 w 1444859"/>
                <a:gd name="connsiteY21-188" fmla="*/ 0 h 1295674"/>
                <a:gd name="connsiteX0-189" fmla="*/ 806432 w 1444859"/>
                <a:gd name="connsiteY0-190" fmla="*/ 0 h 1295674"/>
                <a:gd name="connsiteX1-191" fmla="*/ 793276 w 1444859"/>
                <a:gd name="connsiteY1-192" fmla="*/ 86202 h 1295674"/>
                <a:gd name="connsiteX2-193" fmla="*/ 787611 w 1444859"/>
                <a:gd name="connsiteY2-194" fmla="*/ 198393 h 1295674"/>
                <a:gd name="connsiteX3-195" fmla="*/ 873841 w 1444859"/>
                <a:gd name="connsiteY3-196" fmla="*/ 625504 h 1295674"/>
                <a:gd name="connsiteX4-197" fmla="*/ 880066 w 1444859"/>
                <a:gd name="connsiteY4-198" fmla="*/ 638426 h 1295674"/>
                <a:gd name="connsiteX5-199" fmla="*/ 873841 w 1444859"/>
                <a:gd name="connsiteY5-200" fmla="*/ 651348 h 1295674"/>
                <a:gd name="connsiteX6-201" fmla="*/ 880067 w 1444859"/>
                <a:gd name="connsiteY6-202" fmla="*/ 638427 h 1295674"/>
                <a:gd name="connsiteX7-203" fmla="*/ 920048 w 1444859"/>
                <a:gd name="connsiteY7-204" fmla="*/ 721423 h 1295674"/>
                <a:gd name="connsiteX8-205" fmla="*/ 1361863 w 1444859"/>
                <a:gd name="connsiteY8-206" fmla="*/ 1163238 h 1295674"/>
                <a:gd name="connsiteX9-207" fmla="*/ 1444859 w 1444859"/>
                <a:gd name="connsiteY9-208" fmla="*/ 1203219 h 1295674"/>
                <a:gd name="connsiteX10-209" fmla="*/ 1431937 w 1444859"/>
                <a:gd name="connsiteY10-210" fmla="*/ 1209444 h 1295674"/>
                <a:gd name="connsiteX11-211" fmla="*/ 1004826 w 1444859"/>
                <a:gd name="connsiteY11-212" fmla="*/ 1295674 h 1295674"/>
                <a:gd name="connsiteX12-213" fmla="*/ 892635 w 1444859"/>
                <a:gd name="connsiteY12-214" fmla="*/ 1290009 h 1295674"/>
                <a:gd name="connsiteX13-215" fmla="*/ 806433 w 1444859"/>
                <a:gd name="connsiteY13-216" fmla="*/ 1276853 h 1295674"/>
                <a:gd name="connsiteX14-217" fmla="*/ 806432 w 1444859"/>
                <a:gd name="connsiteY14-218" fmla="*/ 1276852 h 1295674"/>
                <a:gd name="connsiteX15-219" fmla="*/ 783685 w 1444859"/>
                <a:gd name="connsiteY15-220" fmla="*/ 1273380 h 1295674"/>
                <a:gd name="connsiteX16-221" fmla="*/ 39981 w 1444859"/>
                <a:gd name="connsiteY16-222" fmla="*/ 721422 h 1295674"/>
                <a:gd name="connsiteX17-223" fmla="*/ 0 w 1444859"/>
                <a:gd name="connsiteY17-224" fmla="*/ 638426 h 1295674"/>
                <a:gd name="connsiteX18-225" fmla="*/ 39981 w 1444859"/>
                <a:gd name="connsiteY18-226" fmla="*/ 555430 h 1295674"/>
                <a:gd name="connsiteX19-227" fmla="*/ 783685 w 1444859"/>
                <a:gd name="connsiteY19-228" fmla="*/ 3472 h 1295674"/>
                <a:gd name="connsiteX20-229" fmla="*/ 806432 w 1444859"/>
                <a:gd name="connsiteY20-230" fmla="*/ 0 h 1295674"/>
                <a:gd name="connsiteX0-231" fmla="*/ 806432 w 1444859"/>
                <a:gd name="connsiteY0-232" fmla="*/ 0 h 1295674"/>
                <a:gd name="connsiteX1-233" fmla="*/ 793276 w 1444859"/>
                <a:gd name="connsiteY1-234" fmla="*/ 86202 h 1295674"/>
                <a:gd name="connsiteX2-235" fmla="*/ 787611 w 1444859"/>
                <a:gd name="connsiteY2-236" fmla="*/ 198393 h 1295674"/>
                <a:gd name="connsiteX3-237" fmla="*/ 873841 w 1444859"/>
                <a:gd name="connsiteY3-238" fmla="*/ 625504 h 1295674"/>
                <a:gd name="connsiteX4-239" fmla="*/ 880066 w 1444859"/>
                <a:gd name="connsiteY4-240" fmla="*/ 638426 h 1295674"/>
                <a:gd name="connsiteX5-241" fmla="*/ 880067 w 1444859"/>
                <a:gd name="connsiteY5-242" fmla="*/ 638427 h 1295674"/>
                <a:gd name="connsiteX6-243" fmla="*/ 920048 w 1444859"/>
                <a:gd name="connsiteY6-244" fmla="*/ 721423 h 1295674"/>
                <a:gd name="connsiteX7-245" fmla="*/ 1361863 w 1444859"/>
                <a:gd name="connsiteY7-246" fmla="*/ 1163238 h 1295674"/>
                <a:gd name="connsiteX8-247" fmla="*/ 1444859 w 1444859"/>
                <a:gd name="connsiteY8-248" fmla="*/ 1203219 h 1295674"/>
                <a:gd name="connsiteX9-249" fmla="*/ 1431937 w 1444859"/>
                <a:gd name="connsiteY9-250" fmla="*/ 1209444 h 1295674"/>
                <a:gd name="connsiteX10-251" fmla="*/ 1004826 w 1444859"/>
                <a:gd name="connsiteY10-252" fmla="*/ 1295674 h 1295674"/>
                <a:gd name="connsiteX11-253" fmla="*/ 892635 w 1444859"/>
                <a:gd name="connsiteY11-254" fmla="*/ 1290009 h 1295674"/>
                <a:gd name="connsiteX12-255" fmla="*/ 806433 w 1444859"/>
                <a:gd name="connsiteY12-256" fmla="*/ 1276853 h 1295674"/>
                <a:gd name="connsiteX13-257" fmla="*/ 806432 w 1444859"/>
                <a:gd name="connsiteY13-258" fmla="*/ 1276852 h 1295674"/>
                <a:gd name="connsiteX14-259" fmla="*/ 783685 w 1444859"/>
                <a:gd name="connsiteY14-260" fmla="*/ 1273380 h 1295674"/>
                <a:gd name="connsiteX15-261" fmla="*/ 39981 w 1444859"/>
                <a:gd name="connsiteY15-262" fmla="*/ 721422 h 1295674"/>
                <a:gd name="connsiteX16-263" fmla="*/ 0 w 1444859"/>
                <a:gd name="connsiteY16-264" fmla="*/ 638426 h 1295674"/>
                <a:gd name="connsiteX17-265" fmla="*/ 39981 w 1444859"/>
                <a:gd name="connsiteY17-266" fmla="*/ 555430 h 1295674"/>
                <a:gd name="connsiteX18-267" fmla="*/ 783685 w 1444859"/>
                <a:gd name="connsiteY18-268" fmla="*/ 3472 h 1295674"/>
                <a:gd name="connsiteX19-269" fmla="*/ 806432 w 1444859"/>
                <a:gd name="connsiteY19-270" fmla="*/ 0 h 1295674"/>
              </a:gdLst>
              <a:ahLst/>
              <a:cxnLst>
                <a:cxn ang="0">
                  <a:pos x="connsiteX0-231" y="connsiteY0-232"/>
                </a:cxn>
                <a:cxn ang="0">
                  <a:pos x="connsiteX1-233" y="connsiteY1-234"/>
                </a:cxn>
                <a:cxn ang="0">
                  <a:pos x="connsiteX2-235" y="connsiteY2-236"/>
                </a:cxn>
                <a:cxn ang="0">
                  <a:pos x="connsiteX3-237" y="connsiteY3-238"/>
                </a:cxn>
                <a:cxn ang="0">
                  <a:pos x="connsiteX4-239" y="connsiteY4-240"/>
                </a:cxn>
                <a:cxn ang="0">
                  <a:pos x="connsiteX5-241" y="connsiteY5-242"/>
                </a:cxn>
                <a:cxn ang="0">
                  <a:pos x="connsiteX6-243" y="connsiteY6-244"/>
                </a:cxn>
                <a:cxn ang="0">
                  <a:pos x="connsiteX7-245" y="connsiteY7-246"/>
                </a:cxn>
                <a:cxn ang="0">
                  <a:pos x="connsiteX8-247" y="connsiteY8-248"/>
                </a:cxn>
                <a:cxn ang="0">
                  <a:pos x="connsiteX9-249" y="connsiteY9-250"/>
                </a:cxn>
                <a:cxn ang="0">
                  <a:pos x="connsiteX10-251" y="connsiteY10-252"/>
                </a:cxn>
                <a:cxn ang="0">
                  <a:pos x="connsiteX11-253" y="connsiteY11-254"/>
                </a:cxn>
                <a:cxn ang="0">
                  <a:pos x="connsiteX12-255" y="connsiteY12-256"/>
                </a:cxn>
                <a:cxn ang="0">
                  <a:pos x="connsiteX13-257" y="connsiteY13-258"/>
                </a:cxn>
                <a:cxn ang="0">
                  <a:pos x="connsiteX14-259" y="connsiteY14-260"/>
                </a:cxn>
                <a:cxn ang="0">
                  <a:pos x="connsiteX15-261" y="connsiteY15-262"/>
                </a:cxn>
                <a:cxn ang="0">
                  <a:pos x="connsiteX16-263" y="connsiteY16-264"/>
                </a:cxn>
                <a:cxn ang="0">
                  <a:pos x="connsiteX17-265" y="connsiteY17-266"/>
                </a:cxn>
                <a:cxn ang="0">
                  <a:pos x="connsiteX18-267" y="connsiteY18-268"/>
                </a:cxn>
                <a:cxn ang="0">
                  <a:pos x="connsiteX19-269" y="connsiteY19-270"/>
                </a:cxn>
              </a:cxnLst>
              <a:rect l="l" t="t" r="r" b="b"/>
              <a:pathLst>
                <a:path w="1444859" h="1295674">
                  <a:moveTo>
                    <a:pt x="806432" y="0"/>
                  </a:moveTo>
                  <a:lnTo>
                    <a:pt x="793276" y="86202"/>
                  </a:lnTo>
                  <a:cubicBezTo>
                    <a:pt x="789530" y="123090"/>
                    <a:pt x="787611" y="160517"/>
                    <a:pt x="787611" y="198393"/>
                  </a:cubicBezTo>
                  <a:cubicBezTo>
                    <a:pt x="787611" y="349896"/>
                    <a:pt x="818315" y="494227"/>
                    <a:pt x="873841" y="625504"/>
                  </a:cubicBezTo>
                  <a:lnTo>
                    <a:pt x="880066" y="638426"/>
                  </a:lnTo>
                  <a:lnTo>
                    <a:pt x="880067" y="638427"/>
                  </a:lnTo>
                  <a:lnTo>
                    <a:pt x="920048" y="721423"/>
                  </a:lnTo>
                  <a:cubicBezTo>
                    <a:pt x="1021400" y="907996"/>
                    <a:pt x="1175291" y="1061886"/>
                    <a:pt x="1361863" y="1163238"/>
                  </a:cubicBezTo>
                  <a:lnTo>
                    <a:pt x="1444859" y="1203219"/>
                  </a:lnTo>
                  <a:lnTo>
                    <a:pt x="1431937" y="1209444"/>
                  </a:lnTo>
                  <a:cubicBezTo>
                    <a:pt x="1300660" y="1264970"/>
                    <a:pt x="1156329" y="1295674"/>
                    <a:pt x="1004826" y="1295674"/>
                  </a:cubicBezTo>
                  <a:cubicBezTo>
                    <a:pt x="966950" y="1295674"/>
                    <a:pt x="929523" y="1293755"/>
                    <a:pt x="892635" y="1290009"/>
                  </a:cubicBezTo>
                  <a:lnTo>
                    <a:pt x="806433" y="1276853"/>
                  </a:lnTo>
                  <a:lnTo>
                    <a:pt x="806432" y="1276852"/>
                  </a:lnTo>
                  <a:lnTo>
                    <a:pt x="783685" y="1273380"/>
                  </a:lnTo>
                  <a:cubicBezTo>
                    <a:pt x="462248" y="1207605"/>
                    <a:pt x="192009" y="1001281"/>
                    <a:pt x="39981" y="721422"/>
                  </a:cubicBezTo>
                  <a:lnTo>
                    <a:pt x="0" y="638426"/>
                  </a:lnTo>
                  <a:lnTo>
                    <a:pt x="39981" y="555430"/>
                  </a:lnTo>
                  <a:cubicBezTo>
                    <a:pt x="192009" y="275571"/>
                    <a:pt x="462248" y="69247"/>
                    <a:pt x="783685" y="3472"/>
                  </a:cubicBezTo>
                  <a:lnTo>
                    <a:pt x="806432" y="0"/>
                  </a:lnTo>
                  <a:close/>
                </a:path>
              </a:pathLst>
            </a:custGeom>
            <a:solidFill>
              <a:srgbClr val="95C159"/>
            </a:solidFill>
            <a:ln>
              <a:solidFill>
                <a:srgbClr val="FFFFFF"/>
              </a:solidFill>
            </a:ln>
          </p:spPr>
          <p:style>
            <a:lnRef idx="2">
              <a:srgbClr val="8F000B">
                <a:shade val="50000"/>
              </a:srgbClr>
            </a:lnRef>
            <a:fillRef idx="1">
              <a:srgbClr val="8F000B"/>
            </a:fillRef>
            <a:effectRef idx="0">
              <a:srgbClr val="8F000B"/>
            </a:effectRef>
            <a:fontRef idx="minor">
              <a:srgbClr val="FFFFFF"/>
            </a:fontRef>
          </p:style>
          <p:txBody>
            <a:bodyPr lIns="0" tIns="0" rIns="432000" bIns="0" anchor="ctr"/>
            <a:lstStyle>
              <a:defPPr>
                <a:defRPr lang="zh-CN">
                  <a:solidFill>
                    <a:srgbClr val="FFFFFF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000" b="1" dirty="0">
                <a:cs typeface="+mn-ea"/>
                <a:sym typeface="+mn-lt"/>
              </a:endParaRPr>
            </a:p>
          </p:txBody>
        </p:sp>
        <p:sp>
          <p:nvSpPr>
            <p:cNvPr id="12" name="TextBox 97"/>
            <p:cNvSpPr txBox="1"/>
            <p:nvPr/>
          </p:nvSpPr>
          <p:spPr>
            <a:xfrm>
              <a:off x="4399425" y="3102014"/>
              <a:ext cx="1073841" cy="709738"/>
            </a:xfrm>
            <a:prstGeom prst="rect">
              <a:avLst/>
            </a:prstGeom>
            <a:noFill/>
          </p:spPr>
          <p:txBody>
            <a:bodyPr wrap="square" lIns="245675" tIns="122837" rIns="245675" bIns="122837" rtlCol="0">
              <a:spAutoFit/>
            </a:bodyPr>
            <a:lstStyle/>
            <a:p>
              <a:r>
                <a:rPr lang="en-US" altLang="zh-CN" sz="3000" b="1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3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84"/>
          <p:cNvGrpSpPr/>
          <p:nvPr/>
        </p:nvGrpSpPr>
        <p:grpSpPr>
          <a:xfrm>
            <a:off x="4682835" y="379434"/>
            <a:ext cx="2770910" cy="1234887"/>
            <a:chOff x="630721" y="1414505"/>
            <a:chExt cx="1562746" cy="689763"/>
          </a:xfrm>
        </p:grpSpPr>
        <p:sp>
          <p:nvSpPr>
            <p:cNvPr id="18" name="TextBox 160"/>
            <p:cNvSpPr txBox="1"/>
            <p:nvPr/>
          </p:nvSpPr>
          <p:spPr>
            <a:xfrm>
              <a:off x="630721" y="1621347"/>
              <a:ext cx="1562746" cy="482921"/>
            </a:xfrm>
            <a:prstGeom prst="rect">
              <a:avLst/>
            </a:prstGeom>
            <a:noFill/>
          </p:spPr>
          <p:txBody>
            <a:bodyPr wrap="square" lIns="162544" tIns="81271" rIns="162544" bIns="81271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163"/>
            <p:cNvSpPr txBox="1"/>
            <p:nvPr/>
          </p:nvSpPr>
          <p:spPr>
            <a:xfrm>
              <a:off x="947384" y="1414505"/>
              <a:ext cx="1008112" cy="212169"/>
            </a:xfrm>
            <a:prstGeom prst="rect">
              <a:avLst/>
            </a:prstGeom>
            <a:noFill/>
          </p:spPr>
          <p:txBody>
            <a:bodyPr wrap="square" lIns="162544" tIns="0" rIns="162544" bIns="0" rtlCol="0" anchor="t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84"/>
          <p:cNvGrpSpPr/>
          <p:nvPr/>
        </p:nvGrpSpPr>
        <p:grpSpPr>
          <a:xfrm>
            <a:off x="7926088" y="2906845"/>
            <a:ext cx="2658787" cy="1234887"/>
            <a:chOff x="773696" y="1414505"/>
            <a:chExt cx="1499510" cy="689763"/>
          </a:xfrm>
        </p:grpSpPr>
        <p:sp>
          <p:nvSpPr>
            <p:cNvPr id="23" name="TextBox 160"/>
            <p:cNvSpPr txBox="1"/>
            <p:nvPr/>
          </p:nvSpPr>
          <p:spPr>
            <a:xfrm>
              <a:off x="773696" y="1621347"/>
              <a:ext cx="1499510" cy="482921"/>
            </a:xfrm>
            <a:prstGeom prst="rect">
              <a:avLst/>
            </a:prstGeom>
            <a:noFill/>
          </p:spPr>
          <p:txBody>
            <a:bodyPr wrap="square" lIns="162544" tIns="81271" rIns="162544" bIns="81271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163"/>
            <p:cNvSpPr txBox="1"/>
            <p:nvPr/>
          </p:nvSpPr>
          <p:spPr>
            <a:xfrm>
              <a:off x="947384" y="1414505"/>
              <a:ext cx="1008112" cy="212169"/>
            </a:xfrm>
            <a:prstGeom prst="rect">
              <a:avLst/>
            </a:prstGeom>
            <a:noFill/>
          </p:spPr>
          <p:txBody>
            <a:bodyPr wrap="square" lIns="162544" tIns="0" rIns="162544" bIns="0" rtlCol="0" anchor="t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84"/>
          <p:cNvGrpSpPr/>
          <p:nvPr/>
        </p:nvGrpSpPr>
        <p:grpSpPr>
          <a:xfrm>
            <a:off x="1607126" y="2906847"/>
            <a:ext cx="2697917" cy="1234888"/>
            <a:chOff x="593566" y="1414505"/>
            <a:chExt cx="1521579" cy="689763"/>
          </a:xfrm>
        </p:grpSpPr>
        <p:sp>
          <p:nvSpPr>
            <p:cNvPr id="26" name="TextBox 160"/>
            <p:cNvSpPr txBox="1"/>
            <p:nvPr/>
          </p:nvSpPr>
          <p:spPr>
            <a:xfrm>
              <a:off x="593566" y="1621347"/>
              <a:ext cx="1521579" cy="482921"/>
            </a:xfrm>
            <a:prstGeom prst="rect">
              <a:avLst/>
            </a:prstGeom>
            <a:noFill/>
          </p:spPr>
          <p:txBody>
            <a:bodyPr wrap="square" lIns="162544" tIns="81271" rIns="162544" bIns="81271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163"/>
            <p:cNvSpPr txBox="1"/>
            <p:nvPr/>
          </p:nvSpPr>
          <p:spPr>
            <a:xfrm>
              <a:off x="947384" y="1414505"/>
              <a:ext cx="1008112" cy="212169"/>
            </a:xfrm>
            <a:prstGeom prst="rect">
              <a:avLst/>
            </a:prstGeom>
            <a:noFill/>
          </p:spPr>
          <p:txBody>
            <a:bodyPr wrap="square" lIns="162544" tIns="0" rIns="162544" bIns="0" rtlCol="0" anchor="t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84"/>
          <p:cNvGrpSpPr/>
          <p:nvPr/>
        </p:nvGrpSpPr>
        <p:grpSpPr>
          <a:xfrm>
            <a:off x="4682835" y="5253207"/>
            <a:ext cx="2895601" cy="1234887"/>
            <a:chOff x="653768" y="1414505"/>
            <a:chExt cx="1633069" cy="689763"/>
          </a:xfrm>
        </p:grpSpPr>
        <p:sp>
          <p:nvSpPr>
            <p:cNvPr id="29" name="TextBox 160"/>
            <p:cNvSpPr txBox="1"/>
            <p:nvPr/>
          </p:nvSpPr>
          <p:spPr>
            <a:xfrm>
              <a:off x="653768" y="1621347"/>
              <a:ext cx="1633069" cy="482921"/>
            </a:xfrm>
            <a:prstGeom prst="rect">
              <a:avLst/>
            </a:prstGeom>
            <a:noFill/>
          </p:spPr>
          <p:txBody>
            <a:bodyPr wrap="square" lIns="162544" tIns="81271" rIns="162544" bIns="81271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30" name="TextBox 163"/>
            <p:cNvSpPr txBox="1"/>
            <p:nvPr/>
          </p:nvSpPr>
          <p:spPr>
            <a:xfrm>
              <a:off x="947384" y="1414505"/>
              <a:ext cx="1008112" cy="212169"/>
            </a:xfrm>
            <a:prstGeom prst="rect">
              <a:avLst/>
            </a:prstGeom>
            <a:noFill/>
          </p:spPr>
          <p:txBody>
            <a:bodyPr wrap="square" lIns="162544" tIns="0" rIns="162544" bIns="0" rtlCol="0" anchor="t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4" t="48165" r="42304" b="1110"/>
          <a:stretch>
            <a:fillRect/>
          </a:stretch>
        </p:blipFill>
        <p:spPr>
          <a:xfrm>
            <a:off x="-62650" y="0"/>
            <a:ext cx="754310" cy="937712"/>
          </a:xfrm>
          <a:prstGeom prst="rect">
            <a:avLst/>
          </a:prstGeom>
        </p:spPr>
      </p:pic>
      <p:sp>
        <p:nvSpPr>
          <p:cNvPr id="32" name="TextBox 34_1"/>
          <p:cNvSpPr txBox="1"/>
          <p:nvPr/>
        </p:nvSpPr>
        <p:spPr>
          <a:xfrm>
            <a:off x="691660" y="264868"/>
            <a:ext cx="22787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微软雅黑" panose="020B050302020402020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绿色小清新教学总结汇报PPT模板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9911"/>
  <p:tag name="KSO_WM_UNIT_TYPE" val="l_h_i"/>
  <p:tag name="KSO_WM_UNIT_INDEX" val="1_1_1"/>
  <p:tag name="KSO_WM_UNIT_ID" val="diagram20169911_3*l_h_i*1_1_1"/>
  <p:tag name="KSO_WM_UNIT_LAYERLEVEL" val="1_1_1"/>
  <p:tag name="KSO_WM_DIAGRAM_GROUP_CODE" val="l1-1"/>
  <p:tag name="KSO_WM_UNIT_USESOURCEFORMAT_APPLY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9911"/>
  <p:tag name="KSO_WM_UNIT_TYPE" val="l_h_i"/>
  <p:tag name="KSO_WM_UNIT_INDEX" val="1_2_1"/>
  <p:tag name="KSO_WM_UNIT_ID" val="diagram20169911_3*l_h_i*1_2_1"/>
  <p:tag name="KSO_WM_UNIT_LAYERLEVEL" val="1_1_1"/>
  <p:tag name="KSO_WM_DIAGRAM_GROUP_CODE" val="l1-1"/>
  <p:tag name="KSO_WM_UNIT_USESOURCEFORMAT_APPLY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9911"/>
  <p:tag name="KSO_WM_UNIT_TYPE" val="l_h_i"/>
  <p:tag name="KSO_WM_UNIT_INDEX" val="1_3_1"/>
  <p:tag name="KSO_WM_UNIT_ID" val="diagram20169911_3*l_h_i*1_3_1"/>
  <p:tag name="KSO_WM_UNIT_LAYERLEVEL" val="1_1_1"/>
  <p:tag name="KSO_WM_DIAGRAM_GROUP_CODE" val="l1-1"/>
  <p:tag name="KSO_WM_UNIT_USESOURCEFORMAT_APPLY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9911"/>
  <p:tag name="KSO_WM_UNIT_TYPE" val="l_h_i"/>
  <p:tag name="KSO_WM_UNIT_INDEX" val="1_4_1"/>
  <p:tag name="KSO_WM_UNIT_ID" val="diagram20169911_3*l_h_i*1_4_1"/>
  <p:tag name="KSO_WM_UNIT_LAYERLEVEL" val="1_1_1"/>
  <p:tag name="KSO_WM_DIAGRAM_GROUP_CODE" val="l1-1"/>
  <p:tag name="KSO_WM_UNIT_USESOURCEFORMAT_APPLY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9911"/>
  <p:tag name="KSO_WM_UNIT_TYPE" val="l_i"/>
  <p:tag name="KSO_WM_UNIT_INDEX" val="1_16"/>
  <p:tag name="KSO_WM_UNIT_LAYERLEVEL" val="1_1"/>
  <p:tag name="KSO_WM_DIAGRAM_GROUP_CODE" val="l1-1"/>
  <p:tag name="KSO_WM_UNIT_ID" val="diagram20169911_3*l_i*1_16"/>
  <p:tag name="KSO_WM_UNIT_FILL_FORE_SCHEMECOLOR_INDEX" val="6"/>
  <p:tag name="KSO_WM_UNIT_FILL_TYPE" val="1"/>
  <p:tag name="KSO_WM_UNIT_LINE_FORE_SCHEMECOLOR_INDEX" val="6"/>
  <p:tag name="KSO_WM_UNIT_LINE_FILL_TYPE" val="2"/>
  <p:tag name="KSO_WM_UNIT_USESOURCEFORMAT_APPLY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9911"/>
  <p:tag name="KSO_WM_UNIT_TYPE" val="l_i"/>
  <p:tag name="KSO_WM_UNIT_INDEX" val="1_17"/>
  <p:tag name="KSO_WM_UNIT_LAYERLEVEL" val="1_1"/>
  <p:tag name="KSO_WM_DIAGRAM_GROUP_CODE" val="l1-1"/>
  <p:tag name="KSO_WM_UNIT_ID" val="diagram20169911_3*l_i*1_17"/>
  <p:tag name="KSO_WM_UNIT_FILL_FORE_SCHEMECOLOR_INDEX" val="14"/>
  <p:tag name="KSO_WM_UNIT_FILL_TYPE" val="1"/>
  <p:tag name="KSO_WM_UNIT_LINE_FORE_SCHEMECOLOR_INDEX" val="14"/>
  <p:tag name="KSO_WM_UNIT_LINE_FILL_TYPE" val="2"/>
  <p:tag name="KSO_WM_UNIT_USESOURCEFORMAT_APPLY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9911"/>
  <p:tag name="KSO_WM_UNIT_TYPE" val="l_i"/>
  <p:tag name="KSO_WM_UNIT_INDEX" val="1_18"/>
  <p:tag name="KSO_WM_UNIT_LAYERLEVEL" val="1_1"/>
  <p:tag name="KSO_WM_DIAGRAM_GROUP_CODE" val="l1-1"/>
  <p:tag name="KSO_WM_UNIT_ID" val="diagram20169911_3*l_i*1_18"/>
  <p:tag name="KSO_WM_UNIT_FILL_FORE_SCHEMECOLOR_INDEX" val="13"/>
  <p:tag name="KSO_WM_UNIT_FILL_TYPE" val="1"/>
  <p:tag name="KSO_WM_UNIT_LINE_FORE_SCHEMECOLOR_INDEX" val="13"/>
  <p:tag name="KSO_WM_UNIT_LINE_FILL_TYPE" val="2"/>
  <p:tag name="KSO_WM_UNIT_TEXT_FILL_FORE_SCHEMECOLOR_INDEX" val="5"/>
  <p:tag name="KSO_WM_UNIT_TEXT_FILL_TYPE" val="1"/>
  <p:tag name="KSO_WM_UNIT_USESOURCEFORMAT_APPLY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9911"/>
  <p:tag name="KSO_WM_UNIT_TYPE" val="l_i"/>
  <p:tag name="KSO_WM_UNIT_INDEX" val="1_12"/>
  <p:tag name="KSO_WM_UNIT_LAYERLEVEL" val="1_1"/>
  <p:tag name="KSO_WM_DIAGRAM_GROUP_CODE" val="l1-1"/>
  <p:tag name="KSO_WM_UNIT_ID" val="diagram20169911_3*l_i*1_12"/>
  <p:tag name="KSO_WM_UNIT_FILL_FORE_SCHEMECOLOR_INDEX" val="6"/>
  <p:tag name="KSO_WM_UNIT_FILL_TYPE" val="1"/>
  <p:tag name="KSO_WM_UNIT_USESOURCEFORMAT_APPLY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9911"/>
  <p:tag name="KSO_WM_UNIT_TYPE" val="l_i"/>
  <p:tag name="KSO_WM_UNIT_INDEX" val="1_13"/>
  <p:tag name="KSO_WM_UNIT_LAYERLEVEL" val="1_1"/>
  <p:tag name="KSO_WM_DIAGRAM_GROUP_CODE" val="l1-1"/>
  <p:tag name="KSO_WM_UNIT_ID" val="diagram20169911_3*l_i*1_13"/>
  <p:tag name="KSO_WM_UNIT_FILL_FORE_SCHEMECOLOR_INDEX" val="14"/>
  <p:tag name="KSO_WM_UNIT_FILL_TYPE" val="1"/>
  <p:tag name="KSO_WM_UNIT_LINE_FORE_SCHEMECOLOR_INDEX" val="14"/>
  <p:tag name="KSO_WM_UNIT_LINE_FILL_TYPE" val="2"/>
  <p:tag name="KSO_WM_UNIT_USESOURCEFORMAT_APPLY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9911"/>
  <p:tag name="KSO_WM_UNIT_TYPE" val="l_i"/>
  <p:tag name="KSO_WM_UNIT_INDEX" val="1_14"/>
  <p:tag name="KSO_WM_UNIT_LAYERLEVEL" val="1_1"/>
  <p:tag name="KSO_WM_DIAGRAM_GROUP_CODE" val="l1-1"/>
  <p:tag name="KSO_WM_UNIT_ID" val="diagram20169911_3*l_i*1_14"/>
  <p:tag name="KSO_WM_UNIT_FILL_FORE_SCHEMECOLOR_INDEX" val="13"/>
  <p:tag name="KSO_WM_UNIT_FILL_TYPE" val="1"/>
  <p:tag name="KSO_WM_UNIT_LINE_FORE_SCHEMECOLOR_INDEX" val="13"/>
  <p:tag name="KSO_WM_UNIT_LINE_FILL_TYPE" val="2"/>
  <p:tag name="KSO_WM_UNIT_USESOURCEFORMAT_APPLY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9911"/>
  <p:tag name="KSO_WM_UNIT_TYPE" val="l_i"/>
  <p:tag name="KSO_WM_UNIT_INDEX" val="1_11"/>
  <p:tag name="KSO_WM_UNIT_LAYERLEVEL" val="1_1"/>
  <p:tag name="KSO_WM_DIAGRAM_GROUP_CODE" val="l1-1"/>
  <p:tag name="KSO_WM_UNIT_ID" val="diagram20169911_3*l_i*1_11"/>
  <p:tag name="KSO_WM_UNIT_FILL_FORE_SCHEMECOLOR_INDEX" val="13"/>
  <p:tag name="KSO_WM_UNIT_FILL_TYPE" val="1"/>
  <p:tag name="KSO_WM_UNIT_LINE_FORE_SCHEMECOLOR_INDEX" val="13"/>
  <p:tag name="KSO_WM_UNIT_LINE_FILL_TYPE" val="2"/>
  <p:tag name="KSO_WM_UNIT_USESOURCEFORMAT_APPLY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9911"/>
  <p:tag name="KSO_WM_UNIT_TYPE" val="l_i"/>
  <p:tag name="KSO_WM_UNIT_INDEX" val="1_8"/>
  <p:tag name="KSO_WM_UNIT_LAYERLEVEL" val="1_1"/>
  <p:tag name="KSO_WM_DIAGRAM_GROUP_CODE" val="l1-1"/>
  <p:tag name="KSO_WM_UNIT_ID" val="diagram20169911_3*l_i*1_8"/>
  <p:tag name="KSO_WM_UNIT_FILL_FORE_SCHEMECOLOR_INDEX" val="5"/>
  <p:tag name="KSO_WM_UNIT_FILL_TYPE" val="1"/>
  <p:tag name="KSO_WM_UNIT_LINE_FORE_SCHEMECOLOR_INDEX" val="5"/>
  <p:tag name="KSO_WM_UNIT_LINE_FILL_TYPE" val="2"/>
  <p:tag name="KSO_WM_UNIT_USESOURCEFORMAT_APPLY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9911"/>
  <p:tag name="KSO_WM_UNIT_TYPE" val="l_i"/>
  <p:tag name="KSO_WM_UNIT_INDEX" val="1_9"/>
  <p:tag name="KSO_WM_UNIT_LAYERLEVEL" val="1_1"/>
  <p:tag name="KSO_WM_DIAGRAM_GROUP_CODE" val="l1-1"/>
  <p:tag name="KSO_WM_UNIT_ID" val="diagram20169911_3*l_i*1_9"/>
  <p:tag name="KSO_WM_UNIT_FILL_FORE_SCHEMECOLOR_INDEX" val="14"/>
  <p:tag name="KSO_WM_UNIT_FILL_TYPE" val="1"/>
  <p:tag name="KSO_WM_UNIT_LINE_FORE_SCHEMECOLOR_INDEX" val="14"/>
  <p:tag name="KSO_WM_UNIT_LINE_FILL_TYPE" val="2"/>
  <p:tag name="KSO_WM_UNIT_USESOURCEFORMAT_APPLY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9911"/>
  <p:tag name="KSO_WM_UNIT_TYPE" val="l_i"/>
  <p:tag name="KSO_WM_UNIT_INDEX" val="1_10"/>
  <p:tag name="KSO_WM_UNIT_LAYERLEVEL" val="1_1"/>
  <p:tag name="KSO_WM_DIAGRAM_GROUP_CODE" val="l1-1"/>
  <p:tag name="KSO_WM_UNIT_ID" val="diagram20169911_3*l_i*1_10"/>
  <p:tag name="KSO_WM_UNIT_FILL_FORE_SCHEMECOLOR_INDEX" val="13"/>
  <p:tag name="KSO_WM_UNIT_FILL_TYPE" val="1"/>
  <p:tag name="KSO_WM_UNIT_LINE_FORE_SCHEMECOLOR_INDEX" val="13"/>
  <p:tag name="KSO_WM_UNIT_LINE_FILL_TYPE" val="2"/>
  <p:tag name="KSO_WM_UNIT_USESOURCEFORMAT_APPLY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9911"/>
  <p:tag name="KSO_WM_UNIT_TYPE" val="l_i"/>
  <p:tag name="KSO_WM_UNIT_INDEX" val="1_5"/>
  <p:tag name="KSO_WM_UNIT_LAYERLEVEL" val="1_1"/>
  <p:tag name="KSO_WM_DIAGRAM_GROUP_CODE" val="l1-1"/>
  <p:tag name="KSO_WM_UNIT_ID" val="diagram20169911_3*l_i*1_5"/>
  <p:tag name="KSO_WM_UNIT_FILL_FORE_SCHEMECOLOR_INDEX" val="5"/>
  <p:tag name="KSO_WM_UNIT_FILL_TYPE" val="1"/>
  <p:tag name="KSO_WM_UNIT_LINE_FORE_SCHEMECOLOR_INDEX" val="5"/>
  <p:tag name="KSO_WM_UNIT_LINE_FILL_TYPE" val="2"/>
  <p:tag name="KSO_WM_UNIT_USESOURCEFORMAT_APPLY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9911"/>
  <p:tag name="KSO_WM_UNIT_TYPE" val="l_i"/>
  <p:tag name="KSO_WM_UNIT_INDEX" val="1_6"/>
  <p:tag name="KSO_WM_UNIT_LAYERLEVEL" val="1_1"/>
  <p:tag name="KSO_WM_DIAGRAM_GROUP_CODE" val="l1-1"/>
  <p:tag name="KSO_WM_UNIT_ID" val="diagram20169911_3*l_i*1_6"/>
  <p:tag name="KSO_WM_UNIT_FILL_FORE_SCHEMECOLOR_INDEX" val="14"/>
  <p:tag name="KSO_WM_UNIT_FILL_TYPE" val="1"/>
  <p:tag name="KSO_WM_UNIT_LINE_FORE_SCHEMECOLOR_INDEX" val="14"/>
  <p:tag name="KSO_WM_UNIT_LINE_FILL_TYPE" val="2"/>
  <p:tag name="KSO_WM_UNIT_USESOURCEFORMAT_APPLY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9911"/>
  <p:tag name="KSO_WM_UNIT_TYPE" val="l_i"/>
  <p:tag name="KSO_WM_UNIT_INDEX" val="1_7"/>
  <p:tag name="KSO_WM_UNIT_LAYERLEVEL" val="1_1"/>
  <p:tag name="KSO_WM_DIAGRAM_GROUP_CODE" val="l1-1"/>
  <p:tag name="KSO_WM_UNIT_ID" val="diagram20169911_3*l_i*1_7"/>
  <p:tag name="KSO_WM_UNIT_FILL_FORE_SCHEMECOLOR_INDEX" val="13"/>
  <p:tag name="KSO_WM_UNIT_FILL_TYPE" val="1"/>
  <p:tag name="KSO_WM_UNIT_LINE_FORE_SCHEMECOLOR_INDEX" val="13"/>
  <p:tag name="KSO_WM_UNIT_LINE_FILL_TYPE" val="2"/>
  <p:tag name="KSO_WM_UNIT_USESOURCEFORMAT_APPLY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9911"/>
  <p:tag name="KSO_WM_UNIT_TYPE" val="l_i"/>
  <p:tag name="KSO_WM_UNIT_INDEX" val="1_15"/>
  <p:tag name="KSO_WM_UNIT_LAYERLEVEL" val="1_1"/>
  <p:tag name="KSO_WM_DIAGRAM_GROUP_CODE" val="l1-1"/>
  <p:tag name="KSO_WM_UNIT_ID" val="diagram20169911_3*l_i*1_15"/>
  <p:tag name="KSO_WM_UNIT_FILL_FORE_SCHEMECOLOR_INDEX" val="14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9911"/>
  <p:tag name="KSO_WM_UNIT_TYPE" val="l_i"/>
  <p:tag name="KSO_WM_UNIT_INDEX" val="1_3"/>
  <p:tag name="KSO_WM_UNIT_LAYERLEVEL" val="1_1"/>
  <p:tag name="KSO_WM_DIAGRAM_GROUP_CODE" val="l1-1"/>
  <p:tag name="KSO_WM_UNIT_ID" val="diagram20169911_3*l_i*1_3"/>
  <p:tag name="KSO_WM_UNIT_FILL_FORE_SCHEMECOLOR_INDEX" val="14"/>
  <p:tag name="KSO_WM_UNIT_FILL_TYPE" val="1"/>
  <p:tag name="KSO_WM_UNIT_USESOURCEFORMAT_APPLY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6142038"/>
  <p:tag name="MH_LIBRARY" val="GRAPHIC"/>
  <p:tag name="MH_TYPE" val="Other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6142038"/>
  <p:tag name="MH_LIBRARY" val="GRAPHIC"/>
  <p:tag name="MH_TYPE" val="SubTitle"/>
  <p:tag name="MH_ORDER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6142038"/>
  <p:tag name="MH_LIBRARY" val="GRAPHIC"/>
  <p:tag name="MH_TYPE" val="Text"/>
  <p:tag name="MH_ORDER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6142038"/>
  <p:tag name="MH_LIBRARY" val="GRAPHIC"/>
  <p:tag name="MH_TYPE" val="SubTitle"/>
  <p:tag name="MH_ORDER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6142038"/>
  <p:tag name="MH_LIBRARY" val="GRAPHIC"/>
  <p:tag name="MH_TYPE" val="Text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6142038"/>
  <p:tag name="MH_LIBRARY" val="GRAPHIC"/>
  <p:tag name="MH_TYPE" val="SubTitle"/>
  <p:tag name="MH_ORDER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6142038"/>
  <p:tag name="MH_LIBRARY" val="GRAPHIC"/>
  <p:tag name="MH_TYPE" val="Text"/>
  <p:tag name="MH_ORDER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6142038"/>
  <p:tag name="MH_LIBRARY" val="GRAPHIC"/>
  <p:tag name="MH_TYPE" val="SubTitle"/>
  <p:tag name="MH_ORDER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6142038"/>
  <p:tag name="MH_LIBRARY" val="GRAPHIC"/>
  <p:tag name="MH_TYPE" val="Text"/>
  <p:tag name="MH_ORDER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6142038"/>
  <p:tag name="MH_LIBRARY" val="GRAPHIC"/>
  <p:tag name="MH_TYPE" val="SubTitle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6142038"/>
  <p:tag name="MH_LIBRARY" val="GRAPHIC"/>
  <p:tag name="MH_TYPE" val="Text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aezg3if">
      <a:majorFont>
        <a:latin typeface="造字工房悦黑体验版纤细体"/>
        <a:ea typeface="造字工房悦黑体验版纤细体"/>
        <a:cs typeface=""/>
      </a:majorFont>
      <a:minorFont>
        <a:latin typeface="造字工房悦黑体验版纤细体"/>
        <a:ea typeface="造字工房悦黑体验版纤细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ezg3if">
      <a:majorFont>
        <a:latin typeface="造字工房悦黑体验版纤细体"/>
        <a:ea typeface="造字工房悦黑体验版纤细体"/>
        <a:cs typeface=""/>
      </a:majorFont>
      <a:minorFont>
        <a:latin typeface="造字工房悦黑体验版纤细体"/>
        <a:ea typeface="造字工房悦黑体验版纤细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1297</Words>
  <Application>Microsoft Office PowerPoint</Application>
  <PresentationFormat>宽屏</PresentationFormat>
  <Paragraphs>216</Paragraphs>
  <Slides>24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微软雅黑</vt:lpstr>
      <vt:lpstr>造字工房悦黑体验版纤细体</vt:lpstr>
      <vt:lpstr>Arial</vt:lpstr>
      <vt:lpstr>Calibri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教师说课</dc:title>
  <dc:creator>第一PPT</dc:creator>
  <cp:keywords>www.1ppt.com</cp:keywords>
  <dc:description>www.1ppt.com</dc:description>
  <cp:lastModifiedBy>之灵</cp:lastModifiedBy>
  <cp:revision>65</cp:revision>
  <dcterms:created xsi:type="dcterms:W3CDTF">2020-07-09T06:36:00Z</dcterms:created>
  <dcterms:modified xsi:type="dcterms:W3CDTF">2023-11-16T09:09:43Z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032CECE8D98B4697BF816FFA6890341A_12</vt:lpwstr>
  </property>
  <property fmtid="{D5CDD505-2E9C-101B-9397-08002B2CF9AE}" pid="3" name="KSOProductBuildVer">
    <vt:lpwstr>2052-12.1.0.15374</vt:lpwstr>
  </property>
</Properties>
</file>