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803" r:id="rId2"/>
  </p:sldMasterIdLst>
  <p:notesMasterIdLst>
    <p:notesMasterId r:id="rId28"/>
  </p:notesMasterIdLst>
  <p:sldIdLst>
    <p:sldId id="331" r:id="rId3"/>
    <p:sldId id="333" r:id="rId4"/>
    <p:sldId id="334" r:id="rId5"/>
    <p:sldId id="335" r:id="rId6"/>
    <p:sldId id="336" r:id="rId7"/>
    <p:sldId id="337" r:id="rId8"/>
    <p:sldId id="338" r:id="rId9"/>
    <p:sldId id="343" r:id="rId10"/>
    <p:sldId id="339" r:id="rId11"/>
    <p:sldId id="340" r:id="rId12"/>
    <p:sldId id="341" r:id="rId13"/>
    <p:sldId id="342" r:id="rId14"/>
    <p:sldId id="347" r:id="rId15"/>
    <p:sldId id="344" r:id="rId16"/>
    <p:sldId id="345" r:id="rId17"/>
    <p:sldId id="346" r:id="rId18"/>
    <p:sldId id="348" r:id="rId19"/>
    <p:sldId id="351" r:id="rId20"/>
    <p:sldId id="349" r:id="rId21"/>
    <p:sldId id="350" r:id="rId22"/>
    <p:sldId id="352" r:id="rId23"/>
    <p:sldId id="353" r:id="rId24"/>
    <p:sldId id="354" r:id="rId25"/>
    <p:sldId id="355" r:id="rId26"/>
    <p:sldId id="1776"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8262"/>
    <a:srgbClr val="136070"/>
    <a:srgbClr val="0D5F6F"/>
    <a:srgbClr val="FF8C5A"/>
    <a:srgbClr val="2B9A79"/>
    <a:srgbClr val="0E5C6F"/>
    <a:srgbClr val="52818E"/>
    <a:srgbClr val="203725"/>
    <a:srgbClr val="127C5C"/>
    <a:srgbClr val="0D5F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82" autoAdjust="0"/>
    <p:restoredTop sz="94660"/>
  </p:normalViewPr>
  <p:slideViewPr>
    <p:cSldViewPr snapToGrid="0">
      <p:cViewPr varScale="1">
        <p:scale>
          <a:sx n="71" d="100"/>
          <a:sy n="71" d="100"/>
        </p:scale>
        <p:origin x="462"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178262"/>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FB3-4547-B155-A286AC1042FE}"/>
            </c:ext>
          </c:extLst>
        </c:ser>
        <c:ser>
          <c:idx val="1"/>
          <c:order val="1"/>
          <c:tx>
            <c:strRef>
              <c:f>Sheet1!$C$1</c:f>
              <c:strCache>
                <c:ptCount val="1"/>
                <c:pt idx="0">
                  <c:v>Series 2</c:v>
                </c:pt>
              </c:strCache>
            </c:strRef>
          </c:tx>
          <c:spPr>
            <a:solidFill>
              <a:srgbClr val="0E5C6F"/>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FB3-4547-B155-A286AC1042FE}"/>
            </c:ext>
          </c:extLst>
        </c:ser>
        <c:ser>
          <c:idx val="2"/>
          <c:order val="2"/>
          <c:tx>
            <c:strRef>
              <c:f>Sheet1!$D$1</c:f>
              <c:strCache>
                <c:ptCount val="1"/>
                <c:pt idx="0">
                  <c:v>Series 3</c:v>
                </c:pt>
              </c:strCache>
            </c:strRef>
          </c:tx>
          <c:spPr>
            <a:solidFill>
              <a:srgbClr val="52818E"/>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FB3-4547-B155-A286AC1042FE}"/>
            </c:ext>
          </c:extLst>
        </c:ser>
        <c:dLbls>
          <c:showLegendKey val="0"/>
          <c:showVal val="0"/>
          <c:showCatName val="0"/>
          <c:showSerName val="0"/>
          <c:showPercent val="0"/>
          <c:showBubbleSize val="0"/>
        </c:dLbls>
        <c:gapWidth val="219"/>
        <c:overlap val="-27"/>
        <c:axId val="99442048"/>
        <c:axId val="99443840"/>
      </c:barChart>
      <c:catAx>
        <c:axId val="99442048"/>
        <c:scaling>
          <c:orientation val="minMax"/>
        </c:scaling>
        <c:delete val="1"/>
        <c:axPos val="b"/>
        <c:numFmt formatCode="General" sourceLinked="1"/>
        <c:majorTickMark val="none"/>
        <c:minorTickMark val="none"/>
        <c:tickLblPos val="nextTo"/>
        <c:crossAx val="99443840"/>
        <c:crosses val="autoZero"/>
        <c:auto val="1"/>
        <c:lblAlgn val="ctr"/>
        <c:lblOffset val="100"/>
        <c:noMultiLvlLbl val="0"/>
      </c:catAx>
      <c:valAx>
        <c:axId val="99443840"/>
        <c:scaling>
          <c:orientation val="minMax"/>
        </c:scaling>
        <c:delete val="0"/>
        <c:axPos val="l"/>
        <c:majorGridlines>
          <c:spPr>
            <a:ln w="9525" cap="flat" cmpd="sng" algn="ctr">
              <a:solidFill>
                <a:schemeClr val="bg1">
                  <a:lumMod val="75000"/>
                  <a:alpha val="28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vert="horz"/>
          <a:lstStyle/>
          <a:p>
            <a:pPr>
              <a:defRPr/>
            </a:pPr>
            <a:endParaRPr lang="en-US"/>
          </a:p>
        </c:txPr>
        <c:crossAx val="99442048"/>
        <c:crosses val="autoZero"/>
        <c:crossBetween val="between"/>
      </c:valAx>
      <c:spPr>
        <a:noFill/>
        <a:ln>
          <a:noFill/>
        </a:ln>
        <a:effectLst/>
      </c:spPr>
    </c:plotArea>
    <c:plotVisOnly val="1"/>
    <c:dispBlanksAs val="gap"/>
    <c:showDLblsOverMax val="0"/>
  </c:chart>
  <c:spPr>
    <a:noFill/>
    <a:ln>
      <a:noFill/>
    </a:ln>
    <a:effectLst/>
  </c:spPr>
  <c:txPr>
    <a:bodyPr/>
    <a:lstStyle/>
    <a:p>
      <a:pPr>
        <a:defRPr lang="zh-CN">
          <a:solidFill>
            <a:schemeClr val="tx1">
              <a:lumMod val="65000"/>
              <a:lumOff val="35000"/>
            </a:schemeClr>
          </a:solidFill>
          <a:latin typeface="+mn-lt"/>
          <a:ea typeface="+mn-ea"/>
          <a:cs typeface="+mn-ea"/>
          <a:sym typeface="+mn-lt"/>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2023/11/20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332099567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DA2CC75-8280-4D50-8556-C2874ADEF926}" type="datetimeFigureOut">
              <a:rPr lang="zh-CN" altLang="en-US" smtClean="0"/>
              <a:t>2023/11/20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14:gallery dir="l"/>
      </p:transition>
    </mc:Choice>
    <mc:Fallback xmlns="">
      <p:transition spd="slow" advTm="0">
        <p:fade/>
      </p:transition>
    </mc:Fallback>
  </mc:AlternateContent>
  <p:hf sldNum="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DA2CC75-8280-4D50-8556-C2874ADEF926}" type="datetimeFigureOut">
              <a:rPr lang="zh-CN" altLang="en-US" smtClean="0"/>
              <a:t>2023/11/20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14:gallery dir="l"/>
      </p:transition>
    </mc:Choice>
    <mc:Fallback xmlns="">
      <p:transition spd="slow" advTm="0">
        <p:fade/>
      </p:transition>
    </mc:Fallback>
  </mc:AlternateContent>
  <p:hf sldNum="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DA2CC75-8280-4D50-8556-C2874ADEF926}" type="datetimeFigureOut">
              <a:rPr lang="zh-CN" altLang="en-US" smtClean="0"/>
              <a:t>2023/11/20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14:gallery dir="l"/>
      </p:transition>
    </mc:Choice>
    <mc:Fallback xmlns="">
      <p:transition spd="slow" advTm="0">
        <p:fade/>
      </p:transition>
    </mc:Fallback>
  </mc:AlternateContent>
  <p:hf sldNum="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DA2CC75-8280-4D50-8556-C2874ADEF926}" type="datetimeFigureOut">
              <a:rPr lang="zh-CN" altLang="en-US" smtClean="0"/>
              <a:t>2023/11/20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190E77-D57C-49F8-ADC2-FB99C50EBC2E}" type="slidenum">
              <a:rPr lang="zh-CN" altLang="en-US" smtClean="0"/>
              <a:t>‹#›</a:t>
            </a:fld>
            <a:endParaRPr lang="zh-CN" altLang="en-US"/>
          </a:p>
        </p:txBody>
      </p:sp>
      <p:sp>
        <p:nvSpPr>
          <p:cNvPr id="7" name="文本框 6"/>
          <p:cNvSpPr txBox="1"/>
          <p:nvPr userDrawn="1"/>
        </p:nvSpPr>
        <p:spPr>
          <a:xfrm>
            <a:off x="4218317" y="2286000"/>
            <a:ext cx="3027872" cy="646331"/>
          </a:xfrm>
          <a:prstGeom prst="rect">
            <a:avLst/>
          </a:prstGeom>
          <a:noFill/>
        </p:spPr>
        <p:txBody>
          <a:bodyPr wrap="square" rtlCol="0">
            <a:spAutoFit/>
          </a:bodyPr>
          <a:lstStyle/>
          <a:p>
            <a:pPr algn="ctr"/>
            <a:r>
              <a:rPr lang="en-US" altLang="zh-CN" dirty="0">
                <a:solidFill>
                  <a:schemeClr val="bg1"/>
                </a:solidFill>
              </a:rPr>
              <a:t>www.tukuppt.com </a:t>
            </a:r>
            <a:r>
              <a:rPr lang="zh-CN" altLang="en-US" dirty="0">
                <a:solidFill>
                  <a:schemeClr val="bg1"/>
                </a:solidFill>
              </a:rPr>
              <a:t>熊猫办公 高效办公在熊猫</a:t>
            </a:r>
          </a:p>
        </p:txBody>
      </p:sp>
      <p:sp>
        <p:nvSpPr>
          <p:cNvPr id="8" name="文本框 7"/>
          <p:cNvSpPr txBox="1"/>
          <p:nvPr userDrawn="1"/>
        </p:nvSpPr>
        <p:spPr>
          <a:xfrm>
            <a:off x="4218316" y="3678129"/>
            <a:ext cx="5503653" cy="646331"/>
          </a:xfrm>
          <a:prstGeom prst="rect">
            <a:avLst/>
          </a:prstGeom>
          <a:noFill/>
        </p:spPr>
        <p:txBody>
          <a:bodyPr wrap="square" rtlCol="0">
            <a:spAutoFit/>
          </a:bodyPr>
          <a:lstStyle/>
          <a:p>
            <a:pPr algn="ctr"/>
            <a:r>
              <a:rPr lang="zh-CN" altLang="en-US" dirty="0">
                <a:solidFill>
                  <a:schemeClr val="bg1"/>
                </a:solidFill>
              </a:rPr>
              <a:t>该作品版权为熊猫办公所有，请勿盗版，否则我们将按照</a:t>
            </a:r>
            <a:r>
              <a:rPr lang="en-US" altLang="zh-CN" dirty="0">
                <a:solidFill>
                  <a:schemeClr val="bg1"/>
                </a:solidFill>
                <a:effectLst/>
              </a:rPr>
              <a:t>《</a:t>
            </a:r>
            <a:r>
              <a:rPr lang="zh-CN" altLang="en-US" dirty="0">
                <a:solidFill>
                  <a:schemeClr val="bg1"/>
                </a:solidFill>
                <a:effectLst/>
              </a:rPr>
              <a:t>中华人民共和国著作权法</a:t>
            </a:r>
            <a:r>
              <a:rPr lang="en-US" altLang="zh-CN" dirty="0">
                <a:solidFill>
                  <a:schemeClr val="bg1"/>
                </a:solidFill>
                <a:effectLst/>
              </a:rPr>
              <a:t>》</a:t>
            </a:r>
            <a:r>
              <a:rPr lang="zh-CN" altLang="en-US" dirty="0">
                <a:solidFill>
                  <a:schemeClr val="bg1"/>
                </a:solidFill>
                <a:effectLst/>
              </a:rPr>
              <a:t>进行维权工作。</a:t>
            </a:r>
            <a:endParaRPr lang="zh-CN" alt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0">
        <p14:gallery dir="l"/>
      </p:transition>
    </mc:Choice>
    <mc:Fallback xmlns="">
      <p:transition spd="slow" advTm="0">
        <p:fade/>
      </p:transition>
    </mc:Fallback>
  </mc:AlternateContent>
  <p:hf sldNum="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2023/11/20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046081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2023/11/20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448959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3786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DA2CC75-8280-4D50-8556-C2874ADEF926}" type="datetimeFigureOut">
              <a:rPr lang="zh-CN" altLang="en-US" smtClean="0"/>
              <a:t>2023/11/20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14:gallery dir="l"/>
      </p:transition>
    </mc:Choice>
    <mc:Fallback xmlns="">
      <p:transition spd="slow" advTm="0">
        <p:fade/>
      </p:transition>
    </mc:Fallback>
  </mc:AlternateContent>
  <p:hf sldNum="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0DA2CC75-8280-4D50-8556-C2874ADEF926}" type="datetimeFigureOut">
              <a:rPr lang="zh-CN" altLang="en-US" smtClean="0"/>
              <a:t>2023/11/20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14:gallery dir="l"/>
      </p:transition>
    </mc:Choice>
    <mc:Fallback xmlns="">
      <p:transition spd="slow" advTm="0">
        <p:fade/>
      </p:transition>
    </mc:Fallback>
  </mc:AlternateContent>
  <p:hf sldNum="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DA2CC75-8280-4D50-8556-C2874ADEF926}" type="datetimeFigureOut">
              <a:rPr lang="zh-CN" altLang="en-US" smtClean="0"/>
              <a:t>2023/11/20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14:gallery dir="l"/>
      </p:transition>
    </mc:Choice>
    <mc:Fallback xmlns="">
      <p:transition spd="slow" advTm="0">
        <p:fade/>
      </p:transition>
    </mc:Fallback>
  </mc:AlternateContent>
  <p:hf sldNum="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DA2CC75-8280-4D50-8556-C2874ADEF926}" type="datetimeFigureOut">
              <a:rPr lang="zh-CN" altLang="en-US" smtClean="0"/>
              <a:t>2023/11/20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14:gallery dir="l"/>
      </p:transition>
    </mc:Choice>
    <mc:Fallback xmlns="">
      <p:transition spd="slow" advTm="0">
        <p:fade/>
      </p:transition>
    </mc:Fallback>
  </mc:AlternateContent>
  <p:hf sldNum="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4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DA2CC75-8280-4D50-8556-C2874ADEF926}" type="datetimeFigureOut">
              <a:rPr lang="zh-CN" altLang="en-US" smtClean="0"/>
              <a:t>2023/11/20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E190E77-D57C-49F8-ADC2-FB99C50EBC2E}" type="slidenum">
              <a:rPr lang="zh-CN" altLang="en-US" smtClean="0"/>
              <a:t>‹#›</a:t>
            </a:fld>
            <a:endParaRPr lang="zh-CN" altLang="en-US"/>
          </a:p>
        </p:txBody>
      </p:sp>
      <p:sp>
        <p:nvSpPr>
          <p:cNvPr id="10" name="TextBox 9"/>
          <p:cNvSpPr txBox="1"/>
          <p:nvPr userDrawn="1"/>
        </p:nvSpPr>
        <p:spPr>
          <a:xfrm>
            <a:off x="453650" y="0"/>
            <a:ext cx="54006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1692931741"/>
      </p:ext>
    </p:extLst>
  </p:cSld>
  <p:clrMapOvr>
    <a:masterClrMapping/>
  </p:clrMapOvr>
  <mc:AlternateContent xmlns:mc="http://schemas.openxmlformats.org/markup-compatibility/2006" xmlns:p14="http://schemas.microsoft.com/office/powerpoint/2010/main">
    <mc:Choice Requires="p14">
      <p:transition spd="slow" p14:dur="2000" advTm="0">
        <p14:gallery dir="l"/>
      </p:transition>
    </mc:Choice>
    <mc:Fallback xmlns="">
      <p:transition spd="slow" advTm="0">
        <p:fade/>
      </p:transition>
    </mc:Fallback>
  </mc:AlternateContent>
  <p:hf sldNum="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DA2CC75-8280-4D50-8556-C2874ADEF926}" type="datetimeFigureOut">
              <a:rPr lang="zh-CN" altLang="en-US" smtClean="0"/>
              <a:t>2023/11/20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14:gallery dir="l"/>
      </p:transition>
    </mc:Choice>
    <mc:Fallback xmlns="">
      <p:transition spd="slow" advTm="0">
        <p:fade/>
      </p:transition>
    </mc:Fallback>
  </mc:AlternateContent>
  <p:hf sldNum="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DA2CC75-8280-4D50-8556-C2874ADEF926}" type="datetimeFigureOut">
              <a:rPr lang="zh-CN" altLang="en-US" smtClean="0"/>
              <a:t>2023/11/20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14:gallery dir="l"/>
      </p:transition>
    </mc:Choice>
    <mc:Fallback xmlns="">
      <p:transition spd="slow" advTm="0">
        <p:fade/>
      </p:transition>
    </mc:Fallback>
  </mc:AlternateContent>
  <p:hf sldNum="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DA2CC75-8280-4D50-8556-C2874ADEF926}" type="datetimeFigureOut">
              <a:rPr lang="zh-CN" altLang="en-US" smtClean="0"/>
              <a:t>2023/11/20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190E77-D57C-49F8-ADC2-FB99C50EBC2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p14:gallery dir="l"/>
      </p:transition>
    </mc:Choice>
    <mc:Fallback xmlns="">
      <p:transition spd="slow" advTm="0">
        <p:fade/>
      </p:transition>
    </mc:Fallback>
  </mc:AlternateContent>
  <p:hf sldNum="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2CC75-8280-4D50-8556-C2874ADEF926}" type="datetimeFigureOut">
              <a:rPr lang="zh-CN" altLang="en-US" smtClean="0"/>
              <a:t>2023/11/20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90E77-D57C-49F8-ADC2-FB99C50EBC2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80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2000" advTm="0">
        <p14:gallery dir="l"/>
      </p:transition>
    </mc:Choice>
    <mc:Fallback xmlns="">
      <p:transition spd="slow" advTm="0">
        <p:fade/>
      </p:transition>
    </mc:Fallback>
  </mc:AlternateContent>
  <p:hf sldNum="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1866439"/>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hyperlink" Target="https://twitter.com/freeppt7_com" TargetMode="External"/><Relationship Id="rId18" Type="http://schemas.openxmlformats.org/officeDocument/2006/relationships/hyperlink" Target="https://www.freeppt7.com/" TargetMode="External"/><Relationship Id="rId3" Type="http://schemas.openxmlformats.org/officeDocument/2006/relationships/image" Target="../media/image2.png"/><Relationship Id="rId7" Type="http://schemas.openxmlformats.org/officeDocument/2006/relationships/hyperlink" Target="https://www.facebook.com/freeppt7/" TargetMode="External"/><Relationship Id="rId12" Type="http://schemas.openxmlformats.org/officeDocument/2006/relationships/image" Target="../media/image14.png"/><Relationship Id="rId17" Type="http://schemas.openxmlformats.org/officeDocument/2006/relationships/hyperlink" Target="https://www.freeppt7.com/ggslide-school/" TargetMode="External"/><Relationship Id="rId2" Type="http://schemas.openxmlformats.org/officeDocument/2006/relationships/image" Target="../media/image1.png"/><Relationship Id="rId16" Type="http://schemas.openxmlformats.org/officeDocument/2006/relationships/image" Target="../media/image16.png"/><Relationship Id="rId1" Type="http://schemas.openxmlformats.org/officeDocument/2006/relationships/slideLayout" Target="../slideLayouts/slideLayout8.xml"/><Relationship Id="rId6" Type="http://schemas.openxmlformats.org/officeDocument/2006/relationships/image" Target="../media/image7.png"/><Relationship Id="rId11" Type="http://schemas.openxmlformats.org/officeDocument/2006/relationships/hyperlink" Target="https://www.youtube.com/@Slidestemplatesfree" TargetMode="External"/><Relationship Id="rId5" Type="http://schemas.openxmlformats.org/officeDocument/2006/relationships/image" Target="../media/image4.png"/><Relationship Id="rId15" Type="http://schemas.openxmlformats.org/officeDocument/2006/relationships/hyperlink" Target="https://www.linkedin.com/in/liu-kaiwei-b180991a9/" TargetMode="External"/><Relationship Id="rId10" Type="http://schemas.openxmlformats.org/officeDocument/2006/relationships/image" Target="../media/image13.png"/><Relationship Id="rId19" Type="http://schemas.openxmlformats.org/officeDocument/2006/relationships/hyperlink" Target="http://www.freeppt7.com/" TargetMode="External"/><Relationship Id="rId4" Type="http://schemas.openxmlformats.org/officeDocument/2006/relationships/image" Target="../media/image3.png"/><Relationship Id="rId9" Type="http://schemas.openxmlformats.org/officeDocument/2006/relationships/hyperlink" Target="https://www.instagram.com/slidesfree/" TargetMode="External"/><Relationship Id="rId1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7.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3.png"/><Relationship Id="rId5" Type="http://schemas.openxmlformats.org/officeDocument/2006/relationships/tags" Target="../tags/tag5.xml"/><Relationship Id="rId10" Type="http://schemas.openxmlformats.org/officeDocument/2006/relationships/image" Target="../media/image2.png"/><Relationship Id="rId4" Type="http://schemas.openxmlformats.org/officeDocument/2006/relationships/tags" Target="../tags/tag4.xml"/><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17474">
            <a:off x="4090771" y="5378584"/>
            <a:ext cx="1503759" cy="2078423"/>
          </a:xfrm>
          <a:prstGeom prst="rect">
            <a:avLst/>
          </a:prstGeom>
        </p:spPr>
      </p:pic>
      <p:pic>
        <p:nvPicPr>
          <p:cNvPr id="27" name="图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0143" y="-417447"/>
            <a:ext cx="1460003" cy="1603265"/>
          </a:xfrm>
          <a:prstGeom prst="rect">
            <a:avLst/>
          </a:prstGeom>
        </p:spPr>
      </p:pic>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043063">
            <a:off x="6677726" y="5627179"/>
            <a:ext cx="1460003" cy="1603265"/>
          </a:xfrm>
          <a:prstGeom prst="rect">
            <a:avLst/>
          </a:prstGeom>
        </p:spPr>
      </p:pic>
      <p:pic>
        <p:nvPicPr>
          <p:cNvPr id="25" name="图片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418060">
            <a:off x="6122709" y="-513328"/>
            <a:ext cx="1503759" cy="2078423"/>
          </a:xfrm>
          <a:prstGeom prst="rect">
            <a:avLst/>
          </a:prstGeom>
        </p:spPr>
      </p:pic>
      <p:sp>
        <p:nvSpPr>
          <p:cNvPr id="4" name="矩形 3"/>
          <p:cNvSpPr/>
          <p:nvPr/>
        </p:nvSpPr>
        <p:spPr>
          <a:xfrm>
            <a:off x="767443" y="685800"/>
            <a:ext cx="10695214" cy="5470071"/>
          </a:xfrm>
          <a:prstGeom prst="rect">
            <a:avLst/>
          </a:prstGeom>
          <a:solidFill>
            <a:srgbClr val="EBFBF6"/>
          </a:solidFill>
          <a:ln>
            <a:noFill/>
          </a:ln>
          <a:effectLst>
            <a:outerShdw blurRad="635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2469697" y="2159349"/>
            <a:ext cx="7252606" cy="923330"/>
          </a:xfrm>
          <a:prstGeom prst="rect">
            <a:avLst/>
          </a:prstGeom>
          <a:noFill/>
        </p:spPr>
        <p:txBody>
          <a:bodyPr wrap="square" rtlCol="0">
            <a:spAutoFit/>
          </a:bodyPr>
          <a:lstStyle/>
          <a:p>
            <a:r>
              <a:rPr lang="en-US" altLang="zh-CN" sz="5200" dirty="0">
                <a:solidFill>
                  <a:srgbClr val="0D5F6E"/>
                </a:solidFill>
                <a:cs typeface="+mn-ea"/>
                <a:sym typeface="+mn-lt"/>
              </a:rPr>
              <a:t>FREE PPT TEMPLATES</a:t>
            </a:r>
            <a:endParaRPr lang="zh-CN" altLang="en-US" sz="5200" dirty="0">
              <a:solidFill>
                <a:srgbClr val="0D5F6E"/>
              </a:solidFill>
              <a:cs typeface="+mn-ea"/>
              <a:sym typeface="+mn-lt"/>
            </a:endParaRPr>
          </a:p>
        </p:txBody>
      </p:sp>
      <p:sp>
        <p:nvSpPr>
          <p:cNvPr id="8" name="文本框 7"/>
          <p:cNvSpPr txBox="1"/>
          <p:nvPr/>
        </p:nvSpPr>
        <p:spPr>
          <a:xfrm>
            <a:off x="2609884" y="3138578"/>
            <a:ext cx="6986468" cy="523220"/>
          </a:xfrm>
          <a:prstGeom prst="rect">
            <a:avLst/>
          </a:prstGeom>
          <a:noFill/>
        </p:spPr>
        <p:txBody>
          <a:bodyPr wrap="square" rtlCol="0">
            <a:spAutoFit/>
          </a:bodyPr>
          <a:lstStyle/>
          <a:p>
            <a:pPr algn="dist"/>
            <a:r>
              <a:rPr lang="en-US" altLang="zh-CN" sz="2800" dirty="0">
                <a:solidFill>
                  <a:srgbClr val="127C5C"/>
                </a:solidFill>
                <a:cs typeface="+mn-ea"/>
                <a:sym typeface="+mn-lt"/>
              </a:rPr>
              <a:t>Insert the Subtitle of Your Presentation</a:t>
            </a:r>
          </a:p>
        </p:txBody>
      </p:sp>
      <p:sp>
        <p:nvSpPr>
          <p:cNvPr id="9" name="矩形: 圆角 8"/>
          <p:cNvSpPr/>
          <p:nvPr/>
        </p:nvSpPr>
        <p:spPr>
          <a:xfrm>
            <a:off x="3592287" y="4607116"/>
            <a:ext cx="2220686" cy="475360"/>
          </a:xfrm>
          <a:prstGeom prst="roundRect">
            <a:avLst>
              <a:gd name="adj" fmla="val 50000"/>
            </a:avLst>
          </a:prstGeom>
          <a:solidFill>
            <a:srgbClr val="178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3516141" y="4646080"/>
            <a:ext cx="2381249" cy="369332"/>
          </a:xfrm>
          <a:prstGeom prst="rect">
            <a:avLst/>
          </a:prstGeom>
          <a:noFill/>
        </p:spPr>
        <p:txBody>
          <a:bodyPr wrap="square" rtlCol="0">
            <a:spAutoFit/>
          </a:bodyPr>
          <a:lstStyle/>
          <a:p>
            <a:pPr algn="ctr"/>
            <a:r>
              <a:rPr lang="en-US" altLang="zh-CN" dirty="0">
                <a:solidFill>
                  <a:schemeClr val="bg1"/>
                </a:solidFill>
                <a:cs typeface="+mn-ea"/>
                <a:sym typeface="+mn-lt"/>
              </a:rPr>
              <a:t>www.freeppt7.com</a:t>
            </a:r>
            <a:endParaRPr lang="zh-CN" altLang="en-US" dirty="0">
              <a:solidFill>
                <a:schemeClr val="bg1"/>
              </a:solidFill>
              <a:cs typeface="+mn-ea"/>
              <a:sym typeface="+mn-lt"/>
            </a:endParaRPr>
          </a:p>
        </p:txBody>
      </p:sp>
      <p:sp>
        <p:nvSpPr>
          <p:cNvPr id="11" name="矩形: 圆角 10"/>
          <p:cNvSpPr/>
          <p:nvPr/>
        </p:nvSpPr>
        <p:spPr>
          <a:xfrm>
            <a:off x="6161314" y="4619155"/>
            <a:ext cx="2492829" cy="475360"/>
          </a:xfrm>
          <a:prstGeom prst="roundRect">
            <a:avLst>
              <a:gd name="adj" fmla="val 50000"/>
            </a:avLst>
          </a:prstGeom>
          <a:solidFill>
            <a:srgbClr val="178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a:xfrm>
            <a:off x="6193974" y="4667721"/>
            <a:ext cx="2536370" cy="400110"/>
          </a:xfrm>
          <a:prstGeom prst="rect">
            <a:avLst/>
          </a:prstGeom>
          <a:noFill/>
        </p:spPr>
        <p:txBody>
          <a:bodyPr wrap="square" rtlCol="0">
            <a:spAutoFit/>
          </a:bodyPr>
          <a:lstStyle/>
          <a:p>
            <a:pPr algn="ctr"/>
            <a:r>
              <a:rPr lang="en-US" altLang="zh-CN" sz="2000" dirty="0">
                <a:solidFill>
                  <a:schemeClr val="bg1"/>
                </a:solidFill>
                <a:cs typeface="+mn-ea"/>
                <a:sym typeface="+mn-lt"/>
              </a:rPr>
              <a:t>Time </a:t>
            </a:r>
            <a:r>
              <a:rPr lang="zh-CN" altLang="en-US" sz="2000" dirty="0">
                <a:solidFill>
                  <a:schemeClr val="bg1"/>
                </a:solidFill>
                <a:cs typeface="+mn-ea"/>
                <a:sym typeface="+mn-lt"/>
              </a:rPr>
              <a:t>：</a:t>
            </a:r>
            <a:r>
              <a:rPr lang="en-US" altLang="zh-CN" sz="2000" dirty="0">
                <a:solidFill>
                  <a:schemeClr val="bg1"/>
                </a:solidFill>
                <a:cs typeface="+mn-ea"/>
                <a:sym typeface="+mn-lt"/>
              </a:rPr>
              <a:t>2030</a:t>
            </a:r>
            <a:endParaRPr lang="zh-CN" altLang="en-US" sz="2000" dirty="0">
              <a:solidFill>
                <a:schemeClr val="bg1"/>
              </a:solidFill>
              <a:cs typeface="+mn-ea"/>
              <a:sym typeface="+mn-lt"/>
            </a:endParaRPr>
          </a:p>
        </p:txBody>
      </p:sp>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709980">
            <a:off x="-1084507" y="-781836"/>
            <a:ext cx="4542651" cy="3604740"/>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453054">
            <a:off x="7711434" y="-1273088"/>
            <a:ext cx="5391337" cy="4278200"/>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985760">
            <a:off x="8467594" y="3920795"/>
            <a:ext cx="4782110" cy="3794759"/>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825019">
            <a:off x="9120330" y="1405762"/>
            <a:ext cx="4110817" cy="3262066"/>
          </a:xfrm>
          <a:prstGeom prst="rect">
            <a:avLst/>
          </a:prstGeom>
        </p:spPr>
      </p:pic>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807940">
            <a:off x="-1267663" y="3525136"/>
            <a:ext cx="5636592" cy="4472818"/>
          </a:xfrm>
          <a:prstGeom prst="rect">
            <a:avLst/>
          </a:prstGeom>
        </p:spPr>
      </p:pic>
      <p:sp>
        <p:nvSpPr>
          <p:cNvPr id="2" name="Rounded Rectangle 7">
            <a:extLst>
              <a:ext uri="{FF2B5EF4-FFF2-40B4-BE49-F238E27FC236}">
                <a16:creationId xmlns:a16="http://schemas.microsoft.com/office/drawing/2014/main" id="{02409C39-F84B-3A00-DBA5-E469C9EC1BD4}"/>
              </a:ext>
            </a:extLst>
          </p:cNvPr>
          <p:cNvSpPr/>
          <p:nvPr/>
        </p:nvSpPr>
        <p:spPr>
          <a:xfrm>
            <a:off x="5237038" y="1046864"/>
            <a:ext cx="1684599" cy="413563"/>
          </a:xfrm>
          <a:prstGeom prst="roundRect">
            <a:avLst>
              <a:gd name="adj" fmla="val 50000"/>
            </a:avLst>
          </a:prstGeom>
          <a:solidFill>
            <a:schemeClr val="bg1">
              <a:alpha val="0"/>
            </a:schemeClr>
          </a:solidFill>
          <a:ln w="15875">
            <a:solidFill>
              <a:srgbClr val="178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rgbClr val="178262"/>
                </a:solidFill>
              </a:rPr>
              <a:t>LOGO</a:t>
            </a:r>
            <a:endParaRPr lang="ko-KR" altLang="en-US" sz="2700" dirty="0">
              <a:solidFill>
                <a:srgbClr val="178262"/>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750"/>
                                        <p:tgtEl>
                                          <p:spTgt spid="27"/>
                                        </p:tgtEl>
                                      </p:cBhvr>
                                    </p:animEffect>
                                  </p:childTnLst>
                                </p:cTn>
                              </p:par>
                            </p:childTnLst>
                          </p:cTn>
                        </p:par>
                        <p:par>
                          <p:cTn id="8" fill="hold">
                            <p:stCondLst>
                              <p:cond delay="750"/>
                            </p:stCondLst>
                            <p:childTnLst>
                              <p:par>
                                <p:cTn id="9" presetID="14" presetClass="entr" presetSubtype="1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randombar(horizontal)">
                                      <p:cBhvr>
                                        <p:cTn id="11" dur="750"/>
                                        <p:tgtEl>
                                          <p:spTgt spid="25"/>
                                        </p:tgtEl>
                                      </p:cBhvr>
                                    </p:animEffect>
                                  </p:childTnLst>
                                </p:cTn>
                              </p:par>
                            </p:childTnLst>
                          </p:cTn>
                        </p:par>
                        <p:par>
                          <p:cTn id="12" fill="hold">
                            <p:stCondLst>
                              <p:cond delay="1500"/>
                            </p:stCondLst>
                            <p:childTnLst>
                              <p:par>
                                <p:cTn id="13" presetID="14" presetClass="entr" presetSubtype="1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randombar(horizontal)">
                                      <p:cBhvr>
                                        <p:cTn id="15" dur="750"/>
                                        <p:tgtEl>
                                          <p:spTgt spid="28"/>
                                        </p:tgtEl>
                                      </p:cBhvr>
                                    </p:animEffect>
                                  </p:childTnLst>
                                </p:cTn>
                              </p:par>
                            </p:childTnLst>
                          </p:cTn>
                        </p:par>
                        <p:par>
                          <p:cTn id="16" fill="hold">
                            <p:stCondLst>
                              <p:cond delay="2250"/>
                            </p:stCondLst>
                            <p:childTnLst>
                              <p:par>
                                <p:cTn id="17" presetID="14" presetClass="entr" presetSubtype="1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randombar(horizontal)">
                                      <p:cBhvr>
                                        <p:cTn id="19" dur="750"/>
                                        <p:tgtEl>
                                          <p:spTgt spid="29"/>
                                        </p:tgtEl>
                                      </p:cBhvr>
                                    </p:animEffect>
                                  </p:childTnLst>
                                </p:cTn>
                              </p:par>
                            </p:childTnLst>
                          </p:cTn>
                        </p:par>
                        <p:par>
                          <p:cTn id="20" fill="hold">
                            <p:stCondLst>
                              <p:cond delay="3000"/>
                            </p:stCondLst>
                            <p:childTnLst>
                              <p:par>
                                <p:cTn id="21" presetID="14" presetClass="entr" presetSubtype="1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750"/>
                                        <p:tgtEl>
                                          <p:spTgt spid="14"/>
                                        </p:tgtEl>
                                      </p:cBhvr>
                                    </p:animEffect>
                                  </p:childTnLst>
                                </p:cTn>
                              </p:par>
                            </p:childTnLst>
                          </p:cTn>
                        </p:par>
                        <p:par>
                          <p:cTn id="24" fill="hold">
                            <p:stCondLst>
                              <p:cond delay="3750"/>
                            </p:stCondLst>
                            <p:childTnLst>
                              <p:par>
                                <p:cTn id="25" presetID="14" presetClass="entr" presetSubtype="1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750"/>
                                        <p:tgtEl>
                                          <p:spTgt spid="15"/>
                                        </p:tgtEl>
                                      </p:cBhvr>
                                    </p:animEffect>
                                  </p:childTnLst>
                                </p:cTn>
                              </p:par>
                            </p:childTnLst>
                          </p:cTn>
                        </p:par>
                        <p:par>
                          <p:cTn id="28" fill="hold">
                            <p:stCondLst>
                              <p:cond delay="4500"/>
                            </p:stCondLst>
                            <p:childTnLst>
                              <p:par>
                                <p:cTn id="29" presetID="14" presetClass="entr" presetSubtype="1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randombar(horizontal)">
                                      <p:cBhvr>
                                        <p:cTn id="31" dur="750"/>
                                        <p:tgtEl>
                                          <p:spTgt spid="17"/>
                                        </p:tgtEl>
                                      </p:cBhvr>
                                    </p:animEffect>
                                  </p:childTnLst>
                                </p:cTn>
                              </p:par>
                            </p:childTnLst>
                          </p:cTn>
                        </p:par>
                        <p:par>
                          <p:cTn id="32" fill="hold">
                            <p:stCondLst>
                              <p:cond delay="5250"/>
                            </p:stCondLst>
                            <p:childTnLst>
                              <p:par>
                                <p:cTn id="33" presetID="14" presetClass="entr" presetSubtype="10"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randombar(horizontal)">
                                      <p:cBhvr>
                                        <p:cTn id="35" dur="750"/>
                                        <p:tgtEl>
                                          <p:spTgt spid="16"/>
                                        </p:tgtEl>
                                      </p:cBhvr>
                                    </p:animEffect>
                                  </p:childTnLst>
                                </p:cTn>
                              </p:par>
                            </p:childTnLst>
                          </p:cTn>
                        </p:par>
                        <p:par>
                          <p:cTn id="36" fill="hold">
                            <p:stCondLst>
                              <p:cond delay="6000"/>
                            </p:stCondLst>
                            <p:childTnLst>
                              <p:par>
                                <p:cTn id="37" presetID="14" presetClass="entr" presetSubtype="1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randombar(horizontal)">
                                      <p:cBhvr>
                                        <p:cTn id="39" dur="750"/>
                                        <p:tgtEl>
                                          <p:spTgt spid="23"/>
                                        </p:tgtEl>
                                      </p:cBhvr>
                                    </p:animEffect>
                                  </p:childTnLst>
                                </p:cTn>
                              </p:par>
                            </p:childTnLst>
                          </p:cTn>
                        </p:par>
                        <p:par>
                          <p:cTn id="40" fill="hold">
                            <p:stCondLst>
                              <p:cond delay="6750"/>
                            </p:stCondLst>
                            <p:childTnLst>
                              <p:par>
                                <p:cTn id="41" presetID="53" presetClass="entr" presetSubtype="16"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Effect transition="in" filter="fade">
                                      <p:cBhvr>
                                        <p:cTn id="45" dur="750"/>
                                        <p:tgtEl>
                                          <p:spTgt spid="4"/>
                                        </p:tgtEl>
                                      </p:cBhvr>
                                    </p:animEffect>
                                  </p:childTnLst>
                                </p:cTn>
                              </p:par>
                            </p:childTnLst>
                          </p:cTn>
                        </p:par>
                        <p:par>
                          <p:cTn id="46" fill="hold">
                            <p:stCondLst>
                              <p:cond delay="7500"/>
                            </p:stCondLst>
                            <p:childTnLst>
                              <p:par>
                                <p:cTn id="47" presetID="47" presetClass="entr" presetSubtype="0"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750"/>
                                        <p:tgtEl>
                                          <p:spTgt spid="7"/>
                                        </p:tgtEl>
                                      </p:cBhvr>
                                    </p:animEffect>
                                    <p:anim calcmode="lin" valueType="num">
                                      <p:cBhvr>
                                        <p:cTn id="50" dur="750" fill="hold"/>
                                        <p:tgtEl>
                                          <p:spTgt spid="7"/>
                                        </p:tgtEl>
                                        <p:attrNameLst>
                                          <p:attrName>ppt_x</p:attrName>
                                        </p:attrNameLst>
                                      </p:cBhvr>
                                      <p:tavLst>
                                        <p:tav tm="0">
                                          <p:val>
                                            <p:strVal val="#ppt_x"/>
                                          </p:val>
                                        </p:tav>
                                        <p:tav tm="100000">
                                          <p:val>
                                            <p:strVal val="#ppt_x"/>
                                          </p:val>
                                        </p:tav>
                                      </p:tavLst>
                                    </p:anim>
                                    <p:anim calcmode="lin" valueType="num">
                                      <p:cBhvr>
                                        <p:cTn id="51" dur="750" fill="hold"/>
                                        <p:tgtEl>
                                          <p:spTgt spid="7"/>
                                        </p:tgtEl>
                                        <p:attrNameLst>
                                          <p:attrName>ppt_y</p:attrName>
                                        </p:attrNameLst>
                                      </p:cBhvr>
                                      <p:tavLst>
                                        <p:tav tm="0">
                                          <p:val>
                                            <p:strVal val="#ppt_y-.1"/>
                                          </p:val>
                                        </p:tav>
                                        <p:tav tm="100000">
                                          <p:val>
                                            <p:strVal val="#ppt_y"/>
                                          </p:val>
                                        </p:tav>
                                      </p:tavLst>
                                    </p:anim>
                                  </p:childTnLst>
                                </p:cTn>
                              </p:par>
                            </p:childTnLst>
                          </p:cTn>
                        </p:par>
                        <p:par>
                          <p:cTn id="52" fill="hold">
                            <p:stCondLst>
                              <p:cond delay="8250"/>
                            </p:stCondLst>
                            <p:childTnLst>
                              <p:par>
                                <p:cTn id="53" presetID="22" presetClass="entr" presetSubtype="4"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750"/>
                                        <p:tgtEl>
                                          <p:spTgt spid="8"/>
                                        </p:tgtEl>
                                      </p:cBhvr>
                                    </p:animEffect>
                                  </p:childTnLst>
                                </p:cTn>
                              </p:par>
                            </p:childTnLst>
                          </p:cTn>
                        </p:par>
                        <p:par>
                          <p:cTn id="56" fill="hold">
                            <p:stCondLst>
                              <p:cond delay="9000"/>
                            </p:stCondLst>
                            <p:childTnLst>
                              <p:par>
                                <p:cTn id="57" presetID="22" presetClass="entr" presetSubtype="4"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down)">
                                      <p:cBhvr>
                                        <p:cTn id="59" dur="750"/>
                                        <p:tgtEl>
                                          <p:spTgt spid="9"/>
                                        </p:tgtEl>
                                      </p:cBhvr>
                                    </p:animEffect>
                                  </p:childTnLst>
                                </p:cTn>
                              </p:par>
                            </p:childTnLst>
                          </p:cTn>
                        </p:par>
                        <p:par>
                          <p:cTn id="60" fill="hold">
                            <p:stCondLst>
                              <p:cond delay="9750"/>
                            </p:stCondLst>
                            <p:childTnLst>
                              <p:par>
                                <p:cTn id="61" presetID="22" presetClass="entr" presetSubtype="4"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ipe(down)">
                                      <p:cBhvr>
                                        <p:cTn id="63" dur="750"/>
                                        <p:tgtEl>
                                          <p:spTgt spid="10"/>
                                        </p:tgtEl>
                                      </p:cBhvr>
                                    </p:animEffect>
                                  </p:childTnLst>
                                </p:cTn>
                              </p:par>
                            </p:childTnLst>
                          </p:cTn>
                        </p:par>
                        <p:par>
                          <p:cTn id="64" fill="hold">
                            <p:stCondLst>
                              <p:cond delay="10500"/>
                            </p:stCondLst>
                            <p:childTnLst>
                              <p:par>
                                <p:cTn id="65" presetID="22" presetClass="entr" presetSubtype="4"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down)">
                                      <p:cBhvr>
                                        <p:cTn id="67" dur="750"/>
                                        <p:tgtEl>
                                          <p:spTgt spid="11"/>
                                        </p:tgtEl>
                                      </p:cBhvr>
                                    </p:animEffect>
                                  </p:childTnLst>
                                </p:cTn>
                              </p:par>
                            </p:childTnLst>
                          </p:cTn>
                        </p:par>
                        <p:par>
                          <p:cTn id="68" fill="hold">
                            <p:stCondLst>
                              <p:cond delay="11250"/>
                            </p:stCondLst>
                            <p:childTnLst>
                              <p:par>
                                <p:cTn id="69" presetID="22" presetClass="entr" presetSubtype="4"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wipe(down)">
                                      <p:cBhvr>
                                        <p:cTn id="71"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9" grpId="0" animBg="1"/>
      <p:bldP spid="10" grpId="0"/>
      <p:bldP spid="11" grpId="0" animBg="1"/>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267663" y="-1829657"/>
            <a:ext cx="14074435" cy="10038887"/>
            <a:chOff x="-1267663" y="-1829657"/>
            <a:chExt cx="14074435" cy="10038887"/>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17474">
              <a:off x="4090771" y="5378584"/>
              <a:ext cx="1503759" cy="2078423"/>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0143" y="-417447"/>
              <a:ext cx="1460003" cy="1603265"/>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043063">
              <a:off x="6677726" y="5627179"/>
              <a:ext cx="1460003" cy="1603265"/>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418060">
              <a:off x="6122709" y="-513328"/>
              <a:ext cx="1503759" cy="2078423"/>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709980">
              <a:off x="-1084507" y="-781836"/>
              <a:ext cx="4542651" cy="360474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453054">
              <a:off x="7711434" y="-1273088"/>
              <a:ext cx="5391337" cy="4278200"/>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985760">
              <a:off x="8467594" y="3920795"/>
              <a:ext cx="4782110" cy="3794759"/>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825019">
              <a:off x="9120330" y="1405762"/>
              <a:ext cx="4110817" cy="3262066"/>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807940">
              <a:off x="-1267663" y="3525136"/>
              <a:ext cx="5636592" cy="4472818"/>
            </a:xfrm>
            <a:prstGeom prst="rect">
              <a:avLst/>
            </a:prstGeom>
          </p:spPr>
        </p:pic>
      </p:grpSp>
      <p:sp>
        <p:nvSpPr>
          <p:cNvPr id="12" name="矩形 11"/>
          <p:cNvSpPr/>
          <p:nvPr/>
        </p:nvSpPr>
        <p:spPr>
          <a:xfrm>
            <a:off x="489857" y="506186"/>
            <a:ext cx="11201400" cy="5878285"/>
          </a:xfrm>
          <a:prstGeom prst="rect">
            <a:avLst/>
          </a:prstGeom>
          <a:solidFill>
            <a:srgbClr val="EBFBF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图片 14"/>
          <p:cNvPicPr>
            <a:picLocks noChangeAspect="1"/>
          </p:cNvPicPr>
          <p:nvPr/>
        </p:nvPicPr>
        <p:blipFill rotWithShape="1">
          <a:blip r:embed="rId6" cstate="print">
            <a:extLst>
              <a:ext uri="{28A0092B-C50C-407E-A947-70E740481C1C}">
                <a14:useLocalDpi xmlns:a14="http://schemas.microsoft.com/office/drawing/2010/main" val="0"/>
              </a:ext>
            </a:extLst>
          </a:blip>
          <a:srcRect l="22414" t="14286" r="20631" b="15714"/>
          <a:stretch>
            <a:fillRect/>
          </a:stretch>
        </p:blipFill>
        <p:spPr>
          <a:xfrm>
            <a:off x="621801" y="704561"/>
            <a:ext cx="565017" cy="694427"/>
          </a:xfrm>
          <a:prstGeom prst="rect">
            <a:avLst/>
          </a:prstGeom>
        </p:spPr>
      </p:pic>
      <p:sp>
        <p:nvSpPr>
          <p:cNvPr id="13" name="文本框 12"/>
          <p:cNvSpPr txBox="1"/>
          <p:nvPr/>
        </p:nvSpPr>
        <p:spPr>
          <a:xfrm>
            <a:off x="1105853" y="750511"/>
            <a:ext cx="2419509" cy="523220"/>
          </a:xfrm>
          <a:prstGeom prst="rect">
            <a:avLst/>
          </a:prstGeom>
          <a:noFill/>
        </p:spPr>
        <p:txBody>
          <a:bodyPr wrap="none" rtlCol="0">
            <a:spAutoFit/>
          </a:bodyPr>
          <a:lstStyle>
            <a:defPPr>
              <a:defRPr lang="zh-CN"/>
            </a:defPPr>
            <a:lvl1pPr>
              <a:defRPr sz="2800">
                <a:solidFill>
                  <a:srgbClr val="178262"/>
                </a:solidFill>
                <a:latin typeface="汉真广标" pitchFamily="49" charset="-122"/>
                <a:ea typeface="汉真广标" pitchFamily="49" charset="-122"/>
              </a:defRPr>
            </a:lvl1pPr>
          </a:lstStyle>
          <a:p>
            <a:r>
              <a:rPr lang="en-US" altLang="zh-CN" dirty="0">
                <a:latin typeface="+mn-lt"/>
                <a:ea typeface="+mn-ea"/>
                <a:cs typeface="+mn-ea"/>
                <a:sym typeface="+mn-lt"/>
              </a:rPr>
              <a:t>Add title text</a:t>
            </a:r>
            <a:endParaRPr lang="zh-CN" altLang="en-US" dirty="0">
              <a:latin typeface="+mn-lt"/>
              <a:ea typeface="+mn-ea"/>
              <a:cs typeface="+mn-ea"/>
              <a:sym typeface="+mn-lt"/>
            </a:endParaRPr>
          </a:p>
        </p:txBody>
      </p:sp>
      <p:graphicFrame>
        <p:nvGraphicFramePr>
          <p:cNvPr id="16" name="Chart 11"/>
          <p:cNvGraphicFramePr/>
          <p:nvPr/>
        </p:nvGraphicFramePr>
        <p:xfrm>
          <a:off x="1549860" y="1548665"/>
          <a:ext cx="9000000" cy="3066757"/>
        </p:xfrm>
        <a:graphic>
          <a:graphicData uri="http://schemas.openxmlformats.org/drawingml/2006/chart">
            <c:chart xmlns:c="http://schemas.openxmlformats.org/drawingml/2006/chart" xmlns:r="http://schemas.openxmlformats.org/officeDocument/2006/relationships" r:id="rId7"/>
          </a:graphicData>
        </a:graphic>
      </p:graphicFrame>
      <p:sp>
        <p:nvSpPr>
          <p:cNvPr id="17" name="文本框 16"/>
          <p:cNvSpPr txBox="1"/>
          <p:nvPr/>
        </p:nvSpPr>
        <p:spPr>
          <a:xfrm>
            <a:off x="1781724" y="4744093"/>
            <a:ext cx="2134474" cy="400110"/>
          </a:xfrm>
          <a:prstGeom prst="rect">
            <a:avLst/>
          </a:prstGeom>
          <a:noFill/>
        </p:spPr>
        <p:txBody>
          <a:bodyPr wrap="square" rtlCol="0">
            <a:spAutoFit/>
          </a:bodyPr>
          <a:lstStyle/>
          <a:p>
            <a:pPr algn="ctr"/>
            <a:r>
              <a:rPr lang="en-US" altLang="zh-CN" sz="2000" b="1" dirty="0">
                <a:solidFill>
                  <a:srgbClr val="178262"/>
                </a:solidFill>
                <a:cs typeface="+mn-ea"/>
                <a:sym typeface="+mn-lt"/>
              </a:rPr>
              <a:t>Add title text</a:t>
            </a:r>
            <a:endParaRPr lang="zh-CN" altLang="en-US" sz="2000" b="1" dirty="0">
              <a:solidFill>
                <a:srgbClr val="178262"/>
              </a:solidFill>
              <a:cs typeface="+mn-ea"/>
              <a:sym typeface="+mn-lt"/>
            </a:endParaRPr>
          </a:p>
        </p:txBody>
      </p:sp>
      <p:sp>
        <p:nvSpPr>
          <p:cNvPr id="18" name="文本框 17"/>
          <p:cNvSpPr txBox="1"/>
          <p:nvPr/>
        </p:nvSpPr>
        <p:spPr>
          <a:xfrm>
            <a:off x="1781724" y="5095969"/>
            <a:ext cx="2074453" cy="461665"/>
          </a:xfrm>
          <a:prstGeom prst="rect">
            <a:avLst/>
          </a:prstGeom>
          <a:noFill/>
        </p:spPr>
        <p:txBody>
          <a:bodyPr wrap="square" rtlCol="0">
            <a:spAutoFit/>
          </a:bodyPr>
          <a:lstStyle/>
          <a:p>
            <a:pPr algn="ctr"/>
            <a:r>
              <a:rPr lang="en-US" altLang="zh-CN" sz="1200" dirty="0">
                <a:solidFill>
                  <a:srgbClr val="178262"/>
                </a:solidFill>
                <a:cs typeface="+mn-ea"/>
                <a:sym typeface="+mn-lt"/>
              </a:rPr>
              <a:t>Click here to add content, content to match the title. </a:t>
            </a:r>
            <a:endParaRPr lang="zh-CN" altLang="en-US" sz="1200" dirty="0">
              <a:solidFill>
                <a:srgbClr val="178262"/>
              </a:solidFill>
              <a:cs typeface="+mn-ea"/>
              <a:sym typeface="+mn-lt"/>
            </a:endParaRPr>
          </a:p>
        </p:txBody>
      </p:sp>
      <p:sp>
        <p:nvSpPr>
          <p:cNvPr id="19" name="文本框 18"/>
          <p:cNvSpPr txBox="1"/>
          <p:nvPr/>
        </p:nvSpPr>
        <p:spPr>
          <a:xfrm>
            <a:off x="4021547" y="4718911"/>
            <a:ext cx="2134474" cy="400110"/>
          </a:xfrm>
          <a:prstGeom prst="rect">
            <a:avLst/>
          </a:prstGeom>
          <a:noFill/>
        </p:spPr>
        <p:txBody>
          <a:bodyPr wrap="square" rtlCol="0">
            <a:spAutoFit/>
          </a:bodyPr>
          <a:lstStyle/>
          <a:p>
            <a:pPr algn="ctr"/>
            <a:r>
              <a:rPr lang="en-US" altLang="zh-CN" sz="2000" b="1" dirty="0">
                <a:solidFill>
                  <a:srgbClr val="178262"/>
                </a:solidFill>
                <a:cs typeface="+mn-ea"/>
                <a:sym typeface="+mn-lt"/>
              </a:rPr>
              <a:t>Add title text</a:t>
            </a:r>
            <a:endParaRPr lang="zh-CN" altLang="en-US" sz="2000" b="1" dirty="0">
              <a:solidFill>
                <a:srgbClr val="178262"/>
              </a:solidFill>
              <a:cs typeface="+mn-ea"/>
              <a:sym typeface="+mn-lt"/>
            </a:endParaRPr>
          </a:p>
        </p:txBody>
      </p:sp>
      <p:sp>
        <p:nvSpPr>
          <p:cNvPr id="20" name="文本框 19"/>
          <p:cNvSpPr txBox="1"/>
          <p:nvPr/>
        </p:nvSpPr>
        <p:spPr>
          <a:xfrm>
            <a:off x="4021547" y="5070787"/>
            <a:ext cx="2074453" cy="461665"/>
          </a:xfrm>
          <a:prstGeom prst="rect">
            <a:avLst/>
          </a:prstGeom>
          <a:noFill/>
        </p:spPr>
        <p:txBody>
          <a:bodyPr wrap="square" rtlCol="0">
            <a:spAutoFit/>
          </a:bodyPr>
          <a:lstStyle/>
          <a:p>
            <a:pPr algn="ctr"/>
            <a:r>
              <a:rPr lang="en-US" altLang="zh-CN" sz="1200" dirty="0">
                <a:solidFill>
                  <a:srgbClr val="178262"/>
                </a:solidFill>
                <a:cs typeface="+mn-ea"/>
                <a:sym typeface="+mn-lt"/>
              </a:rPr>
              <a:t>Click here to add content, content to match the title. </a:t>
            </a:r>
            <a:endParaRPr lang="zh-CN" altLang="en-US" sz="1200" dirty="0">
              <a:solidFill>
                <a:srgbClr val="178262"/>
              </a:solidFill>
              <a:cs typeface="+mn-ea"/>
              <a:sym typeface="+mn-lt"/>
            </a:endParaRPr>
          </a:p>
        </p:txBody>
      </p:sp>
      <p:sp>
        <p:nvSpPr>
          <p:cNvPr id="21" name="文本框 20"/>
          <p:cNvSpPr txBox="1"/>
          <p:nvPr/>
        </p:nvSpPr>
        <p:spPr>
          <a:xfrm>
            <a:off x="6035979" y="4769275"/>
            <a:ext cx="2134474" cy="400110"/>
          </a:xfrm>
          <a:prstGeom prst="rect">
            <a:avLst/>
          </a:prstGeom>
          <a:noFill/>
        </p:spPr>
        <p:txBody>
          <a:bodyPr wrap="square" rtlCol="0">
            <a:spAutoFit/>
          </a:bodyPr>
          <a:lstStyle/>
          <a:p>
            <a:pPr algn="ctr"/>
            <a:r>
              <a:rPr lang="en-US" altLang="zh-CN" sz="2000" b="1" dirty="0">
                <a:solidFill>
                  <a:srgbClr val="178262"/>
                </a:solidFill>
                <a:cs typeface="+mn-ea"/>
                <a:sym typeface="+mn-lt"/>
              </a:rPr>
              <a:t>Add title text</a:t>
            </a:r>
            <a:endParaRPr lang="zh-CN" altLang="en-US" sz="2000" b="1" dirty="0">
              <a:solidFill>
                <a:srgbClr val="178262"/>
              </a:solidFill>
              <a:cs typeface="+mn-ea"/>
              <a:sym typeface="+mn-lt"/>
            </a:endParaRPr>
          </a:p>
        </p:txBody>
      </p:sp>
      <p:sp>
        <p:nvSpPr>
          <p:cNvPr id="22" name="文本框 21"/>
          <p:cNvSpPr txBox="1"/>
          <p:nvPr/>
        </p:nvSpPr>
        <p:spPr>
          <a:xfrm>
            <a:off x="6035979" y="5121151"/>
            <a:ext cx="2074453" cy="461665"/>
          </a:xfrm>
          <a:prstGeom prst="rect">
            <a:avLst/>
          </a:prstGeom>
          <a:noFill/>
        </p:spPr>
        <p:txBody>
          <a:bodyPr wrap="square" rtlCol="0">
            <a:spAutoFit/>
          </a:bodyPr>
          <a:lstStyle/>
          <a:p>
            <a:pPr algn="ctr"/>
            <a:r>
              <a:rPr lang="en-US" altLang="zh-CN" sz="1200" dirty="0">
                <a:solidFill>
                  <a:srgbClr val="178262"/>
                </a:solidFill>
                <a:cs typeface="+mn-ea"/>
                <a:sym typeface="+mn-lt"/>
              </a:rPr>
              <a:t>Click here to add content, content to match the title. </a:t>
            </a:r>
            <a:endParaRPr lang="zh-CN" altLang="en-US" sz="1200" dirty="0">
              <a:solidFill>
                <a:srgbClr val="178262"/>
              </a:solidFill>
              <a:cs typeface="+mn-ea"/>
              <a:sym typeface="+mn-lt"/>
            </a:endParaRPr>
          </a:p>
        </p:txBody>
      </p:sp>
      <p:sp>
        <p:nvSpPr>
          <p:cNvPr id="23" name="文本框 22"/>
          <p:cNvSpPr txBox="1"/>
          <p:nvPr/>
        </p:nvSpPr>
        <p:spPr>
          <a:xfrm>
            <a:off x="8275802" y="4744093"/>
            <a:ext cx="2134474" cy="400110"/>
          </a:xfrm>
          <a:prstGeom prst="rect">
            <a:avLst/>
          </a:prstGeom>
          <a:noFill/>
        </p:spPr>
        <p:txBody>
          <a:bodyPr wrap="square" rtlCol="0">
            <a:spAutoFit/>
          </a:bodyPr>
          <a:lstStyle/>
          <a:p>
            <a:pPr algn="ctr"/>
            <a:r>
              <a:rPr lang="en-US" altLang="zh-CN" sz="2000" b="1" dirty="0">
                <a:solidFill>
                  <a:srgbClr val="178262"/>
                </a:solidFill>
                <a:cs typeface="+mn-ea"/>
                <a:sym typeface="+mn-lt"/>
              </a:rPr>
              <a:t>Add title text</a:t>
            </a:r>
            <a:endParaRPr lang="zh-CN" altLang="en-US" sz="2000" b="1" dirty="0">
              <a:solidFill>
                <a:srgbClr val="178262"/>
              </a:solidFill>
              <a:cs typeface="+mn-ea"/>
              <a:sym typeface="+mn-lt"/>
            </a:endParaRPr>
          </a:p>
        </p:txBody>
      </p:sp>
      <p:sp>
        <p:nvSpPr>
          <p:cNvPr id="24" name="文本框 23"/>
          <p:cNvSpPr txBox="1"/>
          <p:nvPr/>
        </p:nvSpPr>
        <p:spPr>
          <a:xfrm>
            <a:off x="8275802" y="5095969"/>
            <a:ext cx="2074453" cy="461665"/>
          </a:xfrm>
          <a:prstGeom prst="rect">
            <a:avLst/>
          </a:prstGeom>
          <a:noFill/>
        </p:spPr>
        <p:txBody>
          <a:bodyPr wrap="square" rtlCol="0">
            <a:spAutoFit/>
          </a:bodyPr>
          <a:lstStyle/>
          <a:p>
            <a:pPr algn="ctr"/>
            <a:r>
              <a:rPr lang="en-US" altLang="zh-CN" sz="1200" dirty="0">
                <a:solidFill>
                  <a:srgbClr val="178262"/>
                </a:solidFill>
                <a:cs typeface="+mn-ea"/>
                <a:sym typeface="+mn-lt"/>
              </a:rPr>
              <a:t>Click here to add content, content to match the title. </a:t>
            </a:r>
            <a:endParaRPr lang="zh-CN" altLang="en-US" sz="1200" dirty="0">
              <a:solidFill>
                <a:srgbClr val="17826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up)">
                                      <p:cBhvr>
                                        <p:cTn id="37" dur="500"/>
                                        <p:tgtEl>
                                          <p:spTgt spid="21"/>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up)">
                                      <p:cBhvr>
                                        <p:cTn id="41" dur="500"/>
                                        <p:tgtEl>
                                          <p:spTgt spid="22"/>
                                        </p:tgtEl>
                                      </p:cBhvr>
                                    </p:animEffect>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up)">
                                      <p:cBhvr>
                                        <p:cTn id="45" dur="500"/>
                                        <p:tgtEl>
                                          <p:spTgt spid="23"/>
                                        </p:tgtEl>
                                      </p:cBhvr>
                                    </p:animEffect>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up)">
                                      <p:cBhvr>
                                        <p:cTn id="4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Graphic spid="16" grpId="0">
        <p:bldAsOne/>
      </p:bldGraphic>
      <p:bldP spid="17" grpId="0"/>
      <p:bldP spid="18" grpId="0"/>
      <p:bldP spid="19" grpId="0"/>
      <p:bldP spid="20" grpId="0"/>
      <p:bldP spid="21" grpId="0"/>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267663" y="-1829657"/>
            <a:ext cx="14074435" cy="10038887"/>
            <a:chOff x="-1267663" y="-1829657"/>
            <a:chExt cx="14074435" cy="10038887"/>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17474">
              <a:off x="4090771" y="5378584"/>
              <a:ext cx="1503759" cy="2078423"/>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0143" y="-417447"/>
              <a:ext cx="1460003" cy="1603265"/>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043063">
              <a:off x="6677726" y="5627179"/>
              <a:ext cx="1460003" cy="1603265"/>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418060">
              <a:off x="6122709" y="-513328"/>
              <a:ext cx="1503759" cy="2078423"/>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709980">
              <a:off x="-1084507" y="-781836"/>
              <a:ext cx="4542651" cy="360474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453054">
              <a:off x="7711434" y="-1273088"/>
              <a:ext cx="5391337" cy="4278200"/>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985760">
              <a:off x="8467594" y="3920795"/>
              <a:ext cx="4782110" cy="3794759"/>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825019">
              <a:off x="9120330" y="1405762"/>
              <a:ext cx="4110817" cy="3262066"/>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807940">
              <a:off x="-1267663" y="3525136"/>
              <a:ext cx="5636592" cy="4472818"/>
            </a:xfrm>
            <a:prstGeom prst="rect">
              <a:avLst/>
            </a:prstGeom>
          </p:spPr>
        </p:pic>
      </p:grpSp>
      <p:sp>
        <p:nvSpPr>
          <p:cNvPr id="12" name="矩形 11"/>
          <p:cNvSpPr/>
          <p:nvPr/>
        </p:nvSpPr>
        <p:spPr>
          <a:xfrm>
            <a:off x="489857" y="506186"/>
            <a:ext cx="11201400" cy="5878285"/>
          </a:xfrm>
          <a:prstGeom prst="rect">
            <a:avLst/>
          </a:prstGeom>
          <a:solidFill>
            <a:srgbClr val="EBFBF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图片 14"/>
          <p:cNvPicPr>
            <a:picLocks noChangeAspect="1"/>
          </p:cNvPicPr>
          <p:nvPr/>
        </p:nvPicPr>
        <p:blipFill rotWithShape="1">
          <a:blip r:embed="rId6" cstate="print">
            <a:extLst>
              <a:ext uri="{28A0092B-C50C-407E-A947-70E740481C1C}">
                <a14:useLocalDpi xmlns:a14="http://schemas.microsoft.com/office/drawing/2010/main" val="0"/>
              </a:ext>
            </a:extLst>
          </a:blip>
          <a:srcRect l="22414" t="14286" r="20631" b="15714"/>
          <a:stretch>
            <a:fillRect/>
          </a:stretch>
        </p:blipFill>
        <p:spPr>
          <a:xfrm>
            <a:off x="621801" y="704561"/>
            <a:ext cx="565017" cy="694427"/>
          </a:xfrm>
          <a:prstGeom prst="rect">
            <a:avLst/>
          </a:prstGeom>
        </p:spPr>
      </p:pic>
      <p:sp>
        <p:nvSpPr>
          <p:cNvPr id="13" name="文本框 12"/>
          <p:cNvSpPr txBox="1"/>
          <p:nvPr/>
        </p:nvSpPr>
        <p:spPr>
          <a:xfrm>
            <a:off x="1105853" y="750511"/>
            <a:ext cx="2419509" cy="523220"/>
          </a:xfrm>
          <a:prstGeom prst="rect">
            <a:avLst/>
          </a:prstGeom>
          <a:noFill/>
        </p:spPr>
        <p:txBody>
          <a:bodyPr wrap="none" rtlCol="0">
            <a:spAutoFit/>
          </a:bodyPr>
          <a:lstStyle>
            <a:defPPr>
              <a:defRPr lang="zh-CN"/>
            </a:defPPr>
            <a:lvl1pPr>
              <a:defRPr sz="2800">
                <a:solidFill>
                  <a:srgbClr val="178262"/>
                </a:solidFill>
                <a:latin typeface="汉真广标" pitchFamily="49" charset="-122"/>
                <a:ea typeface="汉真广标" pitchFamily="49" charset="-122"/>
              </a:defRPr>
            </a:lvl1pPr>
          </a:lstStyle>
          <a:p>
            <a:r>
              <a:rPr lang="en-US" altLang="zh-CN" dirty="0">
                <a:latin typeface="+mn-lt"/>
                <a:ea typeface="+mn-ea"/>
                <a:cs typeface="+mn-ea"/>
                <a:sym typeface="+mn-lt"/>
              </a:rPr>
              <a:t>Add title text</a:t>
            </a:r>
            <a:endParaRPr lang="zh-CN" altLang="en-US" dirty="0">
              <a:latin typeface="+mn-lt"/>
              <a:ea typeface="+mn-ea"/>
              <a:cs typeface="+mn-ea"/>
              <a:sym typeface="+mn-lt"/>
            </a:endParaRPr>
          </a:p>
        </p:txBody>
      </p:sp>
      <p:grpSp>
        <p:nvGrpSpPr>
          <p:cNvPr id="16" name="组合 15"/>
          <p:cNvGrpSpPr/>
          <p:nvPr/>
        </p:nvGrpSpPr>
        <p:grpSpPr>
          <a:xfrm>
            <a:off x="1144587" y="2330281"/>
            <a:ext cx="3662179" cy="3461713"/>
            <a:chOff x="1689436" y="2071817"/>
            <a:chExt cx="3977646" cy="3759910"/>
          </a:xfrm>
        </p:grpSpPr>
        <p:sp>
          <p:nvSpPr>
            <p:cNvPr id="17" name="任意多边形 17"/>
            <p:cNvSpPr/>
            <p:nvPr/>
          </p:nvSpPr>
          <p:spPr>
            <a:xfrm>
              <a:off x="4875364" y="2071817"/>
              <a:ext cx="760929" cy="3262289"/>
            </a:xfrm>
            <a:custGeom>
              <a:avLst/>
              <a:gdLst>
                <a:gd name="connsiteX0" fmla="*/ 137413 w 824459"/>
                <a:gd name="connsiteY0" fmla="*/ 0 h 2798591"/>
                <a:gd name="connsiteX1" fmla="*/ 687046 w 824459"/>
                <a:gd name="connsiteY1" fmla="*/ 0 h 2798591"/>
                <a:gd name="connsiteX2" fmla="*/ 824459 w 824459"/>
                <a:gd name="connsiteY2" fmla="*/ 137413 h 2798591"/>
                <a:gd name="connsiteX3" fmla="*/ 824459 w 824459"/>
                <a:gd name="connsiteY3" fmla="*/ 2771692 h 2798591"/>
                <a:gd name="connsiteX4" fmla="*/ 819028 w 824459"/>
                <a:gd name="connsiteY4" fmla="*/ 2798591 h 2798591"/>
                <a:gd name="connsiteX5" fmla="*/ 5431 w 824459"/>
                <a:gd name="connsiteY5" fmla="*/ 2798591 h 2798591"/>
                <a:gd name="connsiteX6" fmla="*/ 0 w 824459"/>
                <a:gd name="connsiteY6" fmla="*/ 2771692 h 2798591"/>
                <a:gd name="connsiteX7" fmla="*/ 0 w 824459"/>
                <a:gd name="connsiteY7" fmla="*/ 137413 h 2798591"/>
                <a:gd name="connsiteX8" fmla="*/ 137413 w 824459"/>
                <a:gd name="connsiteY8" fmla="*/ 0 h 2798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459" h="2798591">
                  <a:moveTo>
                    <a:pt x="137413" y="0"/>
                  </a:moveTo>
                  <a:lnTo>
                    <a:pt x="687046" y="0"/>
                  </a:lnTo>
                  <a:cubicBezTo>
                    <a:pt x="762937" y="0"/>
                    <a:pt x="824459" y="61522"/>
                    <a:pt x="824459" y="137413"/>
                  </a:cubicBezTo>
                  <a:lnTo>
                    <a:pt x="824459" y="2771692"/>
                  </a:lnTo>
                  <a:lnTo>
                    <a:pt x="819028" y="2798591"/>
                  </a:lnTo>
                  <a:lnTo>
                    <a:pt x="5431" y="2798591"/>
                  </a:lnTo>
                  <a:lnTo>
                    <a:pt x="0" y="2771692"/>
                  </a:lnTo>
                  <a:lnTo>
                    <a:pt x="0" y="137413"/>
                  </a:lnTo>
                  <a:cubicBezTo>
                    <a:pt x="0" y="61522"/>
                    <a:pt x="61522" y="0"/>
                    <a:pt x="137413" y="0"/>
                  </a:cubicBezTo>
                  <a:close/>
                </a:path>
              </a:pathLst>
            </a:custGeom>
            <a:solidFill>
              <a:srgbClr val="17826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a:solidFill>
                  <a:srgbClr val="2B9A79"/>
                </a:solidFill>
                <a:cs typeface="+mn-ea"/>
                <a:sym typeface="+mn-lt"/>
              </a:endParaRPr>
            </a:p>
          </p:txBody>
        </p:sp>
        <p:sp>
          <p:nvSpPr>
            <p:cNvPr id="18" name="矩形 24"/>
            <p:cNvSpPr>
              <a:spLocks noChangeArrowheads="1"/>
            </p:cNvSpPr>
            <p:nvPr/>
          </p:nvSpPr>
          <p:spPr bwMode="auto">
            <a:xfrm>
              <a:off x="4844576" y="5397151"/>
              <a:ext cx="822506" cy="43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000" dirty="0">
                  <a:solidFill>
                    <a:srgbClr val="2B9A79"/>
                  </a:solidFill>
                  <a:cs typeface="+mn-ea"/>
                  <a:sym typeface="+mn-lt"/>
                </a:rPr>
                <a:t>04</a:t>
              </a:r>
              <a:endParaRPr lang="zh-CN" altLang="en-US" sz="2000" dirty="0">
                <a:solidFill>
                  <a:srgbClr val="2B9A79"/>
                </a:solidFill>
                <a:cs typeface="+mn-ea"/>
                <a:sym typeface="+mn-lt"/>
              </a:endParaRPr>
            </a:p>
          </p:txBody>
        </p:sp>
        <p:sp>
          <p:nvSpPr>
            <p:cNvPr id="19" name="任意多边形 20"/>
            <p:cNvSpPr/>
            <p:nvPr/>
          </p:nvSpPr>
          <p:spPr>
            <a:xfrm>
              <a:off x="1751014" y="4991779"/>
              <a:ext cx="760928" cy="342327"/>
            </a:xfrm>
            <a:custGeom>
              <a:avLst/>
              <a:gdLst>
                <a:gd name="connsiteX0" fmla="*/ 67457 w 824459"/>
                <a:gd name="connsiteY0" fmla="*/ 0 h 294221"/>
                <a:gd name="connsiteX1" fmla="*/ 757002 w 824459"/>
                <a:gd name="connsiteY1" fmla="*/ 0 h 294221"/>
                <a:gd name="connsiteX2" fmla="*/ 824459 w 824459"/>
                <a:gd name="connsiteY2" fmla="*/ 67457 h 294221"/>
                <a:gd name="connsiteX3" fmla="*/ 824459 w 824459"/>
                <a:gd name="connsiteY3" fmla="*/ 294221 h 294221"/>
                <a:gd name="connsiteX4" fmla="*/ 0 w 824459"/>
                <a:gd name="connsiteY4" fmla="*/ 294221 h 294221"/>
                <a:gd name="connsiteX5" fmla="*/ 0 w 824459"/>
                <a:gd name="connsiteY5" fmla="*/ 67457 h 294221"/>
                <a:gd name="connsiteX6" fmla="*/ 67457 w 824459"/>
                <a:gd name="connsiteY6" fmla="*/ 0 h 29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459" h="294221">
                  <a:moveTo>
                    <a:pt x="67457" y="0"/>
                  </a:moveTo>
                  <a:lnTo>
                    <a:pt x="757002" y="0"/>
                  </a:lnTo>
                  <a:cubicBezTo>
                    <a:pt x="794257" y="0"/>
                    <a:pt x="824459" y="30202"/>
                    <a:pt x="824459" y="67457"/>
                  </a:cubicBezTo>
                  <a:lnTo>
                    <a:pt x="824459" y="294221"/>
                  </a:lnTo>
                  <a:lnTo>
                    <a:pt x="0" y="294221"/>
                  </a:lnTo>
                  <a:lnTo>
                    <a:pt x="0" y="67457"/>
                  </a:lnTo>
                  <a:cubicBezTo>
                    <a:pt x="0" y="30202"/>
                    <a:pt x="30202" y="0"/>
                    <a:pt x="67457" y="0"/>
                  </a:cubicBezTo>
                  <a:close/>
                </a:path>
              </a:pathLst>
            </a:custGeom>
            <a:solidFill>
              <a:srgbClr val="FF8C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a:solidFill>
                  <a:srgbClr val="2B9A79"/>
                </a:solidFill>
                <a:cs typeface="+mn-ea"/>
                <a:sym typeface="+mn-lt"/>
              </a:endParaRPr>
            </a:p>
          </p:txBody>
        </p:sp>
        <p:sp>
          <p:nvSpPr>
            <p:cNvPr id="20" name="矩形 21"/>
            <p:cNvSpPr>
              <a:spLocks noChangeArrowheads="1"/>
            </p:cNvSpPr>
            <p:nvPr/>
          </p:nvSpPr>
          <p:spPr bwMode="auto">
            <a:xfrm>
              <a:off x="1689436" y="5397151"/>
              <a:ext cx="822506" cy="43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000">
                  <a:solidFill>
                    <a:srgbClr val="2B9A79"/>
                  </a:solidFill>
                  <a:cs typeface="+mn-ea"/>
                  <a:sym typeface="+mn-lt"/>
                </a:rPr>
                <a:t>01</a:t>
              </a:r>
              <a:endParaRPr lang="zh-CN" altLang="en-US" sz="2000">
                <a:solidFill>
                  <a:srgbClr val="2B9A79"/>
                </a:solidFill>
                <a:cs typeface="+mn-ea"/>
                <a:sym typeface="+mn-lt"/>
              </a:endParaRPr>
            </a:p>
          </p:txBody>
        </p:sp>
        <p:sp>
          <p:nvSpPr>
            <p:cNvPr id="21" name="任意多边形 19"/>
            <p:cNvSpPr/>
            <p:nvPr/>
          </p:nvSpPr>
          <p:spPr>
            <a:xfrm>
              <a:off x="2791976" y="4048065"/>
              <a:ext cx="762394" cy="1286041"/>
            </a:xfrm>
            <a:custGeom>
              <a:avLst/>
              <a:gdLst>
                <a:gd name="connsiteX0" fmla="*/ 137413 w 824459"/>
                <a:gd name="connsiteY0" fmla="*/ 0 h 1103690"/>
                <a:gd name="connsiteX1" fmla="*/ 687046 w 824459"/>
                <a:gd name="connsiteY1" fmla="*/ 0 h 1103690"/>
                <a:gd name="connsiteX2" fmla="*/ 824459 w 824459"/>
                <a:gd name="connsiteY2" fmla="*/ 137413 h 1103690"/>
                <a:gd name="connsiteX3" fmla="*/ 824459 w 824459"/>
                <a:gd name="connsiteY3" fmla="*/ 1076791 h 1103690"/>
                <a:gd name="connsiteX4" fmla="*/ 819028 w 824459"/>
                <a:gd name="connsiteY4" fmla="*/ 1103690 h 1103690"/>
                <a:gd name="connsiteX5" fmla="*/ 5431 w 824459"/>
                <a:gd name="connsiteY5" fmla="*/ 1103690 h 1103690"/>
                <a:gd name="connsiteX6" fmla="*/ 0 w 824459"/>
                <a:gd name="connsiteY6" fmla="*/ 1076791 h 1103690"/>
                <a:gd name="connsiteX7" fmla="*/ 0 w 824459"/>
                <a:gd name="connsiteY7" fmla="*/ 137413 h 1103690"/>
                <a:gd name="connsiteX8" fmla="*/ 137413 w 824459"/>
                <a:gd name="connsiteY8" fmla="*/ 0 h 1103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459" h="1103690">
                  <a:moveTo>
                    <a:pt x="137413" y="0"/>
                  </a:moveTo>
                  <a:lnTo>
                    <a:pt x="687046" y="0"/>
                  </a:lnTo>
                  <a:cubicBezTo>
                    <a:pt x="762937" y="0"/>
                    <a:pt x="824459" y="61522"/>
                    <a:pt x="824459" y="137413"/>
                  </a:cubicBezTo>
                  <a:lnTo>
                    <a:pt x="824459" y="1076791"/>
                  </a:lnTo>
                  <a:lnTo>
                    <a:pt x="819028" y="1103690"/>
                  </a:lnTo>
                  <a:lnTo>
                    <a:pt x="5431" y="1103690"/>
                  </a:lnTo>
                  <a:lnTo>
                    <a:pt x="0" y="1076791"/>
                  </a:lnTo>
                  <a:lnTo>
                    <a:pt x="0" y="137413"/>
                  </a:lnTo>
                  <a:cubicBezTo>
                    <a:pt x="0" y="61522"/>
                    <a:pt x="61522" y="0"/>
                    <a:pt x="137413" y="0"/>
                  </a:cubicBezTo>
                  <a:close/>
                </a:path>
              </a:pathLst>
            </a:custGeom>
            <a:solidFill>
              <a:srgbClr val="2B9A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a:solidFill>
                  <a:srgbClr val="2B9A79"/>
                </a:solidFill>
                <a:cs typeface="+mn-ea"/>
                <a:sym typeface="+mn-lt"/>
              </a:endParaRPr>
            </a:p>
          </p:txBody>
        </p:sp>
        <p:sp>
          <p:nvSpPr>
            <p:cNvPr id="22" name="矩形 22"/>
            <p:cNvSpPr>
              <a:spLocks noChangeArrowheads="1"/>
            </p:cNvSpPr>
            <p:nvPr/>
          </p:nvSpPr>
          <p:spPr bwMode="auto">
            <a:xfrm>
              <a:off x="2731863" y="5397151"/>
              <a:ext cx="822507" cy="43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000">
                  <a:solidFill>
                    <a:srgbClr val="2B9A79"/>
                  </a:solidFill>
                  <a:cs typeface="+mn-ea"/>
                  <a:sym typeface="+mn-lt"/>
                </a:rPr>
                <a:t>02</a:t>
              </a:r>
              <a:endParaRPr lang="zh-CN" altLang="en-US" sz="2000">
                <a:solidFill>
                  <a:srgbClr val="2B9A79"/>
                </a:solidFill>
                <a:cs typeface="+mn-ea"/>
                <a:sym typeface="+mn-lt"/>
              </a:endParaRPr>
            </a:p>
          </p:txBody>
        </p:sp>
        <p:sp>
          <p:nvSpPr>
            <p:cNvPr id="23" name="任意多边形 18"/>
            <p:cNvSpPr/>
            <p:nvPr/>
          </p:nvSpPr>
          <p:spPr>
            <a:xfrm>
              <a:off x="3832937" y="3191320"/>
              <a:ext cx="762394" cy="2142786"/>
            </a:xfrm>
            <a:custGeom>
              <a:avLst/>
              <a:gdLst>
                <a:gd name="connsiteX0" fmla="*/ 137413 w 824459"/>
                <a:gd name="connsiteY0" fmla="*/ 0 h 1838208"/>
                <a:gd name="connsiteX1" fmla="*/ 687046 w 824459"/>
                <a:gd name="connsiteY1" fmla="*/ 0 h 1838208"/>
                <a:gd name="connsiteX2" fmla="*/ 824459 w 824459"/>
                <a:gd name="connsiteY2" fmla="*/ 137413 h 1838208"/>
                <a:gd name="connsiteX3" fmla="*/ 824459 w 824459"/>
                <a:gd name="connsiteY3" fmla="*/ 1811309 h 1838208"/>
                <a:gd name="connsiteX4" fmla="*/ 819028 w 824459"/>
                <a:gd name="connsiteY4" fmla="*/ 1838208 h 1838208"/>
                <a:gd name="connsiteX5" fmla="*/ 5431 w 824459"/>
                <a:gd name="connsiteY5" fmla="*/ 1838208 h 1838208"/>
                <a:gd name="connsiteX6" fmla="*/ 0 w 824459"/>
                <a:gd name="connsiteY6" fmla="*/ 1811309 h 1838208"/>
                <a:gd name="connsiteX7" fmla="*/ 0 w 824459"/>
                <a:gd name="connsiteY7" fmla="*/ 137413 h 1838208"/>
                <a:gd name="connsiteX8" fmla="*/ 137413 w 824459"/>
                <a:gd name="connsiteY8" fmla="*/ 0 h 183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459" h="1838208">
                  <a:moveTo>
                    <a:pt x="137413" y="0"/>
                  </a:moveTo>
                  <a:lnTo>
                    <a:pt x="687046" y="0"/>
                  </a:lnTo>
                  <a:cubicBezTo>
                    <a:pt x="762937" y="0"/>
                    <a:pt x="824459" y="61522"/>
                    <a:pt x="824459" y="137413"/>
                  </a:cubicBezTo>
                  <a:lnTo>
                    <a:pt x="824459" y="1811309"/>
                  </a:lnTo>
                  <a:lnTo>
                    <a:pt x="819028" y="1838208"/>
                  </a:lnTo>
                  <a:lnTo>
                    <a:pt x="5431" y="1838208"/>
                  </a:lnTo>
                  <a:lnTo>
                    <a:pt x="0" y="1811309"/>
                  </a:lnTo>
                  <a:lnTo>
                    <a:pt x="0" y="137413"/>
                  </a:lnTo>
                  <a:cubicBezTo>
                    <a:pt x="0" y="61522"/>
                    <a:pt x="61522" y="0"/>
                    <a:pt x="137413" y="0"/>
                  </a:cubicBezTo>
                  <a:close/>
                </a:path>
              </a:pathLst>
            </a:custGeom>
            <a:solidFill>
              <a:srgbClr val="0E5C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000">
                <a:solidFill>
                  <a:srgbClr val="2B9A79"/>
                </a:solidFill>
                <a:cs typeface="+mn-ea"/>
                <a:sym typeface="+mn-lt"/>
              </a:endParaRPr>
            </a:p>
          </p:txBody>
        </p:sp>
        <p:sp>
          <p:nvSpPr>
            <p:cNvPr id="24" name="矩形 23"/>
            <p:cNvSpPr>
              <a:spLocks noChangeArrowheads="1"/>
            </p:cNvSpPr>
            <p:nvPr/>
          </p:nvSpPr>
          <p:spPr bwMode="auto">
            <a:xfrm>
              <a:off x="3803614" y="5397151"/>
              <a:ext cx="822506" cy="43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000">
                  <a:solidFill>
                    <a:srgbClr val="2B9A79"/>
                  </a:solidFill>
                  <a:cs typeface="+mn-ea"/>
                  <a:sym typeface="+mn-lt"/>
                </a:rPr>
                <a:t>03</a:t>
              </a:r>
              <a:endParaRPr lang="zh-CN" altLang="en-US" sz="2000">
                <a:solidFill>
                  <a:srgbClr val="2B9A79"/>
                </a:solidFill>
                <a:cs typeface="+mn-ea"/>
                <a:sym typeface="+mn-lt"/>
              </a:endParaRPr>
            </a:p>
          </p:txBody>
        </p:sp>
      </p:grpSp>
      <p:sp>
        <p:nvSpPr>
          <p:cNvPr id="25" name="文本框 24"/>
          <p:cNvSpPr txBox="1"/>
          <p:nvPr/>
        </p:nvSpPr>
        <p:spPr>
          <a:xfrm>
            <a:off x="5959879" y="1798350"/>
            <a:ext cx="2195633" cy="400110"/>
          </a:xfrm>
          <a:prstGeom prst="rect">
            <a:avLst/>
          </a:prstGeom>
          <a:noFill/>
        </p:spPr>
        <p:txBody>
          <a:bodyPr wrap="square" rtlCol="0">
            <a:spAutoFit/>
          </a:bodyPr>
          <a:lstStyle/>
          <a:p>
            <a:r>
              <a:rPr lang="en-US" altLang="zh-CN" sz="2000" b="1" dirty="0">
                <a:solidFill>
                  <a:srgbClr val="178262"/>
                </a:solidFill>
                <a:cs typeface="+mn-ea"/>
                <a:sym typeface="+mn-lt"/>
              </a:rPr>
              <a:t>Add title text</a:t>
            </a:r>
            <a:endParaRPr lang="zh-CN" altLang="en-US" sz="2000" b="1" dirty="0">
              <a:solidFill>
                <a:srgbClr val="178262"/>
              </a:solidFill>
              <a:cs typeface="+mn-ea"/>
              <a:sym typeface="+mn-lt"/>
            </a:endParaRPr>
          </a:p>
        </p:txBody>
      </p:sp>
      <p:sp>
        <p:nvSpPr>
          <p:cNvPr id="26" name="文本框 25"/>
          <p:cNvSpPr txBox="1"/>
          <p:nvPr/>
        </p:nvSpPr>
        <p:spPr>
          <a:xfrm>
            <a:off x="5959880" y="2152879"/>
            <a:ext cx="5127220" cy="307777"/>
          </a:xfrm>
          <a:prstGeom prst="rect">
            <a:avLst/>
          </a:prstGeom>
          <a:noFill/>
        </p:spPr>
        <p:txBody>
          <a:bodyPr wrap="square" rtlCol="0">
            <a:spAutoFit/>
          </a:bodyPr>
          <a:lstStyle/>
          <a:p>
            <a:r>
              <a:rPr lang="en-US" altLang="zh-CN" sz="1400" dirty="0">
                <a:solidFill>
                  <a:srgbClr val="178262"/>
                </a:solidFill>
                <a:cs typeface="+mn-ea"/>
                <a:sym typeface="+mn-lt"/>
              </a:rPr>
              <a:t>Click here to add content, content to match the title. </a:t>
            </a:r>
            <a:endParaRPr lang="zh-CN" altLang="en-US" sz="1400" dirty="0">
              <a:solidFill>
                <a:srgbClr val="178262"/>
              </a:solidFill>
              <a:cs typeface="+mn-ea"/>
              <a:sym typeface="+mn-lt"/>
            </a:endParaRPr>
          </a:p>
        </p:txBody>
      </p:sp>
      <p:sp>
        <p:nvSpPr>
          <p:cNvPr id="27" name="文本框 26"/>
          <p:cNvSpPr txBox="1"/>
          <p:nvPr/>
        </p:nvSpPr>
        <p:spPr>
          <a:xfrm>
            <a:off x="6021221" y="2844384"/>
            <a:ext cx="2195633" cy="400110"/>
          </a:xfrm>
          <a:prstGeom prst="rect">
            <a:avLst/>
          </a:prstGeom>
          <a:noFill/>
        </p:spPr>
        <p:txBody>
          <a:bodyPr wrap="square" rtlCol="0">
            <a:spAutoFit/>
          </a:bodyPr>
          <a:lstStyle/>
          <a:p>
            <a:r>
              <a:rPr lang="en-US" altLang="zh-CN" sz="2000" b="1" dirty="0">
                <a:solidFill>
                  <a:srgbClr val="178262"/>
                </a:solidFill>
                <a:cs typeface="+mn-ea"/>
                <a:sym typeface="+mn-lt"/>
              </a:rPr>
              <a:t>Add title text</a:t>
            </a:r>
            <a:endParaRPr lang="zh-CN" altLang="en-US" sz="2000" b="1" dirty="0">
              <a:solidFill>
                <a:srgbClr val="178262"/>
              </a:solidFill>
              <a:cs typeface="+mn-ea"/>
              <a:sym typeface="+mn-lt"/>
            </a:endParaRPr>
          </a:p>
        </p:txBody>
      </p:sp>
      <p:sp>
        <p:nvSpPr>
          <p:cNvPr id="28" name="文本框 27"/>
          <p:cNvSpPr txBox="1"/>
          <p:nvPr/>
        </p:nvSpPr>
        <p:spPr>
          <a:xfrm>
            <a:off x="6021222" y="3198913"/>
            <a:ext cx="5127220" cy="307777"/>
          </a:xfrm>
          <a:prstGeom prst="rect">
            <a:avLst/>
          </a:prstGeom>
          <a:noFill/>
        </p:spPr>
        <p:txBody>
          <a:bodyPr wrap="square" rtlCol="0">
            <a:spAutoFit/>
          </a:bodyPr>
          <a:lstStyle/>
          <a:p>
            <a:r>
              <a:rPr lang="en-US" altLang="zh-CN" sz="1400" dirty="0">
                <a:solidFill>
                  <a:srgbClr val="178262"/>
                </a:solidFill>
                <a:cs typeface="+mn-ea"/>
                <a:sym typeface="+mn-lt"/>
              </a:rPr>
              <a:t>Click here to add content, content to match the title. </a:t>
            </a:r>
            <a:endParaRPr lang="zh-CN" altLang="en-US" sz="1400" dirty="0">
              <a:solidFill>
                <a:srgbClr val="178262"/>
              </a:solidFill>
              <a:cs typeface="+mn-ea"/>
              <a:sym typeface="+mn-lt"/>
            </a:endParaRPr>
          </a:p>
        </p:txBody>
      </p:sp>
      <p:sp>
        <p:nvSpPr>
          <p:cNvPr id="29" name="文本框 28"/>
          <p:cNvSpPr txBox="1"/>
          <p:nvPr/>
        </p:nvSpPr>
        <p:spPr>
          <a:xfrm>
            <a:off x="6021221" y="3910932"/>
            <a:ext cx="2195633" cy="400110"/>
          </a:xfrm>
          <a:prstGeom prst="rect">
            <a:avLst/>
          </a:prstGeom>
          <a:noFill/>
        </p:spPr>
        <p:txBody>
          <a:bodyPr wrap="square" rtlCol="0">
            <a:spAutoFit/>
          </a:bodyPr>
          <a:lstStyle/>
          <a:p>
            <a:r>
              <a:rPr lang="en-US" altLang="zh-CN" sz="2000" b="1" dirty="0">
                <a:solidFill>
                  <a:srgbClr val="178262"/>
                </a:solidFill>
                <a:cs typeface="+mn-ea"/>
                <a:sym typeface="+mn-lt"/>
              </a:rPr>
              <a:t>Add title text</a:t>
            </a:r>
            <a:endParaRPr lang="zh-CN" altLang="en-US" sz="2000" b="1" dirty="0">
              <a:solidFill>
                <a:srgbClr val="178262"/>
              </a:solidFill>
              <a:cs typeface="+mn-ea"/>
              <a:sym typeface="+mn-lt"/>
            </a:endParaRPr>
          </a:p>
        </p:txBody>
      </p:sp>
      <p:sp>
        <p:nvSpPr>
          <p:cNvPr id="30" name="文本框 29"/>
          <p:cNvSpPr txBox="1"/>
          <p:nvPr/>
        </p:nvSpPr>
        <p:spPr>
          <a:xfrm>
            <a:off x="6021222" y="4265461"/>
            <a:ext cx="5127220" cy="307777"/>
          </a:xfrm>
          <a:prstGeom prst="rect">
            <a:avLst/>
          </a:prstGeom>
          <a:noFill/>
        </p:spPr>
        <p:txBody>
          <a:bodyPr wrap="square" rtlCol="0">
            <a:spAutoFit/>
          </a:bodyPr>
          <a:lstStyle/>
          <a:p>
            <a:r>
              <a:rPr lang="en-US" altLang="zh-CN" sz="1400" dirty="0">
                <a:solidFill>
                  <a:srgbClr val="178262"/>
                </a:solidFill>
                <a:cs typeface="+mn-ea"/>
                <a:sym typeface="+mn-lt"/>
              </a:rPr>
              <a:t>Click here to add content, content to match the title. </a:t>
            </a:r>
            <a:endParaRPr lang="zh-CN" altLang="en-US" sz="1400" dirty="0">
              <a:solidFill>
                <a:srgbClr val="178262"/>
              </a:solidFill>
              <a:cs typeface="+mn-ea"/>
              <a:sym typeface="+mn-lt"/>
            </a:endParaRPr>
          </a:p>
        </p:txBody>
      </p:sp>
      <p:sp>
        <p:nvSpPr>
          <p:cNvPr id="31" name="文本框 30"/>
          <p:cNvSpPr txBox="1"/>
          <p:nvPr/>
        </p:nvSpPr>
        <p:spPr>
          <a:xfrm>
            <a:off x="6019702" y="4950483"/>
            <a:ext cx="2195633" cy="400110"/>
          </a:xfrm>
          <a:prstGeom prst="rect">
            <a:avLst/>
          </a:prstGeom>
          <a:noFill/>
        </p:spPr>
        <p:txBody>
          <a:bodyPr wrap="square" rtlCol="0">
            <a:spAutoFit/>
          </a:bodyPr>
          <a:lstStyle/>
          <a:p>
            <a:r>
              <a:rPr lang="en-US" altLang="zh-CN" sz="2000" b="1" dirty="0">
                <a:solidFill>
                  <a:srgbClr val="178262"/>
                </a:solidFill>
                <a:cs typeface="+mn-ea"/>
                <a:sym typeface="+mn-lt"/>
              </a:rPr>
              <a:t>Add title text</a:t>
            </a:r>
            <a:endParaRPr lang="zh-CN" altLang="en-US" sz="2000" b="1" dirty="0">
              <a:solidFill>
                <a:srgbClr val="178262"/>
              </a:solidFill>
              <a:cs typeface="+mn-ea"/>
              <a:sym typeface="+mn-lt"/>
            </a:endParaRPr>
          </a:p>
        </p:txBody>
      </p:sp>
      <p:sp>
        <p:nvSpPr>
          <p:cNvPr id="32" name="文本框 31"/>
          <p:cNvSpPr txBox="1"/>
          <p:nvPr/>
        </p:nvSpPr>
        <p:spPr>
          <a:xfrm>
            <a:off x="6019703" y="5305012"/>
            <a:ext cx="5127220" cy="307777"/>
          </a:xfrm>
          <a:prstGeom prst="rect">
            <a:avLst/>
          </a:prstGeom>
          <a:noFill/>
        </p:spPr>
        <p:txBody>
          <a:bodyPr wrap="square" rtlCol="0">
            <a:spAutoFit/>
          </a:bodyPr>
          <a:lstStyle/>
          <a:p>
            <a:r>
              <a:rPr lang="en-US" altLang="zh-CN" sz="1400" dirty="0">
                <a:solidFill>
                  <a:srgbClr val="178262"/>
                </a:solidFill>
                <a:cs typeface="+mn-ea"/>
                <a:sym typeface="+mn-lt"/>
              </a:rPr>
              <a:t>Click here to add content, content to match the title. </a:t>
            </a:r>
            <a:endParaRPr lang="zh-CN" altLang="en-US" sz="1400" dirty="0">
              <a:solidFill>
                <a:srgbClr val="17826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500"/>
                                        <p:tgtEl>
                                          <p:spTgt spid="29"/>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left)">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p:bldP spid="26" grpId="0"/>
      <p:bldP spid="27" grpId="0"/>
      <p:bldP spid="28" grpId="0"/>
      <p:bldP spid="29" grpId="0"/>
      <p:bldP spid="30" grpId="0"/>
      <p:bldP spid="31"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267663" y="-1829657"/>
            <a:ext cx="14074435" cy="10038887"/>
            <a:chOff x="-1267663" y="-1829657"/>
            <a:chExt cx="14074435" cy="10038887"/>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17474">
              <a:off x="4090771" y="5378584"/>
              <a:ext cx="1503759" cy="2078423"/>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0143" y="-417447"/>
              <a:ext cx="1460003" cy="1603265"/>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043063">
              <a:off x="6677726" y="5627179"/>
              <a:ext cx="1460003" cy="1603265"/>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418060">
              <a:off x="6122709" y="-513328"/>
              <a:ext cx="1503759" cy="2078423"/>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709980">
              <a:off x="-1084507" y="-781836"/>
              <a:ext cx="4542651" cy="360474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453054">
              <a:off x="7711434" y="-1273088"/>
              <a:ext cx="5391337" cy="4278200"/>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985760">
              <a:off x="8467594" y="3920795"/>
              <a:ext cx="4782110" cy="3794759"/>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825019">
              <a:off x="9120330" y="1405762"/>
              <a:ext cx="4110817" cy="3262066"/>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807940">
              <a:off x="-1267663" y="3525136"/>
              <a:ext cx="5636592" cy="4472818"/>
            </a:xfrm>
            <a:prstGeom prst="rect">
              <a:avLst/>
            </a:prstGeom>
          </p:spPr>
        </p:pic>
      </p:grpSp>
      <p:sp>
        <p:nvSpPr>
          <p:cNvPr id="12" name="矩形 11"/>
          <p:cNvSpPr/>
          <p:nvPr/>
        </p:nvSpPr>
        <p:spPr>
          <a:xfrm>
            <a:off x="489857" y="506186"/>
            <a:ext cx="11201400" cy="5878285"/>
          </a:xfrm>
          <a:prstGeom prst="rect">
            <a:avLst/>
          </a:prstGeom>
          <a:solidFill>
            <a:srgbClr val="EBFBF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图片 14"/>
          <p:cNvPicPr>
            <a:picLocks noChangeAspect="1"/>
          </p:cNvPicPr>
          <p:nvPr/>
        </p:nvPicPr>
        <p:blipFill rotWithShape="1">
          <a:blip r:embed="rId6" cstate="print">
            <a:extLst>
              <a:ext uri="{28A0092B-C50C-407E-A947-70E740481C1C}">
                <a14:useLocalDpi xmlns:a14="http://schemas.microsoft.com/office/drawing/2010/main" val="0"/>
              </a:ext>
            </a:extLst>
          </a:blip>
          <a:srcRect l="22414" t="14286" r="20631" b="15714"/>
          <a:stretch>
            <a:fillRect/>
          </a:stretch>
        </p:blipFill>
        <p:spPr>
          <a:xfrm>
            <a:off x="621801" y="704561"/>
            <a:ext cx="565017" cy="694427"/>
          </a:xfrm>
          <a:prstGeom prst="rect">
            <a:avLst/>
          </a:prstGeom>
        </p:spPr>
      </p:pic>
      <p:sp>
        <p:nvSpPr>
          <p:cNvPr id="13" name="文本框 12"/>
          <p:cNvSpPr txBox="1"/>
          <p:nvPr/>
        </p:nvSpPr>
        <p:spPr>
          <a:xfrm>
            <a:off x="1105853" y="750511"/>
            <a:ext cx="2419509" cy="523220"/>
          </a:xfrm>
          <a:prstGeom prst="rect">
            <a:avLst/>
          </a:prstGeom>
          <a:noFill/>
        </p:spPr>
        <p:txBody>
          <a:bodyPr wrap="none" rtlCol="0">
            <a:spAutoFit/>
          </a:bodyPr>
          <a:lstStyle>
            <a:defPPr>
              <a:defRPr lang="zh-CN"/>
            </a:defPPr>
            <a:lvl1pPr>
              <a:defRPr sz="2800">
                <a:solidFill>
                  <a:srgbClr val="178262"/>
                </a:solidFill>
                <a:latin typeface="汉真广标" pitchFamily="49" charset="-122"/>
                <a:ea typeface="汉真广标" pitchFamily="49" charset="-122"/>
              </a:defRPr>
            </a:lvl1pPr>
          </a:lstStyle>
          <a:p>
            <a:r>
              <a:rPr lang="en-US" altLang="zh-CN" dirty="0">
                <a:latin typeface="+mn-lt"/>
                <a:ea typeface="+mn-ea"/>
                <a:cs typeface="+mn-ea"/>
                <a:sym typeface="+mn-lt"/>
              </a:rPr>
              <a:t>Add title text</a:t>
            </a:r>
            <a:endParaRPr lang="zh-CN" altLang="en-US" dirty="0">
              <a:latin typeface="+mn-lt"/>
              <a:ea typeface="+mn-ea"/>
              <a:cs typeface="+mn-ea"/>
              <a:sym typeface="+mn-lt"/>
            </a:endParaRPr>
          </a:p>
        </p:txBody>
      </p:sp>
      <p:sp>
        <p:nvSpPr>
          <p:cNvPr id="19" name="Oval 22"/>
          <p:cNvSpPr>
            <a:spLocks noChangeArrowheads="1"/>
          </p:cNvSpPr>
          <p:nvPr/>
        </p:nvSpPr>
        <p:spPr bwMode="auto">
          <a:xfrm>
            <a:off x="1050557" y="4204705"/>
            <a:ext cx="646775" cy="648974"/>
          </a:xfrm>
          <a:prstGeom prst="ellipse">
            <a:avLst/>
          </a:prstGeom>
          <a:solidFill>
            <a:srgbClr val="0D5F6F"/>
          </a:solidFill>
          <a:ln>
            <a:noFill/>
          </a:ln>
        </p:spPr>
        <p:txBody>
          <a:bodyPr anchor="ctr" anchorCtr="1"/>
          <a:lstStyle/>
          <a:p>
            <a:pPr algn="ctr"/>
            <a:r>
              <a:rPr lang="en-US" altLang="zh-CN" sz="2400" dirty="0">
                <a:solidFill>
                  <a:schemeClr val="bg1"/>
                </a:solidFill>
                <a:cs typeface="+mn-ea"/>
                <a:sym typeface="+mn-lt"/>
              </a:rPr>
              <a:t>1</a:t>
            </a:r>
            <a:endParaRPr lang="zh-CN" altLang="en-US" sz="2400" dirty="0">
              <a:solidFill>
                <a:schemeClr val="bg1"/>
              </a:solidFill>
              <a:cs typeface="+mn-ea"/>
              <a:sym typeface="+mn-lt"/>
            </a:endParaRPr>
          </a:p>
        </p:txBody>
      </p:sp>
      <p:sp>
        <p:nvSpPr>
          <p:cNvPr id="20" name="Oval 25"/>
          <p:cNvSpPr>
            <a:spLocks noChangeArrowheads="1"/>
          </p:cNvSpPr>
          <p:nvPr/>
        </p:nvSpPr>
        <p:spPr bwMode="auto">
          <a:xfrm>
            <a:off x="6440342" y="5370659"/>
            <a:ext cx="646775" cy="648974"/>
          </a:xfrm>
          <a:prstGeom prst="ellipse">
            <a:avLst/>
          </a:prstGeom>
          <a:solidFill>
            <a:srgbClr val="0D5F6F"/>
          </a:solidFill>
          <a:ln>
            <a:noFill/>
          </a:ln>
        </p:spPr>
        <p:txBody>
          <a:bodyPr anchor="ctr" anchorCtr="1"/>
          <a:lstStyle/>
          <a:p>
            <a:pPr algn="ctr"/>
            <a:r>
              <a:rPr lang="en-US" altLang="zh-CN" sz="2400" dirty="0">
                <a:solidFill>
                  <a:schemeClr val="bg1"/>
                </a:solidFill>
                <a:cs typeface="+mn-ea"/>
                <a:sym typeface="+mn-lt"/>
              </a:rPr>
              <a:t>4</a:t>
            </a:r>
            <a:endParaRPr lang="zh-CN" altLang="en-US" sz="2400" dirty="0">
              <a:solidFill>
                <a:schemeClr val="bg1"/>
              </a:solidFill>
              <a:cs typeface="+mn-ea"/>
              <a:sym typeface="+mn-lt"/>
            </a:endParaRPr>
          </a:p>
        </p:txBody>
      </p:sp>
      <p:sp>
        <p:nvSpPr>
          <p:cNvPr id="21" name="Oval 28"/>
          <p:cNvSpPr>
            <a:spLocks noChangeArrowheads="1"/>
          </p:cNvSpPr>
          <p:nvPr/>
        </p:nvSpPr>
        <p:spPr bwMode="auto">
          <a:xfrm>
            <a:off x="6440342" y="4204705"/>
            <a:ext cx="646775" cy="648974"/>
          </a:xfrm>
          <a:prstGeom prst="ellipse">
            <a:avLst/>
          </a:prstGeom>
          <a:solidFill>
            <a:srgbClr val="178262"/>
          </a:solidFill>
          <a:ln>
            <a:noFill/>
          </a:ln>
        </p:spPr>
        <p:txBody>
          <a:bodyPr anchor="ctr" anchorCtr="1"/>
          <a:lstStyle/>
          <a:p>
            <a:pPr algn="ctr"/>
            <a:r>
              <a:rPr lang="en-US" altLang="zh-CN" sz="2400" dirty="0">
                <a:solidFill>
                  <a:schemeClr val="bg1"/>
                </a:solidFill>
                <a:cs typeface="+mn-ea"/>
                <a:sym typeface="+mn-lt"/>
              </a:rPr>
              <a:t>3</a:t>
            </a:r>
            <a:endParaRPr lang="zh-CN" altLang="en-US" sz="2400" dirty="0">
              <a:solidFill>
                <a:schemeClr val="bg1"/>
              </a:solidFill>
              <a:cs typeface="+mn-ea"/>
              <a:sym typeface="+mn-lt"/>
            </a:endParaRPr>
          </a:p>
        </p:txBody>
      </p:sp>
      <p:sp>
        <p:nvSpPr>
          <p:cNvPr id="22" name="Oval 31"/>
          <p:cNvSpPr>
            <a:spLocks noChangeArrowheads="1"/>
          </p:cNvSpPr>
          <p:nvPr/>
        </p:nvSpPr>
        <p:spPr bwMode="auto">
          <a:xfrm>
            <a:off x="1050557" y="5370659"/>
            <a:ext cx="646775" cy="648974"/>
          </a:xfrm>
          <a:prstGeom prst="ellipse">
            <a:avLst/>
          </a:prstGeom>
          <a:solidFill>
            <a:srgbClr val="178262"/>
          </a:solidFill>
          <a:ln>
            <a:noFill/>
          </a:ln>
        </p:spPr>
        <p:txBody>
          <a:bodyPr anchor="ctr" anchorCtr="1"/>
          <a:lstStyle/>
          <a:p>
            <a:pPr algn="ctr"/>
            <a:r>
              <a:rPr lang="en-US" altLang="zh-CN" sz="2400" dirty="0">
                <a:solidFill>
                  <a:schemeClr val="bg1"/>
                </a:solidFill>
                <a:cs typeface="+mn-ea"/>
                <a:sym typeface="+mn-lt"/>
              </a:rPr>
              <a:t>2</a:t>
            </a:r>
            <a:endParaRPr lang="zh-CN" altLang="en-US" sz="2400" dirty="0">
              <a:solidFill>
                <a:schemeClr val="bg1"/>
              </a:solidFill>
              <a:cs typeface="+mn-ea"/>
              <a:sym typeface="+mn-lt"/>
            </a:endParaRPr>
          </a:p>
        </p:txBody>
      </p:sp>
      <p:sp>
        <p:nvSpPr>
          <p:cNvPr id="27" name="矩形 26"/>
          <p:cNvSpPr>
            <a:spLocks noChangeAspect="1"/>
          </p:cNvSpPr>
          <p:nvPr/>
        </p:nvSpPr>
        <p:spPr>
          <a:xfrm>
            <a:off x="1440082" y="1468313"/>
            <a:ext cx="9300949" cy="2459713"/>
          </a:xfrm>
          <a:prstGeom prst="rect">
            <a:avLst/>
          </a:prstGeom>
          <a:blipFill dpi="0" rotWithShape="1">
            <a:blip r:embed="rId7"/>
            <a:srcRect/>
            <a:stretch>
              <a:fillRect t="-79091" b="-72997"/>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cs typeface="+mn-ea"/>
              <a:sym typeface="+mn-lt"/>
            </a:endParaRPr>
          </a:p>
        </p:txBody>
      </p:sp>
      <p:sp>
        <p:nvSpPr>
          <p:cNvPr id="28" name="文本框 27"/>
          <p:cNvSpPr txBox="1"/>
          <p:nvPr/>
        </p:nvSpPr>
        <p:spPr>
          <a:xfrm>
            <a:off x="1765837" y="4082886"/>
            <a:ext cx="2330584" cy="400110"/>
          </a:xfrm>
          <a:prstGeom prst="rect">
            <a:avLst/>
          </a:prstGeom>
          <a:noFill/>
        </p:spPr>
        <p:txBody>
          <a:bodyPr wrap="square" rtlCol="0">
            <a:spAutoFit/>
          </a:bodyPr>
          <a:lstStyle/>
          <a:p>
            <a:r>
              <a:rPr lang="en-US" altLang="zh-CN" sz="2000" b="1" dirty="0">
                <a:solidFill>
                  <a:srgbClr val="178262"/>
                </a:solidFill>
                <a:cs typeface="+mn-ea"/>
                <a:sym typeface="+mn-lt"/>
              </a:rPr>
              <a:t>Add title text</a:t>
            </a:r>
            <a:endParaRPr lang="zh-CN" altLang="en-US" sz="2000" b="1" dirty="0">
              <a:solidFill>
                <a:srgbClr val="178262"/>
              </a:solidFill>
              <a:cs typeface="+mn-ea"/>
              <a:sym typeface="+mn-lt"/>
            </a:endParaRPr>
          </a:p>
        </p:txBody>
      </p:sp>
      <p:sp>
        <p:nvSpPr>
          <p:cNvPr id="29" name="文本框 28"/>
          <p:cNvSpPr txBox="1"/>
          <p:nvPr/>
        </p:nvSpPr>
        <p:spPr>
          <a:xfrm>
            <a:off x="1765837" y="4437415"/>
            <a:ext cx="4142111" cy="523220"/>
          </a:xfrm>
          <a:prstGeom prst="rect">
            <a:avLst/>
          </a:prstGeom>
          <a:noFill/>
        </p:spPr>
        <p:txBody>
          <a:bodyPr wrap="square" rtlCol="0">
            <a:spAutoFit/>
          </a:bodyPr>
          <a:lstStyle/>
          <a:p>
            <a:r>
              <a:rPr lang="en-US" altLang="zh-CN" sz="1400" dirty="0">
                <a:solidFill>
                  <a:srgbClr val="178262"/>
                </a:solidFill>
                <a:cs typeface="+mn-ea"/>
                <a:sym typeface="+mn-lt"/>
              </a:rPr>
              <a:t>Click here to add content, content to match the title. </a:t>
            </a:r>
            <a:endParaRPr lang="zh-CN" altLang="en-US" sz="1400" dirty="0">
              <a:solidFill>
                <a:srgbClr val="178262"/>
              </a:solidFill>
              <a:cs typeface="+mn-ea"/>
              <a:sym typeface="+mn-lt"/>
            </a:endParaRPr>
          </a:p>
        </p:txBody>
      </p:sp>
      <p:sp>
        <p:nvSpPr>
          <p:cNvPr id="30" name="文本框 29"/>
          <p:cNvSpPr txBox="1"/>
          <p:nvPr/>
        </p:nvSpPr>
        <p:spPr>
          <a:xfrm>
            <a:off x="1716981" y="5248103"/>
            <a:ext cx="2330584" cy="400110"/>
          </a:xfrm>
          <a:prstGeom prst="rect">
            <a:avLst/>
          </a:prstGeom>
          <a:noFill/>
        </p:spPr>
        <p:txBody>
          <a:bodyPr wrap="square" rtlCol="0">
            <a:spAutoFit/>
          </a:bodyPr>
          <a:lstStyle/>
          <a:p>
            <a:r>
              <a:rPr lang="en-US" altLang="zh-CN" sz="2000" b="1" dirty="0">
                <a:solidFill>
                  <a:srgbClr val="178262"/>
                </a:solidFill>
                <a:cs typeface="+mn-ea"/>
                <a:sym typeface="+mn-lt"/>
              </a:rPr>
              <a:t>Add title text</a:t>
            </a:r>
            <a:endParaRPr lang="zh-CN" altLang="en-US" sz="2000" b="1" dirty="0">
              <a:solidFill>
                <a:srgbClr val="178262"/>
              </a:solidFill>
              <a:cs typeface="+mn-ea"/>
              <a:sym typeface="+mn-lt"/>
            </a:endParaRPr>
          </a:p>
        </p:txBody>
      </p:sp>
      <p:sp>
        <p:nvSpPr>
          <p:cNvPr id="31" name="文本框 30"/>
          <p:cNvSpPr txBox="1"/>
          <p:nvPr/>
        </p:nvSpPr>
        <p:spPr>
          <a:xfrm>
            <a:off x="1716981" y="5602632"/>
            <a:ext cx="4142111" cy="523220"/>
          </a:xfrm>
          <a:prstGeom prst="rect">
            <a:avLst/>
          </a:prstGeom>
          <a:noFill/>
        </p:spPr>
        <p:txBody>
          <a:bodyPr wrap="square" rtlCol="0">
            <a:spAutoFit/>
          </a:bodyPr>
          <a:lstStyle/>
          <a:p>
            <a:r>
              <a:rPr lang="en-US" altLang="zh-CN" sz="1400" dirty="0">
                <a:solidFill>
                  <a:srgbClr val="178262"/>
                </a:solidFill>
                <a:cs typeface="+mn-ea"/>
                <a:sym typeface="+mn-lt"/>
              </a:rPr>
              <a:t>Click here to add content, content to match the title. </a:t>
            </a:r>
            <a:endParaRPr lang="zh-CN" altLang="en-US" sz="1400" dirty="0">
              <a:solidFill>
                <a:srgbClr val="178262"/>
              </a:solidFill>
              <a:cs typeface="+mn-ea"/>
              <a:sym typeface="+mn-lt"/>
            </a:endParaRPr>
          </a:p>
        </p:txBody>
      </p:sp>
      <p:sp>
        <p:nvSpPr>
          <p:cNvPr id="32" name="文本框 31"/>
          <p:cNvSpPr txBox="1"/>
          <p:nvPr/>
        </p:nvSpPr>
        <p:spPr>
          <a:xfrm>
            <a:off x="7124015" y="4106343"/>
            <a:ext cx="2330584" cy="400110"/>
          </a:xfrm>
          <a:prstGeom prst="rect">
            <a:avLst/>
          </a:prstGeom>
          <a:noFill/>
        </p:spPr>
        <p:txBody>
          <a:bodyPr wrap="square" rtlCol="0">
            <a:spAutoFit/>
          </a:bodyPr>
          <a:lstStyle/>
          <a:p>
            <a:r>
              <a:rPr lang="en-US" altLang="zh-CN" sz="2000" b="1" dirty="0">
                <a:solidFill>
                  <a:srgbClr val="178262"/>
                </a:solidFill>
                <a:cs typeface="+mn-ea"/>
                <a:sym typeface="+mn-lt"/>
              </a:rPr>
              <a:t>Add title text</a:t>
            </a:r>
            <a:endParaRPr lang="zh-CN" altLang="en-US" sz="2000" b="1" dirty="0">
              <a:solidFill>
                <a:srgbClr val="178262"/>
              </a:solidFill>
              <a:cs typeface="+mn-ea"/>
              <a:sym typeface="+mn-lt"/>
            </a:endParaRPr>
          </a:p>
        </p:txBody>
      </p:sp>
      <p:sp>
        <p:nvSpPr>
          <p:cNvPr id="33" name="文本框 32"/>
          <p:cNvSpPr txBox="1"/>
          <p:nvPr/>
        </p:nvSpPr>
        <p:spPr>
          <a:xfrm>
            <a:off x="7124015" y="4460872"/>
            <a:ext cx="4142111" cy="523220"/>
          </a:xfrm>
          <a:prstGeom prst="rect">
            <a:avLst/>
          </a:prstGeom>
          <a:noFill/>
        </p:spPr>
        <p:txBody>
          <a:bodyPr wrap="square" rtlCol="0">
            <a:spAutoFit/>
          </a:bodyPr>
          <a:lstStyle/>
          <a:p>
            <a:r>
              <a:rPr lang="en-US" altLang="zh-CN" sz="1400" dirty="0">
                <a:solidFill>
                  <a:srgbClr val="178262"/>
                </a:solidFill>
                <a:cs typeface="+mn-ea"/>
                <a:sym typeface="+mn-lt"/>
              </a:rPr>
              <a:t>Click here to add content, content to match the title. </a:t>
            </a:r>
            <a:endParaRPr lang="zh-CN" altLang="en-US" sz="1400" dirty="0">
              <a:solidFill>
                <a:srgbClr val="178262"/>
              </a:solidFill>
              <a:cs typeface="+mn-ea"/>
              <a:sym typeface="+mn-lt"/>
            </a:endParaRPr>
          </a:p>
        </p:txBody>
      </p:sp>
      <p:sp>
        <p:nvSpPr>
          <p:cNvPr id="34" name="文本框 33"/>
          <p:cNvSpPr txBox="1"/>
          <p:nvPr/>
        </p:nvSpPr>
        <p:spPr>
          <a:xfrm>
            <a:off x="7075159" y="5271560"/>
            <a:ext cx="2330584" cy="400110"/>
          </a:xfrm>
          <a:prstGeom prst="rect">
            <a:avLst/>
          </a:prstGeom>
          <a:noFill/>
        </p:spPr>
        <p:txBody>
          <a:bodyPr wrap="square" rtlCol="0">
            <a:spAutoFit/>
          </a:bodyPr>
          <a:lstStyle/>
          <a:p>
            <a:r>
              <a:rPr lang="en-US" altLang="zh-CN" sz="2000" b="1" dirty="0">
                <a:solidFill>
                  <a:srgbClr val="178262"/>
                </a:solidFill>
                <a:cs typeface="+mn-ea"/>
                <a:sym typeface="+mn-lt"/>
              </a:rPr>
              <a:t>Add title text</a:t>
            </a:r>
            <a:endParaRPr lang="zh-CN" altLang="en-US" sz="2000" b="1" dirty="0">
              <a:solidFill>
                <a:srgbClr val="178262"/>
              </a:solidFill>
              <a:cs typeface="+mn-ea"/>
              <a:sym typeface="+mn-lt"/>
            </a:endParaRPr>
          </a:p>
        </p:txBody>
      </p:sp>
      <p:sp>
        <p:nvSpPr>
          <p:cNvPr id="35" name="文本框 34"/>
          <p:cNvSpPr txBox="1"/>
          <p:nvPr/>
        </p:nvSpPr>
        <p:spPr>
          <a:xfrm>
            <a:off x="7075159" y="5626089"/>
            <a:ext cx="4142111" cy="523220"/>
          </a:xfrm>
          <a:prstGeom prst="rect">
            <a:avLst/>
          </a:prstGeom>
          <a:noFill/>
        </p:spPr>
        <p:txBody>
          <a:bodyPr wrap="square" rtlCol="0">
            <a:spAutoFit/>
          </a:bodyPr>
          <a:lstStyle/>
          <a:p>
            <a:r>
              <a:rPr lang="en-US" altLang="zh-CN" sz="1400" dirty="0">
                <a:solidFill>
                  <a:srgbClr val="178262"/>
                </a:solidFill>
                <a:cs typeface="+mn-ea"/>
                <a:sym typeface="+mn-lt"/>
              </a:rPr>
              <a:t>Click here to add content, content to match the title. </a:t>
            </a:r>
            <a:endParaRPr lang="zh-CN" altLang="en-US" sz="1400" dirty="0">
              <a:solidFill>
                <a:srgbClr val="17826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fltVal val="0"/>
                                          </p:val>
                                        </p:tav>
                                        <p:tav tm="100000">
                                          <p:val>
                                            <p:strVal val="#ppt_w"/>
                                          </p:val>
                                        </p:tav>
                                      </p:tavLst>
                                    </p:anim>
                                    <p:anim calcmode="lin" valueType="num">
                                      <p:cBhvr>
                                        <p:cTn id="16" dur="500" fill="hold"/>
                                        <p:tgtEl>
                                          <p:spTgt spid="27"/>
                                        </p:tgtEl>
                                        <p:attrNameLst>
                                          <p:attrName>ppt_h</p:attrName>
                                        </p:attrNameLst>
                                      </p:cBhvr>
                                      <p:tavLst>
                                        <p:tav tm="0">
                                          <p:val>
                                            <p:fltVal val="0"/>
                                          </p:val>
                                        </p:tav>
                                        <p:tav tm="100000">
                                          <p:val>
                                            <p:strVal val="#ppt_h"/>
                                          </p:val>
                                        </p:tav>
                                      </p:tavLst>
                                    </p:anim>
                                    <p:animEffect transition="in" filter="fade">
                                      <p:cBhvr>
                                        <p:cTn id="17" dur="500"/>
                                        <p:tgtEl>
                                          <p:spTgt spid="27"/>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left)">
                                      <p:cBhvr>
                                        <p:cTn id="29" dur="500"/>
                                        <p:tgtEl>
                                          <p:spTgt spid="29"/>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500"/>
                                        <p:tgtEl>
                                          <p:spTgt spid="30"/>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500"/>
                                        <p:tgtEl>
                                          <p:spTgt spid="31"/>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left)">
                                      <p:cBhvr>
                                        <p:cTn id="45" dur="500"/>
                                        <p:tgtEl>
                                          <p:spTgt spid="21"/>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left)">
                                      <p:cBhvr>
                                        <p:cTn id="49" dur="500"/>
                                        <p:tgtEl>
                                          <p:spTgt spid="32"/>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left)">
                                      <p:cBhvr>
                                        <p:cTn id="53" dur="500"/>
                                        <p:tgtEl>
                                          <p:spTgt spid="33"/>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left)">
                                      <p:cBhvr>
                                        <p:cTn id="57" dur="500"/>
                                        <p:tgtEl>
                                          <p:spTgt spid="20"/>
                                        </p:tgtEl>
                                      </p:cBhvr>
                                    </p:animEffect>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wipe(left)">
                                      <p:cBhvr>
                                        <p:cTn id="61" dur="500"/>
                                        <p:tgtEl>
                                          <p:spTgt spid="34"/>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left)">
                                      <p:cBhvr>
                                        <p:cTn id="6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animBg="1"/>
      <p:bldP spid="20" grpId="0" animBg="1"/>
      <p:bldP spid="21" grpId="0" animBg="1"/>
      <p:bldP spid="22" grpId="0" animBg="1"/>
      <p:bldP spid="27" grpId="0" animBg="1"/>
      <p:bldP spid="28" grpId="0"/>
      <p:bldP spid="29" grpId="0"/>
      <p:bldP spid="30" grpId="0"/>
      <p:bldP spid="31"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17474">
            <a:off x="4090771" y="5378584"/>
            <a:ext cx="1503759" cy="2078423"/>
          </a:xfrm>
          <a:prstGeom prst="rect">
            <a:avLst/>
          </a:prstGeom>
        </p:spPr>
      </p:pic>
      <p:pic>
        <p:nvPicPr>
          <p:cNvPr id="27" name="图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0143" y="-417447"/>
            <a:ext cx="1460003" cy="1603265"/>
          </a:xfrm>
          <a:prstGeom prst="rect">
            <a:avLst/>
          </a:prstGeom>
        </p:spPr>
      </p:pic>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043063">
            <a:off x="6677726" y="5627179"/>
            <a:ext cx="1460003" cy="1603265"/>
          </a:xfrm>
          <a:prstGeom prst="rect">
            <a:avLst/>
          </a:prstGeom>
        </p:spPr>
      </p:pic>
      <p:pic>
        <p:nvPicPr>
          <p:cNvPr id="25" name="图片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418060">
            <a:off x="6122709" y="-513328"/>
            <a:ext cx="1503759" cy="2078423"/>
          </a:xfrm>
          <a:prstGeom prst="rect">
            <a:avLst/>
          </a:prstGeom>
        </p:spPr>
      </p:pic>
      <p:sp>
        <p:nvSpPr>
          <p:cNvPr id="4" name="矩形 3"/>
          <p:cNvSpPr/>
          <p:nvPr/>
        </p:nvSpPr>
        <p:spPr>
          <a:xfrm>
            <a:off x="767443" y="685800"/>
            <a:ext cx="10695214" cy="5470071"/>
          </a:xfrm>
          <a:prstGeom prst="rect">
            <a:avLst/>
          </a:prstGeom>
          <a:solidFill>
            <a:srgbClr val="EBFBF6"/>
          </a:solidFill>
          <a:ln>
            <a:noFill/>
          </a:ln>
          <a:effectLst>
            <a:outerShdw blurRad="635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709980">
            <a:off x="-1084507" y="-781836"/>
            <a:ext cx="4542651" cy="3604740"/>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453054">
            <a:off x="7711434" y="-1273088"/>
            <a:ext cx="5391337" cy="4278200"/>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985760">
            <a:off x="8467594" y="3920795"/>
            <a:ext cx="4782110" cy="3794759"/>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825019">
            <a:off x="9120330" y="1405762"/>
            <a:ext cx="4110817" cy="3262066"/>
          </a:xfrm>
          <a:prstGeom prst="rect">
            <a:avLst/>
          </a:prstGeom>
        </p:spPr>
      </p:pic>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807940">
            <a:off x="-1267663" y="3525136"/>
            <a:ext cx="5636592" cy="4472818"/>
          </a:xfrm>
          <a:prstGeom prst="rect">
            <a:avLst/>
          </a:prstGeom>
        </p:spPr>
      </p:pic>
      <p:sp>
        <p:nvSpPr>
          <p:cNvPr id="2" name="文本框 1"/>
          <p:cNvSpPr txBox="1"/>
          <p:nvPr/>
        </p:nvSpPr>
        <p:spPr>
          <a:xfrm>
            <a:off x="3957371" y="3695232"/>
            <a:ext cx="4286917" cy="769441"/>
          </a:xfrm>
          <a:prstGeom prst="rect">
            <a:avLst/>
          </a:prstGeom>
          <a:noFill/>
        </p:spPr>
        <p:txBody>
          <a:bodyPr wrap="square" rtlCol="0">
            <a:spAutoFit/>
          </a:bodyPr>
          <a:lstStyle/>
          <a:p>
            <a:pPr algn="ctr"/>
            <a:r>
              <a:rPr lang="en-US" altLang="zh-CN" sz="4400" b="1" dirty="0">
                <a:solidFill>
                  <a:srgbClr val="0E5C6F"/>
                </a:solidFill>
                <a:cs typeface="+mn-ea"/>
                <a:sym typeface="+mn-lt"/>
              </a:rPr>
              <a:t>Add title text</a:t>
            </a:r>
            <a:endParaRPr lang="zh-CN" altLang="en-US" sz="4400" b="1" dirty="0">
              <a:solidFill>
                <a:srgbClr val="0E5C6F"/>
              </a:solidFill>
              <a:cs typeface="+mn-ea"/>
              <a:sym typeface="+mn-lt"/>
            </a:endParaRPr>
          </a:p>
        </p:txBody>
      </p:sp>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040071">
            <a:off x="4491574" y="1067576"/>
            <a:ext cx="3046200" cy="3046200"/>
          </a:xfrm>
          <a:prstGeom prst="rect">
            <a:avLst/>
          </a:prstGeom>
        </p:spPr>
      </p:pic>
      <p:sp>
        <p:nvSpPr>
          <p:cNvPr id="6" name="文本框 5"/>
          <p:cNvSpPr txBox="1"/>
          <p:nvPr/>
        </p:nvSpPr>
        <p:spPr>
          <a:xfrm>
            <a:off x="5463062" y="2020187"/>
            <a:ext cx="1194558" cy="1015663"/>
          </a:xfrm>
          <a:prstGeom prst="rect">
            <a:avLst/>
          </a:prstGeom>
          <a:noFill/>
        </p:spPr>
        <p:txBody>
          <a:bodyPr wrap="none" rtlCol="0">
            <a:spAutoFit/>
          </a:bodyPr>
          <a:lstStyle>
            <a:defPPr>
              <a:defRPr lang="zh-CN"/>
            </a:defPPr>
            <a:lvl1pPr>
              <a:defRPr sz="6000" b="1">
                <a:solidFill>
                  <a:srgbClr val="178262"/>
                </a:solidFill>
                <a:latin typeface="Arial"/>
                <a:ea typeface="微软雅黑"/>
              </a:defRPr>
            </a:lvl1pPr>
          </a:lstStyle>
          <a:p>
            <a:r>
              <a:rPr lang="en-US" altLang="zh-CN" dirty="0">
                <a:latin typeface="+mn-lt"/>
                <a:ea typeface="+mn-ea"/>
                <a:cs typeface="+mn-ea"/>
                <a:sym typeface="+mn-lt"/>
              </a:rPr>
              <a:t>03</a:t>
            </a:r>
            <a:endParaRPr lang="zh-CN" altLang="en-US" dirty="0">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randombar(horizontal)">
                                      <p:cBhvr>
                                        <p:cTn id="11" dur="500"/>
                                        <p:tgtEl>
                                          <p:spTgt spid="25"/>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randombar(horizontal)">
                                      <p:cBhvr>
                                        <p:cTn id="15" dur="500"/>
                                        <p:tgtEl>
                                          <p:spTgt spid="28"/>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randombar(horizontal)">
                                      <p:cBhvr>
                                        <p:cTn id="19" dur="500"/>
                                        <p:tgtEl>
                                          <p:spTgt spid="29"/>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randombar(horizontal)">
                                      <p:cBhvr>
                                        <p:cTn id="31" dur="500"/>
                                        <p:tgtEl>
                                          <p:spTgt spid="17"/>
                                        </p:tgtEl>
                                      </p:cBhvr>
                                    </p:animEffect>
                                  </p:childTnLst>
                                </p:cTn>
                              </p:par>
                            </p:childTnLst>
                          </p:cTn>
                        </p:par>
                        <p:par>
                          <p:cTn id="32" fill="hold">
                            <p:stCondLst>
                              <p:cond delay="3500"/>
                            </p:stCondLst>
                            <p:childTnLst>
                              <p:par>
                                <p:cTn id="33" presetID="14" presetClass="entr" presetSubtype="10"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randombar(horizontal)">
                                      <p:cBhvr>
                                        <p:cTn id="35" dur="500"/>
                                        <p:tgtEl>
                                          <p:spTgt spid="16"/>
                                        </p:tgtEl>
                                      </p:cBhvr>
                                    </p:animEffect>
                                  </p:childTnLst>
                                </p:cTn>
                              </p:par>
                            </p:childTnLst>
                          </p:cTn>
                        </p:par>
                        <p:par>
                          <p:cTn id="36" fill="hold">
                            <p:stCondLst>
                              <p:cond delay="4000"/>
                            </p:stCondLst>
                            <p:childTnLst>
                              <p:par>
                                <p:cTn id="37" presetID="14" presetClass="entr" presetSubtype="1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randombar(horizontal)">
                                      <p:cBhvr>
                                        <p:cTn id="39" dur="500"/>
                                        <p:tgtEl>
                                          <p:spTgt spid="23"/>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childTnLst>
                          </p:cTn>
                        </p:par>
                        <p:par>
                          <p:cTn id="46" fill="hold">
                            <p:stCondLst>
                              <p:cond delay="5000"/>
                            </p:stCondLst>
                            <p:childTnLst>
                              <p:par>
                                <p:cTn id="47" presetID="31"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 calcmode="lin" valueType="num">
                                      <p:cBhvr>
                                        <p:cTn id="51" dur="500" fill="hold"/>
                                        <p:tgtEl>
                                          <p:spTgt spid="5"/>
                                        </p:tgtEl>
                                        <p:attrNameLst>
                                          <p:attrName>style.rotation</p:attrName>
                                        </p:attrNameLst>
                                      </p:cBhvr>
                                      <p:tavLst>
                                        <p:tav tm="0">
                                          <p:val>
                                            <p:fltVal val="90"/>
                                          </p:val>
                                        </p:tav>
                                        <p:tav tm="100000">
                                          <p:val>
                                            <p:fltVal val="0"/>
                                          </p:val>
                                        </p:tav>
                                      </p:tavLst>
                                    </p:anim>
                                    <p:animEffect transition="in" filter="fade">
                                      <p:cBhvr>
                                        <p:cTn id="52" dur="500"/>
                                        <p:tgtEl>
                                          <p:spTgt spid="5"/>
                                        </p:tgtEl>
                                      </p:cBhvr>
                                    </p:animEffect>
                                  </p:childTnLst>
                                </p:cTn>
                              </p:par>
                            </p:childTnLst>
                          </p:cTn>
                        </p:par>
                        <p:par>
                          <p:cTn id="53" fill="hold">
                            <p:stCondLst>
                              <p:cond delay="5500"/>
                            </p:stCondLst>
                            <p:childTnLst>
                              <p:par>
                                <p:cTn id="54" presetID="31" presetClass="entr" presetSubtype="0"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500" fill="hold"/>
                                        <p:tgtEl>
                                          <p:spTgt spid="6"/>
                                        </p:tgtEl>
                                        <p:attrNameLst>
                                          <p:attrName>ppt_w</p:attrName>
                                        </p:attrNameLst>
                                      </p:cBhvr>
                                      <p:tavLst>
                                        <p:tav tm="0">
                                          <p:val>
                                            <p:fltVal val="0"/>
                                          </p:val>
                                        </p:tav>
                                        <p:tav tm="100000">
                                          <p:val>
                                            <p:strVal val="#ppt_w"/>
                                          </p:val>
                                        </p:tav>
                                      </p:tavLst>
                                    </p:anim>
                                    <p:anim calcmode="lin" valueType="num">
                                      <p:cBhvr>
                                        <p:cTn id="57" dur="500" fill="hold"/>
                                        <p:tgtEl>
                                          <p:spTgt spid="6"/>
                                        </p:tgtEl>
                                        <p:attrNameLst>
                                          <p:attrName>ppt_h</p:attrName>
                                        </p:attrNameLst>
                                      </p:cBhvr>
                                      <p:tavLst>
                                        <p:tav tm="0">
                                          <p:val>
                                            <p:fltVal val="0"/>
                                          </p:val>
                                        </p:tav>
                                        <p:tav tm="100000">
                                          <p:val>
                                            <p:strVal val="#ppt_h"/>
                                          </p:val>
                                        </p:tav>
                                      </p:tavLst>
                                    </p:anim>
                                    <p:anim calcmode="lin" valueType="num">
                                      <p:cBhvr>
                                        <p:cTn id="58" dur="500" fill="hold"/>
                                        <p:tgtEl>
                                          <p:spTgt spid="6"/>
                                        </p:tgtEl>
                                        <p:attrNameLst>
                                          <p:attrName>style.rotation</p:attrName>
                                        </p:attrNameLst>
                                      </p:cBhvr>
                                      <p:tavLst>
                                        <p:tav tm="0">
                                          <p:val>
                                            <p:fltVal val="90"/>
                                          </p:val>
                                        </p:tav>
                                        <p:tav tm="100000">
                                          <p:val>
                                            <p:fltVal val="0"/>
                                          </p:val>
                                        </p:tav>
                                      </p:tavLst>
                                    </p:anim>
                                    <p:animEffect transition="in" filter="fade">
                                      <p:cBhvr>
                                        <p:cTn id="59" dur="500"/>
                                        <p:tgtEl>
                                          <p:spTgt spid="6"/>
                                        </p:tgtEl>
                                      </p:cBhvr>
                                    </p:animEffect>
                                  </p:childTnLst>
                                </p:cTn>
                              </p:par>
                            </p:childTnLst>
                          </p:cTn>
                        </p:par>
                        <p:par>
                          <p:cTn id="60" fill="hold">
                            <p:stCondLst>
                              <p:cond delay="6000"/>
                            </p:stCondLst>
                            <p:childTnLst>
                              <p:par>
                                <p:cTn id="61" presetID="22" presetClass="entr" presetSubtype="4" fill="hold" grpId="0" nodeType="after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wipe(down)">
                                      <p:cBhvr>
                                        <p:cTn id="6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267663" y="-1829657"/>
            <a:ext cx="14074435" cy="10038887"/>
            <a:chOff x="-1267663" y="-1829657"/>
            <a:chExt cx="14074435" cy="10038887"/>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17474">
              <a:off x="4090771" y="5378584"/>
              <a:ext cx="1503759" cy="2078423"/>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0143" y="-417447"/>
              <a:ext cx="1460003" cy="1603265"/>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043063">
              <a:off x="6677726" y="5627179"/>
              <a:ext cx="1460003" cy="1603265"/>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418060">
              <a:off x="6122709" y="-513328"/>
              <a:ext cx="1503759" cy="2078423"/>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709980">
              <a:off x="-1084507" y="-781836"/>
              <a:ext cx="4542651" cy="360474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453054">
              <a:off x="7711434" y="-1273088"/>
              <a:ext cx="5391337" cy="4278200"/>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985760">
              <a:off x="8467594" y="3920795"/>
              <a:ext cx="4782110" cy="3794759"/>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825019">
              <a:off x="9120330" y="1405762"/>
              <a:ext cx="4110817" cy="3262066"/>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807940">
              <a:off x="-1267663" y="3525136"/>
              <a:ext cx="5636592" cy="4472818"/>
            </a:xfrm>
            <a:prstGeom prst="rect">
              <a:avLst/>
            </a:prstGeom>
          </p:spPr>
        </p:pic>
      </p:grpSp>
      <p:sp>
        <p:nvSpPr>
          <p:cNvPr id="12" name="矩形 11"/>
          <p:cNvSpPr/>
          <p:nvPr/>
        </p:nvSpPr>
        <p:spPr>
          <a:xfrm>
            <a:off x="489857" y="506186"/>
            <a:ext cx="11201400" cy="5878285"/>
          </a:xfrm>
          <a:prstGeom prst="rect">
            <a:avLst/>
          </a:prstGeom>
          <a:solidFill>
            <a:srgbClr val="EBFBF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图片 14"/>
          <p:cNvPicPr>
            <a:picLocks noChangeAspect="1"/>
          </p:cNvPicPr>
          <p:nvPr/>
        </p:nvPicPr>
        <p:blipFill rotWithShape="1">
          <a:blip r:embed="rId6" cstate="print">
            <a:extLst>
              <a:ext uri="{28A0092B-C50C-407E-A947-70E740481C1C}">
                <a14:useLocalDpi xmlns:a14="http://schemas.microsoft.com/office/drawing/2010/main" val="0"/>
              </a:ext>
            </a:extLst>
          </a:blip>
          <a:srcRect l="22414" t="14286" r="20631" b="15714"/>
          <a:stretch>
            <a:fillRect/>
          </a:stretch>
        </p:blipFill>
        <p:spPr>
          <a:xfrm>
            <a:off x="621801" y="704561"/>
            <a:ext cx="565017" cy="694427"/>
          </a:xfrm>
          <a:prstGeom prst="rect">
            <a:avLst/>
          </a:prstGeom>
        </p:spPr>
      </p:pic>
      <p:sp>
        <p:nvSpPr>
          <p:cNvPr id="13" name="文本框 12"/>
          <p:cNvSpPr txBox="1"/>
          <p:nvPr/>
        </p:nvSpPr>
        <p:spPr>
          <a:xfrm>
            <a:off x="1105853" y="750511"/>
            <a:ext cx="2419509" cy="523220"/>
          </a:xfrm>
          <a:prstGeom prst="rect">
            <a:avLst/>
          </a:prstGeom>
          <a:noFill/>
        </p:spPr>
        <p:txBody>
          <a:bodyPr wrap="none" rtlCol="0">
            <a:spAutoFit/>
          </a:bodyPr>
          <a:lstStyle>
            <a:defPPr>
              <a:defRPr lang="zh-CN"/>
            </a:defPPr>
            <a:lvl1pPr>
              <a:defRPr sz="2800">
                <a:solidFill>
                  <a:srgbClr val="178262"/>
                </a:solidFill>
                <a:latin typeface="汉真广标" pitchFamily="49" charset="-122"/>
                <a:ea typeface="汉真广标" pitchFamily="49" charset="-122"/>
              </a:defRPr>
            </a:lvl1pPr>
          </a:lstStyle>
          <a:p>
            <a:r>
              <a:rPr lang="en-US" altLang="zh-CN" dirty="0">
                <a:latin typeface="+mn-lt"/>
                <a:ea typeface="+mn-ea"/>
                <a:cs typeface="+mn-ea"/>
                <a:sym typeface="+mn-lt"/>
              </a:rPr>
              <a:t>Add title text</a:t>
            </a:r>
            <a:endParaRPr lang="zh-CN" altLang="en-US" dirty="0">
              <a:latin typeface="+mn-lt"/>
              <a:ea typeface="+mn-ea"/>
              <a:cs typeface="+mn-ea"/>
              <a:sym typeface="+mn-lt"/>
            </a:endParaRPr>
          </a:p>
        </p:txBody>
      </p:sp>
      <p:sp>
        <p:nvSpPr>
          <p:cNvPr id="14" name="矩形 13"/>
          <p:cNvSpPr>
            <a:spLocks noChangeAspect="1"/>
          </p:cNvSpPr>
          <p:nvPr/>
        </p:nvSpPr>
        <p:spPr>
          <a:xfrm>
            <a:off x="6490141" y="2205958"/>
            <a:ext cx="4685597" cy="3128612"/>
          </a:xfrm>
          <a:prstGeom prst="rect">
            <a:avLst/>
          </a:prstGeom>
          <a:blipFill dpi="0" rotWithShape="1">
            <a:blip r:embed="rId7"/>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cs typeface="+mn-ea"/>
              <a:sym typeface="+mn-lt"/>
            </a:endParaRPr>
          </a:p>
        </p:txBody>
      </p:sp>
      <p:sp>
        <p:nvSpPr>
          <p:cNvPr id="16" name="文本框 15"/>
          <p:cNvSpPr txBox="1"/>
          <p:nvPr/>
        </p:nvSpPr>
        <p:spPr>
          <a:xfrm>
            <a:off x="3668090" y="2210726"/>
            <a:ext cx="2424757" cy="400110"/>
          </a:xfrm>
          <a:prstGeom prst="rect">
            <a:avLst/>
          </a:prstGeom>
          <a:noFill/>
        </p:spPr>
        <p:txBody>
          <a:bodyPr wrap="square" rtlCol="0">
            <a:spAutoFit/>
          </a:bodyPr>
          <a:lstStyle/>
          <a:p>
            <a:pPr algn="r"/>
            <a:r>
              <a:rPr lang="en-US" altLang="zh-CN" sz="2000" b="1" dirty="0">
                <a:solidFill>
                  <a:srgbClr val="178262"/>
                </a:solidFill>
                <a:cs typeface="+mn-ea"/>
                <a:sym typeface="+mn-lt"/>
              </a:rPr>
              <a:t>Add title text</a:t>
            </a:r>
            <a:endParaRPr lang="zh-CN" altLang="en-US" sz="2000" b="1" dirty="0">
              <a:solidFill>
                <a:srgbClr val="178262"/>
              </a:solidFill>
              <a:cs typeface="+mn-ea"/>
              <a:sym typeface="+mn-lt"/>
            </a:endParaRPr>
          </a:p>
        </p:txBody>
      </p:sp>
      <p:sp>
        <p:nvSpPr>
          <p:cNvPr id="17" name="文本框 16"/>
          <p:cNvSpPr txBox="1"/>
          <p:nvPr/>
        </p:nvSpPr>
        <p:spPr>
          <a:xfrm>
            <a:off x="999934" y="2530078"/>
            <a:ext cx="5127220" cy="307777"/>
          </a:xfrm>
          <a:prstGeom prst="rect">
            <a:avLst/>
          </a:prstGeom>
          <a:noFill/>
        </p:spPr>
        <p:txBody>
          <a:bodyPr wrap="square" rtlCol="0">
            <a:spAutoFit/>
          </a:bodyPr>
          <a:lstStyle/>
          <a:p>
            <a:pPr algn="r"/>
            <a:r>
              <a:rPr lang="en-US" altLang="zh-CN" sz="1400" dirty="0">
                <a:solidFill>
                  <a:srgbClr val="178262"/>
                </a:solidFill>
                <a:cs typeface="+mn-ea"/>
                <a:sym typeface="+mn-lt"/>
              </a:rPr>
              <a:t>Click here to add content, content to match the title. </a:t>
            </a:r>
            <a:endParaRPr lang="zh-CN" altLang="en-US" sz="1400" dirty="0">
              <a:solidFill>
                <a:srgbClr val="178262"/>
              </a:solidFill>
              <a:cs typeface="+mn-ea"/>
              <a:sym typeface="+mn-lt"/>
            </a:endParaRPr>
          </a:p>
        </p:txBody>
      </p:sp>
      <p:sp>
        <p:nvSpPr>
          <p:cNvPr id="18" name="文本框 17"/>
          <p:cNvSpPr txBox="1"/>
          <p:nvPr/>
        </p:nvSpPr>
        <p:spPr>
          <a:xfrm>
            <a:off x="3682009" y="3366690"/>
            <a:ext cx="2424757" cy="400110"/>
          </a:xfrm>
          <a:prstGeom prst="rect">
            <a:avLst/>
          </a:prstGeom>
          <a:noFill/>
        </p:spPr>
        <p:txBody>
          <a:bodyPr wrap="square" rtlCol="0">
            <a:spAutoFit/>
          </a:bodyPr>
          <a:lstStyle/>
          <a:p>
            <a:pPr algn="r"/>
            <a:r>
              <a:rPr lang="en-US" altLang="zh-CN" sz="2000" b="1" dirty="0">
                <a:solidFill>
                  <a:srgbClr val="178262"/>
                </a:solidFill>
                <a:cs typeface="+mn-ea"/>
                <a:sym typeface="+mn-lt"/>
              </a:rPr>
              <a:t>Add title text</a:t>
            </a:r>
            <a:endParaRPr lang="zh-CN" altLang="en-US" sz="2000" b="1" dirty="0">
              <a:solidFill>
                <a:srgbClr val="178262"/>
              </a:solidFill>
              <a:cs typeface="+mn-ea"/>
              <a:sym typeface="+mn-lt"/>
            </a:endParaRPr>
          </a:p>
        </p:txBody>
      </p:sp>
      <p:sp>
        <p:nvSpPr>
          <p:cNvPr id="19" name="文本框 18"/>
          <p:cNvSpPr txBox="1"/>
          <p:nvPr/>
        </p:nvSpPr>
        <p:spPr>
          <a:xfrm>
            <a:off x="1013853" y="3686042"/>
            <a:ext cx="5127220" cy="307777"/>
          </a:xfrm>
          <a:prstGeom prst="rect">
            <a:avLst/>
          </a:prstGeom>
          <a:noFill/>
        </p:spPr>
        <p:txBody>
          <a:bodyPr wrap="square" rtlCol="0">
            <a:spAutoFit/>
          </a:bodyPr>
          <a:lstStyle/>
          <a:p>
            <a:pPr algn="r"/>
            <a:r>
              <a:rPr lang="en-US" altLang="zh-CN" sz="1400" dirty="0">
                <a:solidFill>
                  <a:srgbClr val="178262"/>
                </a:solidFill>
                <a:cs typeface="+mn-ea"/>
                <a:sym typeface="+mn-lt"/>
              </a:rPr>
              <a:t>Click here to add content, content to match the title. </a:t>
            </a:r>
            <a:endParaRPr lang="zh-CN" altLang="en-US" sz="1400" dirty="0">
              <a:solidFill>
                <a:srgbClr val="178262"/>
              </a:solidFill>
              <a:cs typeface="+mn-ea"/>
              <a:sym typeface="+mn-lt"/>
            </a:endParaRPr>
          </a:p>
        </p:txBody>
      </p:sp>
      <p:sp>
        <p:nvSpPr>
          <p:cNvPr id="20" name="文本框 19"/>
          <p:cNvSpPr txBox="1"/>
          <p:nvPr/>
        </p:nvSpPr>
        <p:spPr>
          <a:xfrm>
            <a:off x="3691689" y="4550435"/>
            <a:ext cx="2424757" cy="400110"/>
          </a:xfrm>
          <a:prstGeom prst="rect">
            <a:avLst/>
          </a:prstGeom>
          <a:noFill/>
        </p:spPr>
        <p:txBody>
          <a:bodyPr wrap="square" rtlCol="0">
            <a:spAutoFit/>
          </a:bodyPr>
          <a:lstStyle/>
          <a:p>
            <a:pPr algn="r"/>
            <a:r>
              <a:rPr lang="en-US" altLang="zh-CN" sz="2000" b="1" dirty="0">
                <a:solidFill>
                  <a:srgbClr val="178262"/>
                </a:solidFill>
                <a:cs typeface="+mn-ea"/>
                <a:sym typeface="+mn-lt"/>
              </a:rPr>
              <a:t>Add title text</a:t>
            </a:r>
            <a:endParaRPr lang="zh-CN" altLang="en-US" sz="2000" b="1" dirty="0">
              <a:solidFill>
                <a:srgbClr val="178262"/>
              </a:solidFill>
              <a:cs typeface="+mn-ea"/>
              <a:sym typeface="+mn-lt"/>
            </a:endParaRPr>
          </a:p>
        </p:txBody>
      </p:sp>
      <p:sp>
        <p:nvSpPr>
          <p:cNvPr id="21" name="文本框 20"/>
          <p:cNvSpPr txBox="1"/>
          <p:nvPr/>
        </p:nvSpPr>
        <p:spPr>
          <a:xfrm>
            <a:off x="1023533" y="4869787"/>
            <a:ext cx="5127220" cy="307777"/>
          </a:xfrm>
          <a:prstGeom prst="rect">
            <a:avLst/>
          </a:prstGeom>
          <a:noFill/>
        </p:spPr>
        <p:txBody>
          <a:bodyPr wrap="square" rtlCol="0">
            <a:spAutoFit/>
          </a:bodyPr>
          <a:lstStyle/>
          <a:p>
            <a:pPr algn="r"/>
            <a:r>
              <a:rPr lang="en-US" altLang="zh-CN" sz="1400" dirty="0">
                <a:solidFill>
                  <a:srgbClr val="178262"/>
                </a:solidFill>
                <a:cs typeface="+mn-ea"/>
                <a:sym typeface="+mn-lt"/>
              </a:rPr>
              <a:t>Click here to add content, content to match the title. </a:t>
            </a:r>
            <a:endParaRPr lang="zh-CN" altLang="en-US" sz="1400" dirty="0">
              <a:solidFill>
                <a:srgbClr val="17826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par>
                          <p:cTn id="34" fill="hold">
                            <p:stCondLst>
                              <p:cond delay="3500"/>
                            </p:stCondLst>
                            <p:childTnLst>
                              <p:par>
                                <p:cTn id="35" presetID="22" presetClass="entr" presetSubtype="4"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childTnLst>
                          </p:cTn>
                        </p:par>
                        <p:par>
                          <p:cTn id="38" fill="hold">
                            <p:stCondLst>
                              <p:cond delay="4000"/>
                            </p:stCondLst>
                            <p:childTnLst>
                              <p:par>
                                <p:cTn id="39" presetID="22" presetClass="entr" presetSubtype="4"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down)">
                                      <p:cBhvr>
                                        <p:cTn id="4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6" grpId="0"/>
      <p:bldP spid="17" grpId="0"/>
      <p:bldP spid="18" grpId="0"/>
      <p:bldP spid="19"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267663" y="-1829657"/>
            <a:ext cx="14074435" cy="10038887"/>
            <a:chOff x="-1267663" y="-1829657"/>
            <a:chExt cx="14074435" cy="10038887"/>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17474">
              <a:off x="4090771" y="5378584"/>
              <a:ext cx="1503759" cy="2078423"/>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0143" y="-417447"/>
              <a:ext cx="1460003" cy="1603265"/>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043063">
              <a:off x="6677726" y="5627179"/>
              <a:ext cx="1460003" cy="1603265"/>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418060">
              <a:off x="6122709" y="-513328"/>
              <a:ext cx="1503759" cy="2078423"/>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709980">
              <a:off x="-1084507" y="-781836"/>
              <a:ext cx="4542651" cy="360474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453054">
              <a:off x="7711434" y="-1273088"/>
              <a:ext cx="5391337" cy="4278200"/>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985760">
              <a:off x="8467594" y="3920795"/>
              <a:ext cx="4782110" cy="3794759"/>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825019">
              <a:off x="9120330" y="1405762"/>
              <a:ext cx="4110817" cy="3262066"/>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807940">
              <a:off x="-1267663" y="3525136"/>
              <a:ext cx="5636592" cy="4472818"/>
            </a:xfrm>
            <a:prstGeom prst="rect">
              <a:avLst/>
            </a:prstGeom>
          </p:spPr>
        </p:pic>
      </p:grpSp>
      <p:sp>
        <p:nvSpPr>
          <p:cNvPr id="12" name="矩形 11"/>
          <p:cNvSpPr/>
          <p:nvPr/>
        </p:nvSpPr>
        <p:spPr>
          <a:xfrm>
            <a:off x="489857" y="506186"/>
            <a:ext cx="11201400" cy="5878285"/>
          </a:xfrm>
          <a:prstGeom prst="rect">
            <a:avLst/>
          </a:prstGeom>
          <a:solidFill>
            <a:srgbClr val="EBFBF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图片 14"/>
          <p:cNvPicPr>
            <a:picLocks noChangeAspect="1"/>
          </p:cNvPicPr>
          <p:nvPr/>
        </p:nvPicPr>
        <p:blipFill rotWithShape="1">
          <a:blip r:embed="rId6" cstate="print">
            <a:extLst>
              <a:ext uri="{28A0092B-C50C-407E-A947-70E740481C1C}">
                <a14:useLocalDpi xmlns:a14="http://schemas.microsoft.com/office/drawing/2010/main" val="0"/>
              </a:ext>
            </a:extLst>
          </a:blip>
          <a:srcRect l="22414" t="14286" r="20631" b="15714"/>
          <a:stretch>
            <a:fillRect/>
          </a:stretch>
        </p:blipFill>
        <p:spPr>
          <a:xfrm>
            <a:off x="621801" y="704561"/>
            <a:ext cx="565017" cy="694427"/>
          </a:xfrm>
          <a:prstGeom prst="rect">
            <a:avLst/>
          </a:prstGeom>
        </p:spPr>
      </p:pic>
      <p:sp>
        <p:nvSpPr>
          <p:cNvPr id="13" name="文本框 12"/>
          <p:cNvSpPr txBox="1"/>
          <p:nvPr/>
        </p:nvSpPr>
        <p:spPr>
          <a:xfrm>
            <a:off x="1105853" y="750511"/>
            <a:ext cx="2419509" cy="523220"/>
          </a:xfrm>
          <a:prstGeom prst="rect">
            <a:avLst/>
          </a:prstGeom>
          <a:noFill/>
        </p:spPr>
        <p:txBody>
          <a:bodyPr wrap="none" rtlCol="0">
            <a:spAutoFit/>
          </a:bodyPr>
          <a:lstStyle>
            <a:defPPr>
              <a:defRPr lang="zh-CN"/>
            </a:defPPr>
            <a:lvl1pPr>
              <a:defRPr sz="2800">
                <a:solidFill>
                  <a:srgbClr val="178262"/>
                </a:solidFill>
                <a:latin typeface="汉真广标" pitchFamily="49" charset="-122"/>
                <a:ea typeface="汉真广标" pitchFamily="49" charset="-122"/>
              </a:defRPr>
            </a:lvl1pPr>
          </a:lstStyle>
          <a:p>
            <a:r>
              <a:rPr lang="en-US" altLang="zh-CN" dirty="0">
                <a:latin typeface="+mn-lt"/>
                <a:ea typeface="+mn-ea"/>
                <a:cs typeface="+mn-ea"/>
                <a:sym typeface="+mn-lt"/>
              </a:rPr>
              <a:t>Add title text</a:t>
            </a:r>
            <a:endParaRPr lang="zh-CN" altLang="en-US" dirty="0">
              <a:latin typeface="+mn-lt"/>
              <a:ea typeface="+mn-ea"/>
              <a:cs typeface="+mn-ea"/>
              <a:sym typeface="+mn-lt"/>
            </a:endParaRPr>
          </a:p>
        </p:txBody>
      </p:sp>
      <p:grpSp>
        <p:nvGrpSpPr>
          <p:cNvPr id="22" name="Group 8"/>
          <p:cNvGrpSpPr/>
          <p:nvPr/>
        </p:nvGrpSpPr>
        <p:grpSpPr>
          <a:xfrm>
            <a:off x="2685918" y="2654060"/>
            <a:ext cx="6802189" cy="798462"/>
            <a:chOff x="1949380" y="3105010"/>
            <a:chExt cx="5260312" cy="793750"/>
          </a:xfrm>
          <a:solidFill>
            <a:schemeClr val="bg1">
              <a:lumMod val="65000"/>
            </a:schemeClr>
          </a:solidFill>
        </p:grpSpPr>
        <p:cxnSp>
          <p:nvCxnSpPr>
            <p:cNvPr id="35" name="9"/>
            <p:cNvCxnSpPr/>
            <p:nvPr/>
          </p:nvCxnSpPr>
          <p:spPr>
            <a:xfrm flipH="1">
              <a:off x="1949380" y="3657600"/>
              <a:ext cx="5260312" cy="0"/>
            </a:xfrm>
            <a:prstGeom prst="line">
              <a:avLst/>
            </a:prstGeom>
            <a:grpFill/>
            <a:ln w="19050">
              <a:solidFill>
                <a:srgbClr val="17826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6" name="10"/>
            <p:cNvCxnSpPr/>
            <p:nvPr/>
          </p:nvCxnSpPr>
          <p:spPr>
            <a:xfrm>
              <a:off x="1949380" y="3657600"/>
              <a:ext cx="0" cy="241160"/>
            </a:xfrm>
            <a:prstGeom prst="line">
              <a:avLst/>
            </a:prstGeom>
            <a:grpFill/>
            <a:ln w="19050">
              <a:solidFill>
                <a:srgbClr val="17826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 name="11"/>
            <p:cNvCxnSpPr/>
            <p:nvPr/>
          </p:nvCxnSpPr>
          <p:spPr>
            <a:xfrm>
              <a:off x="7209692" y="3657600"/>
              <a:ext cx="0" cy="241160"/>
            </a:xfrm>
            <a:prstGeom prst="line">
              <a:avLst/>
            </a:prstGeom>
            <a:grpFill/>
            <a:ln w="19050">
              <a:solidFill>
                <a:srgbClr val="17826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8" name="12"/>
            <p:cNvCxnSpPr/>
            <p:nvPr/>
          </p:nvCxnSpPr>
          <p:spPr>
            <a:xfrm>
              <a:off x="4579538" y="3105010"/>
              <a:ext cx="0" cy="793750"/>
            </a:xfrm>
            <a:prstGeom prst="line">
              <a:avLst/>
            </a:prstGeom>
            <a:grpFill/>
            <a:ln w="19050">
              <a:solidFill>
                <a:srgbClr val="17826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24" name="TextBox 75"/>
          <p:cNvSpPr txBox="1"/>
          <p:nvPr/>
        </p:nvSpPr>
        <p:spPr bwMode="auto">
          <a:xfrm>
            <a:off x="2051334" y="3663725"/>
            <a:ext cx="1238415" cy="247683"/>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a:bodyPr>
          <a:lstStyle/>
          <a:p>
            <a:pPr algn="r">
              <a:buClr>
                <a:prstClr val="white"/>
              </a:buClr>
              <a:defRPr/>
            </a:pPr>
            <a:endParaRPr lang="zh-CN" altLang="en-US" sz="1600" b="1" dirty="0">
              <a:solidFill>
                <a:schemeClr val="bg1"/>
              </a:solidFill>
              <a:cs typeface="+mn-ea"/>
              <a:sym typeface="+mn-lt"/>
            </a:endParaRPr>
          </a:p>
        </p:txBody>
      </p:sp>
      <p:grpSp>
        <p:nvGrpSpPr>
          <p:cNvPr id="41" name="组合 40"/>
          <p:cNvGrpSpPr/>
          <p:nvPr/>
        </p:nvGrpSpPr>
        <p:grpSpPr>
          <a:xfrm>
            <a:off x="1057587" y="3604733"/>
            <a:ext cx="3256667" cy="2415861"/>
            <a:chOff x="1057587" y="3604733"/>
            <a:chExt cx="3256667" cy="2415861"/>
          </a:xfrm>
        </p:grpSpPr>
        <p:sp>
          <p:nvSpPr>
            <p:cNvPr id="17" name="Rectangle 26"/>
            <p:cNvSpPr/>
            <p:nvPr/>
          </p:nvSpPr>
          <p:spPr>
            <a:xfrm>
              <a:off x="1057589" y="3604733"/>
              <a:ext cx="3256665" cy="413951"/>
            </a:xfrm>
            <a:prstGeom prst="rect">
              <a:avLst/>
            </a:prstGeom>
            <a:solidFill>
              <a:srgbClr val="0D5F6F"/>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8" name="32"/>
            <p:cNvSpPr/>
            <p:nvPr/>
          </p:nvSpPr>
          <p:spPr bwMode="auto">
            <a:xfrm>
              <a:off x="2435003" y="4208612"/>
              <a:ext cx="501829" cy="501829"/>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rgbClr val="178262"/>
            </a:solidFill>
            <a:ln>
              <a:noFill/>
            </a:ln>
          </p:spPr>
          <p:txBody>
            <a:bodyPr anchor="ctr"/>
            <a:lstStyle/>
            <a:p>
              <a:pPr algn="ctr"/>
              <a:endParaRPr>
                <a:cs typeface="+mn-ea"/>
                <a:sym typeface="+mn-lt"/>
              </a:endParaRPr>
            </a:p>
          </p:txBody>
        </p:sp>
        <p:sp>
          <p:nvSpPr>
            <p:cNvPr id="23" name="25"/>
            <p:cNvSpPr/>
            <p:nvPr/>
          </p:nvSpPr>
          <p:spPr>
            <a:xfrm>
              <a:off x="1057587" y="4051815"/>
              <a:ext cx="3256667" cy="1968779"/>
            </a:xfrm>
            <a:prstGeom prst="rect">
              <a:avLst/>
            </a:prstGeom>
            <a:noFill/>
            <a:ln w="3175">
              <a:solidFill>
                <a:srgbClr val="178262"/>
              </a:solidFill>
            </a:ln>
          </p:spPr>
          <p:style>
            <a:lnRef idx="2">
              <a:schemeClr val="accent1">
                <a:shade val="50000"/>
              </a:schemeClr>
            </a:lnRef>
            <a:fillRef idx="1">
              <a:schemeClr val="accent1"/>
            </a:fillRef>
            <a:effectRef idx="0">
              <a:schemeClr val="accent1"/>
            </a:effectRef>
            <a:fontRef idx="minor">
              <a:schemeClr val="lt1"/>
            </a:fontRef>
          </p:style>
          <p:txBody>
            <a:bodyPr wrap="square" tIns="720000" anchor="t" anchorCtr="1">
              <a:normAutofit/>
            </a:bodyPr>
            <a:lstStyle/>
            <a:p>
              <a:pPr algn="ctr">
                <a:lnSpc>
                  <a:spcPct val="120000"/>
                </a:lnSpc>
                <a:defRPr/>
              </a:pPr>
              <a:endParaRPr lang="zh-CN" altLang="en-US" sz="1100" dirty="0">
                <a:solidFill>
                  <a:schemeClr val="dk1">
                    <a:lumMod val="100000"/>
                  </a:schemeClr>
                </a:solidFill>
                <a:cs typeface="+mn-ea"/>
                <a:sym typeface="+mn-lt"/>
              </a:endParaRPr>
            </a:p>
          </p:txBody>
        </p:sp>
      </p:grpSp>
      <p:grpSp>
        <p:nvGrpSpPr>
          <p:cNvPr id="42" name="组合 41"/>
          <p:cNvGrpSpPr/>
          <p:nvPr/>
        </p:nvGrpSpPr>
        <p:grpSpPr>
          <a:xfrm>
            <a:off x="4469254" y="3604733"/>
            <a:ext cx="3256667" cy="2415861"/>
            <a:chOff x="4469254" y="3604733"/>
            <a:chExt cx="3256667" cy="2415861"/>
          </a:xfrm>
        </p:grpSpPr>
        <p:sp>
          <p:nvSpPr>
            <p:cNvPr id="19" name="Rectangle 35"/>
            <p:cNvSpPr/>
            <p:nvPr/>
          </p:nvSpPr>
          <p:spPr>
            <a:xfrm>
              <a:off x="4469255" y="3604733"/>
              <a:ext cx="3256665" cy="413951"/>
            </a:xfrm>
            <a:prstGeom prst="rect">
              <a:avLst/>
            </a:prstGeom>
            <a:solidFill>
              <a:srgbClr val="0D5F6F"/>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cs typeface="+mn-ea"/>
                <a:sym typeface="+mn-lt"/>
              </a:endParaRPr>
            </a:p>
          </p:txBody>
        </p:sp>
        <p:sp>
          <p:nvSpPr>
            <p:cNvPr id="25" name="27"/>
            <p:cNvSpPr/>
            <p:nvPr/>
          </p:nvSpPr>
          <p:spPr>
            <a:xfrm>
              <a:off x="4469254" y="4051815"/>
              <a:ext cx="3256667" cy="1968779"/>
            </a:xfrm>
            <a:prstGeom prst="rect">
              <a:avLst/>
            </a:prstGeom>
            <a:noFill/>
            <a:ln w="3175">
              <a:solidFill>
                <a:srgbClr val="178262"/>
              </a:solidFill>
            </a:ln>
          </p:spPr>
          <p:style>
            <a:lnRef idx="2">
              <a:schemeClr val="accent1">
                <a:shade val="50000"/>
              </a:schemeClr>
            </a:lnRef>
            <a:fillRef idx="1">
              <a:schemeClr val="accent1"/>
            </a:fillRef>
            <a:effectRef idx="0">
              <a:schemeClr val="accent1"/>
            </a:effectRef>
            <a:fontRef idx="minor">
              <a:schemeClr val="lt1"/>
            </a:fontRef>
          </p:style>
          <p:txBody>
            <a:bodyPr wrap="square" tIns="720000" anchor="t" anchorCtr="1">
              <a:normAutofit/>
            </a:bodyPr>
            <a:lstStyle/>
            <a:p>
              <a:pPr algn="ctr">
                <a:lnSpc>
                  <a:spcPct val="120000"/>
                </a:lnSpc>
                <a:defRPr/>
              </a:pPr>
              <a:endParaRPr lang="zh-CN" altLang="en-US" sz="1100" dirty="0">
                <a:solidFill>
                  <a:schemeClr val="dk1">
                    <a:lumMod val="100000"/>
                  </a:schemeClr>
                </a:solidFill>
                <a:cs typeface="+mn-ea"/>
                <a:sym typeface="+mn-lt"/>
              </a:endParaRPr>
            </a:p>
          </p:txBody>
        </p:sp>
        <p:sp>
          <p:nvSpPr>
            <p:cNvPr id="33" name="32"/>
            <p:cNvSpPr/>
            <p:nvPr/>
          </p:nvSpPr>
          <p:spPr bwMode="auto">
            <a:xfrm>
              <a:off x="5832705" y="4208612"/>
              <a:ext cx="501829" cy="501829"/>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rgbClr val="178262"/>
            </a:solidFill>
            <a:ln>
              <a:noFill/>
            </a:ln>
          </p:spPr>
          <p:txBody>
            <a:bodyPr anchor="ctr"/>
            <a:lstStyle/>
            <a:p>
              <a:pPr algn="ctr"/>
              <a:endParaRPr>
                <a:cs typeface="+mn-ea"/>
                <a:sym typeface="+mn-lt"/>
              </a:endParaRPr>
            </a:p>
          </p:txBody>
        </p:sp>
      </p:grpSp>
      <p:grpSp>
        <p:nvGrpSpPr>
          <p:cNvPr id="43" name="组合 42"/>
          <p:cNvGrpSpPr/>
          <p:nvPr/>
        </p:nvGrpSpPr>
        <p:grpSpPr>
          <a:xfrm>
            <a:off x="7880919" y="3604733"/>
            <a:ext cx="3256668" cy="2415861"/>
            <a:chOff x="7880919" y="3604733"/>
            <a:chExt cx="3256668" cy="2415861"/>
          </a:xfrm>
        </p:grpSpPr>
        <p:sp>
          <p:nvSpPr>
            <p:cNvPr id="20" name="Rectangle 40"/>
            <p:cNvSpPr/>
            <p:nvPr/>
          </p:nvSpPr>
          <p:spPr>
            <a:xfrm>
              <a:off x="7880919" y="3604733"/>
              <a:ext cx="3256665" cy="413951"/>
            </a:xfrm>
            <a:prstGeom prst="rect">
              <a:avLst/>
            </a:prstGeom>
            <a:solidFill>
              <a:srgbClr val="0D5F6F"/>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6" name="29"/>
            <p:cNvSpPr/>
            <p:nvPr/>
          </p:nvSpPr>
          <p:spPr>
            <a:xfrm>
              <a:off x="7880920" y="4051815"/>
              <a:ext cx="3256667" cy="1968779"/>
            </a:xfrm>
            <a:prstGeom prst="rect">
              <a:avLst/>
            </a:prstGeom>
            <a:noFill/>
            <a:ln w="3175">
              <a:solidFill>
                <a:srgbClr val="178262"/>
              </a:solidFill>
            </a:ln>
          </p:spPr>
          <p:style>
            <a:lnRef idx="2">
              <a:schemeClr val="accent1">
                <a:shade val="50000"/>
              </a:schemeClr>
            </a:lnRef>
            <a:fillRef idx="1">
              <a:schemeClr val="accent1"/>
            </a:fillRef>
            <a:effectRef idx="0">
              <a:schemeClr val="accent1"/>
            </a:effectRef>
            <a:fontRef idx="minor">
              <a:schemeClr val="lt1"/>
            </a:fontRef>
          </p:style>
          <p:txBody>
            <a:bodyPr wrap="square" tIns="720000" anchor="t" anchorCtr="1">
              <a:normAutofit/>
            </a:bodyPr>
            <a:lstStyle/>
            <a:p>
              <a:pPr algn="ctr">
                <a:lnSpc>
                  <a:spcPct val="120000"/>
                </a:lnSpc>
                <a:defRPr/>
              </a:pPr>
              <a:endParaRPr lang="zh-CN" altLang="en-US" sz="1100" dirty="0">
                <a:solidFill>
                  <a:schemeClr val="dk1">
                    <a:lumMod val="100000"/>
                  </a:schemeClr>
                </a:solidFill>
                <a:cs typeface="+mn-ea"/>
                <a:sym typeface="+mn-lt"/>
              </a:endParaRPr>
            </a:p>
          </p:txBody>
        </p:sp>
        <p:sp>
          <p:nvSpPr>
            <p:cNvPr id="34" name="1"/>
            <p:cNvSpPr/>
            <p:nvPr/>
          </p:nvSpPr>
          <p:spPr bwMode="auto">
            <a:xfrm>
              <a:off x="9230407" y="4208612"/>
              <a:ext cx="501829" cy="501829"/>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rgbClr val="178262"/>
            </a:solidFill>
            <a:ln>
              <a:noFill/>
            </a:ln>
          </p:spPr>
          <p:txBody>
            <a:bodyPr anchor="ctr"/>
            <a:lstStyle/>
            <a:p>
              <a:pPr algn="ctr"/>
              <a:endParaRPr>
                <a:cs typeface="+mn-ea"/>
                <a:sym typeface="+mn-lt"/>
              </a:endParaRPr>
            </a:p>
          </p:txBody>
        </p:sp>
      </p:grpSp>
      <p:sp>
        <p:nvSpPr>
          <p:cNvPr id="44" name="文本框 43"/>
          <p:cNvSpPr txBox="1"/>
          <p:nvPr/>
        </p:nvSpPr>
        <p:spPr>
          <a:xfrm>
            <a:off x="3305103" y="1496359"/>
            <a:ext cx="5539901" cy="923330"/>
          </a:xfrm>
          <a:prstGeom prst="rect">
            <a:avLst/>
          </a:prstGeom>
          <a:noFill/>
        </p:spPr>
        <p:txBody>
          <a:bodyPr wrap="square" rtlCol="0">
            <a:spAutoFit/>
          </a:bodyPr>
          <a:lstStyle/>
          <a:p>
            <a:pPr algn="ctr"/>
            <a:r>
              <a:rPr lang="en-US" altLang="zh-CN" sz="5400" b="1" dirty="0">
                <a:solidFill>
                  <a:srgbClr val="178262"/>
                </a:solidFill>
                <a:cs typeface="+mn-ea"/>
                <a:sym typeface="+mn-lt"/>
              </a:rPr>
              <a:t>Add title text</a:t>
            </a:r>
            <a:endParaRPr lang="zh-CN" altLang="en-US" sz="5400" b="1" dirty="0">
              <a:solidFill>
                <a:srgbClr val="178262"/>
              </a:solidFill>
              <a:cs typeface="+mn-ea"/>
              <a:sym typeface="+mn-lt"/>
            </a:endParaRPr>
          </a:p>
        </p:txBody>
      </p:sp>
      <p:sp>
        <p:nvSpPr>
          <p:cNvPr id="45" name="文本框 44"/>
          <p:cNvSpPr txBox="1"/>
          <p:nvPr/>
        </p:nvSpPr>
        <p:spPr>
          <a:xfrm>
            <a:off x="1231537" y="4929430"/>
            <a:ext cx="2926759" cy="523220"/>
          </a:xfrm>
          <a:prstGeom prst="rect">
            <a:avLst/>
          </a:prstGeom>
          <a:noFill/>
        </p:spPr>
        <p:txBody>
          <a:bodyPr wrap="square" rtlCol="0">
            <a:spAutoFit/>
          </a:bodyPr>
          <a:lstStyle/>
          <a:p>
            <a:pPr algn="ctr"/>
            <a:r>
              <a:rPr lang="en-US" altLang="zh-CN" sz="1400" dirty="0">
                <a:solidFill>
                  <a:srgbClr val="178262"/>
                </a:solidFill>
                <a:cs typeface="+mn-ea"/>
                <a:sym typeface="+mn-lt"/>
              </a:rPr>
              <a:t>Click here to add content, content to match the title. </a:t>
            </a:r>
            <a:endParaRPr lang="zh-CN" altLang="en-US" sz="1400" dirty="0">
              <a:solidFill>
                <a:srgbClr val="178262"/>
              </a:solidFill>
              <a:cs typeface="+mn-ea"/>
              <a:sym typeface="+mn-lt"/>
            </a:endParaRPr>
          </a:p>
        </p:txBody>
      </p:sp>
      <p:sp>
        <p:nvSpPr>
          <p:cNvPr id="46" name="文本框 45"/>
          <p:cNvSpPr txBox="1"/>
          <p:nvPr/>
        </p:nvSpPr>
        <p:spPr>
          <a:xfrm>
            <a:off x="4666165" y="4934633"/>
            <a:ext cx="2926759" cy="523220"/>
          </a:xfrm>
          <a:prstGeom prst="rect">
            <a:avLst/>
          </a:prstGeom>
          <a:noFill/>
        </p:spPr>
        <p:txBody>
          <a:bodyPr wrap="square" rtlCol="0">
            <a:spAutoFit/>
          </a:bodyPr>
          <a:lstStyle/>
          <a:p>
            <a:pPr algn="ctr"/>
            <a:r>
              <a:rPr lang="en-US" altLang="zh-CN" sz="1400" dirty="0">
                <a:solidFill>
                  <a:srgbClr val="178262"/>
                </a:solidFill>
                <a:cs typeface="+mn-ea"/>
                <a:sym typeface="+mn-lt"/>
              </a:rPr>
              <a:t>Click here to add content, content to match the title. </a:t>
            </a:r>
            <a:endParaRPr lang="zh-CN" altLang="en-US" sz="1400" dirty="0">
              <a:solidFill>
                <a:srgbClr val="178262"/>
              </a:solidFill>
              <a:cs typeface="+mn-ea"/>
              <a:sym typeface="+mn-lt"/>
            </a:endParaRPr>
          </a:p>
        </p:txBody>
      </p:sp>
      <p:sp>
        <p:nvSpPr>
          <p:cNvPr id="47" name="文本框 46"/>
          <p:cNvSpPr txBox="1"/>
          <p:nvPr/>
        </p:nvSpPr>
        <p:spPr>
          <a:xfrm>
            <a:off x="8127344" y="4945689"/>
            <a:ext cx="2926759" cy="523220"/>
          </a:xfrm>
          <a:prstGeom prst="rect">
            <a:avLst/>
          </a:prstGeom>
          <a:noFill/>
        </p:spPr>
        <p:txBody>
          <a:bodyPr wrap="square" rtlCol="0">
            <a:spAutoFit/>
          </a:bodyPr>
          <a:lstStyle/>
          <a:p>
            <a:pPr algn="ctr"/>
            <a:r>
              <a:rPr lang="en-US" altLang="zh-CN" sz="1400" dirty="0">
                <a:solidFill>
                  <a:srgbClr val="178262"/>
                </a:solidFill>
                <a:cs typeface="+mn-ea"/>
                <a:sym typeface="+mn-lt"/>
              </a:rPr>
              <a:t>Click here to add content, content to match the title. </a:t>
            </a:r>
            <a:endParaRPr lang="zh-CN" altLang="en-US" sz="1400" dirty="0">
              <a:solidFill>
                <a:srgbClr val="17826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up)">
                                      <p:cBhvr>
                                        <p:cTn id="21" dur="500"/>
                                        <p:tgtEl>
                                          <p:spTgt spid="2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up)">
                                      <p:cBhvr>
                                        <p:cTn id="25" dur="500"/>
                                        <p:tgtEl>
                                          <p:spTgt spid="41"/>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up)">
                                      <p:cBhvr>
                                        <p:cTn id="33" dur="500"/>
                                        <p:tgtEl>
                                          <p:spTgt spid="42"/>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500"/>
                                        <p:tgtEl>
                                          <p:spTgt spid="46"/>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up)">
                                      <p:cBhvr>
                                        <p:cTn id="41" dur="500"/>
                                        <p:tgtEl>
                                          <p:spTgt spid="43"/>
                                        </p:tgtEl>
                                      </p:cBhvr>
                                    </p:animEffect>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wipe(up)">
                                      <p:cBhvr>
                                        <p:cTn id="4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4" grpId="0"/>
      <p:bldP spid="45" grpId="0"/>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267663" y="-1829657"/>
            <a:ext cx="14074435" cy="10038887"/>
            <a:chOff x="-1267663" y="-1829657"/>
            <a:chExt cx="14074435" cy="10038887"/>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17474">
              <a:off x="4090771" y="5378584"/>
              <a:ext cx="1503759" cy="2078423"/>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0143" y="-417447"/>
              <a:ext cx="1460003" cy="1603265"/>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043063">
              <a:off x="6677726" y="5627179"/>
              <a:ext cx="1460003" cy="1603265"/>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418060">
              <a:off x="6122709" y="-513328"/>
              <a:ext cx="1503759" cy="2078423"/>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709980">
              <a:off x="-1084507" y="-781836"/>
              <a:ext cx="4542651" cy="360474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453054">
              <a:off x="7711434" y="-1273088"/>
              <a:ext cx="5391337" cy="4278200"/>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985760">
              <a:off x="8467594" y="3920795"/>
              <a:ext cx="4782110" cy="3794759"/>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825019">
              <a:off x="9120330" y="1405762"/>
              <a:ext cx="4110817" cy="3262066"/>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807940">
              <a:off x="-1267663" y="3525136"/>
              <a:ext cx="5636592" cy="4472818"/>
            </a:xfrm>
            <a:prstGeom prst="rect">
              <a:avLst/>
            </a:prstGeom>
          </p:spPr>
        </p:pic>
      </p:grpSp>
      <p:sp>
        <p:nvSpPr>
          <p:cNvPr id="12" name="矩形 11"/>
          <p:cNvSpPr/>
          <p:nvPr/>
        </p:nvSpPr>
        <p:spPr>
          <a:xfrm>
            <a:off x="489857" y="506186"/>
            <a:ext cx="11201400" cy="5878285"/>
          </a:xfrm>
          <a:prstGeom prst="rect">
            <a:avLst/>
          </a:prstGeom>
          <a:solidFill>
            <a:srgbClr val="EBFBF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图片 14"/>
          <p:cNvPicPr>
            <a:picLocks noChangeAspect="1"/>
          </p:cNvPicPr>
          <p:nvPr/>
        </p:nvPicPr>
        <p:blipFill rotWithShape="1">
          <a:blip r:embed="rId6" cstate="print">
            <a:extLst>
              <a:ext uri="{28A0092B-C50C-407E-A947-70E740481C1C}">
                <a14:useLocalDpi xmlns:a14="http://schemas.microsoft.com/office/drawing/2010/main" val="0"/>
              </a:ext>
            </a:extLst>
          </a:blip>
          <a:srcRect l="22414" t="14286" r="20631" b="15714"/>
          <a:stretch>
            <a:fillRect/>
          </a:stretch>
        </p:blipFill>
        <p:spPr>
          <a:xfrm>
            <a:off x="621801" y="704561"/>
            <a:ext cx="565017" cy="694427"/>
          </a:xfrm>
          <a:prstGeom prst="rect">
            <a:avLst/>
          </a:prstGeom>
        </p:spPr>
      </p:pic>
      <p:sp>
        <p:nvSpPr>
          <p:cNvPr id="13" name="文本框 12"/>
          <p:cNvSpPr txBox="1"/>
          <p:nvPr/>
        </p:nvSpPr>
        <p:spPr>
          <a:xfrm>
            <a:off x="1105853" y="750511"/>
            <a:ext cx="2419509" cy="523220"/>
          </a:xfrm>
          <a:prstGeom prst="rect">
            <a:avLst/>
          </a:prstGeom>
          <a:noFill/>
        </p:spPr>
        <p:txBody>
          <a:bodyPr wrap="none" rtlCol="0">
            <a:spAutoFit/>
          </a:bodyPr>
          <a:lstStyle>
            <a:defPPr>
              <a:defRPr lang="zh-CN"/>
            </a:defPPr>
            <a:lvl1pPr>
              <a:defRPr sz="2800">
                <a:solidFill>
                  <a:srgbClr val="178262"/>
                </a:solidFill>
                <a:latin typeface="汉真广标" pitchFamily="49" charset="-122"/>
                <a:ea typeface="汉真广标" pitchFamily="49" charset="-122"/>
              </a:defRPr>
            </a:lvl1pPr>
          </a:lstStyle>
          <a:p>
            <a:r>
              <a:rPr lang="en-US" altLang="zh-CN" dirty="0">
                <a:latin typeface="+mn-lt"/>
                <a:ea typeface="+mn-ea"/>
                <a:cs typeface="+mn-ea"/>
                <a:sym typeface="+mn-lt"/>
              </a:rPr>
              <a:t>Add title text</a:t>
            </a:r>
            <a:endParaRPr lang="zh-CN" altLang="en-US" dirty="0">
              <a:latin typeface="+mn-lt"/>
              <a:ea typeface="+mn-ea"/>
              <a:cs typeface="+mn-ea"/>
              <a:sym typeface="+mn-lt"/>
            </a:endParaRPr>
          </a:p>
        </p:txBody>
      </p:sp>
      <p:grpSp>
        <p:nvGrpSpPr>
          <p:cNvPr id="17" name="Group 1"/>
          <p:cNvGrpSpPr>
            <a:grpSpLocks noChangeAspect="1"/>
          </p:cNvGrpSpPr>
          <p:nvPr/>
        </p:nvGrpSpPr>
        <p:grpSpPr bwMode="auto">
          <a:xfrm>
            <a:off x="1057587" y="2522799"/>
            <a:ext cx="10080000" cy="1211795"/>
            <a:chOff x="1511061" y="3222399"/>
            <a:chExt cx="9141307" cy="1098869"/>
          </a:xfrm>
          <a:solidFill>
            <a:srgbClr val="178262"/>
          </a:solidFill>
        </p:grpSpPr>
        <p:sp>
          <p:nvSpPr>
            <p:cNvPr id="26" name="7"/>
            <p:cNvSpPr/>
            <p:nvPr/>
          </p:nvSpPr>
          <p:spPr>
            <a:xfrm>
              <a:off x="1511061" y="3222399"/>
              <a:ext cx="2148001" cy="1098869"/>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grpFill/>
            <a:ln w="63500">
              <a:solidFill>
                <a:srgbClr val="FFFFFF"/>
              </a:solidFill>
              <a:miter lim="400000"/>
            </a:ln>
          </p:spPr>
          <p:txBody>
            <a:bodyPr lIns="38088" tIns="38088" rIns="38088" bIns="38088" anchor="ctr"/>
            <a:lstStyle/>
            <a:p>
              <a:pPr defTabSz="685800">
                <a:defRPr sz="3200">
                  <a:solidFill>
                    <a:srgbClr val="FFFFFF"/>
                  </a:solidFill>
                  <a:latin typeface="Helvetica Light"/>
                  <a:ea typeface="Helvetica Light"/>
                  <a:cs typeface="Helvetica Light"/>
                  <a:sym typeface="Helvetica Light"/>
                </a:defRPr>
              </a:pPr>
              <a:endParaRPr sz="2400">
                <a:solidFill>
                  <a:srgbClr val="FFFFFF"/>
                </a:solidFill>
                <a:cs typeface="+mn-ea"/>
                <a:sym typeface="+mn-lt"/>
              </a:endParaRPr>
            </a:p>
          </p:txBody>
        </p:sp>
        <p:sp>
          <p:nvSpPr>
            <p:cNvPr id="27" name="6"/>
            <p:cNvSpPr/>
            <p:nvPr/>
          </p:nvSpPr>
          <p:spPr>
            <a:xfrm>
              <a:off x="3846397" y="3222399"/>
              <a:ext cx="2148000" cy="1098869"/>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grpFill/>
            <a:ln w="63500">
              <a:solidFill>
                <a:srgbClr val="FFFFFF"/>
              </a:solidFill>
              <a:miter lim="400000"/>
            </a:ln>
          </p:spPr>
          <p:txBody>
            <a:bodyPr lIns="38088" tIns="38088" rIns="38088" bIns="38088" anchor="ctr"/>
            <a:lstStyle/>
            <a:p>
              <a:pPr defTabSz="685800">
                <a:defRPr sz="3200">
                  <a:solidFill>
                    <a:srgbClr val="FFFFFF"/>
                  </a:solidFill>
                  <a:latin typeface="Helvetica Light"/>
                  <a:ea typeface="Helvetica Light"/>
                  <a:cs typeface="Helvetica Light"/>
                  <a:sym typeface="Helvetica Light"/>
                </a:defRPr>
              </a:pPr>
              <a:r>
                <a:rPr lang="en-US" sz="2400" dirty="0">
                  <a:solidFill>
                    <a:srgbClr val="FFFFFF"/>
                  </a:solidFill>
                  <a:cs typeface="+mn-ea"/>
                  <a:sym typeface="+mn-lt"/>
                </a:rPr>
                <a:t>6</a:t>
              </a:r>
            </a:p>
          </p:txBody>
        </p:sp>
        <p:sp>
          <p:nvSpPr>
            <p:cNvPr id="28" name="5"/>
            <p:cNvSpPr/>
            <p:nvPr/>
          </p:nvSpPr>
          <p:spPr>
            <a:xfrm>
              <a:off x="6181732" y="3222399"/>
              <a:ext cx="2146413" cy="1098869"/>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grpFill/>
            <a:ln w="63500">
              <a:solidFill>
                <a:srgbClr val="FFFFFF"/>
              </a:solidFill>
              <a:miter lim="400000"/>
            </a:ln>
          </p:spPr>
          <p:txBody>
            <a:bodyPr lIns="38088" tIns="38088" rIns="38088" bIns="38088" anchor="ctr"/>
            <a:lstStyle/>
            <a:p>
              <a:pPr defTabSz="685800">
                <a:defRPr sz="3200">
                  <a:solidFill>
                    <a:srgbClr val="FFFFFF"/>
                  </a:solidFill>
                  <a:latin typeface="Helvetica Light"/>
                  <a:ea typeface="Helvetica Light"/>
                  <a:cs typeface="Helvetica Light"/>
                  <a:sym typeface="Helvetica Light"/>
                </a:defRPr>
              </a:pPr>
              <a:endParaRPr sz="2400">
                <a:solidFill>
                  <a:srgbClr val="FFFFFF"/>
                </a:solidFill>
                <a:cs typeface="+mn-ea"/>
                <a:sym typeface="+mn-lt"/>
              </a:endParaRPr>
            </a:p>
          </p:txBody>
        </p:sp>
        <p:sp>
          <p:nvSpPr>
            <p:cNvPr id="29" name="4"/>
            <p:cNvSpPr/>
            <p:nvPr/>
          </p:nvSpPr>
          <p:spPr>
            <a:xfrm>
              <a:off x="8504368" y="3222399"/>
              <a:ext cx="2148000" cy="1098869"/>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grpFill/>
            <a:ln w="63500">
              <a:solidFill>
                <a:srgbClr val="FFFFFF"/>
              </a:solidFill>
              <a:miter lim="400000"/>
            </a:ln>
          </p:spPr>
          <p:txBody>
            <a:bodyPr lIns="38088" tIns="38088" rIns="38088" bIns="38088" anchor="ctr"/>
            <a:lstStyle/>
            <a:p>
              <a:pPr defTabSz="685800">
                <a:defRPr sz="3200">
                  <a:solidFill>
                    <a:srgbClr val="FFFFFF"/>
                  </a:solidFill>
                  <a:latin typeface="Helvetica Light"/>
                  <a:ea typeface="Helvetica Light"/>
                  <a:cs typeface="Helvetica Light"/>
                  <a:sym typeface="Helvetica Light"/>
                </a:defRPr>
              </a:pPr>
              <a:endParaRPr sz="2400">
                <a:solidFill>
                  <a:srgbClr val="FFFFFF"/>
                </a:solidFill>
                <a:cs typeface="+mn-ea"/>
                <a:sym typeface="+mn-lt"/>
              </a:endParaRPr>
            </a:p>
          </p:txBody>
        </p:sp>
        <p:sp>
          <p:nvSpPr>
            <p:cNvPr id="30" name="3"/>
            <p:cNvSpPr/>
            <p:nvPr/>
          </p:nvSpPr>
          <p:spPr>
            <a:xfrm>
              <a:off x="2908135" y="3622565"/>
              <a:ext cx="1701890" cy="285833"/>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grpFill/>
            <a:ln w="38100">
              <a:solidFill>
                <a:schemeClr val="bg1">
                  <a:lumMod val="95000"/>
                </a:schemeClr>
              </a:solidFill>
              <a:miter lim="400000"/>
            </a:ln>
          </p:spPr>
          <p:txBody>
            <a:bodyPr lIns="0" tIns="0" rIns="0" bIns="0" anchor="ctr"/>
            <a:lstStyle/>
            <a:p>
              <a:pPr defTabSz="685800">
                <a:defRPr sz="3200">
                  <a:solidFill>
                    <a:srgbClr val="FFFFFF"/>
                  </a:solidFill>
                  <a:latin typeface="Helvetica Light"/>
                  <a:ea typeface="Helvetica Light"/>
                  <a:cs typeface="Helvetica Light"/>
                  <a:sym typeface="Helvetica Light"/>
                </a:defRPr>
              </a:pPr>
              <a:endParaRPr sz="2400">
                <a:solidFill>
                  <a:srgbClr val="FFFFFF"/>
                </a:solidFill>
                <a:cs typeface="+mn-ea"/>
                <a:sym typeface="+mn-lt"/>
              </a:endParaRPr>
            </a:p>
          </p:txBody>
        </p:sp>
        <p:sp>
          <p:nvSpPr>
            <p:cNvPr id="31" name="2"/>
            <p:cNvSpPr/>
            <p:nvPr/>
          </p:nvSpPr>
          <p:spPr>
            <a:xfrm>
              <a:off x="5241883" y="3622565"/>
              <a:ext cx="1703478" cy="285833"/>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grpFill/>
            <a:ln w="38100">
              <a:solidFill>
                <a:schemeClr val="bg1">
                  <a:lumMod val="95000"/>
                </a:schemeClr>
              </a:solidFill>
              <a:miter lim="400000"/>
            </a:ln>
          </p:spPr>
          <p:txBody>
            <a:bodyPr lIns="0" tIns="0" rIns="0" bIns="0" anchor="ctr"/>
            <a:lstStyle/>
            <a:p>
              <a:pPr defTabSz="685800">
                <a:defRPr sz="3200">
                  <a:solidFill>
                    <a:srgbClr val="FFFFFF"/>
                  </a:solidFill>
                  <a:latin typeface="Helvetica Light"/>
                  <a:ea typeface="Helvetica Light"/>
                  <a:cs typeface="Helvetica Light"/>
                  <a:sym typeface="Helvetica Light"/>
                </a:defRPr>
              </a:pPr>
              <a:endParaRPr sz="2400">
                <a:solidFill>
                  <a:srgbClr val="FFFFFF"/>
                </a:solidFill>
                <a:cs typeface="+mn-ea"/>
                <a:sym typeface="+mn-lt"/>
              </a:endParaRPr>
            </a:p>
          </p:txBody>
        </p:sp>
        <p:sp>
          <p:nvSpPr>
            <p:cNvPr id="32" name="1"/>
            <p:cNvSpPr/>
            <p:nvPr/>
          </p:nvSpPr>
          <p:spPr>
            <a:xfrm>
              <a:off x="7566105" y="3622565"/>
              <a:ext cx="1703478" cy="285833"/>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grpFill/>
            <a:ln w="38100">
              <a:solidFill>
                <a:schemeClr val="bg1">
                  <a:lumMod val="95000"/>
                </a:schemeClr>
              </a:solidFill>
              <a:miter lim="400000"/>
            </a:ln>
          </p:spPr>
          <p:txBody>
            <a:bodyPr lIns="0" tIns="0" rIns="0" bIns="0" anchor="ctr"/>
            <a:lstStyle/>
            <a:p>
              <a:pPr defTabSz="685800">
                <a:defRPr sz="3200">
                  <a:solidFill>
                    <a:srgbClr val="FFFFFF"/>
                  </a:solidFill>
                  <a:latin typeface="Helvetica Light"/>
                  <a:ea typeface="Helvetica Light"/>
                  <a:cs typeface="Helvetica Light"/>
                  <a:sym typeface="Helvetica Light"/>
                </a:defRPr>
              </a:pPr>
              <a:endParaRPr sz="2400">
                <a:solidFill>
                  <a:srgbClr val="FFFFFF"/>
                </a:solidFill>
                <a:cs typeface="+mn-ea"/>
                <a:sym typeface="+mn-lt"/>
              </a:endParaRPr>
            </a:p>
          </p:txBody>
        </p:sp>
      </p:grpSp>
      <p:sp>
        <p:nvSpPr>
          <p:cNvPr id="33" name="文本框 32"/>
          <p:cNvSpPr txBox="1"/>
          <p:nvPr/>
        </p:nvSpPr>
        <p:spPr>
          <a:xfrm>
            <a:off x="1099983" y="3931403"/>
            <a:ext cx="2125936" cy="400110"/>
          </a:xfrm>
          <a:prstGeom prst="rect">
            <a:avLst/>
          </a:prstGeom>
          <a:noFill/>
        </p:spPr>
        <p:txBody>
          <a:bodyPr wrap="square" rtlCol="0">
            <a:spAutoFit/>
          </a:bodyPr>
          <a:lstStyle/>
          <a:p>
            <a:pPr algn="ctr"/>
            <a:r>
              <a:rPr lang="en-US" altLang="zh-CN" sz="2000" b="1" dirty="0">
                <a:solidFill>
                  <a:srgbClr val="178262"/>
                </a:solidFill>
                <a:cs typeface="+mn-ea"/>
                <a:sym typeface="+mn-lt"/>
              </a:rPr>
              <a:t>Add title text</a:t>
            </a:r>
            <a:endParaRPr lang="zh-CN" altLang="en-US" sz="2000" b="1" dirty="0">
              <a:solidFill>
                <a:srgbClr val="178262"/>
              </a:solidFill>
              <a:cs typeface="+mn-ea"/>
              <a:sym typeface="+mn-lt"/>
            </a:endParaRPr>
          </a:p>
        </p:txBody>
      </p:sp>
      <p:sp>
        <p:nvSpPr>
          <p:cNvPr id="34" name="文本框 33"/>
          <p:cNvSpPr txBox="1"/>
          <p:nvPr/>
        </p:nvSpPr>
        <p:spPr>
          <a:xfrm>
            <a:off x="1162039" y="4367338"/>
            <a:ext cx="2143064" cy="738664"/>
          </a:xfrm>
          <a:prstGeom prst="rect">
            <a:avLst/>
          </a:prstGeom>
          <a:noFill/>
        </p:spPr>
        <p:txBody>
          <a:bodyPr wrap="square" rtlCol="0">
            <a:spAutoFit/>
          </a:bodyPr>
          <a:lstStyle/>
          <a:p>
            <a:r>
              <a:rPr lang="en-US" altLang="zh-CN" sz="1400" dirty="0">
                <a:solidFill>
                  <a:srgbClr val="178262"/>
                </a:solidFill>
                <a:cs typeface="+mn-ea"/>
                <a:sym typeface="+mn-lt"/>
              </a:rPr>
              <a:t>Click here to add content, content to match the title. </a:t>
            </a:r>
            <a:endParaRPr lang="zh-CN" altLang="en-US" sz="1400" dirty="0">
              <a:solidFill>
                <a:srgbClr val="178262"/>
              </a:solidFill>
              <a:cs typeface="+mn-ea"/>
              <a:sym typeface="+mn-lt"/>
            </a:endParaRPr>
          </a:p>
        </p:txBody>
      </p:sp>
      <p:sp>
        <p:nvSpPr>
          <p:cNvPr id="35" name="文本框 34"/>
          <p:cNvSpPr txBox="1"/>
          <p:nvPr/>
        </p:nvSpPr>
        <p:spPr>
          <a:xfrm>
            <a:off x="3813312" y="3931403"/>
            <a:ext cx="2125936" cy="400110"/>
          </a:xfrm>
          <a:prstGeom prst="rect">
            <a:avLst/>
          </a:prstGeom>
          <a:noFill/>
        </p:spPr>
        <p:txBody>
          <a:bodyPr wrap="square" rtlCol="0">
            <a:spAutoFit/>
          </a:bodyPr>
          <a:lstStyle/>
          <a:p>
            <a:pPr algn="ctr"/>
            <a:r>
              <a:rPr lang="en-US" altLang="zh-CN" sz="2000" b="1" dirty="0">
                <a:solidFill>
                  <a:srgbClr val="178262"/>
                </a:solidFill>
                <a:cs typeface="+mn-ea"/>
                <a:sym typeface="+mn-lt"/>
              </a:rPr>
              <a:t>Add title text</a:t>
            </a:r>
            <a:endParaRPr lang="zh-CN" altLang="en-US" sz="2000" b="1" dirty="0">
              <a:solidFill>
                <a:srgbClr val="178262"/>
              </a:solidFill>
              <a:cs typeface="+mn-ea"/>
              <a:sym typeface="+mn-lt"/>
            </a:endParaRPr>
          </a:p>
        </p:txBody>
      </p:sp>
      <p:sp>
        <p:nvSpPr>
          <p:cNvPr id="36" name="文本框 35"/>
          <p:cNvSpPr txBox="1"/>
          <p:nvPr/>
        </p:nvSpPr>
        <p:spPr>
          <a:xfrm>
            <a:off x="3875368" y="4367338"/>
            <a:ext cx="2143064" cy="738664"/>
          </a:xfrm>
          <a:prstGeom prst="rect">
            <a:avLst/>
          </a:prstGeom>
          <a:noFill/>
        </p:spPr>
        <p:txBody>
          <a:bodyPr wrap="square" rtlCol="0">
            <a:spAutoFit/>
          </a:bodyPr>
          <a:lstStyle/>
          <a:p>
            <a:r>
              <a:rPr lang="en-US" altLang="zh-CN" sz="1400" dirty="0">
                <a:solidFill>
                  <a:srgbClr val="178262"/>
                </a:solidFill>
                <a:cs typeface="+mn-ea"/>
                <a:sym typeface="+mn-lt"/>
              </a:rPr>
              <a:t>Click here to add content, content to match the title. </a:t>
            </a:r>
            <a:endParaRPr lang="zh-CN" altLang="en-US" sz="1400" dirty="0">
              <a:solidFill>
                <a:srgbClr val="178262"/>
              </a:solidFill>
              <a:cs typeface="+mn-ea"/>
              <a:sym typeface="+mn-lt"/>
            </a:endParaRPr>
          </a:p>
        </p:txBody>
      </p:sp>
      <p:sp>
        <p:nvSpPr>
          <p:cNvPr id="37" name="文本框 36"/>
          <p:cNvSpPr txBox="1"/>
          <p:nvPr/>
        </p:nvSpPr>
        <p:spPr>
          <a:xfrm>
            <a:off x="6358109" y="3989202"/>
            <a:ext cx="2125936" cy="400110"/>
          </a:xfrm>
          <a:prstGeom prst="rect">
            <a:avLst/>
          </a:prstGeom>
          <a:noFill/>
        </p:spPr>
        <p:txBody>
          <a:bodyPr wrap="square" rtlCol="0">
            <a:spAutoFit/>
          </a:bodyPr>
          <a:lstStyle/>
          <a:p>
            <a:pPr algn="ctr"/>
            <a:r>
              <a:rPr lang="en-US" altLang="zh-CN" sz="2000" b="1" dirty="0">
                <a:solidFill>
                  <a:srgbClr val="178262"/>
                </a:solidFill>
                <a:cs typeface="+mn-ea"/>
                <a:sym typeface="+mn-lt"/>
              </a:rPr>
              <a:t>Add title text</a:t>
            </a:r>
            <a:endParaRPr lang="zh-CN" altLang="en-US" sz="2000" b="1" dirty="0">
              <a:solidFill>
                <a:srgbClr val="178262"/>
              </a:solidFill>
              <a:cs typeface="+mn-ea"/>
              <a:sym typeface="+mn-lt"/>
            </a:endParaRPr>
          </a:p>
        </p:txBody>
      </p:sp>
      <p:sp>
        <p:nvSpPr>
          <p:cNvPr id="38" name="文本框 37"/>
          <p:cNvSpPr txBox="1"/>
          <p:nvPr/>
        </p:nvSpPr>
        <p:spPr>
          <a:xfrm>
            <a:off x="6420165" y="4425137"/>
            <a:ext cx="2143064" cy="738664"/>
          </a:xfrm>
          <a:prstGeom prst="rect">
            <a:avLst/>
          </a:prstGeom>
          <a:noFill/>
        </p:spPr>
        <p:txBody>
          <a:bodyPr wrap="square" rtlCol="0">
            <a:spAutoFit/>
          </a:bodyPr>
          <a:lstStyle/>
          <a:p>
            <a:r>
              <a:rPr lang="en-US" altLang="zh-CN" sz="1400" dirty="0">
                <a:solidFill>
                  <a:srgbClr val="178262"/>
                </a:solidFill>
                <a:cs typeface="+mn-ea"/>
                <a:sym typeface="+mn-lt"/>
              </a:rPr>
              <a:t>Click here to add content, content to match the title. </a:t>
            </a:r>
            <a:endParaRPr lang="zh-CN" altLang="en-US" sz="1400" dirty="0">
              <a:solidFill>
                <a:srgbClr val="178262"/>
              </a:solidFill>
              <a:cs typeface="+mn-ea"/>
              <a:sym typeface="+mn-lt"/>
            </a:endParaRPr>
          </a:p>
        </p:txBody>
      </p:sp>
      <p:sp>
        <p:nvSpPr>
          <p:cNvPr id="39" name="文本框 38"/>
          <p:cNvSpPr txBox="1"/>
          <p:nvPr/>
        </p:nvSpPr>
        <p:spPr>
          <a:xfrm>
            <a:off x="8828073" y="3944528"/>
            <a:ext cx="2125936" cy="400110"/>
          </a:xfrm>
          <a:prstGeom prst="rect">
            <a:avLst/>
          </a:prstGeom>
          <a:noFill/>
        </p:spPr>
        <p:txBody>
          <a:bodyPr wrap="square" rtlCol="0">
            <a:spAutoFit/>
          </a:bodyPr>
          <a:lstStyle/>
          <a:p>
            <a:pPr algn="ctr"/>
            <a:r>
              <a:rPr lang="en-US" altLang="zh-CN" sz="2000" b="1" dirty="0">
                <a:solidFill>
                  <a:srgbClr val="178262"/>
                </a:solidFill>
                <a:cs typeface="+mn-ea"/>
                <a:sym typeface="+mn-lt"/>
              </a:rPr>
              <a:t>Add title text</a:t>
            </a:r>
            <a:endParaRPr lang="zh-CN" altLang="en-US" sz="2000" b="1" dirty="0">
              <a:solidFill>
                <a:srgbClr val="178262"/>
              </a:solidFill>
              <a:cs typeface="+mn-ea"/>
              <a:sym typeface="+mn-lt"/>
            </a:endParaRPr>
          </a:p>
        </p:txBody>
      </p:sp>
      <p:sp>
        <p:nvSpPr>
          <p:cNvPr id="40" name="文本框 39"/>
          <p:cNvSpPr txBox="1"/>
          <p:nvPr/>
        </p:nvSpPr>
        <p:spPr>
          <a:xfrm>
            <a:off x="8890129" y="4380463"/>
            <a:ext cx="2143064" cy="738664"/>
          </a:xfrm>
          <a:prstGeom prst="rect">
            <a:avLst/>
          </a:prstGeom>
          <a:noFill/>
        </p:spPr>
        <p:txBody>
          <a:bodyPr wrap="square" rtlCol="0">
            <a:spAutoFit/>
          </a:bodyPr>
          <a:lstStyle/>
          <a:p>
            <a:r>
              <a:rPr lang="en-US" altLang="zh-CN" sz="1400" dirty="0">
                <a:solidFill>
                  <a:srgbClr val="178262"/>
                </a:solidFill>
                <a:cs typeface="+mn-ea"/>
                <a:sym typeface="+mn-lt"/>
              </a:rPr>
              <a:t>Click here to add content, content to match the title. </a:t>
            </a:r>
            <a:endParaRPr lang="zh-CN" altLang="en-US" sz="1400" dirty="0">
              <a:solidFill>
                <a:srgbClr val="17826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500"/>
                                        <p:tgtEl>
                                          <p:spTgt spid="34"/>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left)">
                                      <p:cBhvr>
                                        <p:cTn id="29" dur="500"/>
                                        <p:tgtEl>
                                          <p:spTgt spid="35"/>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left)">
                                      <p:cBhvr>
                                        <p:cTn id="37" dur="500"/>
                                        <p:tgtEl>
                                          <p:spTgt spid="37"/>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wipe(left)">
                                      <p:cBhvr>
                                        <p:cTn id="41" dur="500"/>
                                        <p:tgtEl>
                                          <p:spTgt spid="38"/>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wipe(left)">
                                      <p:cBhvr>
                                        <p:cTn id="45" dur="500"/>
                                        <p:tgtEl>
                                          <p:spTgt spid="3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ipe(left)">
                                      <p:cBhvr>
                                        <p:cTn id="4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3" grpId="0"/>
      <p:bldP spid="34" grpId="0"/>
      <p:bldP spid="35" grpId="0"/>
      <p:bldP spid="36" grpId="0"/>
      <p:bldP spid="37" grpId="0"/>
      <p:bldP spid="38" grpId="0"/>
      <p:bldP spid="39" grpId="0"/>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267663" y="-1829657"/>
            <a:ext cx="14074435" cy="10038887"/>
            <a:chOff x="-1267663" y="-1829657"/>
            <a:chExt cx="14074435" cy="10038887"/>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17474">
              <a:off x="4090771" y="5378584"/>
              <a:ext cx="1503759" cy="2078423"/>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0143" y="-417447"/>
              <a:ext cx="1460003" cy="1603265"/>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043063">
              <a:off x="6677726" y="5627179"/>
              <a:ext cx="1460003" cy="1603265"/>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418060">
              <a:off x="6122709" y="-513328"/>
              <a:ext cx="1503759" cy="2078423"/>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709980">
              <a:off x="-1084507" y="-781836"/>
              <a:ext cx="4542651" cy="360474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453054">
              <a:off x="7711434" y="-1273088"/>
              <a:ext cx="5391337" cy="4278200"/>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985760">
              <a:off x="8467594" y="3920795"/>
              <a:ext cx="4782110" cy="3794759"/>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825019">
              <a:off x="9120330" y="1405762"/>
              <a:ext cx="4110817" cy="3262066"/>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807940">
              <a:off x="-1267663" y="3525136"/>
              <a:ext cx="5636592" cy="4472818"/>
            </a:xfrm>
            <a:prstGeom prst="rect">
              <a:avLst/>
            </a:prstGeom>
          </p:spPr>
        </p:pic>
      </p:grpSp>
      <p:sp>
        <p:nvSpPr>
          <p:cNvPr id="12" name="矩形 11"/>
          <p:cNvSpPr/>
          <p:nvPr/>
        </p:nvSpPr>
        <p:spPr>
          <a:xfrm>
            <a:off x="489857" y="506186"/>
            <a:ext cx="11201400" cy="5878285"/>
          </a:xfrm>
          <a:prstGeom prst="rect">
            <a:avLst/>
          </a:prstGeom>
          <a:solidFill>
            <a:srgbClr val="EBFBF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图片 14"/>
          <p:cNvPicPr>
            <a:picLocks noChangeAspect="1"/>
          </p:cNvPicPr>
          <p:nvPr/>
        </p:nvPicPr>
        <p:blipFill rotWithShape="1">
          <a:blip r:embed="rId6" cstate="print">
            <a:extLst>
              <a:ext uri="{28A0092B-C50C-407E-A947-70E740481C1C}">
                <a14:useLocalDpi xmlns:a14="http://schemas.microsoft.com/office/drawing/2010/main" val="0"/>
              </a:ext>
            </a:extLst>
          </a:blip>
          <a:srcRect l="22414" t="14286" r="20631" b="15714"/>
          <a:stretch>
            <a:fillRect/>
          </a:stretch>
        </p:blipFill>
        <p:spPr>
          <a:xfrm>
            <a:off x="621801" y="704561"/>
            <a:ext cx="565017" cy="694427"/>
          </a:xfrm>
          <a:prstGeom prst="rect">
            <a:avLst/>
          </a:prstGeom>
        </p:spPr>
      </p:pic>
      <p:sp>
        <p:nvSpPr>
          <p:cNvPr id="13" name="文本框 12"/>
          <p:cNvSpPr txBox="1"/>
          <p:nvPr/>
        </p:nvSpPr>
        <p:spPr>
          <a:xfrm>
            <a:off x="1105853" y="750511"/>
            <a:ext cx="2419509" cy="523220"/>
          </a:xfrm>
          <a:prstGeom prst="rect">
            <a:avLst/>
          </a:prstGeom>
          <a:noFill/>
        </p:spPr>
        <p:txBody>
          <a:bodyPr wrap="none" rtlCol="0">
            <a:spAutoFit/>
          </a:bodyPr>
          <a:lstStyle>
            <a:defPPr>
              <a:defRPr lang="zh-CN"/>
            </a:defPPr>
            <a:lvl1pPr>
              <a:defRPr sz="2800">
                <a:solidFill>
                  <a:srgbClr val="178262"/>
                </a:solidFill>
                <a:latin typeface="汉真广标" pitchFamily="49" charset="-122"/>
                <a:ea typeface="汉真广标" pitchFamily="49" charset="-122"/>
              </a:defRPr>
            </a:lvl1pPr>
          </a:lstStyle>
          <a:p>
            <a:r>
              <a:rPr lang="en-US" altLang="zh-CN" dirty="0">
                <a:latin typeface="+mn-lt"/>
                <a:ea typeface="+mn-ea"/>
                <a:cs typeface="+mn-ea"/>
                <a:sym typeface="+mn-lt"/>
              </a:rPr>
              <a:t>Add title text</a:t>
            </a:r>
            <a:endParaRPr lang="zh-CN" altLang="en-US" dirty="0">
              <a:latin typeface="+mn-lt"/>
              <a:ea typeface="+mn-ea"/>
              <a:cs typeface="+mn-ea"/>
              <a:sym typeface="+mn-lt"/>
            </a:endParaRPr>
          </a:p>
        </p:txBody>
      </p:sp>
      <p:sp>
        <p:nvSpPr>
          <p:cNvPr id="14" name="矩形 13"/>
          <p:cNvSpPr>
            <a:spLocks noChangeAspect="1"/>
          </p:cNvSpPr>
          <p:nvPr/>
        </p:nvSpPr>
        <p:spPr>
          <a:xfrm>
            <a:off x="1138411" y="1913454"/>
            <a:ext cx="3947860" cy="1864181"/>
          </a:xfrm>
          <a:prstGeom prst="rect">
            <a:avLst/>
          </a:prstGeom>
          <a:blipFill dpi="0" rotWithShape="1">
            <a:blip r:embed="rId7"/>
            <a:srcRect/>
            <a:stretch>
              <a:fillRect l="-84418" t="-144502"/>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cs typeface="+mn-ea"/>
              <a:sym typeface="+mn-lt"/>
            </a:endParaRPr>
          </a:p>
        </p:txBody>
      </p:sp>
      <p:sp>
        <p:nvSpPr>
          <p:cNvPr id="16" name="矩形 15"/>
          <p:cNvSpPr>
            <a:spLocks noChangeAspect="1"/>
          </p:cNvSpPr>
          <p:nvPr/>
        </p:nvSpPr>
        <p:spPr>
          <a:xfrm>
            <a:off x="7155622" y="3887348"/>
            <a:ext cx="3947860" cy="1864181"/>
          </a:xfrm>
          <a:prstGeom prst="rect">
            <a:avLst/>
          </a:prstGeom>
          <a:blipFill dpi="0" rotWithShape="1">
            <a:blip r:embed="rId7"/>
            <a:srcRect/>
            <a:stretch>
              <a:fillRect l="-83646" t="-14665" r="-772" b="-129837"/>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cs typeface="+mn-ea"/>
              <a:sym typeface="+mn-lt"/>
            </a:endParaRPr>
          </a:p>
        </p:txBody>
      </p:sp>
      <p:sp>
        <p:nvSpPr>
          <p:cNvPr id="17" name="矩形 16"/>
          <p:cNvSpPr/>
          <p:nvPr/>
        </p:nvSpPr>
        <p:spPr>
          <a:xfrm>
            <a:off x="4842650" y="1185818"/>
            <a:ext cx="6260832" cy="2241394"/>
          </a:xfrm>
          <a:prstGeom prst="rect">
            <a:avLst/>
          </a:prstGeom>
          <a:solidFill>
            <a:srgbClr val="178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17"/>
          <p:cNvSpPr/>
          <p:nvPr/>
        </p:nvSpPr>
        <p:spPr>
          <a:xfrm>
            <a:off x="1138411" y="4154848"/>
            <a:ext cx="6305755" cy="2126685"/>
          </a:xfrm>
          <a:prstGeom prst="rect">
            <a:avLst/>
          </a:prstGeom>
          <a:solidFill>
            <a:srgbClr val="0D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框 18"/>
          <p:cNvSpPr txBox="1"/>
          <p:nvPr/>
        </p:nvSpPr>
        <p:spPr>
          <a:xfrm>
            <a:off x="1427188" y="4291750"/>
            <a:ext cx="2406014" cy="400110"/>
          </a:xfrm>
          <a:prstGeom prst="rect">
            <a:avLst/>
          </a:prstGeom>
          <a:noFill/>
        </p:spPr>
        <p:txBody>
          <a:bodyPr wrap="square" rtlCol="0">
            <a:spAutoFit/>
          </a:bodyPr>
          <a:lstStyle/>
          <a:p>
            <a:r>
              <a:rPr lang="en-US" altLang="zh-CN" sz="2000" b="1" dirty="0">
                <a:solidFill>
                  <a:schemeClr val="bg1"/>
                </a:solidFill>
                <a:cs typeface="+mn-ea"/>
                <a:sym typeface="+mn-lt"/>
              </a:rPr>
              <a:t>Add title text</a:t>
            </a:r>
            <a:endParaRPr lang="zh-CN" altLang="en-US" sz="2000" b="1" dirty="0">
              <a:solidFill>
                <a:schemeClr val="bg1"/>
              </a:solidFill>
              <a:cs typeface="+mn-ea"/>
              <a:sym typeface="+mn-lt"/>
            </a:endParaRPr>
          </a:p>
        </p:txBody>
      </p:sp>
      <p:sp>
        <p:nvSpPr>
          <p:cNvPr id="20" name="文本框 19"/>
          <p:cNvSpPr txBox="1"/>
          <p:nvPr/>
        </p:nvSpPr>
        <p:spPr>
          <a:xfrm>
            <a:off x="1427188" y="4646279"/>
            <a:ext cx="5129076" cy="1169551"/>
          </a:xfrm>
          <a:prstGeom prst="rect">
            <a:avLst/>
          </a:prstGeom>
          <a:noFill/>
        </p:spPr>
        <p:txBody>
          <a:bodyPr wrap="square" rtlCol="0">
            <a:spAutoFit/>
          </a:bodyPr>
          <a:lstStyle/>
          <a:p>
            <a:r>
              <a:rPr lang="en-US" altLang="zh-CN" sz="1400" dirty="0">
                <a:solidFill>
                  <a:schemeClr val="bg1"/>
                </a:solidFill>
                <a:cs typeface="+mn-ea"/>
                <a:sym typeface="+mn-lt"/>
              </a:rPr>
              <a:t>Click here to add content, content to match the title. Click here to add content, content to match the title. Click here to add content, content to match the title. Click here to add content, content to match the title. Click here to add content, content to match the title. </a:t>
            </a:r>
            <a:endParaRPr lang="zh-CN" altLang="en-US" sz="1400" dirty="0">
              <a:solidFill>
                <a:schemeClr val="bg1"/>
              </a:solidFill>
              <a:cs typeface="+mn-ea"/>
              <a:sym typeface="+mn-lt"/>
            </a:endParaRPr>
          </a:p>
        </p:txBody>
      </p:sp>
      <p:sp>
        <p:nvSpPr>
          <p:cNvPr id="21" name="文本框 20"/>
          <p:cNvSpPr txBox="1"/>
          <p:nvPr/>
        </p:nvSpPr>
        <p:spPr>
          <a:xfrm>
            <a:off x="5203789" y="1341183"/>
            <a:ext cx="2406014" cy="400110"/>
          </a:xfrm>
          <a:prstGeom prst="rect">
            <a:avLst/>
          </a:prstGeom>
          <a:noFill/>
        </p:spPr>
        <p:txBody>
          <a:bodyPr wrap="square" rtlCol="0">
            <a:spAutoFit/>
          </a:bodyPr>
          <a:lstStyle/>
          <a:p>
            <a:r>
              <a:rPr lang="en-US" altLang="zh-CN" sz="2000" b="1" dirty="0">
                <a:solidFill>
                  <a:schemeClr val="bg1"/>
                </a:solidFill>
                <a:cs typeface="+mn-ea"/>
                <a:sym typeface="+mn-lt"/>
              </a:rPr>
              <a:t>Add title text</a:t>
            </a:r>
            <a:endParaRPr lang="zh-CN" altLang="en-US" sz="2000" b="1" dirty="0">
              <a:solidFill>
                <a:schemeClr val="bg1"/>
              </a:solidFill>
              <a:cs typeface="+mn-ea"/>
              <a:sym typeface="+mn-lt"/>
            </a:endParaRPr>
          </a:p>
        </p:txBody>
      </p:sp>
      <p:sp>
        <p:nvSpPr>
          <p:cNvPr id="22" name="文本框 21"/>
          <p:cNvSpPr txBox="1"/>
          <p:nvPr/>
        </p:nvSpPr>
        <p:spPr>
          <a:xfrm>
            <a:off x="5203789" y="1695712"/>
            <a:ext cx="5129076" cy="1169551"/>
          </a:xfrm>
          <a:prstGeom prst="rect">
            <a:avLst/>
          </a:prstGeom>
          <a:noFill/>
        </p:spPr>
        <p:txBody>
          <a:bodyPr wrap="square" rtlCol="0">
            <a:spAutoFit/>
          </a:bodyPr>
          <a:lstStyle/>
          <a:p>
            <a:r>
              <a:rPr lang="en-US" altLang="zh-CN" sz="1400" dirty="0">
                <a:solidFill>
                  <a:schemeClr val="bg1"/>
                </a:solidFill>
                <a:cs typeface="+mn-ea"/>
                <a:sym typeface="+mn-lt"/>
              </a:rPr>
              <a:t>Click here to add content, content to match the title. Click here to add content, content to match the title. Click here to add content, content to match the title. Click here to add content, content to match the title. Click here to add content, content to match the title. </a:t>
            </a:r>
            <a:endParaRPr lang="zh-CN" altLang="en-US" sz="14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6" grpId="0" animBg="1"/>
      <p:bldP spid="17" grpId="0" animBg="1"/>
      <p:bldP spid="18" grpId="0" animBg="1"/>
      <p:bldP spid="19" grpId="0"/>
      <p:bldP spid="20"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17474">
            <a:off x="4090771" y="5378584"/>
            <a:ext cx="1503759" cy="2078423"/>
          </a:xfrm>
          <a:prstGeom prst="rect">
            <a:avLst/>
          </a:prstGeom>
        </p:spPr>
      </p:pic>
      <p:pic>
        <p:nvPicPr>
          <p:cNvPr id="27" name="图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0143" y="-417447"/>
            <a:ext cx="1460003" cy="1603265"/>
          </a:xfrm>
          <a:prstGeom prst="rect">
            <a:avLst/>
          </a:prstGeom>
        </p:spPr>
      </p:pic>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043063">
            <a:off x="6677726" y="5627179"/>
            <a:ext cx="1460003" cy="1603265"/>
          </a:xfrm>
          <a:prstGeom prst="rect">
            <a:avLst/>
          </a:prstGeom>
        </p:spPr>
      </p:pic>
      <p:pic>
        <p:nvPicPr>
          <p:cNvPr id="25" name="图片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418060">
            <a:off x="6122709" y="-513328"/>
            <a:ext cx="1503759" cy="2078423"/>
          </a:xfrm>
          <a:prstGeom prst="rect">
            <a:avLst/>
          </a:prstGeom>
        </p:spPr>
      </p:pic>
      <p:sp>
        <p:nvSpPr>
          <p:cNvPr id="4" name="矩形 3"/>
          <p:cNvSpPr/>
          <p:nvPr/>
        </p:nvSpPr>
        <p:spPr>
          <a:xfrm>
            <a:off x="767443" y="685800"/>
            <a:ext cx="10695214" cy="5470071"/>
          </a:xfrm>
          <a:prstGeom prst="rect">
            <a:avLst/>
          </a:prstGeom>
          <a:solidFill>
            <a:srgbClr val="EBFBF6"/>
          </a:solidFill>
          <a:ln>
            <a:noFill/>
          </a:ln>
          <a:effectLst>
            <a:outerShdw blurRad="635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709980">
            <a:off x="-1084507" y="-781836"/>
            <a:ext cx="4542651" cy="3604740"/>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453054">
            <a:off x="7711434" y="-1273088"/>
            <a:ext cx="5391337" cy="4278200"/>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985760">
            <a:off x="8467594" y="3920795"/>
            <a:ext cx="4782110" cy="3794759"/>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825019">
            <a:off x="9120330" y="1405762"/>
            <a:ext cx="4110817" cy="3262066"/>
          </a:xfrm>
          <a:prstGeom prst="rect">
            <a:avLst/>
          </a:prstGeom>
        </p:spPr>
      </p:pic>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807940">
            <a:off x="-1267663" y="3525136"/>
            <a:ext cx="5636592" cy="4472818"/>
          </a:xfrm>
          <a:prstGeom prst="rect">
            <a:avLst/>
          </a:prstGeom>
        </p:spPr>
      </p:pic>
      <p:sp>
        <p:nvSpPr>
          <p:cNvPr id="2" name="文本框 1"/>
          <p:cNvSpPr txBox="1"/>
          <p:nvPr/>
        </p:nvSpPr>
        <p:spPr>
          <a:xfrm>
            <a:off x="4045288" y="3682853"/>
            <a:ext cx="4139522" cy="769441"/>
          </a:xfrm>
          <a:prstGeom prst="rect">
            <a:avLst/>
          </a:prstGeom>
          <a:noFill/>
        </p:spPr>
        <p:txBody>
          <a:bodyPr wrap="square" rtlCol="0">
            <a:spAutoFit/>
          </a:bodyPr>
          <a:lstStyle/>
          <a:p>
            <a:pPr algn="ctr"/>
            <a:r>
              <a:rPr lang="en-US" altLang="zh-CN" sz="4400" b="1" dirty="0">
                <a:solidFill>
                  <a:srgbClr val="0E5C6F"/>
                </a:solidFill>
                <a:cs typeface="+mn-ea"/>
                <a:sym typeface="+mn-lt"/>
              </a:rPr>
              <a:t>Add title text</a:t>
            </a:r>
            <a:endParaRPr lang="zh-CN" altLang="en-US" sz="4400" b="1" dirty="0">
              <a:solidFill>
                <a:srgbClr val="0E5C6F"/>
              </a:solidFill>
              <a:cs typeface="+mn-ea"/>
              <a:sym typeface="+mn-lt"/>
            </a:endParaRPr>
          </a:p>
        </p:txBody>
      </p:sp>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040071">
            <a:off x="4491574" y="1067576"/>
            <a:ext cx="3046200" cy="3046200"/>
          </a:xfrm>
          <a:prstGeom prst="rect">
            <a:avLst/>
          </a:prstGeom>
        </p:spPr>
      </p:pic>
      <p:sp>
        <p:nvSpPr>
          <p:cNvPr id="6" name="文本框 5"/>
          <p:cNvSpPr txBox="1"/>
          <p:nvPr/>
        </p:nvSpPr>
        <p:spPr>
          <a:xfrm>
            <a:off x="5368721" y="1962131"/>
            <a:ext cx="1341760" cy="1015663"/>
          </a:xfrm>
          <a:prstGeom prst="rect">
            <a:avLst/>
          </a:prstGeom>
          <a:noFill/>
        </p:spPr>
        <p:txBody>
          <a:bodyPr wrap="square" rtlCol="0">
            <a:spAutoFit/>
          </a:bodyPr>
          <a:lstStyle/>
          <a:p>
            <a:pPr algn="ctr"/>
            <a:r>
              <a:rPr lang="en-US" altLang="zh-CN" sz="6000" b="1" dirty="0">
                <a:solidFill>
                  <a:srgbClr val="178262"/>
                </a:solidFill>
                <a:cs typeface="+mn-ea"/>
                <a:sym typeface="+mn-lt"/>
              </a:rPr>
              <a:t>04</a:t>
            </a:r>
            <a:endParaRPr lang="zh-CN" altLang="en-US" sz="6000" b="1" dirty="0">
              <a:solidFill>
                <a:srgbClr val="17826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randombar(horizontal)">
                                      <p:cBhvr>
                                        <p:cTn id="11" dur="500"/>
                                        <p:tgtEl>
                                          <p:spTgt spid="25"/>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randombar(horizontal)">
                                      <p:cBhvr>
                                        <p:cTn id="15" dur="500"/>
                                        <p:tgtEl>
                                          <p:spTgt spid="28"/>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randombar(horizontal)">
                                      <p:cBhvr>
                                        <p:cTn id="19" dur="500"/>
                                        <p:tgtEl>
                                          <p:spTgt spid="29"/>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randombar(horizontal)">
                                      <p:cBhvr>
                                        <p:cTn id="31" dur="500"/>
                                        <p:tgtEl>
                                          <p:spTgt spid="17"/>
                                        </p:tgtEl>
                                      </p:cBhvr>
                                    </p:animEffect>
                                  </p:childTnLst>
                                </p:cTn>
                              </p:par>
                            </p:childTnLst>
                          </p:cTn>
                        </p:par>
                        <p:par>
                          <p:cTn id="32" fill="hold">
                            <p:stCondLst>
                              <p:cond delay="3500"/>
                            </p:stCondLst>
                            <p:childTnLst>
                              <p:par>
                                <p:cTn id="33" presetID="14" presetClass="entr" presetSubtype="10"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randombar(horizontal)">
                                      <p:cBhvr>
                                        <p:cTn id="35" dur="500"/>
                                        <p:tgtEl>
                                          <p:spTgt spid="16"/>
                                        </p:tgtEl>
                                      </p:cBhvr>
                                    </p:animEffect>
                                  </p:childTnLst>
                                </p:cTn>
                              </p:par>
                            </p:childTnLst>
                          </p:cTn>
                        </p:par>
                        <p:par>
                          <p:cTn id="36" fill="hold">
                            <p:stCondLst>
                              <p:cond delay="4000"/>
                            </p:stCondLst>
                            <p:childTnLst>
                              <p:par>
                                <p:cTn id="37" presetID="14" presetClass="entr" presetSubtype="1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randombar(horizontal)">
                                      <p:cBhvr>
                                        <p:cTn id="39" dur="500"/>
                                        <p:tgtEl>
                                          <p:spTgt spid="23"/>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childTnLst>
                          </p:cTn>
                        </p:par>
                        <p:par>
                          <p:cTn id="46" fill="hold">
                            <p:stCondLst>
                              <p:cond delay="5000"/>
                            </p:stCondLst>
                            <p:childTnLst>
                              <p:par>
                                <p:cTn id="47" presetID="31"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 calcmode="lin" valueType="num">
                                      <p:cBhvr>
                                        <p:cTn id="51" dur="500" fill="hold"/>
                                        <p:tgtEl>
                                          <p:spTgt spid="5"/>
                                        </p:tgtEl>
                                        <p:attrNameLst>
                                          <p:attrName>style.rotation</p:attrName>
                                        </p:attrNameLst>
                                      </p:cBhvr>
                                      <p:tavLst>
                                        <p:tav tm="0">
                                          <p:val>
                                            <p:fltVal val="90"/>
                                          </p:val>
                                        </p:tav>
                                        <p:tav tm="100000">
                                          <p:val>
                                            <p:fltVal val="0"/>
                                          </p:val>
                                        </p:tav>
                                      </p:tavLst>
                                    </p:anim>
                                    <p:animEffect transition="in" filter="fade">
                                      <p:cBhvr>
                                        <p:cTn id="52" dur="500"/>
                                        <p:tgtEl>
                                          <p:spTgt spid="5"/>
                                        </p:tgtEl>
                                      </p:cBhvr>
                                    </p:animEffect>
                                  </p:childTnLst>
                                </p:cTn>
                              </p:par>
                            </p:childTnLst>
                          </p:cTn>
                        </p:par>
                        <p:par>
                          <p:cTn id="53" fill="hold">
                            <p:stCondLst>
                              <p:cond delay="5500"/>
                            </p:stCondLst>
                            <p:childTnLst>
                              <p:par>
                                <p:cTn id="54" presetID="31" presetClass="entr" presetSubtype="0"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500" fill="hold"/>
                                        <p:tgtEl>
                                          <p:spTgt spid="6"/>
                                        </p:tgtEl>
                                        <p:attrNameLst>
                                          <p:attrName>ppt_w</p:attrName>
                                        </p:attrNameLst>
                                      </p:cBhvr>
                                      <p:tavLst>
                                        <p:tav tm="0">
                                          <p:val>
                                            <p:fltVal val="0"/>
                                          </p:val>
                                        </p:tav>
                                        <p:tav tm="100000">
                                          <p:val>
                                            <p:strVal val="#ppt_w"/>
                                          </p:val>
                                        </p:tav>
                                      </p:tavLst>
                                    </p:anim>
                                    <p:anim calcmode="lin" valueType="num">
                                      <p:cBhvr>
                                        <p:cTn id="57" dur="500" fill="hold"/>
                                        <p:tgtEl>
                                          <p:spTgt spid="6"/>
                                        </p:tgtEl>
                                        <p:attrNameLst>
                                          <p:attrName>ppt_h</p:attrName>
                                        </p:attrNameLst>
                                      </p:cBhvr>
                                      <p:tavLst>
                                        <p:tav tm="0">
                                          <p:val>
                                            <p:fltVal val="0"/>
                                          </p:val>
                                        </p:tav>
                                        <p:tav tm="100000">
                                          <p:val>
                                            <p:strVal val="#ppt_h"/>
                                          </p:val>
                                        </p:tav>
                                      </p:tavLst>
                                    </p:anim>
                                    <p:anim calcmode="lin" valueType="num">
                                      <p:cBhvr>
                                        <p:cTn id="58" dur="500" fill="hold"/>
                                        <p:tgtEl>
                                          <p:spTgt spid="6"/>
                                        </p:tgtEl>
                                        <p:attrNameLst>
                                          <p:attrName>style.rotation</p:attrName>
                                        </p:attrNameLst>
                                      </p:cBhvr>
                                      <p:tavLst>
                                        <p:tav tm="0">
                                          <p:val>
                                            <p:fltVal val="90"/>
                                          </p:val>
                                        </p:tav>
                                        <p:tav tm="100000">
                                          <p:val>
                                            <p:fltVal val="0"/>
                                          </p:val>
                                        </p:tav>
                                      </p:tavLst>
                                    </p:anim>
                                    <p:animEffect transition="in" filter="fade">
                                      <p:cBhvr>
                                        <p:cTn id="59" dur="500"/>
                                        <p:tgtEl>
                                          <p:spTgt spid="6"/>
                                        </p:tgtEl>
                                      </p:cBhvr>
                                    </p:animEffect>
                                  </p:childTnLst>
                                </p:cTn>
                              </p:par>
                            </p:childTnLst>
                          </p:cTn>
                        </p:par>
                        <p:par>
                          <p:cTn id="60" fill="hold">
                            <p:stCondLst>
                              <p:cond delay="6000"/>
                            </p:stCondLst>
                            <p:childTnLst>
                              <p:par>
                                <p:cTn id="61" presetID="22" presetClass="entr" presetSubtype="4" fill="hold" grpId="0" nodeType="after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wipe(down)">
                                      <p:cBhvr>
                                        <p:cTn id="6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267663" y="-1829657"/>
            <a:ext cx="14074435" cy="10038887"/>
            <a:chOff x="-1267663" y="-1829657"/>
            <a:chExt cx="14074435" cy="10038887"/>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17474">
              <a:off x="4090771" y="5378584"/>
              <a:ext cx="1503759" cy="2078423"/>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0143" y="-417447"/>
              <a:ext cx="1460003" cy="1603265"/>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043063">
              <a:off x="6677726" y="5627179"/>
              <a:ext cx="1460003" cy="1603265"/>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418060">
              <a:off x="6122709" y="-513328"/>
              <a:ext cx="1503759" cy="2078423"/>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709980">
              <a:off x="-1084507" y="-781836"/>
              <a:ext cx="4542651" cy="360474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453054">
              <a:off x="7711434" y="-1273088"/>
              <a:ext cx="5391337" cy="4278200"/>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985760">
              <a:off x="8467594" y="3920795"/>
              <a:ext cx="4782110" cy="3794759"/>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825019">
              <a:off x="9120330" y="1405762"/>
              <a:ext cx="4110817" cy="3262066"/>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807940">
              <a:off x="-1267663" y="3525136"/>
              <a:ext cx="5636592" cy="4472818"/>
            </a:xfrm>
            <a:prstGeom prst="rect">
              <a:avLst/>
            </a:prstGeom>
          </p:spPr>
        </p:pic>
      </p:grpSp>
      <p:sp>
        <p:nvSpPr>
          <p:cNvPr id="12" name="矩形 11"/>
          <p:cNvSpPr/>
          <p:nvPr/>
        </p:nvSpPr>
        <p:spPr>
          <a:xfrm>
            <a:off x="489857" y="506186"/>
            <a:ext cx="11201400" cy="5878285"/>
          </a:xfrm>
          <a:prstGeom prst="rect">
            <a:avLst/>
          </a:prstGeom>
          <a:solidFill>
            <a:srgbClr val="EBFBF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图片 14"/>
          <p:cNvPicPr>
            <a:picLocks noChangeAspect="1"/>
          </p:cNvPicPr>
          <p:nvPr/>
        </p:nvPicPr>
        <p:blipFill rotWithShape="1">
          <a:blip r:embed="rId6" cstate="print">
            <a:extLst>
              <a:ext uri="{28A0092B-C50C-407E-A947-70E740481C1C}">
                <a14:useLocalDpi xmlns:a14="http://schemas.microsoft.com/office/drawing/2010/main" val="0"/>
              </a:ext>
            </a:extLst>
          </a:blip>
          <a:srcRect l="22414" t="14286" r="20631" b="15714"/>
          <a:stretch>
            <a:fillRect/>
          </a:stretch>
        </p:blipFill>
        <p:spPr>
          <a:xfrm>
            <a:off x="621801" y="704561"/>
            <a:ext cx="565017" cy="694427"/>
          </a:xfrm>
          <a:prstGeom prst="rect">
            <a:avLst/>
          </a:prstGeom>
        </p:spPr>
      </p:pic>
      <p:sp>
        <p:nvSpPr>
          <p:cNvPr id="13" name="文本框 12"/>
          <p:cNvSpPr txBox="1"/>
          <p:nvPr/>
        </p:nvSpPr>
        <p:spPr>
          <a:xfrm>
            <a:off x="1105853" y="750511"/>
            <a:ext cx="2419509" cy="523220"/>
          </a:xfrm>
          <a:prstGeom prst="rect">
            <a:avLst/>
          </a:prstGeom>
          <a:noFill/>
        </p:spPr>
        <p:txBody>
          <a:bodyPr wrap="none" rtlCol="0">
            <a:spAutoFit/>
          </a:bodyPr>
          <a:lstStyle>
            <a:defPPr>
              <a:defRPr lang="zh-CN"/>
            </a:defPPr>
            <a:lvl1pPr>
              <a:defRPr sz="2800">
                <a:solidFill>
                  <a:srgbClr val="178262"/>
                </a:solidFill>
                <a:latin typeface="汉真广标" pitchFamily="49" charset="-122"/>
                <a:ea typeface="汉真广标" pitchFamily="49" charset="-122"/>
              </a:defRPr>
            </a:lvl1pPr>
          </a:lstStyle>
          <a:p>
            <a:r>
              <a:rPr lang="en-US" altLang="zh-CN" dirty="0">
                <a:latin typeface="+mn-lt"/>
                <a:ea typeface="+mn-ea"/>
                <a:cs typeface="+mn-ea"/>
                <a:sym typeface="+mn-lt"/>
              </a:rPr>
              <a:t>Add title text</a:t>
            </a:r>
            <a:endParaRPr lang="zh-CN" altLang="en-US" dirty="0">
              <a:latin typeface="+mn-lt"/>
              <a:ea typeface="+mn-ea"/>
              <a:cs typeface="+mn-ea"/>
              <a:sym typeface="+mn-lt"/>
            </a:endParaRPr>
          </a:p>
        </p:txBody>
      </p:sp>
      <p:sp>
        <p:nvSpPr>
          <p:cNvPr id="16" name="矩形 15"/>
          <p:cNvSpPr>
            <a:spLocks noChangeAspect="1"/>
          </p:cNvSpPr>
          <p:nvPr/>
        </p:nvSpPr>
        <p:spPr>
          <a:xfrm>
            <a:off x="1377924" y="1970897"/>
            <a:ext cx="3947860" cy="3659947"/>
          </a:xfrm>
          <a:prstGeom prst="rect">
            <a:avLst/>
          </a:prstGeom>
          <a:blipFill dpi="0" rotWithShape="1">
            <a:blip r:embed="rId7"/>
            <a:srcRect/>
            <a:stretch>
              <a:fillRect l="-83646" t="-166" r="-772" b="-24370"/>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cs typeface="+mn-ea"/>
              <a:sym typeface="+mn-lt"/>
            </a:endParaRPr>
          </a:p>
        </p:txBody>
      </p:sp>
      <p:cxnSp>
        <p:nvCxnSpPr>
          <p:cNvPr id="17" name="直接连接符 16"/>
          <p:cNvCxnSpPr/>
          <p:nvPr/>
        </p:nvCxnSpPr>
        <p:spPr>
          <a:xfrm>
            <a:off x="5639063" y="1591615"/>
            <a:ext cx="0" cy="4226559"/>
          </a:xfrm>
          <a:prstGeom prst="line">
            <a:avLst/>
          </a:prstGeom>
          <a:ln w="28575">
            <a:solidFill>
              <a:srgbClr val="178262"/>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5812275" y="1616368"/>
            <a:ext cx="2253524" cy="400110"/>
          </a:xfrm>
          <a:prstGeom prst="rect">
            <a:avLst/>
          </a:prstGeom>
          <a:noFill/>
        </p:spPr>
        <p:txBody>
          <a:bodyPr wrap="square" rtlCol="0">
            <a:spAutoFit/>
          </a:bodyPr>
          <a:lstStyle/>
          <a:p>
            <a:r>
              <a:rPr lang="en-US" altLang="zh-CN" sz="2000" b="1" dirty="0">
                <a:solidFill>
                  <a:srgbClr val="178262"/>
                </a:solidFill>
                <a:cs typeface="+mn-ea"/>
                <a:sym typeface="+mn-lt"/>
              </a:rPr>
              <a:t>Add title text</a:t>
            </a:r>
            <a:endParaRPr lang="zh-CN" altLang="en-US" sz="2000" b="1" dirty="0">
              <a:solidFill>
                <a:srgbClr val="178262"/>
              </a:solidFill>
              <a:cs typeface="+mn-ea"/>
              <a:sym typeface="+mn-lt"/>
            </a:endParaRPr>
          </a:p>
        </p:txBody>
      </p:sp>
      <p:sp>
        <p:nvSpPr>
          <p:cNvPr id="19" name="文本框 18"/>
          <p:cNvSpPr txBox="1"/>
          <p:nvPr/>
        </p:nvSpPr>
        <p:spPr>
          <a:xfrm>
            <a:off x="5812275" y="1970897"/>
            <a:ext cx="4339968" cy="523220"/>
          </a:xfrm>
          <a:prstGeom prst="rect">
            <a:avLst/>
          </a:prstGeom>
          <a:noFill/>
        </p:spPr>
        <p:txBody>
          <a:bodyPr wrap="square" rtlCol="0">
            <a:spAutoFit/>
          </a:bodyPr>
          <a:lstStyle/>
          <a:p>
            <a:r>
              <a:rPr lang="en-US" altLang="zh-CN" sz="1400" dirty="0">
                <a:solidFill>
                  <a:srgbClr val="178262"/>
                </a:solidFill>
                <a:cs typeface="+mn-ea"/>
                <a:sym typeface="+mn-lt"/>
              </a:rPr>
              <a:t>Click here to add content, content to match the title. </a:t>
            </a:r>
            <a:endParaRPr lang="zh-CN" altLang="en-US" sz="1400" dirty="0">
              <a:solidFill>
                <a:srgbClr val="178262"/>
              </a:solidFill>
              <a:cs typeface="+mn-ea"/>
              <a:sym typeface="+mn-lt"/>
            </a:endParaRPr>
          </a:p>
        </p:txBody>
      </p:sp>
      <p:sp>
        <p:nvSpPr>
          <p:cNvPr id="20" name="文本框 19"/>
          <p:cNvSpPr txBox="1"/>
          <p:nvPr/>
        </p:nvSpPr>
        <p:spPr>
          <a:xfrm>
            <a:off x="5812275" y="2785573"/>
            <a:ext cx="2253524" cy="400110"/>
          </a:xfrm>
          <a:prstGeom prst="rect">
            <a:avLst/>
          </a:prstGeom>
          <a:noFill/>
        </p:spPr>
        <p:txBody>
          <a:bodyPr wrap="square" rtlCol="0">
            <a:spAutoFit/>
          </a:bodyPr>
          <a:lstStyle/>
          <a:p>
            <a:r>
              <a:rPr lang="en-US" altLang="zh-CN" sz="2000" b="1" dirty="0">
                <a:solidFill>
                  <a:srgbClr val="178262"/>
                </a:solidFill>
                <a:cs typeface="+mn-ea"/>
                <a:sym typeface="+mn-lt"/>
              </a:rPr>
              <a:t>Add title text</a:t>
            </a:r>
            <a:endParaRPr lang="zh-CN" altLang="en-US" sz="2000" b="1" dirty="0">
              <a:solidFill>
                <a:srgbClr val="178262"/>
              </a:solidFill>
              <a:cs typeface="+mn-ea"/>
              <a:sym typeface="+mn-lt"/>
            </a:endParaRPr>
          </a:p>
        </p:txBody>
      </p:sp>
      <p:sp>
        <p:nvSpPr>
          <p:cNvPr id="21" name="文本框 20"/>
          <p:cNvSpPr txBox="1"/>
          <p:nvPr/>
        </p:nvSpPr>
        <p:spPr>
          <a:xfrm>
            <a:off x="5812275" y="3140102"/>
            <a:ext cx="4339968" cy="523220"/>
          </a:xfrm>
          <a:prstGeom prst="rect">
            <a:avLst/>
          </a:prstGeom>
          <a:noFill/>
        </p:spPr>
        <p:txBody>
          <a:bodyPr wrap="square" rtlCol="0">
            <a:spAutoFit/>
          </a:bodyPr>
          <a:lstStyle/>
          <a:p>
            <a:r>
              <a:rPr lang="en-US" altLang="zh-CN" sz="1400" dirty="0">
                <a:solidFill>
                  <a:srgbClr val="178262"/>
                </a:solidFill>
                <a:cs typeface="+mn-ea"/>
                <a:sym typeface="+mn-lt"/>
              </a:rPr>
              <a:t>Click here to add content, content to match the title. </a:t>
            </a:r>
            <a:endParaRPr lang="zh-CN" altLang="en-US" sz="1400" dirty="0">
              <a:solidFill>
                <a:srgbClr val="178262"/>
              </a:solidFill>
              <a:cs typeface="+mn-ea"/>
              <a:sym typeface="+mn-lt"/>
            </a:endParaRPr>
          </a:p>
        </p:txBody>
      </p:sp>
      <p:sp>
        <p:nvSpPr>
          <p:cNvPr id="22" name="文本框 21"/>
          <p:cNvSpPr txBox="1"/>
          <p:nvPr/>
        </p:nvSpPr>
        <p:spPr>
          <a:xfrm>
            <a:off x="5812275" y="3850608"/>
            <a:ext cx="2253524" cy="400110"/>
          </a:xfrm>
          <a:prstGeom prst="rect">
            <a:avLst/>
          </a:prstGeom>
          <a:noFill/>
        </p:spPr>
        <p:txBody>
          <a:bodyPr wrap="square" rtlCol="0">
            <a:spAutoFit/>
          </a:bodyPr>
          <a:lstStyle/>
          <a:p>
            <a:r>
              <a:rPr lang="en-US" altLang="zh-CN" sz="2000" b="1" dirty="0">
                <a:solidFill>
                  <a:srgbClr val="178262"/>
                </a:solidFill>
                <a:cs typeface="+mn-ea"/>
                <a:sym typeface="+mn-lt"/>
              </a:rPr>
              <a:t>Add title text</a:t>
            </a:r>
            <a:endParaRPr lang="zh-CN" altLang="en-US" sz="2000" b="1" dirty="0">
              <a:solidFill>
                <a:srgbClr val="178262"/>
              </a:solidFill>
              <a:cs typeface="+mn-ea"/>
              <a:sym typeface="+mn-lt"/>
            </a:endParaRPr>
          </a:p>
        </p:txBody>
      </p:sp>
      <p:sp>
        <p:nvSpPr>
          <p:cNvPr id="23" name="文本框 22"/>
          <p:cNvSpPr txBox="1"/>
          <p:nvPr/>
        </p:nvSpPr>
        <p:spPr>
          <a:xfrm>
            <a:off x="5812275" y="4205137"/>
            <a:ext cx="4339968" cy="523220"/>
          </a:xfrm>
          <a:prstGeom prst="rect">
            <a:avLst/>
          </a:prstGeom>
          <a:noFill/>
        </p:spPr>
        <p:txBody>
          <a:bodyPr wrap="square" rtlCol="0">
            <a:spAutoFit/>
          </a:bodyPr>
          <a:lstStyle/>
          <a:p>
            <a:r>
              <a:rPr lang="en-US" altLang="zh-CN" sz="1400" dirty="0">
                <a:solidFill>
                  <a:srgbClr val="178262"/>
                </a:solidFill>
                <a:cs typeface="+mn-ea"/>
                <a:sym typeface="+mn-lt"/>
              </a:rPr>
              <a:t>Click here to add content, content to match the title. </a:t>
            </a:r>
            <a:endParaRPr lang="zh-CN" altLang="en-US" sz="1400" dirty="0">
              <a:solidFill>
                <a:srgbClr val="178262"/>
              </a:solidFill>
              <a:cs typeface="+mn-ea"/>
              <a:sym typeface="+mn-lt"/>
            </a:endParaRPr>
          </a:p>
        </p:txBody>
      </p:sp>
      <p:sp>
        <p:nvSpPr>
          <p:cNvPr id="24" name="文本框 23"/>
          <p:cNvSpPr txBox="1"/>
          <p:nvPr/>
        </p:nvSpPr>
        <p:spPr>
          <a:xfrm>
            <a:off x="5803040" y="4899934"/>
            <a:ext cx="2253524" cy="400110"/>
          </a:xfrm>
          <a:prstGeom prst="rect">
            <a:avLst/>
          </a:prstGeom>
          <a:noFill/>
        </p:spPr>
        <p:txBody>
          <a:bodyPr wrap="square" rtlCol="0">
            <a:spAutoFit/>
          </a:bodyPr>
          <a:lstStyle/>
          <a:p>
            <a:r>
              <a:rPr lang="en-US" altLang="zh-CN" sz="2000" b="1" dirty="0">
                <a:solidFill>
                  <a:srgbClr val="178262"/>
                </a:solidFill>
                <a:cs typeface="+mn-ea"/>
                <a:sym typeface="+mn-lt"/>
              </a:rPr>
              <a:t>Add title text</a:t>
            </a:r>
            <a:endParaRPr lang="zh-CN" altLang="en-US" sz="2000" b="1" dirty="0">
              <a:solidFill>
                <a:srgbClr val="178262"/>
              </a:solidFill>
              <a:cs typeface="+mn-ea"/>
              <a:sym typeface="+mn-lt"/>
            </a:endParaRPr>
          </a:p>
        </p:txBody>
      </p:sp>
      <p:sp>
        <p:nvSpPr>
          <p:cNvPr id="25" name="文本框 24"/>
          <p:cNvSpPr txBox="1"/>
          <p:nvPr/>
        </p:nvSpPr>
        <p:spPr>
          <a:xfrm>
            <a:off x="5803040" y="5254463"/>
            <a:ext cx="4339968" cy="523220"/>
          </a:xfrm>
          <a:prstGeom prst="rect">
            <a:avLst/>
          </a:prstGeom>
          <a:noFill/>
        </p:spPr>
        <p:txBody>
          <a:bodyPr wrap="square" rtlCol="0">
            <a:spAutoFit/>
          </a:bodyPr>
          <a:lstStyle/>
          <a:p>
            <a:r>
              <a:rPr lang="en-US" altLang="zh-CN" sz="1400" dirty="0">
                <a:solidFill>
                  <a:srgbClr val="178262"/>
                </a:solidFill>
                <a:cs typeface="+mn-ea"/>
                <a:sym typeface="+mn-lt"/>
              </a:rPr>
              <a:t>Click here to add content, content to match the title. </a:t>
            </a:r>
            <a:endParaRPr lang="zh-CN" altLang="en-US" sz="1400" dirty="0">
              <a:solidFill>
                <a:srgbClr val="17826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left)">
                                      <p:cBhvr>
                                        <p:cTn id="45" dur="500"/>
                                        <p:tgtEl>
                                          <p:spTgt spid="23"/>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left)">
                                      <p:cBhvr>
                                        <p:cTn id="5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P spid="18" grpId="0"/>
      <p:bldP spid="19" grpId="0"/>
      <p:bldP spid="20" grpId="0"/>
      <p:bldP spid="21" grpId="0"/>
      <p:bldP spid="22" grpId="0"/>
      <p:bldP spid="23" grpId="0"/>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17474">
            <a:off x="4090771" y="5378584"/>
            <a:ext cx="1503759" cy="2078423"/>
          </a:xfrm>
          <a:prstGeom prst="rect">
            <a:avLst/>
          </a:prstGeom>
        </p:spPr>
      </p:pic>
      <p:pic>
        <p:nvPicPr>
          <p:cNvPr id="27" name="图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0143" y="-417447"/>
            <a:ext cx="1460003" cy="1603265"/>
          </a:xfrm>
          <a:prstGeom prst="rect">
            <a:avLst/>
          </a:prstGeom>
        </p:spPr>
      </p:pic>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043063">
            <a:off x="6677726" y="5627179"/>
            <a:ext cx="1460003" cy="1603265"/>
          </a:xfrm>
          <a:prstGeom prst="rect">
            <a:avLst/>
          </a:prstGeom>
        </p:spPr>
      </p:pic>
      <p:pic>
        <p:nvPicPr>
          <p:cNvPr id="25" name="图片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418060">
            <a:off x="6122709" y="-513328"/>
            <a:ext cx="1503759" cy="2078423"/>
          </a:xfrm>
          <a:prstGeom prst="rect">
            <a:avLst/>
          </a:prstGeom>
        </p:spPr>
      </p:pic>
      <p:sp>
        <p:nvSpPr>
          <p:cNvPr id="4" name="矩形 3"/>
          <p:cNvSpPr/>
          <p:nvPr/>
        </p:nvSpPr>
        <p:spPr>
          <a:xfrm>
            <a:off x="767443" y="685800"/>
            <a:ext cx="10695214" cy="5470071"/>
          </a:xfrm>
          <a:prstGeom prst="rect">
            <a:avLst/>
          </a:prstGeom>
          <a:solidFill>
            <a:srgbClr val="EBFBF6"/>
          </a:solidFill>
          <a:ln>
            <a:noFill/>
          </a:ln>
          <a:effectLst>
            <a:outerShdw blurRad="635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709980">
            <a:off x="-1084507" y="-781836"/>
            <a:ext cx="4542651" cy="3604740"/>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453054">
            <a:off x="7711434" y="-1273088"/>
            <a:ext cx="5391337" cy="4278200"/>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985760">
            <a:off x="8467594" y="3920795"/>
            <a:ext cx="4782110" cy="3794759"/>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825019">
            <a:off x="9120330" y="1405762"/>
            <a:ext cx="4110817" cy="3262066"/>
          </a:xfrm>
          <a:prstGeom prst="rect">
            <a:avLst/>
          </a:prstGeom>
        </p:spPr>
      </p:pic>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807940">
            <a:off x="-1267663" y="3525136"/>
            <a:ext cx="5636592" cy="4472818"/>
          </a:xfrm>
          <a:prstGeom prst="rect">
            <a:avLst/>
          </a:prstGeom>
        </p:spPr>
      </p:pic>
      <p:sp>
        <p:nvSpPr>
          <p:cNvPr id="18" name="文本框 17"/>
          <p:cNvSpPr txBox="1"/>
          <p:nvPr/>
        </p:nvSpPr>
        <p:spPr>
          <a:xfrm>
            <a:off x="3868562" y="986525"/>
            <a:ext cx="4454875" cy="830997"/>
          </a:xfrm>
          <a:prstGeom prst="rect">
            <a:avLst/>
          </a:prstGeom>
          <a:noFill/>
        </p:spPr>
        <p:txBody>
          <a:bodyPr wrap="square" rtlCol="0">
            <a:spAutoFit/>
          </a:bodyPr>
          <a:lstStyle/>
          <a:p>
            <a:pPr algn="ctr"/>
            <a:r>
              <a:rPr lang="en-US" altLang="zh-CN" sz="4800" b="1" dirty="0">
                <a:solidFill>
                  <a:srgbClr val="178262"/>
                </a:solidFill>
                <a:cs typeface="+mn-ea"/>
                <a:sym typeface="+mn-lt"/>
              </a:rPr>
              <a:t>CONTENTS</a:t>
            </a:r>
          </a:p>
        </p:txBody>
      </p:sp>
      <p:sp>
        <p:nvSpPr>
          <p:cNvPr id="2" name="文本框 1"/>
          <p:cNvSpPr txBox="1"/>
          <p:nvPr/>
        </p:nvSpPr>
        <p:spPr>
          <a:xfrm>
            <a:off x="3476904" y="2384078"/>
            <a:ext cx="2751459" cy="553998"/>
          </a:xfrm>
          <a:prstGeom prst="rect">
            <a:avLst/>
          </a:prstGeom>
          <a:noFill/>
        </p:spPr>
        <p:txBody>
          <a:bodyPr wrap="square" rtlCol="0">
            <a:spAutoFit/>
          </a:bodyPr>
          <a:lstStyle/>
          <a:p>
            <a:r>
              <a:rPr lang="en-US" altLang="zh-CN" sz="3000" dirty="0">
                <a:solidFill>
                  <a:srgbClr val="0E5C6F"/>
                </a:solidFill>
                <a:cs typeface="+mn-ea"/>
                <a:sym typeface="+mn-lt"/>
              </a:rPr>
              <a:t>Add title text</a:t>
            </a:r>
            <a:endParaRPr lang="zh-CN" altLang="en-US" sz="3000" dirty="0">
              <a:solidFill>
                <a:srgbClr val="0E5C6F"/>
              </a:solidFill>
              <a:cs typeface="+mn-ea"/>
              <a:sym typeface="+mn-lt"/>
            </a:endParaRPr>
          </a:p>
        </p:txBody>
      </p:sp>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5697" y="2020472"/>
            <a:ext cx="1305982" cy="1305982"/>
          </a:xfrm>
          <a:prstGeom prst="rect">
            <a:avLst/>
          </a:prstGeom>
        </p:spPr>
      </p:pic>
      <p:sp>
        <p:nvSpPr>
          <p:cNvPr id="6" name="文本框 5"/>
          <p:cNvSpPr txBox="1"/>
          <p:nvPr/>
        </p:nvSpPr>
        <p:spPr>
          <a:xfrm>
            <a:off x="2862061" y="2399904"/>
            <a:ext cx="590161" cy="461665"/>
          </a:xfrm>
          <a:prstGeom prst="rect">
            <a:avLst/>
          </a:prstGeom>
          <a:noFill/>
        </p:spPr>
        <p:txBody>
          <a:bodyPr wrap="square" rtlCol="0">
            <a:spAutoFit/>
          </a:bodyPr>
          <a:lstStyle/>
          <a:p>
            <a:pPr algn="ctr"/>
            <a:r>
              <a:rPr lang="en-US" altLang="zh-CN" sz="2400" b="1" dirty="0">
                <a:solidFill>
                  <a:srgbClr val="178262"/>
                </a:solidFill>
                <a:cs typeface="+mn-ea"/>
                <a:sym typeface="+mn-lt"/>
              </a:rPr>
              <a:t>01</a:t>
            </a:r>
            <a:endParaRPr lang="zh-CN" altLang="en-US" sz="2400" b="1" dirty="0">
              <a:solidFill>
                <a:srgbClr val="178262"/>
              </a:solidFill>
              <a:cs typeface="+mn-ea"/>
              <a:sym typeface="+mn-lt"/>
            </a:endParaRPr>
          </a:p>
        </p:txBody>
      </p:sp>
      <p:sp>
        <p:nvSpPr>
          <p:cNvPr id="24" name="文本框 23"/>
          <p:cNvSpPr txBox="1"/>
          <p:nvPr/>
        </p:nvSpPr>
        <p:spPr>
          <a:xfrm>
            <a:off x="7189570" y="2447957"/>
            <a:ext cx="2751459" cy="553998"/>
          </a:xfrm>
          <a:prstGeom prst="rect">
            <a:avLst/>
          </a:prstGeom>
          <a:noFill/>
        </p:spPr>
        <p:txBody>
          <a:bodyPr wrap="square" rtlCol="0">
            <a:spAutoFit/>
          </a:bodyPr>
          <a:lstStyle/>
          <a:p>
            <a:r>
              <a:rPr lang="en-US" altLang="zh-CN" sz="3000" dirty="0">
                <a:solidFill>
                  <a:srgbClr val="0E5C6F"/>
                </a:solidFill>
                <a:cs typeface="+mn-ea"/>
                <a:sym typeface="+mn-lt"/>
              </a:rPr>
              <a:t>Add title text</a:t>
            </a:r>
            <a:endParaRPr lang="zh-CN" altLang="en-US" sz="3000" dirty="0">
              <a:solidFill>
                <a:srgbClr val="0E5C6F"/>
              </a:solidFill>
              <a:cs typeface="+mn-ea"/>
              <a:sym typeface="+mn-lt"/>
            </a:endParaRPr>
          </a:p>
        </p:txBody>
      </p:sp>
      <p:pic>
        <p:nvPicPr>
          <p:cNvPr id="26" name="图片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8363" y="2084351"/>
            <a:ext cx="1305982" cy="1305982"/>
          </a:xfrm>
          <a:prstGeom prst="rect">
            <a:avLst/>
          </a:prstGeom>
        </p:spPr>
      </p:pic>
      <p:sp>
        <p:nvSpPr>
          <p:cNvPr id="30" name="文本框 29"/>
          <p:cNvSpPr txBox="1"/>
          <p:nvPr/>
        </p:nvSpPr>
        <p:spPr>
          <a:xfrm>
            <a:off x="6574727" y="2463783"/>
            <a:ext cx="590161" cy="461665"/>
          </a:xfrm>
          <a:prstGeom prst="rect">
            <a:avLst/>
          </a:prstGeom>
          <a:noFill/>
        </p:spPr>
        <p:txBody>
          <a:bodyPr wrap="square" rtlCol="0">
            <a:spAutoFit/>
          </a:bodyPr>
          <a:lstStyle>
            <a:defPPr>
              <a:defRPr lang="zh-CN"/>
            </a:defPPr>
            <a:lvl1pPr algn="ctr">
              <a:defRPr sz="2400" b="1">
                <a:solidFill>
                  <a:srgbClr val="178262"/>
                </a:solidFill>
                <a:cs typeface="+mn-ea"/>
              </a:defRPr>
            </a:lvl1pPr>
          </a:lstStyle>
          <a:p>
            <a:r>
              <a:rPr lang="en-US" altLang="zh-CN" dirty="0">
                <a:sym typeface="+mn-lt"/>
              </a:rPr>
              <a:t>02</a:t>
            </a:r>
            <a:endParaRPr lang="zh-CN" altLang="en-US" dirty="0">
              <a:sym typeface="+mn-lt"/>
            </a:endParaRPr>
          </a:p>
        </p:txBody>
      </p:sp>
      <p:sp>
        <p:nvSpPr>
          <p:cNvPr id="31" name="文本框 30"/>
          <p:cNvSpPr txBox="1"/>
          <p:nvPr/>
        </p:nvSpPr>
        <p:spPr>
          <a:xfrm>
            <a:off x="3421660" y="3518469"/>
            <a:ext cx="2751459" cy="553998"/>
          </a:xfrm>
          <a:prstGeom prst="rect">
            <a:avLst/>
          </a:prstGeom>
          <a:noFill/>
        </p:spPr>
        <p:txBody>
          <a:bodyPr wrap="square" rtlCol="0">
            <a:spAutoFit/>
          </a:bodyPr>
          <a:lstStyle/>
          <a:p>
            <a:r>
              <a:rPr lang="en-US" altLang="zh-CN" sz="3000" dirty="0">
                <a:solidFill>
                  <a:srgbClr val="0E5C6F"/>
                </a:solidFill>
                <a:cs typeface="+mn-ea"/>
                <a:sym typeface="+mn-lt"/>
              </a:rPr>
              <a:t>Add title text</a:t>
            </a:r>
            <a:endParaRPr lang="zh-CN" altLang="en-US" sz="3000" dirty="0">
              <a:solidFill>
                <a:srgbClr val="0E5C6F"/>
              </a:solidFill>
              <a:cs typeface="+mn-ea"/>
              <a:sym typeface="+mn-lt"/>
            </a:endParaRPr>
          </a:p>
        </p:txBody>
      </p:sp>
      <p:pic>
        <p:nvPicPr>
          <p:cNvPr id="32" name="图片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0453" y="3154863"/>
            <a:ext cx="1305982" cy="1305982"/>
          </a:xfrm>
          <a:prstGeom prst="rect">
            <a:avLst/>
          </a:prstGeom>
        </p:spPr>
      </p:pic>
      <p:sp>
        <p:nvSpPr>
          <p:cNvPr id="33" name="文本框 32"/>
          <p:cNvSpPr txBox="1"/>
          <p:nvPr/>
        </p:nvSpPr>
        <p:spPr>
          <a:xfrm>
            <a:off x="2806817" y="3534295"/>
            <a:ext cx="590161" cy="954107"/>
          </a:xfrm>
          <a:prstGeom prst="rect">
            <a:avLst/>
          </a:prstGeom>
          <a:noFill/>
        </p:spPr>
        <p:txBody>
          <a:bodyPr wrap="square" rtlCol="0">
            <a:spAutoFit/>
          </a:bodyPr>
          <a:lstStyle>
            <a:defPPr>
              <a:defRPr lang="zh-CN"/>
            </a:defPPr>
            <a:lvl1pPr algn="ctr">
              <a:defRPr sz="2400" b="1">
                <a:solidFill>
                  <a:srgbClr val="178262"/>
                </a:solidFill>
                <a:cs typeface="+mn-ea"/>
              </a:defRPr>
            </a:lvl1pPr>
          </a:lstStyle>
          <a:p>
            <a:r>
              <a:rPr lang="en-US" altLang="zh-CN" dirty="0">
                <a:sym typeface="+mn-lt"/>
              </a:rPr>
              <a:t>03</a:t>
            </a:r>
            <a:endParaRPr lang="zh-CN" altLang="en-US" dirty="0">
              <a:sym typeface="+mn-lt"/>
            </a:endParaRPr>
          </a:p>
        </p:txBody>
      </p:sp>
      <p:sp>
        <p:nvSpPr>
          <p:cNvPr id="34" name="文本框 33"/>
          <p:cNvSpPr txBox="1"/>
          <p:nvPr/>
        </p:nvSpPr>
        <p:spPr>
          <a:xfrm>
            <a:off x="7134326" y="3582348"/>
            <a:ext cx="2751459" cy="553998"/>
          </a:xfrm>
          <a:prstGeom prst="rect">
            <a:avLst/>
          </a:prstGeom>
          <a:noFill/>
        </p:spPr>
        <p:txBody>
          <a:bodyPr wrap="square" rtlCol="0">
            <a:spAutoFit/>
          </a:bodyPr>
          <a:lstStyle/>
          <a:p>
            <a:r>
              <a:rPr lang="en-US" altLang="zh-CN" sz="3000" dirty="0">
                <a:solidFill>
                  <a:srgbClr val="0E5C6F"/>
                </a:solidFill>
                <a:cs typeface="+mn-ea"/>
                <a:sym typeface="+mn-lt"/>
              </a:rPr>
              <a:t>Add title text</a:t>
            </a:r>
            <a:endParaRPr lang="zh-CN" altLang="en-US" sz="3000" dirty="0">
              <a:solidFill>
                <a:srgbClr val="0E5C6F"/>
              </a:solidFill>
              <a:cs typeface="+mn-ea"/>
              <a:sym typeface="+mn-lt"/>
            </a:endParaRPr>
          </a:p>
        </p:txBody>
      </p:sp>
      <p:pic>
        <p:nvPicPr>
          <p:cNvPr id="35" name="图片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3119" y="3218742"/>
            <a:ext cx="1305982" cy="1305982"/>
          </a:xfrm>
          <a:prstGeom prst="rect">
            <a:avLst/>
          </a:prstGeom>
        </p:spPr>
      </p:pic>
      <p:sp>
        <p:nvSpPr>
          <p:cNvPr id="36" name="文本框 35"/>
          <p:cNvSpPr txBox="1"/>
          <p:nvPr/>
        </p:nvSpPr>
        <p:spPr>
          <a:xfrm>
            <a:off x="6519483" y="3598174"/>
            <a:ext cx="636139" cy="954107"/>
          </a:xfrm>
          <a:prstGeom prst="rect">
            <a:avLst/>
          </a:prstGeom>
          <a:noFill/>
        </p:spPr>
        <p:txBody>
          <a:bodyPr wrap="square" rtlCol="0">
            <a:spAutoFit/>
          </a:bodyPr>
          <a:lstStyle>
            <a:defPPr>
              <a:defRPr lang="zh-CN"/>
            </a:defPPr>
            <a:lvl1pPr algn="ctr">
              <a:defRPr sz="2400" b="1">
                <a:solidFill>
                  <a:srgbClr val="178262"/>
                </a:solidFill>
                <a:cs typeface="+mn-ea"/>
              </a:defRPr>
            </a:lvl1pPr>
          </a:lstStyle>
          <a:p>
            <a:r>
              <a:rPr lang="en-US" altLang="zh-CN" dirty="0">
                <a:sym typeface="+mn-lt"/>
              </a:rPr>
              <a:t>04</a:t>
            </a:r>
            <a:endParaRPr lang="zh-CN" altLang="en-US" dirty="0">
              <a:sym typeface="+mn-lt"/>
            </a:endParaRPr>
          </a:p>
        </p:txBody>
      </p:sp>
      <p:sp>
        <p:nvSpPr>
          <p:cNvPr id="37" name="TextBox 4">
            <a:extLst>
              <a:ext uri="{FF2B5EF4-FFF2-40B4-BE49-F238E27FC236}">
                <a16:creationId xmlns:a16="http://schemas.microsoft.com/office/drawing/2014/main" id="{EB684C7E-20A7-9694-F2D4-694B922B40F4}"/>
              </a:ext>
            </a:extLst>
          </p:cNvPr>
          <p:cNvSpPr txBox="1"/>
          <p:nvPr/>
        </p:nvSpPr>
        <p:spPr>
          <a:xfrm>
            <a:off x="0" y="0"/>
            <a:ext cx="453650" cy="150041"/>
          </a:xfrm>
          <a:prstGeom prst="rect">
            <a:avLst/>
          </a:prstGeom>
          <a:noFill/>
        </p:spPr>
        <p:txBody>
          <a:bodyPr wrap="square" rtlCol="0">
            <a:spAutoFit/>
          </a:bodyPr>
          <a:lstStyle/>
          <a:p>
            <a:pPr>
              <a:lnSpc>
                <a:spcPct val="200000"/>
              </a:lnSpc>
            </a:pPr>
            <a:r>
              <a:rPr lang="zh-CN" altLang="en-US" sz="100" dirty="0">
                <a:solidFill>
                  <a:schemeClr val="tx1">
                    <a:alpha val="0"/>
                  </a:schemeClr>
                </a:solidFill>
                <a:cs typeface="+mn-ea"/>
                <a:sym typeface="+mn-lt"/>
              </a:rPr>
              <a:t>行业</a:t>
            </a:r>
            <a:r>
              <a:rPr lang="en-US" altLang="zh-CN" sz="100" dirty="0">
                <a:solidFill>
                  <a:schemeClr val="tx1">
                    <a:alpha val="0"/>
                  </a:schemeClr>
                </a:solidFill>
                <a:cs typeface="+mn-ea"/>
                <a:sym typeface="+mn-lt"/>
              </a:rPr>
              <a:t>PPT</a:t>
            </a:r>
            <a:r>
              <a:rPr lang="zh-CN" altLang="en-US" sz="100" dirty="0">
                <a:solidFill>
                  <a:schemeClr val="tx1">
                    <a:alpha val="0"/>
                  </a:schemeClr>
                </a:solidFill>
                <a:cs typeface="+mn-ea"/>
                <a:sym typeface="+mn-lt"/>
              </a:rPr>
              <a:t>模板</a:t>
            </a:r>
            <a:r>
              <a:rPr lang="en-US" altLang="zh-CN" sz="100" dirty="0">
                <a:solidFill>
                  <a:schemeClr val="tx1">
                    <a:alpha val="0"/>
                  </a:schemeClr>
                </a:solidFill>
                <a:cs typeface="+mn-ea"/>
                <a:sym typeface="+mn-lt"/>
              </a:rPr>
              <a:t>http://www.1ppt.com/hangye/</a:t>
            </a:r>
          </a:p>
        </p:txBody>
      </p:sp>
    </p:spTree>
  </p:cSld>
  <p:clrMapOvr>
    <a:masterClrMapping/>
  </p:clrMapOvr>
  <mc:AlternateContent xmlns:mc="http://schemas.openxmlformats.org/markup-compatibility/2006" xmlns:p14="http://schemas.microsoft.com/office/powerpoint/2010/main">
    <mc:Choice Requires="p14">
      <p:transition spd="slow" p14:dur="20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randombar(horizontal)">
                                      <p:cBhvr>
                                        <p:cTn id="11" dur="500"/>
                                        <p:tgtEl>
                                          <p:spTgt spid="25"/>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randombar(horizontal)">
                                      <p:cBhvr>
                                        <p:cTn id="15" dur="500"/>
                                        <p:tgtEl>
                                          <p:spTgt spid="28"/>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randombar(horizontal)">
                                      <p:cBhvr>
                                        <p:cTn id="19" dur="500"/>
                                        <p:tgtEl>
                                          <p:spTgt spid="29"/>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randombar(horizontal)">
                                      <p:cBhvr>
                                        <p:cTn id="31" dur="500"/>
                                        <p:tgtEl>
                                          <p:spTgt spid="17"/>
                                        </p:tgtEl>
                                      </p:cBhvr>
                                    </p:animEffect>
                                  </p:childTnLst>
                                </p:cTn>
                              </p:par>
                            </p:childTnLst>
                          </p:cTn>
                        </p:par>
                        <p:par>
                          <p:cTn id="32" fill="hold">
                            <p:stCondLst>
                              <p:cond delay="3500"/>
                            </p:stCondLst>
                            <p:childTnLst>
                              <p:par>
                                <p:cTn id="33" presetID="14" presetClass="entr" presetSubtype="10"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randombar(horizontal)">
                                      <p:cBhvr>
                                        <p:cTn id="35" dur="500"/>
                                        <p:tgtEl>
                                          <p:spTgt spid="16"/>
                                        </p:tgtEl>
                                      </p:cBhvr>
                                    </p:animEffect>
                                  </p:childTnLst>
                                </p:cTn>
                              </p:par>
                            </p:childTnLst>
                          </p:cTn>
                        </p:par>
                        <p:par>
                          <p:cTn id="36" fill="hold">
                            <p:stCondLst>
                              <p:cond delay="4000"/>
                            </p:stCondLst>
                            <p:childTnLst>
                              <p:par>
                                <p:cTn id="37" presetID="14" presetClass="entr" presetSubtype="1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randombar(horizontal)">
                                      <p:cBhvr>
                                        <p:cTn id="39" dur="500"/>
                                        <p:tgtEl>
                                          <p:spTgt spid="23"/>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Effect transition="in" filter="fade">
                                      <p:cBhvr>
                                        <p:cTn id="51" dur="500"/>
                                        <p:tgtEl>
                                          <p:spTgt spid="18"/>
                                        </p:tgtEl>
                                      </p:cBhvr>
                                    </p:animEffect>
                                  </p:childTnLst>
                                </p:cTn>
                              </p:par>
                            </p:childTnLst>
                          </p:cTn>
                        </p:par>
                        <p:par>
                          <p:cTn id="52" fill="hold">
                            <p:stCondLst>
                              <p:cond delay="5500"/>
                            </p:stCondLst>
                            <p:childTnLst>
                              <p:par>
                                <p:cTn id="53" presetID="22" presetClass="entr" presetSubtype="8" fill="hold" nodeType="after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ipe(left)">
                                      <p:cBhvr>
                                        <p:cTn id="55" dur="500"/>
                                        <p:tgtEl>
                                          <p:spTgt spid="5"/>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ipe(left)">
                                      <p:cBhvr>
                                        <p:cTn id="59" dur="500"/>
                                        <p:tgtEl>
                                          <p:spTgt spid="6"/>
                                        </p:tgtEl>
                                      </p:cBhvr>
                                    </p:animEffect>
                                  </p:childTnLst>
                                </p:cTn>
                              </p:par>
                            </p:childTnLst>
                          </p:cTn>
                        </p:par>
                        <p:par>
                          <p:cTn id="60" fill="hold">
                            <p:stCondLst>
                              <p:cond delay="6500"/>
                            </p:stCondLst>
                            <p:childTnLst>
                              <p:par>
                                <p:cTn id="61" presetID="22" presetClass="entr" presetSubtype="8" fill="hold" grpId="0" nodeType="after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wipe(left)">
                                      <p:cBhvr>
                                        <p:cTn id="63" dur="500"/>
                                        <p:tgtEl>
                                          <p:spTgt spid="2"/>
                                        </p:tgtEl>
                                      </p:cBhvr>
                                    </p:animEffect>
                                  </p:childTnLst>
                                </p:cTn>
                              </p:par>
                            </p:childTnLst>
                          </p:cTn>
                        </p:par>
                        <p:par>
                          <p:cTn id="64" fill="hold">
                            <p:stCondLst>
                              <p:cond delay="7000"/>
                            </p:stCondLst>
                            <p:childTnLst>
                              <p:par>
                                <p:cTn id="65" presetID="22" presetClass="entr" presetSubtype="8"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left)">
                                      <p:cBhvr>
                                        <p:cTn id="67" dur="500"/>
                                        <p:tgtEl>
                                          <p:spTgt spid="26"/>
                                        </p:tgtEl>
                                      </p:cBhvr>
                                    </p:animEffect>
                                  </p:childTnLst>
                                </p:cTn>
                              </p:par>
                            </p:childTnLst>
                          </p:cTn>
                        </p:par>
                        <p:par>
                          <p:cTn id="68" fill="hold">
                            <p:stCondLst>
                              <p:cond delay="7500"/>
                            </p:stCondLst>
                            <p:childTnLst>
                              <p:par>
                                <p:cTn id="69" presetID="22" presetClass="entr" presetSubtype="8"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wipe(left)">
                                      <p:cBhvr>
                                        <p:cTn id="71" dur="500"/>
                                        <p:tgtEl>
                                          <p:spTgt spid="30"/>
                                        </p:tgtEl>
                                      </p:cBhvr>
                                    </p:animEffect>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wipe(left)">
                                      <p:cBhvr>
                                        <p:cTn id="75" dur="500"/>
                                        <p:tgtEl>
                                          <p:spTgt spid="24"/>
                                        </p:tgtEl>
                                      </p:cBhvr>
                                    </p:animEffect>
                                  </p:childTnLst>
                                </p:cTn>
                              </p:par>
                            </p:childTnLst>
                          </p:cTn>
                        </p:par>
                        <p:par>
                          <p:cTn id="76" fill="hold">
                            <p:stCondLst>
                              <p:cond delay="8500"/>
                            </p:stCondLst>
                            <p:childTnLst>
                              <p:par>
                                <p:cTn id="77" presetID="22" presetClass="entr" presetSubtype="8" fill="hold"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wipe(left)">
                                      <p:cBhvr>
                                        <p:cTn id="83" dur="500"/>
                                        <p:tgtEl>
                                          <p:spTgt spid="33"/>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10000"/>
                            </p:stCondLst>
                            <p:childTnLst>
                              <p:par>
                                <p:cTn id="89" presetID="22" presetClass="entr" presetSubtype="8" fill="hold"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wipe(left)">
                                      <p:cBhvr>
                                        <p:cTn id="91" dur="500"/>
                                        <p:tgtEl>
                                          <p:spTgt spid="35"/>
                                        </p:tgtEl>
                                      </p:cBhvr>
                                    </p:animEffect>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wipe(left)">
                                      <p:cBhvr>
                                        <p:cTn id="95" dur="500"/>
                                        <p:tgtEl>
                                          <p:spTgt spid="36"/>
                                        </p:tgtEl>
                                      </p:cBhvr>
                                    </p:animEffect>
                                  </p:childTnLst>
                                </p:cTn>
                              </p:par>
                            </p:childTnLst>
                          </p:cTn>
                        </p:par>
                        <p:par>
                          <p:cTn id="96" fill="hold">
                            <p:stCondLst>
                              <p:cond delay="11000"/>
                            </p:stCondLst>
                            <p:childTnLst>
                              <p:par>
                                <p:cTn id="97" presetID="22" presetClass="entr" presetSubtype="8" fill="hold" grpId="0" nodeType="after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wipe(left)">
                                      <p:cBhvr>
                                        <p:cTn id="9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p:bldP spid="2" grpId="0"/>
      <p:bldP spid="6" grpId="0"/>
      <p:bldP spid="24" grpId="0"/>
      <p:bldP spid="30" grpId="0"/>
      <p:bldP spid="31" grpId="0"/>
      <p:bldP spid="33" grpId="0"/>
      <p:bldP spid="34"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267663" y="-1829657"/>
            <a:ext cx="14074435" cy="10038887"/>
            <a:chOff x="-1267663" y="-1829657"/>
            <a:chExt cx="14074435" cy="10038887"/>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17474">
              <a:off x="4090771" y="5378584"/>
              <a:ext cx="1503759" cy="2078423"/>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0143" y="-417447"/>
              <a:ext cx="1460003" cy="1603265"/>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043063">
              <a:off x="6677726" y="5627179"/>
              <a:ext cx="1460003" cy="1603265"/>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418060">
              <a:off x="6122709" y="-513328"/>
              <a:ext cx="1503759" cy="2078423"/>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709980">
              <a:off x="-1084507" y="-781836"/>
              <a:ext cx="4542651" cy="360474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453054">
              <a:off x="7711434" y="-1273088"/>
              <a:ext cx="5391337" cy="4278200"/>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985760">
              <a:off x="8467594" y="3920795"/>
              <a:ext cx="4782110" cy="3794759"/>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825019">
              <a:off x="9120330" y="1405762"/>
              <a:ext cx="4110817" cy="3262066"/>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807940">
              <a:off x="-1267663" y="3525136"/>
              <a:ext cx="5636592" cy="4472818"/>
            </a:xfrm>
            <a:prstGeom prst="rect">
              <a:avLst/>
            </a:prstGeom>
          </p:spPr>
        </p:pic>
      </p:grpSp>
      <p:sp>
        <p:nvSpPr>
          <p:cNvPr id="12" name="矩形 11"/>
          <p:cNvSpPr/>
          <p:nvPr/>
        </p:nvSpPr>
        <p:spPr>
          <a:xfrm>
            <a:off x="489857" y="506186"/>
            <a:ext cx="11201400" cy="5878285"/>
          </a:xfrm>
          <a:prstGeom prst="rect">
            <a:avLst/>
          </a:prstGeom>
          <a:solidFill>
            <a:srgbClr val="EBFBF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图片 14"/>
          <p:cNvPicPr>
            <a:picLocks noChangeAspect="1"/>
          </p:cNvPicPr>
          <p:nvPr/>
        </p:nvPicPr>
        <p:blipFill rotWithShape="1">
          <a:blip r:embed="rId6" cstate="print">
            <a:extLst>
              <a:ext uri="{28A0092B-C50C-407E-A947-70E740481C1C}">
                <a14:useLocalDpi xmlns:a14="http://schemas.microsoft.com/office/drawing/2010/main" val="0"/>
              </a:ext>
            </a:extLst>
          </a:blip>
          <a:srcRect l="22414" t="14286" r="20631" b="15714"/>
          <a:stretch>
            <a:fillRect/>
          </a:stretch>
        </p:blipFill>
        <p:spPr>
          <a:xfrm>
            <a:off x="621801" y="704561"/>
            <a:ext cx="565017" cy="694427"/>
          </a:xfrm>
          <a:prstGeom prst="rect">
            <a:avLst/>
          </a:prstGeom>
        </p:spPr>
      </p:pic>
      <p:sp>
        <p:nvSpPr>
          <p:cNvPr id="13" name="文本框 12"/>
          <p:cNvSpPr txBox="1"/>
          <p:nvPr/>
        </p:nvSpPr>
        <p:spPr>
          <a:xfrm>
            <a:off x="1105853" y="750511"/>
            <a:ext cx="2419509" cy="523220"/>
          </a:xfrm>
          <a:prstGeom prst="rect">
            <a:avLst/>
          </a:prstGeom>
          <a:noFill/>
        </p:spPr>
        <p:txBody>
          <a:bodyPr wrap="none" rtlCol="0">
            <a:spAutoFit/>
          </a:bodyPr>
          <a:lstStyle>
            <a:defPPr>
              <a:defRPr lang="zh-CN"/>
            </a:defPPr>
            <a:lvl1pPr>
              <a:defRPr sz="2800">
                <a:solidFill>
                  <a:srgbClr val="178262"/>
                </a:solidFill>
                <a:latin typeface="汉真广标" pitchFamily="49" charset="-122"/>
                <a:ea typeface="汉真广标" pitchFamily="49" charset="-122"/>
              </a:defRPr>
            </a:lvl1pPr>
          </a:lstStyle>
          <a:p>
            <a:r>
              <a:rPr lang="en-US" altLang="zh-CN" dirty="0">
                <a:latin typeface="+mn-lt"/>
                <a:ea typeface="+mn-ea"/>
                <a:cs typeface="+mn-ea"/>
                <a:sym typeface="+mn-lt"/>
              </a:rPr>
              <a:t>Add title text</a:t>
            </a:r>
            <a:endParaRPr lang="zh-CN" altLang="en-US" dirty="0">
              <a:latin typeface="+mn-lt"/>
              <a:ea typeface="+mn-ea"/>
              <a:cs typeface="+mn-ea"/>
              <a:sym typeface="+mn-lt"/>
            </a:endParaRPr>
          </a:p>
        </p:txBody>
      </p:sp>
      <p:grpSp>
        <p:nvGrpSpPr>
          <p:cNvPr id="14" name="组合 13"/>
          <p:cNvGrpSpPr/>
          <p:nvPr/>
        </p:nvGrpSpPr>
        <p:grpSpPr>
          <a:xfrm>
            <a:off x="4692491" y="2600805"/>
            <a:ext cx="2810192" cy="2810189"/>
            <a:chOff x="4692491" y="2600805"/>
            <a:chExt cx="2810192" cy="2810189"/>
          </a:xfrm>
        </p:grpSpPr>
        <p:grpSp>
          <p:nvGrpSpPr>
            <p:cNvPr id="17" name="组合 16"/>
            <p:cNvGrpSpPr/>
            <p:nvPr/>
          </p:nvGrpSpPr>
          <p:grpSpPr>
            <a:xfrm>
              <a:off x="4692491" y="2600805"/>
              <a:ext cx="2810192" cy="2810189"/>
              <a:chOff x="4691755" y="2655948"/>
              <a:chExt cx="2810192" cy="2810189"/>
            </a:xfrm>
          </p:grpSpPr>
          <p:sp>
            <p:nvSpPr>
              <p:cNvPr id="19" name="11"/>
              <p:cNvSpPr/>
              <p:nvPr/>
            </p:nvSpPr>
            <p:spPr bwMode="auto">
              <a:xfrm>
                <a:off x="4691755" y="2655948"/>
                <a:ext cx="422724" cy="422724"/>
              </a:xfrm>
              <a:prstGeom prst="ellipse">
                <a:avLst/>
              </a:prstGeom>
              <a:solidFill>
                <a:srgbClr val="0D5F6F"/>
              </a:solidFill>
              <a:ln>
                <a:noFill/>
              </a:ln>
              <a:effectLst/>
            </p:spPr>
            <p:txBody>
              <a:bodyPr wrap="square" lIns="91440" tIns="45720" rIns="91440" bIns="45720" anchor="ctr">
                <a:normAutofit fontScale="92500" lnSpcReduction="10000"/>
              </a:bodyPr>
              <a:lstStyle>
                <a:lvl1pPr>
                  <a:defRPr sz="5000">
                    <a:solidFill>
                      <a:srgbClr val="000000"/>
                    </a:solidFill>
                  </a:defRPr>
                </a:lvl1pPr>
                <a:lvl2pPr marL="742950" indent="-285750">
                  <a:defRPr sz="5000">
                    <a:solidFill>
                      <a:srgbClr val="000000"/>
                    </a:solidFill>
                  </a:defRPr>
                </a:lvl2pPr>
                <a:lvl3pPr marL="1143000" indent="-228600">
                  <a:defRPr sz="5000">
                    <a:solidFill>
                      <a:srgbClr val="000000"/>
                    </a:solidFill>
                  </a:defRPr>
                </a:lvl3pPr>
                <a:lvl4pPr marL="1600200" indent="-228600">
                  <a:defRPr sz="5000">
                    <a:solidFill>
                      <a:srgbClr val="000000"/>
                    </a:solidFill>
                  </a:defRPr>
                </a:lvl4pPr>
                <a:lvl5pPr marL="2057400" indent="-228600">
                  <a:defRPr sz="5000">
                    <a:solidFill>
                      <a:srgbClr val="000000"/>
                    </a:solidFill>
                  </a:defRPr>
                </a:lvl5pPr>
                <a:lvl6pPr marL="2514600" indent="-228600" defTabSz="825500" eaLnBrk="0" fontAlgn="base" hangingPunct="0">
                  <a:spcBef>
                    <a:spcPct val="0"/>
                  </a:spcBef>
                  <a:spcAft>
                    <a:spcPct val="0"/>
                  </a:spcAft>
                  <a:defRPr sz="5000">
                    <a:solidFill>
                      <a:srgbClr val="000000"/>
                    </a:solidFill>
                  </a:defRPr>
                </a:lvl6pPr>
                <a:lvl7pPr marL="2971800" indent="-228600" defTabSz="825500" eaLnBrk="0" fontAlgn="base" hangingPunct="0">
                  <a:spcBef>
                    <a:spcPct val="0"/>
                  </a:spcBef>
                  <a:spcAft>
                    <a:spcPct val="0"/>
                  </a:spcAft>
                  <a:defRPr sz="5000">
                    <a:solidFill>
                      <a:srgbClr val="000000"/>
                    </a:solidFill>
                  </a:defRPr>
                </a:lvl7pPr>
                <a:lvl8pPr marL="3429000" indent="-228600" defTabSz="825500" eaLnBrk="0" fontAlgn="base" hangingPunct="0">
                  <a:spcBef>
                    <a:spcPct val="0"/>
                  </a:spcBef>
                  <a:spcAft>
                    <a:spcPct val="0"/>
                  </a:spcAft>
                  <a:defRPr sz="5000">
                    <a:solidFill>
                      <a:srgbClr val="000000"/>
                    </a:solidFill>
                  </a:defRPr>
                </a:lvl8pPr>
                <a:lvl9pPr marL="3886200" indent="-228600" defTabSz="825500" eaLnBrk="0" fontAlgn="base" hangingPunct="0">
                  <a:spcBef>
                    <a:spcPct val="0"/>
                  </a:spcBef>
                  <a:spcAft>
                    <a:spcPct val="0"/>
                  </a:spcAft>
                  <a:defRPr sz="5000">
                    <a:solidFill>
                      <a:srgbClr val="000000"/>
                    </a:solidFill>
                  </a:defRPr>
                </a:lvl9pPr>
              </a:lstStyle>
              <a:p>
                <a:pPr algn="ctr"/>
                <a:r>
                  <a:rPr lang="en-US" altLang="ru-RU" sz="1600" b="1" dirty="0">
                    <a:solidFill>
                      <a:schemeClr val="bg1"/>
                    </a:solidFill>
                    <a:cs typeface="+mn-ea"/>
                    <a:sym typeface="+mn-lt"/>
                  </a:rPr>
                  <a:t>1</a:t>
                </a:r>
                <a:endParaRPr lang="ru-RU" altLang="ru-RU" sz="1600" b="1" dirty="0">
                  <a:solidFill>
                    <a:schemeClr val="bg1"/>
                  </a:solidFill>
                  <a:cs typeface="+mn-ea"/>
                  <a:sym typeface="+mn-lt"/>
                </a:endParaRPr>
              </a:p>
            </p:txBody>
          </p:sp>
          <p:sp>
            <p:nvSpPr>
              <p:cNvPr id="20" name="10"/>
              <p:cNvSpPr/>
              <p:nvPr/>
            </p:nvSpPr>
            <p:spPr bwMode="auto">
              <a:xfrm>
                <a:off x="7079223" y="5043413"/>
                <a:ext cx="422724" cy="422724"/>
              </a:xfrm>
              <a:prstGeom prst="ellipse">
                <a:avLst/>
              </a:prstGeom>
              <a:solidFill>
                <a:srgbClr val="0D5F6F"/>
              </a:solidFill>
              <a:ln>
                <a:noFill/>
              </a:ln>
              <a:effectLst/>
            </p:spPr>
            <p:txBody>
              <a:bodyPr wrap="square" lIns="91440" tIns="45720" rIns="91440" bIns="45720" anchor="ctr">
                <a:normAutofit fontScale="92500" lnSpcReduction="10000"/>
              </a:bodyPr>
              <a:lstStyle>
                <a:lvl1pPr>
                  <a:defRPr sz="5000">
                    <a:solidFill>
                      <a:srgbClr val="000000"/>
                    </a:solidFill>
                  </a:defRPr>
                </a:lvl1pPr>
                <a:lvl2pPr marL="742950" indent="-285750">
                  <a:defRPr sz="5000">
                    <a:solidFill>
                      <a:srgbClr val="000000"/>
                    </a:solidFill>
                  </a:defRPr>
                </a:lvl2pPr>
                <a:lvl3pPr marL="1143000" indent="-228600">
                  <a:defRPr sz="5000">
                    <a:solidFill>
                      <a:srgbClr val="000000"/>
                    </a:solidFill>
                  </a:defRPr>
                </a:lvl3pPr>
                <a:lvl4pPr marL="1600200" indent="-228600">
                  <a:defRPr sz="5000">
                    <a:solidFill>
                      <a:srgbClr val="000000"/>
                    </a:solidFill>
                  </a:defRPr>
                </a:lvl4pPr>
                <a:lvl5pPr marL="2057400" indent="-228600">
                  <a:defRPr sz="5000">
                    <a:solidFill>
                      <a:srgbClr val="000000"/>
                    </a:solidFill>
                  </a:defRPr>
                </a:lvl5pPr>
                <a:lvl6pPr marL="2514600" indent="-228600" defTabSz="825500" eaLnBrk="0" fontAlgn="base" hangingPunct="0">
                  <a:spcBef>
                    <a:spcPct val="0"/>
                  </a:spcBef>
                  <a:spcAft>
                    <a:spcPct val="0"/>
                  </a:spcAft>
                  <a:defRPr sz="5000">
                    <a:solidFill>
                      <a:srgbClr val="000000"/>
                    </a:solidFill>
                  </a:defRPr>
                </a:lvl6pPr>
                <a:lvl7pPr marL="2971800" indent="-228600" defTabSz="825500" eaLnBrk="0" fontAlgn="base" hangingPunct="0">
                  <a:spcBef>
                    <a:spcPct val="0"/>
                  </a:spcBef>
                  <a:spcAft>
                    <a:spcPct val="0"/>
                  </a:spcAft>
                  <a:defRPr sz="5000">
                    <a:solidFill>
                      <a:srgbClr val="000000"/>
                    </a:solidFill>
                  </a:defRPr>
                </a:lvl7pPr>
                <a:lvl8pPr marL="3429000" indent="-228600" defTabSz="825500" eaLnBrk="0" fontAlgn="base" hangingPunct="0">
                  <a:spcBef>
                    <a:spcPct val="0"/>
                  </a:spcBef>
                  <a:spcAft>
                    <a:spcPct val="0"/>
                  </a:spcAft>
                  <a:defRPr sz="5000">
                    <a:solidFill>
                      <a:srgbClr val="000000"/>
                    </a:solidFill>
                  </a:defRPr>
                </a:lvl8pPr>
                <a:lvl9pPr marL="3886200" indent="-228600" defTabSz="825500" eaLnBrk="0" fontAlgn="base" hangingPunct="0">
                  <a:spcBef>
                    <a:spcPct val="0"/>
                  </a:spcBef>
                  <a:spcAft>
                    <a:spcPct val="0"/>
                  </a:spcAft>
                  <a:defRPr sz="5000">
                    <a:solidFill>
                      <a:srgbClr val="000000"/>
                    </a:solidFill>
                  </a:defRPr>
                </a:lvl9pPr>
              </a:lstStyle>
              <a:p>
                <a:pPr algn="ctr"/>
                <a:r>
                  <a:rPr lang="en-US" altLang="ru-RU" sz="1600" b="1" dirty="0">
                    <a:solidFill>
                      <a:schemeClr val="bg1"/>
                    </a:solidFill>
                    <a:cs typeface="+mn-ea"/>
                    <a:sym typeface="+mn-lt"/>
                  </a:rPr>
                  <a:t>4</a:t>
                </a:r>
                <a:endParaRPr lang="ru-RU" altLang="ru-RU" sz="1600" b="1" dirty="0">
                  <a:solidFill>
                    <a:schemeClr val="bg1"/>
                  </a:solidFill>
                  <a:cs typeface="+mn-ea"/>
                  <a:sym typeface="+mn-lt"/>
                </a:endParaRPr>
              </a:p>
            </p:txBody>
          </p:sp>
          <p:sp>
            <p:nvSpPr>
              <p:cNvPr id="21" name="7"/>
              <p:cNvSpPr/>
              <p:nvPr/>
            </p:nvSpPr>
            <p:spPr bwMode="auto">
              <a:xfrm>
                <a:off x="7079221" y="2656318"/>
                <a:ext cx="422724" cy="422724"/>
              </a:xfrm>
              <a:prstGeom prst="ellipse">
                <a:avLst/>
              </a:prstGeom>
              <a:solidFill>
                <a:srgbClr val="0D5F6F"/>
              </a:solidFill>
              <a:ln>
                <a:noFill/>
              </a:ln>
              <a:effectLst/>
            </p:spPr>
            <p:txBody>
              <a:bodyPr wrap="square" lIns="91440" tIns="45720" rIns="91440" bIns="45720" anchor="ctr">
                <a:normAutofit fontScale="92500" lnSpcReduction="10000"/>
              </a:bodyPr>
              <a:lstStyle>
                <a:lvl1pPr>
                  <a:defRPr sz="5000">
                    <a:solidFill>
                      <a:srgbClr val="000000"/>
                    </a:solidFill>
                  </a:defRPr>
                </a:lvl1pPr>
                <a:lvl2pPr marL="742950" indent="-285750">
                  <a:defRPr sz="5000">
                    <a:solidFill>
                      <a:srgbClr val="000000"/>
                    </a:solidFill>
                  </a:defRPr>
                </a:lvl2pPr>
                <a:lvl3pPr marL="1143000" indent="-228600">
                  <a:defRPr sz="5000">
                    <a:solidFill>
                      <a:srgbClr val="000000"/>
                    </a:solidFill>
                  </a:defRPr>
                </a:lvl3pPr>
                <a:lvl4pPr marL="1600200" indent="-228600">
                  <a:defRPr sz="5000">
                    <a:solidFill>
                      <a:srgbClr val="000000"/>
                    </a:solidFill>
                  </a:defRPr>
                </a:lvl4pPr>
                <a:lvl5pPr marL="2057400" indent="-228600">
                  <a:defRPr sz="5000">
                    <a:solidFill>
                      <a:srgbClr val="000000"/>
                    </a:solidFill>
                  </a:defRPr>
                </a:lvl5pPr>
                <a:lvl6pPr marL="2514600" indent="-228600" defTabSz="825500" eaLnBrk="0" fontAlgn="base" hangingPunct="0">
                  <a:spcBef>
                    <a:spcPct val="0"/>
                  </a:spcBef>
                  <a:spcAft>
                    <a:spcPct val="0"/>
                  </a:spcAft>
                  <a:defRPr sz="5000">
                    <a:solidFill>
                      <a:srgbClr val="000000"/>
                    </a:solidFill>
                  </a:defRPr>
                </a:lvl6pPr>
                <a:lvl7pPr marL="2971800" indent="-228600" defTabSz="825500" eaLnBrk="0" fontAlgn="base" hangingPunct="0">
                  <a:spcBef>
                    <a:spcPct val="0"/>
                  </a:spcBef>
                  <a:spcAft>
                    <a:spcPct val="0"/>
                  </a:spcAft>
                  <a:defRPr sz="5000">
                    <a:solidFill>
                      <a:srgbClr val="000000"/>
                    </a:solidFill>
                  </a:defRPr>
                </a:lvl7pPr>
                <a:lvl8pPr marL="3429000" indent="-228600" defTabSz="825500" eaLnBrk="0" fontAlgn="base" hangingPunct="0">
                  <a:spcBef>
                    <a:spcPct val="0"/>
                  </a:spcBef>
                  <a:spcAft>
                    <a:spcPct val="0"/>
                  </a:spcAft>
                  <a:defRPr sz="5000">
                    <a:solidFill>
                      <a:srgbClr val="000000"/>
                    </a:solidFill>
                  </a:defRPr>
                </a:lvl8pPr>
                <a:lvl9pPr marL="3886200" indent="-228600" defTabSz="825500" eaLnBrk="0" fontAlgn="base" hangingPunct="0">
                  <a:spcBef>
                    <a:spcPct val="0"/>
                  </a:spcBef>
                  <a:spcAft>
                    <a:spcPct val="0"/>
                  </a:spcAft>
                  <a:defRPr sz="5000">
                    <a:solidFill>
                      <a:srgbClr val="000000"/>
                    </a:solidFill>
                  </a:defRPr>
                </a:lvl9pPr>
              </a:lstStyle>
              <a:p>
                <a:pPr algn="ctr" eaLnBrk="1"/>
                <a:r>
                  <a:rPr lang="en-US" altLang="ru-RU" sz="1600" b="1" dirty="0">
                    <a:solidFill>
                      <a:schemeClr val="bg1"/>
                    </a:solidFill>
                    <a:cs typeface="+mn-ea"/>
                    <a:sym typeface="+mn-lt"/>
                  </a:rPr>
                  <a:t>2</a:t>
                </a:r>
                <a:endParaRPr lang="ru-RU" altLang="ru-RU" sz="1600" b="1" dirty="0">
                  <a:solidFill>
                    <a:schemeClr val="bg1"/>
                  </a:solidFill>
                  <a:cs typeface="+mn-ea"/>
                  <a:sym typeface="+mn-lt"/>
                </a:endParaRPr>
              </a:p>
            </p:txBody>
          </p:sp>
          <p:sp>
            <p:nvSpPr>
              <p:cNvPr id="22" name="6"/>
              <p:cNvSpPr/>
              <p:nvPr/>
            </p:nvSpPr>
            <p:spPr bwMode="auto">
              <a:xfrm>
                <a:off x="4692822" y="5043253"/>
                <a:ext cx="422724" cy="422724"/>
              </a:xfrm>
              <a:prstGeom prst="ellipse">
                <a:avLst/>
              </a:prstGeom>
              <a:solidFill>
                <a:srgbClr val="0D5F6F"/>
              </a:solidFill>
              <a:ln>
                <a:noFill/>
              </a:ln>
              <a:effectLst/>
            </p:spPr>
            <p:txBody>
              <a:bodyPr wrap="square" lIns="91440" tIns="45720" rIns="91440" bIns="45720" anchor="ctr">
                <a:normAutofit fontScale="92500" lnSpcReduction="10000"/>
              </a:bodyPr>
              <a:lstStyle>
                <a:lvl1pPr>
                  <a:defRPr sz="5000">
                    <a:solidFill>
                      <a:srgbClr val="000000"/>
                    </a:solidFill>
                  </a:defRPr>
                </a:lvl1pPr>
                <a:lvl2pPr marL="742950" indent="-285750">
                  <a:defRPr sz="5000">
                    <a:solidFill>
                      <a:srgbClr val="000000"/>
                    </a:solidFill>
                  </a:defRPr>
                </a:lvl2pPr>
                <a:lvl3pPr marL="1143000" indent="-228600">
                  <a:defRPr sz="5000">
                    <a:solidFill>
                      <a:srgbClr val="000000"/>
                    </a:solidFill>
                  </a:defRPr>
                </a:lvl3pPr>
                <a:lvl4pPr marL="1600200" indent="-228600">
                  <a:defRPr sz="5000">
                    <a:solidFill>
                      <a:srgbClr val="000000"/>
                    </a:solidFill>
                  </a:defRPr>
                </a:lvl4pPr>
                <a:lvl5pPr marL="2057400" indent="-228600">
                  <a:defRPr sz="5000">
                    <a:solidFill>
                      <a:srgbClr val="000000"/>
                    </a:solidFill>
                  </a:defRPr>
                </a:lvl5pPr>
                <a:lvl6pPr marL="2514600" indent="-228600" defTabSz="825500" eaLnBrk="0" fontAlgn="base" hangingPunct="0">
                  <a:spcBef>
                    <a:spcPct val="0"/>
                  </a:spcBef>
                  <a:spcAft>
                    <a:spcPct val="0"/>
                  </a:spcAft>
                  <a:defRPr sz="5000">
                    <a:solidFill>
                      <a:srgbClr val="000000"/>
                    </a:solidFill>
                  </a:defRPr>
                </a:lvl6pPr>
                <a:lvl7pPr marL="2971800" indent="-228600" defTabSz="825500" eaLnBrk="0" fontAlgn="base" hangingPunct="0">
                  <a:spcBef>
                    <a:spcPct val="0"/>
                  </a:spcBef>
                  <a:spcAft>
                    <a:spcPct val="0"/>
                  </a:spcAft>
                  <a:defRPr sz="5000">
                    <a:solidFill>
                      <a:srgbClr val="000000"/>
                    </a:solidFill>
                  </a:defRPr>
                </a:lvl7pPr>
                <a:lvl8pPr marL="3429000" indent="-228600" defTabSz="825500" eaLnBrk="0" fontAlgn="base" hangingPunct="0">
                  <a:spcBef>
                    <a:spcPct val="0"/>
                  </a:spcBef>
                  <a:spcAft>
                    <a:spcPct val="0"/>
                  </a:spcAft>
                  <a:defRPr sz="5000">
                    <a:solidFill>
                      <a:srgbClr val="000000"/>
                    </a:solidFill>
                  </a:defRPr>
                </a:lvl8pPr>
                <a:lvl9pPr marL="3886200" indent="-228600" defTabSz="825500" eaLnBrk="0" fontAlgn="base" hangingPunct="0">
                  <a:spcBef>
                    <a:spcPct val="0"/>
                  </a:spcBef>
                  <a:spcAft>
                    <a:spcPct val="0"/>
                  </a:spcAft>
                  <a:defRPr sz="5000">
                    <a:solidFill>
                      <a:srgbClr val="000000"/>
                    </a:solidFill>
                  </a:defRPr>
                </a:lvl9pPr>
              </a:lstStyle>
              <a:p>
                <a:pPr algn="ctr" eaLnBrk="1"/>
                <a:r>
                  <a:rPr lang="en-US" altLang="ru-RU" sz="1600" b="1" dirty="0">
                    <a:solidFill>
                      <a:schemeClr val="bg1"/>
                    </a:solidFill>
                    <a:cs typeface="+mn-ea"/>
                    <a:sym typeface="+mn-lt"/>
                  </a:rPr>
                  <a:t>3</a:t>
                </a:r>
                <a:endParaRPr lang="ru-RU" altLang="ru-RU" sz="1600" b="1" dirty="0">
                  <a:solidFill>
                    <a:schemeClr val="bg1"/>
                  </a:solidFill>
                  <a:cs typeface="+mn-ea"/>
                  <a:sym typeface="+mn-lt"/>
                </a:endParaRPr>
              </a:p>
            </p:txBody>
          </p:sp>
          <p:sp>
            <p:nvSpPr>
              <p:cNvPr id="23" name="5"/>
              <p:cNvSpPr/>
              <p:nvPr/>
            </p:nvSpPr>
            <p:spPr bwMode="auto">
              <a:xfrm>
                <a:off x="5016216" y="2997746"/>
                <a:ext cx="2160000" cy="2160000"/>
              </a:xfrm>
              <a:custGeom>
                <a:avLst/>
                <a:gdLst>
                  <a:gd name="T0" fmla="*/ 1894967 w 21600"/>
                  <a:gd name="T1" fmla="*/ 1892560 h 21600"/>
                  <a:gd name="T2" fmla="*/ 1894967 w 21600"/>
                  <a:gd name="T3" fmla="*/ 1892560 h 21600"/>
                  <a:gd name="T4" fmla="*/ 1894967 w 21600"/>
                  <a:gd name="T5" fmla="*/ 1892560 h 21600"/>
                  <a:gd name="T6" fmla="*/ 1894967 w 21600"/>
                  <a:gd name="T7" fmla="*/ 189256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37" y="0"/>
                    </a:moveTo>
                    <a:lnTo>
                      <a:pt x="21600" y="10696"/>
                    </a:lnTo>
                    <a:lnTo>
                      <a:pt x="10840" y="21600"/>
                    </a:lnTo>
                    <a:lnTo>
                      <a:pt x="0" y="10809"/>
                    </a:lnTo>
                    <a:lnTo>
                      <a:pt x="10837" y="0"/>
                    </a:lnTo>
                    <a:close/>
                  </a:path>
                </a:pathLst>
              </a:custGeom>
              <a:solidFill>
                <a:srgbClr val="178262"/>
              </a:solidFill>
              <a:ln>
                <a:noFill/>
              </a:ln>
              <a:effectLst/>
            </p:spPr>
            <p:txBody>
              <a:bodyPr wrap="square" lIns="91440" tIns="45720" rIns="91440" bIns="45720" anchor="ctr">
                <a:normAutofit/>
              </a:bodyPr>
              <a:lstStyle/>
              <a:p>
                <a:pPr algn="ctr"/>
                <a:endParaRPr lang="ru-RU" sz="2400" b="1" i="1" dirty="0">
                  <a:solidFill>
                    <a:schemeClr val="tx1">
                      <a:lumMod val="65000"/>
                      <a:lumOff val="35000"/>
                    </a:schemeClr>
                  </a:solidFill>
                  <a:cs typeface="+mn-ea"/>
                  <a:sym typeface="+mn-lt"/>
                </a:endParaRPr>
              </a:p>
            </p:txBody>
          </p:sp>
        </p:grpSp>
        <p:sp>
          <p:nvSpPr>
            <p:cNvPr id="24" name="stamp_119749"/>
            <p:cNvSpPr>
              <a:spLocks noChangeAspect="1"/>
            </p:cNvSpPr>
            <p:nvPr/>
          </p:nvSpPr>
          <p:spPr bwMode="auto">
            <a:xfrm>
              <a:off x="5567272" y="3236456"/>
              <a:ext cx="1040079" cy="1265882"/>
            </a:xfrm>
            <a:custGeom>
              <a:avLst/>
              <a:gdLst>
                <a:gd name="connsiteX0" fmla="*/ 0 w 496004"/>
                <a:gd name="connsiteY0" fmla="*/ 402505 h 603687"/>
                <a:gd name="connsiteX1" fmla="*/ 496004 w 496004"/>
                <a:gd name="connsiteY1" fmla="*/ 402505 h 603687"/>
                <a:gd name="connsiteX2" fmla="*/ 496004 w 496004"/>
                <a:gd name="connsiteY2" fmla="*/ 557251 h 603687"/>
                <a:gd name="connsiteX3" fmla="*/ 449496 w 496004"/>
                <a:gd name="connsiteY3" fmla="*/ 557251 h 603687"/>
                <a:gd name="connsiteX4" fmla="*/ 449496 w 496004"/>
                <a:gd name="connsiteY4" fmla="*/ 603687 h 603687"/>
                <a:gd name="connsiteX5" fmla="*/ 46508 w 496004"/>
                <a:gd name="connsiteY5" fmla="*/ 603687 h 603687"/>
                <a:gd name="connsiteX6" fmla="*/ 46508 w 496004"/>
                <a:gd name="connsiteY6" fmla="*/ 557251 h 603687"/>
                <a:gd name="connsiteX7" fmla="*/ 0 w 496004"/>
                <a:gd name="connsiteY7" fmla="*/ 557251 h 603687"/>
                <a:gd name="connsiteX8" fmla="*/ 248038 w 496004"/>
                <a:gd name="connsiteY8" fmla="*/ 0 h 603687"/>
                <a:gd name="connsiteX9" fmla="*/ 387545 w 496004"/>
                <a:gd name="connsiteY9" fmla="*/ 139318 h 603687"/>
                <a:gd name="connsiteX10" fmla="*/ 327092 w 496004"/>
                <a:gd name="connsiteY10" fmla="*/ 254139 h 603687"/>
                <a:gd name="connsiteX11" fmla="*/ 310002 w 496004"/>
                <a:gd name="connsiteY11" fmla="*/ 356073 h 603687"/>
                <a:gd name="connsiteX12" fmla="*/ 186073 w 496004"/>
                <a:gd name="connsiteY12" fmla="*/ 356073 h 603687"/>
                <a:gd name="connsiteX13" fmla="*/ 168983 w 496004"/>
                <a:gd name="connsiteY13" fmla="*/ 254139 h 603687"/>
                <a:gd name="connsiteX14" fmla="*/ 108530 w 496004"/>
                <a:gd name="connsiteY14" fmla="*/ 139318 h 603687"/>
                <a:gd name="connsiteX15" fmla="*/ 248038 w 496004"/>
                <a:gd name="connsiteY15" fmla="*/ 0 h 60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6004" h="603687">
                  <a:moveTo>
                    <a:pt x="0" y="402505"/>
                  </a:moveTo>
                  <a:lnTo>
                    <a:pt x="496004" y="402505"/>
                  </a:lnTo>
                  <a:lnTo>
                    <a:pt x="496004" y="557251"/>
                  </a:lnTo>
                  <a:lnTo>
                    <a:pt x="449496" y="557251"/>
                  </a:lnTo>
                  <a:lnTo>
                    <a:pt x="449496" y="603687"/>
                  </a:lnTo>
                  <a:lnTo>
                    <a:pt x="46508" y="603687"/>
                  </a:lnTo>
                  <a:lnTo>
                    <a:pt x="46508" y="557251"/>
                  </a:lnTo>
                  <a:lnTo>
                    <a:pt x="0" y="557251"/>
                  </a:lnTo>
                  <a:close/>
                  <a:moveTo>
                    <a:pt x="248038" y="0"/>
                  </a:moveTo>
                  <a:cubicBezTo>
                    <a:pt x="325115" y="0"/>
                    <a:pt x="387545" y="62345"/>
                    <a:pt x="387545" y="139318"/>
                  </a:cubicBezTo>
                  <a:cubicBezTo>
                    <a:pt x="387545" y="186918"/>
                    <a:pt x="363596" y="229062"/>
                    <a:pt x="327092" y="254139"/>
                  </a:cubicBezTo>
                  <a:lnTo>
                    <a:pt x="310002" y="356073"/>
                  </a:lnTo>
                  <a:lnTo>
                    <a:pt x="186073" y="356073"/>
                  </a:lnTo>
                  <a:lnTo>
                    <a:pt x="168983" y="254139"/>
                  </a:lnTo>
                  <a:cubicBezTo>
                    <a:pt x="132479" y="229062"/>
                    <a:pt x="108530" y="186918"/>
                    <a:pt x="108530" y="139318"/>
                  </a:cubicBezTo>
                  <a:cubicBezTo>
                    <a:pt x="108530" y="62345"/>
                    <a:pt x="170960" y="0"/>
                    <a:pt x="248038" y="0"/>
                  </a:cubicBezTo>
                  <a:close/>
                </a:path>
              </a:pathLst>
            </a:custGeom>
            <a:solidFill>
              <a:schemeClr val="bg1"/>
            </a:solidFill>
            <a:ln>
              <a:noFill/>
            </a:ln>
          </p:spPr>
          <p:txBody>
            <a:bodyPr/>
            <a:lstStyle/>
            <a:p>
              <a:endParaRPr lang="zh-CN" altLang="en-US">
                <a:cs typeface="+mn-ea"/>
                <a:sym typeface="+mn-lt"/>
              </a:endParaRPr>
            </a:p>
          </p:txBody>
        </p:sp>
      </p:grpSp>
      <p:sp>
        <p:nvSpPr>
          <p:cNvPr id="25" name="文本框 24"/>
          <p:cNvSpPr txBox="1"/>
          <p:nvPr/>
        </p:nvSpPr>
        <p:spPr>
          <a:xfrm>
            <a:off x="7598661" y="2444912"/>
            <a:ext cx="2448883" cy="400110"/>
          </a:xfrm>
          <a:prstGeom prst="rect">
            <a:avLst/>
          </a:prstGeom>
          <a:noFill/>
        </p:spPr>
        <p:txBody>
          <a:bodyPr wrap="square" rtlCol="0">
            <a:spAutoFit/>
          </a:bodyPr>
          <a:lstStyle/>
          <a:p>
            <a:r>
              <a:rPr lang="en-US" altLang="zh-CN" sz="2000" b="1" dirty="0">
                <a:solidFill>
                  <a:srgbClr val="178262"/>
                </a:solidFill>
                <a:cs typeface="+mn-ea"/>
                <a:sym typeface="+mn-lt"/>
              </a:rPr>
              <a:t>Add title text</a:t>
            </a:r>
            <a:endParaRPr lang="zh-CN" altLang="en-US" sz="2000" b="1" dirty="0">
              <a:solidFill>
                <a:srgbClr val="178262"/>
              </a:solidFill>
              <a:cs typeface="+mn-ea"/>
              <a:sym typeface="+mn-lt"/>
            </a:endParaRPr>
          </a:p>
        </p:txBody>
      </p:sp>
      <p:sp>
        <p:nvSpPr>
          <p:cNvPr id="26" name="文本框 25"/>
          <p:cNvSpPr txBox="1"/>
          <p:nvPr/>
        </p:nvSpPr>
        <p:spPr>
          <a:xfrm>
            <a:off x="7598661" y="2799441"/>
            <a:ext cx="3295913" cy="523220"/>
          </a:xfrm>
          <a:prstGeom prst="rect">
            <a:avLst/>
          </a:prstGeom>
          <a:noFill/>
        </p:spPr>
        <p:txBody>
          <a:bodyPr wrap="square" rtlCol="0">
            <a:spAutoFit/>
          </a:bodyPr>
          <a:lstStyle/>
          <a:p>
            <a:r>
              <a:rPr lang="en-US" altLang="zh-CN" sz="1400" dirty="0">
                <a:solidFill>
                  <a:srgbClr val="178262"/>
                </a:solidFill>
                <a:cs typeface="+mn-ea"/>
                <a:sym typeface="+mn-lt"/>
              </a:rPr>
              <a:t>Click here to add content, content to match the title. </a:t>
            </a:r>
            <a:endParaRPr lang="zh-CN" altLang="en-US" sz="1400" dirty="0">
              <a:solidFill>
                <a:srgbClr val="178262"/>
              </a:solidFill>
              <a:cs typeface="+mn-ea"/>
              <a:sym typeface="+mn-lt"/>
            </a:endParaRPr>
          </a:p>
        </p:txBody>
      </p:sp>
      <p:sp>
        <p:nvSpPr>
          <p:cNvPr id="27" name="文本框 26"/>
          <p:cNvSpPr txBox="1"/>
          <p:nvPr/>
        </p:nvSpPr>
        <p:spPr>
          <a:xfrm>
            <a:off x="7577331" y="4787304"/>
            <a:ext cx="2448883" cy="400110"/>
          </a:xfrm>
          <a:prstGeom prst="rect">
            <a:avLst/>
          </a:prstGeom>
          <a:noFill/>
        </p:spPr>
        <p:txBody>
          <a:bodyPr wrap="square" rtlCol="0">
            <a:spAutoFit/>
          </a:bodyPr>
          <a:lstStyle/>
          <a:p>
            <a:r>
              <a:rPr lang="en-US" altLang="zh-CN" sz="2000" b="1" dirty="0">
                <a:solidFill>
                  <a:srgbClr val="178262"/>
                </a:solidFill>
                <a:cs typeface="+mn-ea"/>
                <a:sym typeface="+mn-lt"/>
              </a:rPr>
              <a:t>Add title text</a:t>
            </a:r>
            <a:endParaRPr lang="zh-CN" altLang="en-US" sz="2000" b="1" dirty="0">
              <a:solidFill>
                <a:srgbClr val="178262"/>
              </a:solidFill>
              <a:cs typeface="+mn-ea"/>
              <a:sym typeface="+mn-lt"/>
            </a:endParaRPr>
          </a:p>
        </p:txBody>
      </p:sp>
      <p:sp>
        <p:nvSpPr>
          <p:cNvPr id="28" name="文本框 27"/>
          <p:cNvSpPr txBox="1"/>
          <p:nvPr/>
        </p:nvSpPr>
        <p:spPr>
          <a:xfrm>
            <a:off x="7577331" y="5141833"/>
            <a:ext cx="3295913" cy="523220"/>
          </a:xfrm>
          <a:prstGeom prst="rect">
            <a:avLst/>
          </a:prstGeom>
          <a:noFill/>
        </p:spPr>
        <p:txBody>
          <a:bodyPr wrap="square" rtlCol="0">
            <a:spAutoFit/>
          </a:bodyPr>
          <a:lstStyle/>
          <a:p>
            <a:r>
              <a:rPr lang="en-US" altLang="zh-CN" sz="1400" dirty="0">
                <a:solidFill>
                  <a:srgbClr val="178262"/>
                </a:solidFill>
                <a:cs typeface="+mn-ea"/>
                <a:sym typeface="+mn-lt"/>
              </a:rPr>
              <a:t>Click here to add content, content to match the title. </a:t>
            </a:r>
            <a:endParaRPr lang="zh-CN" altLang="en-US" sz="1400" dirty="0">
              <a:solidFill>
                <a:srgbClr val="178262"/>
              </a:solidFill>
              <a:cs typeface="+mn-ea"/>
              <a:sym typeface="+mn-lt"/>
            </a:endParaRPr>
          </a:p>
        </p:txBody>
      </p:sp>
      <p:sp>
        <p:nvSpPr>
          <p:cNvPr id="29" name="文本框 28"/>
          <p:cNvSpPr txBox="1"/>
          <p:nvPr/>
        </p:nvSpPr>
        <p:spPr>
          <a:xfrm>
            <a:off x="2156650" y="2414843"/>
            <a:ext cx="2444754" cy="400110"/>
          </a:xfrm>
          <a:prstGeom prst="rect">
            <a:avLst/>
          </a:prstGeom>
          <a:noFill/>
        </p:spPr>
        <p:txBody>
          <a:bodyPr wrap="square" rtlCol="0">
            <a:spAutoFit/>
          </a:bodyPr>
          <a:lstStyle/>
          <a:p>
            <a:pPr algn="r"/>
            <a:r>
              <a:rPr lang="en-US" altLang="zh-CN" sz="2000" b="1" dirty="0">
                <a:solidFill>
                  <a:srgbClr val="178262"/>
                </a:solidFill>
                <a:cs typeface="+mn-ea"/>
                <a:sym typeface="+mn-lt"/>
              </a:rPr>
              <a:t>Add title text</a:t>
            </a:r>
            <a:endParaRPr lang="zh-CN" altLang="en-US" sz="2000" b="1" dirty="0">
              <a:solidFill>
                <a:srgbClr val="178262"/>
              </a:solidFill>
              <a:cs typeface="+mn-ea"/>
              <a:sym typeface="+mn-lt"/>
            </a:endParaRPr>
          </a:p>
        </p:txBody>
      </p:sp>
      <p:sp>
        <p:nvSpPr>
          <p:cNvPr id="30" name="文本框 29"/>
          <p:cNvSpPr txBox="1"/>
          <p:nvPr/>
        </p:nvSpPr>
        <p:spPr>
          <a:xfrm>
            <a:off x="1319820" y="2741518"/>
            <a:ext cx="3295913" cy="523220"/>
          </a:xfrm>
          <a:prstGeom prst="rect">
            <a:avLst/>
          </a:prstGeom>
          <a:noFill/>
        </p:spPr>
        <p:txBody>
          <a:bodyPr wrap="square" rtlCol="0">
            <a:spAutoFit/>
          </a:bodyPr>
          <a:lstStyle/>
          <a:p>
            <a:pPr algn="r"/>
            <a:r>
              <a:rPr lang="en-US" altLang="zh-CN" sz="1400" dirty="0">
                <a:solidFill>
                  <a:srgbClr val="178262"/>
                </a:solidFill>
                <a:cs typeface="+mn-ea"/>
                <a:sym typeface="+mn-lt"/>
              </a:rPr>
              <a:t>Click here to add content, content to match the title. </a:t>
            </a:r>
            <a:endParaRPr lang="zh-CN" altLang="en-US" sz="1400" dirty="0">
              <a:solidFill>
                <a:srgbClr val="178262"/>
              </a:solidFill>
              <a:cs typeface="+mn-ea"/>
              <a:sym typeface="+mn-lt"/>
            </a:endParaRPr>
          </a:p>
        </p:txBody>
      </p:sp>
      <p:sp>
        <p:nvSpPr>
          <p:cNvPr id="31" name="文本框 30"/>
          <p:cNvSpPr txBox="1"/>
          <p:nvPr/>
        </p:nvSpPr>
        <p:spPr>
          <a:xfrm>
            <a:off x="2135320" y="4757235"/>
            <a:ext cx="2444754" cy="400110"/>
          </a:xfrm>
          <a:prstGeom prst="rect">
            <a:avLst/>
          </a:prstGeom>
          <a:noFill/>
        </p:spPr>
        <p:txBody>
          <a:bodyPr wrap="square" rtlCol="0">
            <a:spAutoFit/>
          </a:bodyPr>
          <a:lstStyle/>
          <a:p>
            <a:pPr algn="r"/>
            <a:r>
              <a:rPr lang="en-US" altLang="zh-CN" sz="2000" b="1" dirty="0">
                <a:solidFill>
                  <a:srgbClr val="178262"/>
                </a:solidFill>
                <a:cs typeface="+mn-ea"/>
                <a:sym typeface="+mn-lt"/>
              </a:rPr>
              <a:t>Add title text</a:t>
            </a:r>
            <a:endParaRPr lang="zh-CN" altLang="en-US" sz="2000" b="1" dirty="0">
              <a:solidFill>
                <a:srgbClr val="178262"/>
              </a:solidFill>
              <a:cs typeface="+mn-ea"/>
              <a:sym typeface="+mn-lt"/>
            </a:endParaRPr>
          </a:p>
        </p:txBody>
      </p:sp>
      <p:sp>
        <p:nvSpPr>
          <p:cNvPr id="32" name="文本框 31"/>
          <p:cNvSpPr txBox="1"/>
          <p:nvPr/>
        </p:nvSpPr>
        <p:spPr>
          <a:xfrm>
            <a:off x="1298490" y="5083910"/>
            <a:ext cx="3295913" cy="523220"/>
          </a:xfrm>
          <a:prstGeom prst="rect">
            <a:avLst/>
          </a:prstGeom>
          <a:noFill/>
        </p:spPr>
        <p:txBody>
          <a:bodyPr wrap="square" rtlCol="0">
            <a:spAutoFit/>
          </a:bodyPr>
          <a:lstStyle/>
          <a:p>
            <a:pPr algn="r"/>
            <a:r>
              <a:rPr lang="en-US" altLang="zh-CN" sz="1400" dirty="0">
                <a:solidFill>
                  <a:srgbClr val="178262"/>
                </a:solidFill>
                <a:cs typeface="+mn-ea"/>
                <a:sym typeface="+mn-lt"/>
              </a:rPr>
              <a:t>Click here to add content, content to match the title. </a:t>
            </a:r>
            <a:endParaRPr lang="zh-CN" altLang="en-US" sz="1400" dirty="0">
              <a:solidFill>
                <a:srgbClr val="17826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31"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 calcmode="lin" valueType="num">
                                      <p:cBhvr>
                                        <p:cTn id="17" dur="500" fill="hold"/>
                                        <p:tgtEl>
                                          <p:spTgt spid="14"/>
                                        </p:tgtEl>
                                        <p:attrNameLst>
                                          <p:attrName>style.rotation</p:attrName>
                                        </p:attrNameLst>
                                      </p:cBhvr>
                                      <p:tavLst>
                                        <p:tav tm="0">
                                          <p:val>
                                            <p:fltVal val="90"/>
                                          </p:val>
                                        </p:tav>
                                        <p:tav tm="100000">
                                          <p:val>
                                            <p:fltVal val="0"/>
                                          </p:val>
                                        </p:tav>
                                      </p:tavLst>
                                    </p:anim>
                                    <p:animEffect transition="in" filter="fade">
                                      <p:cBhvr>
                                        <p:cTn id="18" dur="500"/>
                                        <p:tgtEl>
                                          <p:spTgt spid="14"/>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500"/>
                                        <p:tgtEl>
                                          <p:spTgt spid="29"/>
                                        </p:tgtEl>
                                      </p:cBhvr>
                                    </p:animEffect>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down)">
                                      <p:cBhvr>
                                        <p:cTn id="26" dur="500"/>
                                        <p:tgtEl>
                                          <p:spTgt spid="30"/>
                                        </p:tgtEl>
                                      </p:cBhvr>
                                    </p:animEffect>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down)">
                                      <p:cBhvr>
                                        <p:cTn id="30" dur="500"/>
                                        <p:tgtEl>
                                          <p:spTgt spid="31"/>
                                        </p:tgtEl>
                                      </p:cBhvr>
                                    </p:animEffect>
                                  </p:childTnLst>
                                </p:cTn>
                              </p:par>
                            </p:childTnLst>
                          </p:cTn>
                        </p:par>
                        <p:par>
                          <p:cTn id="31" fill="hold">
                            <p:stCondLst>
                              <p:cond delay="3000"/>
                            </p:stCondLst>
                            <p:childTnLst>
                              <p:par>
                                <p:cTn id="32" presetID="22" presetClass="entr" presetSubtype="4"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down)">
                                      <p:cBhvr>
                                        <p:cTn id="34" dur="500"/>
                                        <p:tgtEl>
                                          <p:spTgt spid="32"/>
                                        </p:tgtEl>
                                      </p:cBhvr>
                                    </p:animEffect>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500"/>
                                        <p:tgtEl>
                                          <p:spTgt spid="25"/>
                                        </p:tgtEl>
                                      </p:cBhvr>
                                    </p:animEffect>
                                  </p:childTnLst>
                                </p:cTn>
                              </p:par>
                            </p:childTnLst>
                          </p:cTn>
                        </p:par>
                        <p:par>
                          <p:cTn id="39" fill="hold">
                            <p:stCondLst>
                              <p:cond delay="4000"/>
                            </p:stCondLst>
                            <p:childTnLst>
                              <p:par>
                                <p:cTn id="40" presetID="22" presetClass="entr" presetSubtype="4"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down)">
                                      <p:cBhvr>
                                        <p:cTn id="42" dur="500"/>
                                        <p:tgtEl>
                                          <p:spTgt spid="26"/>
                                        </p:tgtEl>
                                      </p:cBhvr>
                                    </p:animEffect>
                                  </p:childTnLst>
                                </p:cTn>
                              </p:par>
                            </p:childTnLst>
                          </p:cTn>
                        </p:par>
                        <p:par>
                          <p:cTn id="43" fill="hold">
                            <p:stCondLst>
                              <p:cond delay="4500"/>
                            </p:stCondLst>
                            <p:childTnLst>
                              <p:par>
                                <p:cTn id="44" presetID="22" presetClass="entr" presetSubtype="4"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down)">
                                      <p:cBhvr>
                                        <p:cTn id="46" dur="500"/>
                                        <p:tgtEl>
                                          <p:spTgt spid="27"/>
                                        </p:tgtEl>
                                      </p:cBhvr>
                                    </p:animEffect>
                                  </p:childTnLst>
                                </p:cTn>
                              </p:par>
                            </p:childTnLst>
                          </p:cTn>
                        </p:par>
                        <p:par>
                          <p:cTn id="47" fill="hold">
                            <p:stCondLst>
                              <p:cond delay="5000"/>
                            </p:stCondLst>
                            <p:childTnLst>
                              <p:par>
                                <p:cTn id="48" presetID="2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down)">
                                      <p:cBhvr>
                                        <p:cTn id="5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p:bldP spid="26" grpId="0"/>
      <p:bldP spid="27" grpId="0"/>
      <p:bldP spid="28" grpId="0"/>
      <p:bldP spid="29" grpId="0"/>
      <p:bldP spid="30" grpId="0"/>
      <p:bldP spid="31"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267663" y="-1829657"/>
            <a:ext cx="14074435" cy="10038887"/>
            <a:chOff x="-1267663" y="-1829657"/>
            <a:chExt cx="14074435" cy="10038887"/>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17474">
              <a:off x="4090771" y="5378584"/>
              <a:ext cx="1503759" cy="2078423"/>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0143" y="-417447"/>
              <a:ext cx="1460003" cy="1603265"/>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043063">
              <a:off x="6677726" y="5627179"/>
              <a:ext cx="1460003" cy="1603265"/>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418060">
              <a:off x="6122709" y="-513328"/>
              <a:ext cx="1503759" cy="2078423"/>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709980">
              <a:off x="-1084507" y="-781836"/>
              <a:ext cx="4542651" cy="360474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453054">
              <a:off x="7711434" y="-1273088"/>
              <a:ext cx="5391337" cy="4278200"/>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985760">
              <a:off x="8467594" y="3920795"/>
              <a:ext cx="4782110" cy="3794759"/>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825019">
              <a:off x="9120330" y="1405762"/>
              <a:ext cx="4110817" cy="3262066"/>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807940">
              <a:off x="-1267663" y="3525136"/>
              <a:ext cx="5636592" cy="4472818"/>
            </a:xfrm>
            <a:prstGeom prst="rect">
              <a:avLst/>
            </a:prstGeom>
          </p:spPr>
        </p:pic>
      </p:grpSp>
      <p:sp>
        <p:nvSpPr>
          <p:cNvPr id="12" name="矩形 11"/>
          <p:cNvSpPr/>
          <p:nvPr/>
        </p:nvSpPr>
        <p:spPr>
          <a:xfrm>
            <a:off x="489857" y="506186"/>
            <a:ext cx="11201400" cy="5878285"/>
          </a:xfrm>
          <a:prstGeom prst="rect">
            <a:avLst/>
          </a:prstGeom>
          <a:solidFill>
            <a:srgbClr val="EBFBF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图片 14"/>
          <p:cNvPicPr>
            <a:picLocks noChangeAspect="1"/>
          </p:cNvPicPr>
          <p:nvPr/>
        </p:nvPicPr>
        <p:blipFill rotWithShape="1">
          <a:blip r:embed="rId6" cstate="print">
            <a:extLst>
              <a:ext uri="{28A0092B-C50C-407E-A947-70E740481C1C}">
                <a14:useLocalDpi xmlns:a14="http://schemas.microsoft.com/office/drawing/2010/main" val="0"/>
              </a:ext>
            </a:extLst>
          </a:blip>
          <a:srcRect l="22414" t="14286" r="20631" b="15714"/>
          <a:stretch>
            <a:fillRect/>
          </a:stretch>
        </p:blipFill>
        <p:spPr>
          <a:xfrm>
            <a:off x="621801" y="704561"/>
            <a:ext cx="565017" cy="694427"/>
          </a:xfrm>
          <a:prstGeom prst="rect">
            <a:avLst/>
          </a:prstGeom>
        </p:spPr>
      </p:pic>
      <p:sp>
        <p:nvSpPr>
          <p:cNvPr id="13" name="文本框 12"/>
          <p:cNvSpPr txBox="1"/>
          <p:nvPr/>
        </p:nvSpPr>
        <p:spPr>
          <a:xfrm>
            <a:off x="1105853" y="750511"/>
            <a:ext cx="2419509" cy="523220"/>
          </a:xfrm>
          <a:prstGeom prst="rect">
            <a:avLst/>
          </a:prstGeom>
          <a:noFill/>
        </p:spPr>
        <p:txBody>
          <a:bodyPr wrap="none" rtlCol="0">
            <a:spAutoFit/>
          </a:bodyPr>
          <a:lstStyle>
            <a:defPPr>
              <a:defRPr lang="zh-CN"/>
            </a:defPPr>
            <a:lvl1pPr>
              <a:defRPr sz="2800">
                <a:solidFill>
                  <a:srgbClr val="178262"/>
                </a:solidFill>
                <a:latin typeface="汉真广标" pitchFamily="49" charset="-122"/>
                <a:ea typeface="汉真广标" pitchFamily="49" charset="-122"/>
              </a:defRPr>
            </a:lvl1pPr>
          </a:lstStyle>
          <a:p>
            <a:r>
              <a:rPr lang="en-US" altLang="zh-CN" dirty="0">
                <a:latin typeface="+mn-lt"/>
                <a:ea typeface="+mn-ea"/>
                <a:cs typeface="+mn-ea"/>
                <a:sym typeface="+mn-lt"/>
              </a:rPr>
              <a:t>Add title text</a:t>
            </a:r>
            <a:endParaRPr lang="zh-CN" altLang="en-US" dirty="0">
              <a:latin typeface="+mn-lt"/>
              <a:ea typeface="+mn-ea"/>
              <a:cs typeface="+mn-ea"/>
              <a:sym typeface="+mn-lt"/>
            </a:endParaRPr>
          </a:p>
        </p:txBody>
      </p:sp>
      <p:sp>
        <p:nvSpPr>
          <p:cNvPr id="14" name="矩形: 圆角 13"/>
          <p:cNvSpPr/>
          <p:nvPr/>
        </p:nvSpPr>
        <p:spPr>
          <a:xfrm>
            <a:off x="1500140" y="1893300"/>
            <a:ext cx="2689448" cy="4017432"/>
          </a:xfrm>
          <a:prstGeom prst="roundRect">
            <a:avLst/>
          </a:prstGeom>
          <a:noFill/>
          <a:ln w="38100">
            <a:solidFill>
              <a:srgbClr val="178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圆角 15"/>
          <p:cNvSpPr/>
          <p:nvPr/>
        </p:nvSpPr>
        <p:spPr>
          <a:xfrm>
            <a:off x="4770325" y="1893300"/>
            <a:ext cx="2689448" cy="4017432"/>
          </a:xfrm>
          <a:prstGeom prst="roundRect">
            <a:avLst/>
          </a:prstGeom>
          <a:noFill/>
          <a:ln w="38100">
            <a:solidFill>
              <a:srgbClr val="0D5F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圆角 16"/>
          <p:cNvSpPr/>
          <p:nvPr/>
        </p:nvSpPr>
        <p:spPr>
          <a:xfrm>
            <a:off x="8090616" y="1893300"/>
            <a:ext cx="2689448" cy="4017432"/>
          </a:xfrm>
          <a:prstGeom prst="roundRect">
            <a:avLst/>
          </a:prstGeom>
          <a:noFill/>
          <a:ln w="38100">
            <a:solidFill>
              <a:srgbClr val="178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stamp_119749"/>
          <p:cNvSpPr>
            <a:spLocks noChangeAspect="1"/>
          </p:cNvSpPr>
          <p:nvPr/>
        </p:nvSpPr>
        <p:spPr bwMode="auto">
          <a:xfrm>
            <a:off x="2445493" y="2093415"/>
            <a:ext cx="642997" cy="782593"/>
          </a:xfrm>
          <a:custGeom>
            <a:avLst/>
            <a:gdLst>
              <a:gd name="connsiteX0" fmla="*/ 0 w 496004"/>
              <a:gd name="connsiteY0" fmla="*/ 402505 h 603687"/>
              <a:gd name="connsiteX1" fmla="*/ 496004 w 496004"/>
              <a:gd name="connsiteY1" fmla="*/ 402505 h 603687"/>
              <a:gd name="connsiteX2" fmla="*/ 496004 w 496004"/>
              <a:gd name="connsiteY2" fmla="*/ 557251 h 603687"/>
              <a:gd name="connsiteX3" fmla="*/ 449496 w 496004"/>
              <a:gd name="connsiteY3" fmla="*/ 557251 h 603687"/>
              <a:gd name="connsiteX4" fmla="*/ 449496 w 496004"/>
              <a:gd name="connsiteY4" fmla="*/ 603687 h 603687"/>
              <a:gd name="connsiteX5" fmla="*/ 46508 w 496004"/>
              <a:gd name="connsiteY5" fmla="*/ 603687 h 603687"/>
              <a:gd name="connsiteX6" fmla="*/ 46508 w 496004"/>
              <a:gd name="connsiteY6" fmla="*/ 557251 h 603687"/>
              <a:gd name="connsiteX7" fmla="*/ 0 w 496004"/>
              <a:gd name="connsiteY7" fmla="*/ 557251 h 603687"/>
              <a:gd name="connsiteX8" fmla="*/ 248038 w 496004"/>
              <a:gd name="connsiteY8" fmla="*/ 0 h 603687"/>
              <a:gd name="connsiteX9" fmla="*/ 387545 w 496004"/>
              <a:gd name="connsiteY9" fmla="*/ 139318 h 603687"/>
              <a:gd name="connsiteX10" fmla="*/ 327092 w 496004"/>
              <a:gd name="connsiteY10" fmla="*/ 254139 h 603687"/>
              <a:gd name="connsiteX11" fmla="*/ 310002 w 496004"/>
              <a:gd name="connsiteY11" fmla="*/ 356073 h 603687"/>
              <a:gd name="connsiteX12" fmla="*/ 186073 w 496004"/>
              <a:gd name="connsiteY12" fmla="*/ 356073 h 603687"/>
              <a:gd name="connsiteX13" fmla="*/ 168983 w 496004"/>
              <a:gd name="connsiteY13" fmla="*/ 254139 h 603687"/>
              <a:gd name="connsiteX14" fmla="*/ 108530 w 496004"/>
              <a:gd name="connsiteY14" fmla="*/ 139318 h 603687"/>
              <a:gd name="connsiteX15" fmla="*/ 248038 w 496004"/>
              <a:gd name="connsiteY15" fmla="*/ 0 h 60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6004" h="603687">
                <a:moveTo>
                  <a:pt x="0" y="402505"/>
                </a:moveTo>
                <a:lnTo>
                  <a:pt x="496004" y="402505"/>
                </a:lnTo>
                <a:lnTo>
                  <a:pt x="496004" y="557251"/>
                </a:lnTo>
                <a:lnTo>
                  <a:pt x="449496" y="557251"/>
                </a:lnTo>
                <a:lnTo>
                  <a:pt x="449496" y="603687"/>
                </a:lnTo>
                <a:lnTo>
                  <a:pt x="46508" y="603687"/>
                </a:lnTo>
                <a:lnTo>
                  <a:pt x="46508" y="557251"/>
                </a:lnTo>
                <a:lnTo>
                  <a:pt x="0" y="557251"/>
                </a:lnTo>
                <a:close/>
                <a:moveTo>
                  <a:pt x="248038" y="0"/>
                </a:moveTo>
                <a:cubicBezTo>
                  <a:pt x="325115" y="0"/>
                  <a:pt x="387545" y="62345"/>
                  <a:pt x="387545" y="139318"/>
                </a:cubicBezTo>
                <a:cubicBezTo>
                  <a:pt x="387545" y="186918"/>
                  <a:pt x="363596" y="229062"/>
                  <a:pt x="327092" y="254139"/>
                </a:cubicBezTo>
                <a:lnTo>
                  <a:pt x="310002" y="356073"/>
                </a:lnTo>
                <a:lnTo>
                  <a:pt x="186073" y="356073"/>
                </a:lnTo>
                <a:lnTo>
                  <a:pt x="168983" y="254139"/>
                </a:lnTo>
                <a:cubicBezTo>
                  <a:pt x="132479" y="229062"/>
                  <a:pt x="108530" y="186918"/>
                  <a:pt x="108530" y="139318"/>
                </a:cubicBezTo>
                <a:cubicBezTo>
                  <a:pt x="108530" y="62345"/>
                  <a:pt x="170960" y="0"/>
                  <a:pt x="248038" y="0"/>
                </a:cubicBezTo>
                <a:close/>
              </a:path>
            </a:pathLst>
          </a:custGeom>
          <a:solidFill>
            <a:srgbClr val="178262"/>
          </a:solidFill>
          <a:ln>
            <a:noFill/>
          </a:ln>
        </p:spPr>
        <p:txBody>
          <a:bodyPr/>
          <a:lstStyle/>
          <a:p>
            <a:endParaRPr lang="zh-CN" altLang="en-US">
              <a:cs typeface="+mn-ea"/>
              <a:sym typeface="+mn-lt"/>
            </a:endParaRPr>
          </a:p>
        </p:txBody>
      </p:sp>
      <p:sp>
        <p:nvSpPr>
          <p:cNvPr id="19" name="stamp_119749"/>
          <p:cNvSpPr>
            <a:spLocks noChangeAspect="1"/>
          </p:cNvSpPr>
          <p:nvPr/>
        </p:nvSpPr>
        <p:spPr bwMode="auto">
          <a:xfrm>
            <a:off x="9032294" y="2012053"/>
            <a:ext cx="642997" cy="782593"/>
          </a:xfrm>
          <a:custGeom>
            <a:avLst/>
            <a:gdLst>
              <a:gd name="connsiteX0" fmla="*/ 0 w 496004"/>
              <a:gd name="connsiteY0" fmla="*/ 402505 h 603687"/>
              <a:gd name="connsiteX1" fmla="*/ 496004 w 496004"/>
              <a:gd name="connsiteY1" fmla="*/ 402505 h 603687"/>
              <a:gd name="connsiteX2" fmla="*/ 496004 w 496004"/>
              <a:gd name="connsiteY2" fmla="*/ 557251 h 603687"/>
              <a:gd name="connsiteX3" fmla="*/ 449496 w 496004"/>
              <a:gd name="connsiteY3" fmla="*/ 557251 h 603687"/>
              <a:gd name="connsiteX4" fmla="*/ 449496 w 496004"/>
              <a:gd name="connsiteY4" fmla="*/ 603687 h 603687"/>
              <a:gd name="connsiteX5" fmla="*/ 46508 w 496004"/>
              <a:gd name="connsiteY5" fmla="*/ 603687 h 603687"/>
              <a:gd name="connsiteX6" fmla="*/ 46508 w 496004"/>
              <a:gd name="connsiteY6" fmla="*/ 557251 h 603687"/>
              <a:gd name="connsiteX7" fmla="*/ 0 w 496004"/>
              <a:gd name="connsiteY7" fmla="*/ 557251 h 603687"/>
              <a:gd name="connsiteX8" fmla="*/ 248038 w 496004"/>
              <a:gd name="connsiteY8" fmla="*/ 0 h 603687"/>
              <a:gd name="connsiteX9" fmla="*/ 387545 w 496004"/>
              <a:gd name="connsiteY9" fmla="*/ 139318 h 603687"/>
              <a:gd name="connsiteX10" fmla="*/ 327092 w 496004"/>
              <a:gd name="connsiteY10" fmla="*/ 254139 h 603687"/>
              <a:gd name="connsiteX11" fmla="*/ 310002 w 496004"/>
              <a:gd name="connsiteY11" fmla="*/ 356073 h 603687"/>
              <a:gd name="connsiteX12" fmla="*/ 186073 w 496004"/>
              <a:gd name="connsiteY12" fmla="*/ 356073 h 603687"/>
              <a:gd name="connsiteX13" fmla="*/ 168983 w 496004"/>
              <a:gd name="connsiteY13" fmla="*/ 254139 h 603687"/>
              <a:gd name="connsiteX14" fmla="*/ 108530 w 496004"/>
              <a:gd name="connsiteY14" fmla="*/ 139318 h 603687"/>
              <a:gd name="connsiteX15" fmla="*/ 248038 w 496004"/>
              <a:gd name="connsiteY15" fmla="*/ 0 h 60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6004" h="603687">
                <a:moveTo>
                  <a:pt x="0" y="402505"/>
                </a:moveTo>
                <a:lnTo>
                  <a:pt x="496004" y="402505"/>
                </a:lnTo>
                <a:lnTo>
                  <a:pt x="496004" y="557251"/>
                </a:lnTo>
                <a:lnTo>
                  <a:pt x="449496" y="557251"/>
                </a:lnTo>
                <a:lnTo>
                  <a:pt x="449496" y="603687"/>
                </a:lnTo>
                <a:lnTo>
                  <a:pt x="46508" y="603687"/>
                </a:lnTo>
                <a:lnTo>
                  <a:pt x="46508" y="557251"/>
                </a:lnTo>
                <a:lnTo>
                  <a:pt x="0" y="557251"/>
                </a:lnTo>
                <a:close/>
                <a:moveTo>
                  <a:pt x="248038" y="0"/>
                </a:moveTo>
                <a:cubicBezTo>
                  <a:pt x="325115" y="0"/>
                  <a:pt x="387545" y="62345"/>
                  <a:pt x="387545" y="139318"/>
                </a:cubicBezTo>
                <a:cubicBezTo>
                  <a:pt x="387545" y="186918"/>
                  <a:pt x="363596" y="229062"/>
                  <a:pt x="327092" y="254139"/>
                </a:cubicBezTo>
                <a:lnTo>
                  <a:pt x="310002" y="356073"/>
                </a:lnTo>
                <a:lnTo>
                  <a:pt x="186073" y="356073"/>
                </a:lnTo>
                <a:lnTo>
                  <a:pt x="168983" y="254139"/>
                </a:lnTo>
                <a:cubicBezTo>
                  <a:pt x="132479" y="229062"/>
                  <a:pt x="108530" y="186918"/>
                  <a:pt x="108530" y="139318"/>
                </a:cubicBezTo>
                <a:cubicBezTo>
                  <a:pt x="108530" y="62345"/>
                  <a:pt x="170960" y="0"/>
                  <a:pt x="248038" y="0"/>
                </a:cubicBezTo>
                <a:close/>
              </a:path>
            </a:pathLst>
          </a:custGeom>
          <a:solidFill>
            <a:srgbClr val="178262"/>
          </a:solidFill>
          <a:ln>
            <a:noFill/>
          </a:ln>
        </p:spPr>
        <p:txBody>
          <a:bodyPr/>
          <a:lstStyle/>
          <a:p>
            <a:endParaRPr lang="zh-CN" altLang="en-US">
              <a:cs typeface="+mn-ea"/>
              <a:sym typeface="+mn-lt"/>
            </a:endParaRPr>
          </a:p>
        </p:txBody>
      </p:sp>
      <p:sp>
        <p:nvSpPr>
          <p:cNvPr id="20" name="stamp_119749"/>
          <p:cNvSpPr>
            <a:spLocks noChangeAspect="1"/>
          </p:cNvSpPr>
          <p:nvPr/>
        </p:nvSpPr>
        <p:spPr bwMode="auto">
          <a:xfrm>
            <a:off x="5734747" y="2051321"/>
            <a:ext cx="642997" cy="782593"/>
          </a:xfrm>
          <a:custGeom>
            <a:avLst/>
            <a:gdLst>
              <a:gd name="connsiteX0" fmla="*/ 0 w 496004"/>
              <a:gd name="connsiteY0" fmla="*/ 402505 h 603687"/>
              <a:gd name="connsiteX1" fmla="*/ 496004 w 496004"/>
              <a:gd name="connsiteY1" fmla="*/ 402505 h 603687"/>
              <a:gd name="connsiteX2" fmla="*/ 496004 w 496004"/>
              <a:gd name="connsiteY2" fmla="*/ 557251 h 603687"/>
              <a:gd name="connsiteX3" fmla="*/ 449496 w 496004"/>
              <a:gd name="connsiteY3" fmla="*/ 557251 h 603687"/>
              <a:gd name="connsiteX4" fmla="*/ 449496 w 496004"/>
              <a:gd name="connsiteY4" fmla="*/ 603687 h 603687"/>
              <a:gd name="connsiteX5" fmla="*/ 46508 w 496004"/>
              <a:gd name="connsiteY5" fmla="*/ 603687 h 603687"/>
              <a:gd name="connsiteX6" fmla="*/ 46508 w 496004"/>
              <a:gd name="connsiteY6" fmla="*/ 557251 h 603687"/>
              <a:gd name="connsiteX7" fmla="*/ 0 w 496004"/>
              <a:gd name="connsiteY7" fmla="*/ 557251 h 603687"/>
              <a:gd name="connsiteX8" fmla="*/ 248038 w 496004"/>
              <a:gd name="connsiteY8" fmla="*/ 0 h 603687"/>
              <a:gd name="connsiteX9" fmla="*/ 387545 w 496004"/>
              <a:gd name="connsiteY9" fmla="*/ 139318 h 603687"/>
              <a:gd name="connsiteX10" fmla="*/ 327092 w 496004"/>
              <a:gd name="connsiteY10" fmla="*/ 254139 h 603687"/>
              <a:gd name="connsiteX11" fmla="*/ 310002 w 496004"/>
              <a:gd name="connsiteY11" fmla="*/ 356073 h 603687"/>
              <a:gd name="connsiteX12" fmla="*/ 186073 w 496004"/>
              <a:gd name="connsiteY12" fmla="*/ 356073 h 603687"/>
              <a:gd name="connsiteX13" fmla="*/ 168983 w 496004"/>
              <a:gd name="connsiteY13" fmla="*/ 254139 h 603687"/>
              <a:gd name="connsiteX14" fmla="*/ 108530 w 496004"/>
              <a:gd name="connsiteY14" fmla="*/ 139318 h 603687"/>
              <a:gd name="connsiteX15" fmla="*/ 248038 w 496004"/>
              <a:gd name="connsiteY15" fmla="*/ 0 h 60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6004" h="603687">
                <a:moveTo>
                  <a:pt x="0" y="402505"/>
                </a:moveTo>
                <a:lnTo>
                  <a:pt x="496004" y="402505"/>
                </a:lnTo>
                <a:lnTo>
                  <a:pt x="496004" y="557251"/>
                </a:lnTo>
                <a:lnTo>
                  <a:pt x="449496" y="557251"/>
                </a:lnTo>
                <a:lnTo>
                  <a:pt x="449496" y="603687"/>
                </a:lnTo>
                <a:lnTo>
                  <a:pt x="46508" y="603687"/>
                </a:lnTo>
                <a:lnTo>
                  <a:pt x="46508" y="557251"/>
                </a:lnTo>
                <a:lnTo>
                  <a:pt x="0" y="557251"/>
                </a:lnTo>
                <a:close/>
                <a:moveTo>
                  <a:pt x="248038" y="0"/>
                </a:moveTo>
                <a:cubicBezTo>
                  <a:pt x="325115" y="0"/>
                  <a:pt x="387545" y="62345"/>
                  <a:pt x="387545" y="139318"/>
                </a:cubicBezTo>
                <a:cubicBezTo>
                  <a:pt x="387545" y="186918"/>
                  <a:pt x="363596" y="229062"/>
                  <a:pt x="327092" y="254139"/>
                </a:cubicBezTo>
                <a:lnTo>
                  <a:pt x="310002" y="356073"/>
                </a:lnTo>
                <a:lnTo>
                  <a:pt x="186073" y="356073"/>
                </a:lnTo>
                <a:lnTo>
                  <a:pt x="168983" y="254139"/>
                </a:lnTo>
                <a:cubicBezTo>
                  <a:pt x="132479" y="229062"/>
                  <a:pt x="108530" y="186918"/>
                  <a:pt x="108530" y="139318"/>
                </a:cubicBezTo>
                <a:cubicBezTo>
                  <a:pt x="108530" y="62345"/>
                  <a:pt x="170960" y="0"/>
                  <a:pt x="248038" y="0"/>
                </a:cubicBezTo>
                <a:close/>
              </a:path>
            </a:pathLst>
          </a:custGeom>
          <a:solidFill>
            <a:srgbClr val="0D5F6F"/>
          </a:solidFill>
          <a:ln>
            <a:noFill/>
          </a:ln>
        </p:spPr>
        <p:txBody>
          <a:bodyPr/>
          <a:lstStyle/>
          <a:p>
            <a:endParaRPr lang="zh-CN" altLang="en-US">
              <a:cs typeface="+mn-ea"/>
              <a:sym typeface="+mn-lt"/>
            </a:endParaRPr>
          </a:p>
        </p:txBody>
      </p:sp>
      <p:sp>
        <p:nvSpPr>
          <p:cNvPr id="21" name="文本框 20"/>
          <p:cNvSpPr txBox="1"/>
          <p:nvPr/>
        </p:nvSpPr>
        <p:spPr>
          <a:xfrm>
            <a:off x="1821284" y="3258253"/>
            <a:ext cx="1932616" cy="400110"/>
          </a:xfrm>
          <a:prstGeom prst="rect">
            <a:avLst/>
          </a:prstGeom>
          <a:noFill/>
        </p:spPr>
        <p:txBody>
          <a:bodyPr wrap="square" rtlCol="0">
            <a:spAutoFit/>
          </a:bodyPr>
          <a:lstStyle/>
          <a:p>
            <a:pPr algn="ctr"/>
            <a:r>
              <a:rPr lang="en-US" altLang="zh-CN" sz="2000" b="1" dirty="0">
                <a:solidFill>
                  <a:srgbClr val="178262"/>
                </a:solidFill>
                <a:cs typeface="+mn-ea"/>
                <a:sym typeface="+mn-lt"/>
              </a:rPr>
              <a:t>Add title text</a:t>
            </a:r>
            <a:endParaRPr lang="zh-CN" altLang="en-US" sz="2000" b="1" dirty="0">
              <a:solidFill>
                <a:srgbClr val="178262"/>
              </a:solidFill>
              <a:cs typeface="+mn-ea"/>
              <a:sym typeface="+mn-lt"/>
            </a:endParaRPr>
          </a:p>
        </p:txBody>
      </p:sp>
      <p:sp>
        <p:nvSpPr>
          <p:cNvPr id="22" name="文本框 21"/>
          <p:cNvSpPr txBox="1"/>
          <p:nvPr/>
        </p:nvSpPr>
        <p:spPr>
          <a:xfrm>
            <a:off x="1835350" y="3925350"/>
            <a:ext cx="2071102" cy="461665"/>
          </a:xfrm>
          <a:prstGeom prst="rect">
            <a:avLst/>
          </a:prstGeom>
          <a:noFill/>
        </p:spPr>
        <p:txBody>
          <a:bodyPr wrap="square" rtlCol="0">
            <a:spAutoFit/>
          </a:bodyPr>
          <a:lstStyle/>
          <a:p>
            <a:pPr algn="ctr"/>
            <a:r>
              <a:rPr lang="en-US" altLang="zh-CN" sz="1200" dirty="0">
                <a:solidFill>
                  <a:srgbClr val="178262"/>
                </a:solidFill>
                <a:cs typeface="+mn-ea"/>
                <a:sym typeface="+mn-lt"/>
              </a:rPr>
              <a:t>Click here to add content, content to match the title. </a:t>
            </a:r>
            <a:endParaRPr lang="zh-CN" altLang="en-US" sz="1200" dirty="0">
              <a:solidFill>
                <a:srgbClr val="178262"/>
              </a:solidFill>
              <a:cs typeface="+mn-ea"/>
              <a:sym typeface="+mn-lt"/>
            </a:endParaRPr>
          </a:p>
        </p:txBody>
      </p:sp>
      <p:sp>
        <p:nvSpPr>
          <p:cNvPr id="23" name="文本框 22"/>
          <p:cNvSpPr txBox="1"/>
          <p:nvPr/>
        </p:nvSpPr>
        <p:spPr>
          <a:xfrm>
            <a:off x="5073673" y="3263767"/>
            <a:ext cx="1932616" cy="400110"/>
          </a:xfrm>
          <a:prstGeom prst="rect">
            <a:avLst/>
          </a:prstGeom>
          <a:noFill/>
        </p:spPr>
        <p:txBody>
          <a:bodyPr wrap="square" rtlCol="0">
            <a:spAutoFit/>
          </a:bodyPr>
          <a:lstStyle/>
          <a:p>
            <a:pPr algn="ctr"/>
            <a:r>
              <a:rPr lang="en-US" altLang="zh-CN" sz="2000" b="1" dirty="0">
                <a:solidFill>
                  <a:srgbClr val="178262"/>
                </a:solidFill>
                <a:cs typeface="+mn-ea"/>
                <a:sym typeface="+mn-lt"/>
              </a:rPr>
              <a:t>Add title text</a:t>
            </a:r>
            <a:endParaRPr lang="zh-CN" altLang="en-US" sz="2000" b="1" dirty="0">
              <a:solidFill>
                <a:srgbClr val="178262"/>
              </a:solidFill>
              <a:cs typeface="+mn-ea"/>
              <a:sym typeface="+mn-lt"/>
            </a:endParaRPr>
          </a:p>
        </p:txBody>
      </p:sp>
      <p:sp>
        <p:nvSpPr>
          <p:cNvPr id="24" name="文本框 23"/>
          <p:cNvSpPr txBox="1"/>
          <p:nvPr/>
        </p:nvSpPr>
        <p:spPr>
          <a:xfrm>
            <a:off x="5087739" y="3930864"/>
            <a:ext cx="2071102" cy="461665"/>
          </a:xfrm>
          <a:prstGeom prst="rect">
            <a:avLst/>
          </a:prstGeom>
          <a:noFill/>
        </p:spPr>
        <p:txBody>
          <a:bodyPr wrap="square" rtlCol="0">
            <a:spAutoFit/>
          </a:bodyPr>
          <a:lstStyle/>
          <a:p>
            <a:pPr algn="ctr"/>
            <a:r>
              <a:rPr lang="en-US" altLang="zh-CN" sz="1200" dirty="0">
                <a:solidFill>
                  <a:srgbClr val="178262"/>
                </a:solidFill>
                <a:cs typeface="+mn-ea"/>
                <a:sym typeface="+mn-lt"/>
              </a:rPr>
              <a:t>Click here to add content, content to match the title. </a:t>
            </a:r>
            <a:endParaRPr lang="zh-CN" altLang="en-US" sz="1200" dirty="0">
              <a:solidFill>
                <a:srgbClr val="178262"/>
              </a:solidFill>
              <a:cs typeface="+mn-ea"/>
              <a:sym typeface="+mn-lt"/>
            </a:endParaRPr>
          </a:p>
        </p:txBody>
      </p:sp>
      <p:sp>
        <p:nvSpPr>
          <p:cNvPr id="25" name="文本框 24"/>
          <p:cNvSpPr txBox="1"/>
          <p:nvPr/>
        </p:nvSpPr>
        <p:spPr>
          <a:xfrm>
            <a:off x="8412836" y="3282309"/>
            <a:ext cx="1932616" cy="400110"/>
          </a:xfrm>
          <a:prstGeom prst="rect">
            <a:avLst/>
          </a:prstGeom>
          <a:noFill/>
        </p:spPr>
        <p:txBody>
          <a:bodyPr wrap="square" rtlCol="0">
            <a:spAutoFit/>
          </a:bodyPr>
          <a:lstStyle/>
          <a:p>
            <a:pPr algn="ctr"/>
            <a:r>
              <a:rPr lang="en-US" altLang="zh-CN" sz="2000" b="1" dirty="0">
                <a:solidFill>
                  <a:srgbClr val="178262"/>
                </a:solidFill>
                <a:cs typeface="+mn-ea"/>
                <a:sym typeface="+mn-lt"/>
              </a:rPr>
              <a:t>Add title text</a:t>
            </a:r>
            <a:endParaRPr lang="zh-CN" altLang="en-US" sz="2000" b="1" dirty="0">
              <a:solidFill>
                <a:srgbClr val="178262"/>
              </a:solidFill>
              <a:cs typeface="+mn-ea"/>
              <a:sym typeface="+mn-lt"/>
            </a:endParaRPr>
          </a:p>
        </p:txBody>
      </p:sp>
      <p:sp>
        <p:nvSpPr>
          <p:cNvPr id="26" name="文本框 25"/>
          <p:cNvSpPr txBox="1"/>
          <p:nvPr/>
        </p:nvSpPr>
        <p:spPr>
          <a:xfrm>
            <a:off x="8426902" y="3949406"/>
            <a:ext cx="2071102" cy="461665"/>
          </a:xfrm>
          <a:prstGeom prst="rect">
            <a:avLst/>
          </a:prstGeom>
          <a:noFill/>
        </p:spPr>
        <p:txBody>
          <a:bodyPr wrap="square" rtlCol="0">
            <a:spAutoFit/>
          </a:bodyPr>
          <a:lstStyle/>
          <a:p>
            <a:pPr algn="ctr"/>
            <a:r>
              <a:rPr lang="en-US" altLang="zh-CN" sz="1200" dirty="0">
                <a:solidFill>
                  <a:srgbClr val="178262"/>
                </a:solidFill>
                <a:cs typeface="+mn-ea"/>
                <a:sym typeface="+mn-lt"/>
              </a:rPr>
              <a:t>Click here to add content, content to match the title. </a:t>
            </a:r>
            <a:endParaRPr lang="zh-CN" altLang="en-US" sz="1200" dirty="0">
              <a:solidFill>
                <a:srgbClr val="17826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500"/>
                                        <p:tgtEl>
                                          <p:spTgt spid="18"/>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up)">
                                      <p:cBhvr>
                                        <p:cTn id="23" dur="500"/>
                                        <p:tgtEl>
                                          <p:spTgt spid="21"/>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500"/>
                                        <p:tgtEl>
                                          <p:spTgt spid="2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500"/>
                                        <p:tgtEl>
                                          <p:spTgt spid="16"/>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up)">
                                      <p:cBhvr>
                                        <p:cTn id="35" dur="500"/>
                                        <p:tgtEl>
                                          <p:spTgt spid="20"/>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up)">
                                      <p:cBhvr>
                                        <p:cTn id="43" dur="500"/>
                                        <p:tgtEl>
                                          <p:spTgt spid="24"/>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up)">
                                      <p:cBhvr>
                                        <p:cTn id="47" dur="500"/>
                                        <p:tgtEl>
                                          <p:spTgt spid="17"/>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up)">
                                      <p:cBhvr>
                                        <p:cTn id="51" dur="500"/>
                                        <p:tgtEl>
                                          <p:spTgt spid="19"/>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up)">
                                      <p:cBhvr>
                                        <p:cTn id="55" dur="500"/>
                                        <p:tgtEl>
                                          <p:spTgt spid="25"/>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up)">
                                      <p:cBhvr>
                                        <p:cTn id="5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6" grpId="0" animBg="1"/>
      <p:bldP spid="17" grpId="0" animBg="1"/>
      <p:bldP spid="21" grpId="0"/>
      <p:bldP spid="22" grpId="0"/>
      <p:bldP spid="23" grpId="0"/>
      <p:bldP spid="24" grpId="0"/>
      <p:bldP spid="25"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267663" y="-1829657"/>
            <a:ext cx="14074435" cy="10038887"/>
            <a:chOff x="-1267663" y="-1829657"/>
            <a:chExt cx="14074435" cy="10038887"/>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17474">
              <a:off x="4090771" y="5378584"/>
              <a:ext cx="1503759" cy="2078423"/>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0143" y="-417447"/>
              <a:ext cx="1460003" cy="1603265"/>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043063">
              <a:off x="6677726" y="5627179"/>
              <a:ext cx="1460003" cy="1603265"/>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418060">
              <a:off x="6122709" y="-513328"/>
              <a:ext cx="1503759" cy="2078423"/>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709980">
              <a:off x="-1084507" y="-781836"/>
              <a:ext cx="4542651" cy="360474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453054">
              <a:off x="7711434" y="-1273088"/>
              <a:ext cx="5391337" cy="4278200"/>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985760">
              <a:off x="8467594" y="3920795"/>
              <a:ext cx="4782110" cy="3794759"/>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825019">
              <a:off x="9120330" y="1405762"/>
              <a:ext cx="4110817" cy="3262066"/>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807940">
              <a:off x="-1267663" y="3525136"/>
              <a:ext cx="5636592" cy="4472818"/>
            </a:xfrm>
            <a:prstGeom prst="rect">
              <a:avLst/>
            </a:prstGeom>
          </p:spPr>
        </p:pic>
      </p:grpSp>
      <p:sp>
        <p:nvSpPr>
          <p:cNvPr id="12" name="矩形 11"/>
          <p:cNvSpPr/>
          <p:nvPr/>
        </p:nvSpPr>
        <p:spPr>
          <a:xfrm>
            <a:off x="489857" y="506186"/>
            <a:ext cx="11201400" cy="5878285"/>
          </a:xfrm>
          <a:prstGeom prst="rect">
            <a:avLst/>
          </a:prstGeom>
          <a:solidFill>
            <a:srgbClr val="EBFBF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图片 14"/>
          <p:cNvPicPr>
            <a:picLocks noChangeAspect="1"/>
          </p:cNvPicPr>
          <p:nvPr/>
        </p:nvPicPr>
        <p:blipFill rotWithShape="1">
          <a:blip r:embed="rId6" cstate="print">
            <a:extLst>
              <a:ext uri="{28A0092B-C50C-407E-A947-70E740481C1C}">
                <a14:useLocalDpi xmlns:a14="http://schemas.microsoft.com/office/drawing/2010/main" val="0"/>
              </a:ext>
            </a:extLst>
          </a:blip>
          <a:srcRect l="22414" t="14286" r="20631" b="15714"/>
          <a:stretch>
            <a:fillRect/>
          </a:stretch>
        </p:blipFill>
        <p:spPr>
          <a:xfrm>
            <a:off x="621801" y="704561"/>
            <a:ext cx="565017" cy="694427"/>
          </a:xfrm>
          <a:prstGeom prst="rect">
            <a:avLst/>
          </a:prstGeom>
        </p:spPr>
      </p:pic>
      <p:sp>
        <p:nvSpPr>
          <p:cNvPr id="13" name="文本框 12"/>
          <p:cNvSpPr txBox="1"/>
          <p:nvPr/>
        </p:nvSpPr>
        <p:spPr>
          <a:xfrm>
            <a:off x="1105853" y="750511"/>
            <a:ext cx="2419509" cy="523220"/>
          </a:xfrm>
          <a:prstGeom prst="rect">
            <a:avLst/>
          </a:prstGeom>
          <a:noFill/>
        </p:spPr>
        <p:txBody>
          <a:bodyPr wrap="none" rtlCol="0">
            <a:spAutoFit/>
          </a:bodyPr>
          <a:lstStyle/>
          <a:p>
            <a:r>
              <a:rPr lang="en-US" altLang="zh-CN" sz="2800" dirty="0">
                <a:solidFill>
                  <a:srgbClr val="178262"/>
                </a:solidFill>
                <a:cs typeface="+mn-ea"/>
                <a:sym typeface="+mn-lt"/>
              </a:rPr>
              <a:t>Add title text</a:t>
            </a:r>
            <a:endParaRPr lang="zh-CN" altLang="en-US" sz="2800" dirty="0">
              <a:solidFill>
                <a:srgbClr val="178262"/>
              </a:solidFill>
              <a:cs typeface="+mn-ea"/>
              <a:sym typeface="+mn-lt"/>
            </a:endParaRPr>
          </a:p>
        </p:txBody>
      </p:sp>
      <p:sp>
        <p:nvSpPr>
          <p:cNvPr id="16" name="矩形 15"/>
          <p:cNvSpPr>
            <a:spLocks noChangeAspect="1"/>
          </p:cNvSpPr>
          <p:nvPr/>
        </p:nvSpPr>
        <p:spPr>
          <a:xfrm>
            <a:off x="1548498" y="4160713"/>
            <a:ext cx="9193567" cy="1679030"/>
          </a:xfrm>
          <a:prstGeom prst="rect">
            <a:avLst/>
          </a:prstGeom>
          <a:blipFill dpi="0" rotWithShape="1">
            <a:blip r:embed="rId7"/>
            <a:srcRect/>
            <a:stretch>
              <a:fillRect l="-83646" t="-123211" r="-772" b="-408961"/>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cs typeface="+mn-ea"/>
              <a:sym typeface="+mn-lt"/>
            </a:endParaRPr>
          </a:p>
        </p:txBody>
      </p:sp>
      <p:sp>
        <p:nvSpPr>
          <p:cNvPr id="14" name="矩形: 圆角 13"/>
          <p:cNvSpPr/>
          <p:nvPr/>
        </p:nvSpPr>
        <p:spPr>
          <a:xfrm>
            <a:off x="1045029" y="1861458"/>
            <a:ext cx="2300702" cy="2158355"/>
          </a:xfrm>
          <a:prstGeom prst="roundRect">
            <a:avLst/>
          </a:prstGeom>
          <a:solidFill>
            <a:srgbClr val="178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圆角 16"/>
          <p:cNvSpPr/>
          <p:nvPr/>
        </p:nvSpPr>
        <p:spPr>
          <a:xfrm>
            <a:off x="3662705" y="1845129"/>
            <a:ext cx="2300702" cy="2158355"/>
          </a:xfrm>
          <a:prstGeom prst="roundRect">
            <a:avLst/>
          </a:prstGeom>
          <a:solidFill>
            <a:srgbClr val="0D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矩形: 圆角 17"/>
          <p:cNvSpPr/>
          <p:nvPr/>
        </p:nvSpPr>
        <p:spPr>
          <a:xfrm>
            <a:off x="6325999" y="1837441"/>
            <a:ext cx="2300702" cy="2158355"/>
          </a:xfrm>
          <a:prstGeom prst="roundRect">
            <a:avLst/>
          </a:prstGeom>
          <a:solidFill>
            <a:srgbClr val="178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圆角 18"/>
          <p:cNvSpPr/>
          <p:nvPr/>
        </p:nvSpPr>
        <p:spPr>
          <a:xfrm>
            <a:off x="8943675" y="1821112"/>
            <a:ext cx="2300702" cy="2158355"/>
          </a:xfrm>
          <a:prstGeom prst="roundRect">
            <a:avLst/>
          </a:prstGeom>
          <a:solidFill>
            <a:srgbClr val="0D5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p:cNvSpPr txBox="1"/>
          <p:nvPr/>
        </p:nvSpPr>
        <p:spPr>
          <a:xfrm>
            <a:off x="1200543" y="2393581"/>
            <a:ext cx="2063258" cy="400110"/>
          </a:xfrm>
          <a:prstGeom prst="rect">
            <a:avLst/>
          </a:prstGeom>
          <a:noFill/>
        </p:spPr>
        <p:txBody>
          <a:bodyPr wrap="square" rtlCol="0">
            <a:spAutoFit/>
          </a:bodyPr>
          <a:lstStyle/>
          <a:p>
            <a:pPr algn="ctr"/>
            <a:r>
              <a:rPr lang="en-US" altLang="zh-CN" sz="2000" b="1" dirty="0">
                <a:solidFill>
                  <a:schemeClr val="bg1"/>
                </a:solidFill>
                <a:cs typeface="+mn-ea"/>
                <a:sym typeface="+mn-lt"/>
              </a:rPr>
              <a:t>Add title text</a:t>
            </a:r>
            <a:endParaRPr lang="zh-CN" altLang="en-US" sz="2000" b="1" dirty="0">
              <a:solidFill>
                <a:schemeClr val="bg1"/>
              </a:solidFill>
              <a:cs typeface="+mn-ea"/>
              <a:sym typeface="+mn-lt"/>
            </a:endParaRPr>
          </a:p>
        </p:txBody>
      </p:sp>
      <p:sp>
        <p:nvSpPr>
          <p:cNvPr id="21" name="文本框 20"/>
          <p:cNvSpPr txBox="1"/>
          <p:nvPr/>
        </p:nvSpPr>
        <p:spPr>
          <a:xfrm>
            <a:off x="1194824" y="3004749"/>
            <a:ext cx="2071102" cy="461665"/>
          </a:xfrm>
          <a:prstGeom prst="rect">
            <a:avLst/>
          </a:prstGeom>
          <a:noFill/>
        </p:spPr>
        <p:txBody>
          <a:bodyPr wrap="square" rtlCol="0">
            <a:spAutoFit/>
          </a:bodyPr>
          <a:lstStyle/>
          <a:p>
            <a:pPr algn="ctr"/>
            <a:r>
              <a:rPr lang="en-US" altLang="zh-CN" sz="1200" dirty="0">
                <a:solidFill>
                  <a:schemeClr val="bg1"/>
                </a:solidFill>
                <a:cs typeface="+mn-ea"/>
                <a:sym typeface="+mn-lt"/>
              </a:rPr>
              <a:t>Click here to add content, content to match the title. </a:t>
            </a:r>
            <a:endParaRPr lang="zh-CN" altLang="en-US" sz="1200" dirty="0">
              <a:solidFill>
                <a:schemeClr val="bg1"/>
              </a:solidFill>
              <a:cs typeface="+mn-ea"/>
              <a:sym typeface="+mn-lt"/>
            </a:endParaRPr>
          </a:p>
        </p:txBody>
      </p:sp>
      <p:sp>
        <p:nvSpPr>
          <p:cNvPr id="22" name="文本框 21"/>
          <p:cNvSpPr txBox="1"/>
          <p:nvPr/>
        </p:nvSpPr>
        <p:spPr>
          <a:xfrm>
            <a:off x="3821896" y="2373881"/>
            <a:ext cx="2063258" cy="400110"/>
          </a:xfrm>
          <a:prstGeom prst="rect">
            <a:avLst/>
          </a:prstGeom>
          <a:noFill/>
        </p:spPr>
        <p:txBody>
          <a:bodyPr wrap="square" rtlCol="0">
            <a:spAutoFit/>
          </a:bodyPr>
          <a:lstStyle/>
          <a:p>
            <a:pPr algn="ctr"/>
            <a:r>
              <a:rPr lang="en-US" altLang="zh-CN" sz="2000" b="1" dirty="0">
                <a:solidFill>
                  <a:schemeClr val="bg1"/>
                </a:solidFill>
                <a:cs typeface="+mn-ea"/>
                <a:sym typeface="+mn-lt"/>
              </a:rPr>
              <a:t>Add title text</a:t>
            </a:r>
            <a:endParaRPr lang="zh-CN" altLang="en-US" sz="2000" b="1" dirty="0">
              <a:solidFill>
                <a:schemeClr val="bg1"/>
              </a:solidFill>
              <a:cs typeface="+mn-ea"/>
              <a:sym typeface="+mn-lt"/>
            </a:endParaRPr>
          </a:p>
        </p:txBody>
      </p:sp>
      <p:sp>
        <p:nvSpPr>
          <p:cNvPr id="23" name="文本框 22"/>
          <p:cNvSpPr txBox="1"/>
          <p:nvPr/>
        </p:nvSpPr>
        <p:spPr>
          <a:xfrm>
            <a:off x="3816177" y="2985049"/>
            <a:ext cx="2071102" cy="461665"/>
          </a:xfrm>
          <a:prstGeom prst="rect">
            <a:avLst/>
          </a:prstGeom>
          <a:noFill/>
        </p:spPr>
        <p:txBody>
          <a:bodyPr wrap="square" rtlCol="0">
            <a:spAutoFit/>
          </a:bodyPr>
          <a:lstStyle/>
          <a:p>
            <a:pPr algn="ctr"/>
            <a:r>
              <a:rPr lang="en-US" altLang="zh-CN" sz="1200" dirty="0">
                <a:solidFill>
                  <a:schemeClr val="bg1"/>
                </a:solidFill>
                <a:cs typeface="+mn-ea"/>
                <a:sym typeface="+mn-lt"/>
              </a:rPr>
              <a:t>Click here to add content, content to match the title. </a:t>
            </a:r>
            <a:endParaRPr lang="zh-CN" altLang="en-US" sz="1200" dirty="0">
              <a:solidFill>
                <a:schemeClr val="bg1"/>
              </a:solidFill>
              <a:cs typeface="+mn-ea"/>
              <a:sym typeface="+mn-lt"/>
            </a:endParaRPr>
          </a:p>
        </p:txBody>
      </p:sp>
      <p:sp>
        <p:nvSpPr>
          <p:cNvPr id="24" name="文本框 23"/>
          <p:cNvSpPr txBox="1"/>
          <p:nvPr/>
        </p:nvSpPr>
        <p:spPr>
          <a:xfrm>
            <a:off x="6462360" y="2398470"/>
            <a:ext cx="2063258" cy="400110"/>
          </a:xfrm>
          <a:prstGeom prst="rect">
            <a:avLst/>
          </a:prstGeom>
          <a:noFill/>
        </p:spPr>
        <p:txBody>
          <a:bodyPr wrap="square" rtlCol="0">
            <a:spAutoFit/>
          </a:bodyPr>
          <a:lstStyle/>
          <a:p>
            <a:pPr algn="ctr"/>
            <a:r>
              <a:rPr lang="en-US" altLang="zh-CN" sz="2000" b="1" dirty="0">
                <a:solidFill>
                  <a:schemeClr val="bg1"/>
                </a:solidFill>
                <a:cs typeface="+mn-ea"/>
                <a:sym typeface="+mn-lt"/>
              </a:rPr>
              <a:t>Add title text</a:t>
            </a:r>
            <a:endParaRPr lang="zh-CN" altLang="en-US" sz="2000" b="1" dirty="0">
              <a:solidFill>
                <a:schemeClr val="bg1"/>
              </a:solidFill>
              <a:cs typeface="+mn-ea"/>
              <a:sym typeface="+mn-lt"/>
            </a:endParaRPr>
          </a:p>
        </p:txBody>
      </p:sp>
      <p:sp>
        <p:nvSpPr>
          <p:cNvPr id="25" name="文本框 24"/>
          <p:cNvSpPr txBox="1"/>
          <p:nvPr/>
        </p:nvSpPr>
        <p:spPr>
          <a:xfrm>
            <a:off x="6456641" y="3009638"/>
            <a:ext cx="2071102" cy="461665"/>
          </a:xfrm>
          <a:prstGeom prst="rect">
            <a:avLst/>
          </a:prstGeom>
          <a:noFill/>
        </p:spPr>
        <p:txBody>
          <a:bodyPr wrap="square" rtlCol="0">
            <a:spAutoFit/>
          </a:bodyPr>
          <a:lstStyle/>
          <a:p>
            <a:pPr algn="ctr"/>
            <a:r>
              <a:rPr lang="en-US" altLang="zh-CN" sz="1200" dirty="0">
                <a:solidFill>
                  <a:schemeClr val="bg1"/>
                </a:solidFill>
                <a:cs typeface="+mn-ea"/>
                <a:sym typeface="+mn-lt"/>
              </a:rPr>
              <a:t>Click here to add content, content to match the title. </a:t>
            </a:r>
            <a:endParaRPr lang="zh-CN" altLang="en-US" sz="1200" dirty="0">
              <a:solidFill>
                <a:schemeClr val="bg1"/>
              </a:solidFill>
              <a:cs typeface="+mn-ea"/>
              <a:sym typeface="+mn-lt"/>
            </a:endParaRPr>
          </a:p>
        </p:txBody>
      </p:sp>
      <p:sp>
        <p:nvSpPr>
          <p:cNvPr id="26" name="文本框 25"/>
          <p:cNvSpPr txBox="1"/>
          <p:nvPr/>
        </p:nvSpPr>
        <p:spPr>
          <a:xfrm>
            <a:off x="9083713" y="2378770"/>
            <a:ext cx="2063258" cy="400110"/>
          </a:xfrm>
          <a:prstGeom prst="rect">
            <a:avLst/>
          </a:prstGeom>
          <a:noFill/>
        </p:spPr>
        <p:txBody>
          <a:bodyPr wrap="square" rtlCol="0">
            <a:spAutoFit/>
          </a:bodyPr>
          <a:lstStyle/>
          <a:p>
            <a:pPr algn="ctr"/>
            <a:r>
              <a:rPr lang="en-US" altLang="zh-CN" sz="2000" b="1" dirty="0">
                <a:solidFill>
                  <a:schemeClr val="bg1"/>
                </a:solidFill>
                <a:cs typeface="+mn-ea"/>
                <a:sym typeface="+mn-lt"/>
              </a:rPr>
              <a:t>Add title text</a:t>
            </a:r>
            <a:endParaRPr lang="zh-CN" altLang="en-US" sz="2000" b="1" dirty="0">
              <a:solidFill>
                <a:schemeClr val="bg1"/>
              </a:solidFill>
              <a:cs typeface="+mn-ea"/>
              <a:sym typeface="+mn-lt"/>
            </a:endParaRPr>
          </a:p>
        </p:txBody>
      </p:sp>
      <p:sp>
        <p:nvSpPr>
          <p:cNvPr id="27" name="文本框 26"/>
          <p:cNvSpPr txBox="1"/>
          <p:nvPr/>
        </p:nvSpPr>
        <p:spPr>
          <a:xfrm>
            <a:off x="9077994" y="2989938"/>
            <a:ext cx="2071102" cy="461665"/>
          </a:xfrm>
          <a:prstGeom prst="rect">
            <a:avLst/>
          </a:prstGeom>
          <a:noFill/>
        </p:spPr>
        <p:txBody>
          <a:bodyPr wrap="square" rtlCol="0">
            <a:spAutoFit/>
          </a:bodyPr>
          <a:lstStyle/>
          <a:p>
            <a:pPr algn="ctr"/>
            <a:r>
              <a:rPr lang="en-US" altLang="zh-CN" sz="1200" dirty="0">
                <a:solidFill>
                  <a:schemeClr val="bg1"/>
                </a:solidFill>
                <a:cs typeface="+mn-ea"/>
                <a:sym typeface="+mn-lt"/>
              </a:rPr>
              <a:t>Click here to add content, content to match the title. </a:t>
            </a:r>
            <a:endParaRPr lang="zh-CN" altLang="en-US" sz="12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up)">
                                      <p:cBhvr>
                                        <p:cTn id="33" dur="500"/>
                                        <p:tgtEl>
                                          <p:spTgt spid="17"/>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up)">
                                      <p:cBhvr>
                                        <p:cTn id="37" dur="500"/>
                                        <p:tgtEl>
                                          <p:spTgt spid="22"/>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up)">
                                      <p:cBhvr>
                                        <p:cTn id="41" dur="500"/>
                                        <p:tgtEl>
                                          <p:spTgt spid="23"/>
                                        </p:tgtEl>
                                      </p:cBhvr>
                                    </p:animEffect>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up)">
                                      <p:cBhvr>
                                        <p:cTn id="49" dur="500"/>
                                        <p:tgtEl>
                                          <p:spTgt spid="24"/>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up)">
                                      <p:cBhvr>
                                        <p:cTn id="53" dur="500"/>
                                        <p:tgtEl>
                                          <p:spTgt spid="25"/>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up)">
                                      <p:cBhvr>
                                        <p:cTn id="61" dur="500"/>
                                        <p:tgtEl>
                                          <p:spTgt spid="26"/>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up)">
                                      <p:cBhvr>
                                        <p:cTn id="6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P spid="14" grpId="0" animBg="1"/>
      <p:bldP spid="17" grpId="0" animBg="1"/>
      <p:bldP spid="18" grpId="0" animBg="1"/>
      <p:bldP spid="19" grpId="0" animBg="1"/>
      <p:bldP spid="20" grpId="0"/>
      <p:bldP spid="21" grpId="0"/>
      <p:bldP spid="22" grpId="0"/>
      <p:bldP spid="23" grpId="0"/>
      <p:bldP spid="24" grpId="0"/>
      <p:bldP spid="25"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17474">
            <a:off x="4090771" y="5378584"/>
            <a:ext cx="1503759" cy="2078423"/>
          </a:xfrm>
          <a:prstGeom prst="rect">
            <a:avLst/>
          </a:prstGeom>
        </p:spPr>
      </p:pic>
      <p:pic>
        <p:nvPicPr>
          <p:cNvPr id="27" name="图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0143" y="-417447"/>
            <a:ext cx="1460003" cy="1603265"/>
          </a:xfrm>
          <a:prstGeom prst="rect">
            <a:avLst/>
          </a:prstGeom>
        </p:spPr>
      </p:pic>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043063">
            <a:off x="6677726" y="5627179"/>
            <a:ext cx="1460003" cy="1603265"/>
          </a:xfrm>
          <a:prstGeom prst="rect">
            <a:avLst/>
          </a:prstGeom>
        </p:spPr>
      </p:pic>
      <p:pic>
        <p:nvPicPr>
          <p:cNvPr id="25" name="图片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418060">
            <a:off x="6122709" y="-513328"/>
            <a:ext cx="1503759" cy="2078423"/>
          </a:xfrm>
          <a:prstGeom prst="rect">
            <a:avLst/>
          </a:prstGeom>
        </p:spPr>
      </p:pic>
      <p:sp>
        <p:nvSpPr>
          <p:cNvPr id="4" name="矩形 3"/>
          <p:cNvSpPr/>
          <p:nvPr/>
        </p:nvSpPr>
        <p:spPr>
          <a:xfrm>
            <a:off x="767443" y="685800"/>
            <a:ext cx="10695214" cy="5470071"/>
          </a:xfrm>
          <a:prstGeom prst="rect">
            <a:avLst/>
          </a:prstGeom>
          <a:solidFill>
            <a:srgbClr val="EBFBF6"/>
          </a:solidFill>
          <a:ln>
            <a:noFill/>
          </a:ln>
          <a:effectLst>
            <a:outerShdw blurRad="635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2479918" y="2318080"/>
            <a:ext cx="7252606" cy="1323439"/>
          </a:xfrm>
          <a:prstGeom prst="rect">
            <a:avLst/>
          </a:prstGeom>
          <a:noFill/>
        </p:spPr>
        <p:txBody>
          <a:bodyPr wrap="square" rtlCol="0">
            <a:spAutoFit/>
          </a:bodyPr>
          <a:lstStyle>
            <a:defPPr>
              <a:defRPr lang="zh-CN"/>
            </a:defPPr>
            <a:lvl1pPr>
              <a:defRPr sz="7900">
                <a:solidFill>
                  <a:srgbClr val="0D5F6E"/>
                </a:solidFill>
                <a:latin typeface="汉真广标" pitchFamily="49" charset="-122"/>
                <a:ea typeface="汉真广标" pitchFamily="49" charset="-122"/>
              </a:defRPr>
            </a:lvl1pPr>
          </a:lstStyle>
          <a:p>
            <a:pPr algn="ctr"/>
            <a:r>
              <a:rPr lang="en-US" altLang="zh-CN" sz="8000" dirty="0">
                <a:latin typeface="+mn-lt"/>
                <a:ea typeface="+mn-ea"/>
                <a:cs typeface="+mn-ea"/>
                <a:sym typeface="+mn-lt"/>
              </a:rPr>
              <a:t>THANKS</a:t>
            </a:r>
            <a:endParaRPr lang="zh-CN" altLang="en-US" sz="8000" dirty="0">
              <a:latin typeface="+mn-lt"/>
              <a:ea typeface="+mn-ea"/>
              <a:cs typeface="+mn-ea"/>
              <a:sym typeface="+mn-lt"/>
            </a:endParaRPr>
          </a:p>
        </p:txBody>
      </p:sp>
      <p:sp>
        <p:nvSpPr>
          <p:cNvPr id="9" name="矩形: 圆角 8"/>
          <p:cNvSpPr/>
          <p:nvPr/>
        </p:nvSpPr>
        <p:spPr>
          <a:xfrm>
            <a:off x="3592287" y="4607116"/>
            <a:ext cx="2220686" cy="475360"/>
          </a:xfrm>
          <a:prstGeom prst="roundRect">
            <a:avLst>
              <a:gd name="adj" fmla="val 50000"/>
            </a:avLst>
          </a:prstGeom>
          <a:solidFill>
            <a:srgbClr val="178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0" name="文本框 9"/>
          <p:cNvSpPr txBox="1"/>
          <p:nvPr/>
        </p:nvSpPr>
        <p:spPr>
          <a:xfrm>
            <a:off x="3520247" y="4655152"/>
            <a:ext cx="2381249" cy="369332"/>
          </a:xfrm>
          <a:prstGeom prst="rect">
            <a:avLst/>
          </a:prstGeom>
          <a:noFill/>
        </p:spPr>
        <p:txBody>
          <a:bodyPr wrap="square" rtlCol="0">
            <a:spAutoFit/>
          </a:bodyPr>
          <a:lstStyle/>
          <a:p>
            <a:pPr algn="ctr"/>
            <a:r>
              <a:rPr lang="en-US" altLang="zh-CN" dirty="0">
                <a:solidFill>
                  <a:schemeClr val="bg1"/>
                </a:solidFill>
                <a:cs typeface="+mn-ea"/>
                <a:sym typeface="+mn-lt"/>
              </a:rPr>
              <a:t>www.freeppt7.com</a:t>
            </a:r>
            <a:endParaRPr lang="zh-CN" altLang="en-US" dirty="0">
              <a:solidFill>
                <a:schemeClr val="bg1"/>
              </a:solidFill>
              <a:cs typeface="+mn-ea"/>
              <a:sym typeface="+mn-lt"/>
            </a:endParaRPr>
          </a:p>
        </p:txBody>
      </p:sp>
      <p:sp>
        <p:nvSpPr>
          <p:cNvPr id="11" name="矩形: 圆角 10"/>
          <p:cNvSpPr/>
          <p:nvPr/>
        </p:nvSpPr>
        <p:spPr>
          <a:xfrm>
            <a:off x="6161314" y="4619155"/>
            <a:ext cx="2492829" cy="475360"/>
          </a:xfrm>
          <a:prstGeom prst="roundRect">
            <a:avLst>
              <a:gd name="adj" fmla="val 50000"/>
            </a:avLst>
          </a:prstGeom>
          <a:solidFill>
            <a:srgbClr val="178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2" name="文本框 11"/>
          <p:cNvSpPr txBox="1"/>
          <p:nvPr/>
        </p:nvSpPr>
        <p:spPr>
          <a:xfrm>
            <a:off x="6221186" y="4665000"/>
            <a:ext cx="2637063" cy="400110"/>
          </a:xfrm>
          <a:prstGeom prst="rect">
            <a:avLst/>
          </a:prstGeom>
          <a:noFill/>
        </p:spPr>
        <p:txBody>
          <a:bodyPr wrap="square" rtlCol="0">
            <a:spAutoFit/>
          </a:bodyPr>
          <a:lstStyle/>
          <a:p>
            <a:r>
              <a:rPr lang="en-US" altLang="zh-CN" sz="2000" dirty="0">
                <a:solidFill>
                  <a:schemeClr val="bg1"/>
                </a:solidFill>
                <a:cs typeface="+mn-ea"/>
                <a:sym typeface="+mn-lt"/>
              </a:rPr>
              <a:t>Time </a:t>
            </a:r>
            <a:r>
              <a:rPr lang="zh-CN" altLang="en-US" sz="2000" dirty="0">
                <a:solidFill>
                  <a:schemeClr val="bg1"/>
                </a:solidFill>
                <a:cs typeface="+mn-ea"/>
                <a:sym typeface="+mn-lt"/>
              </a:rPr>
              <a:t>：</a:t>
            </a:r>
            <a:r>
              <a:rPr lang="en-US" altLang="zh-CN" sz="2000" dirty="0">
                <a:solidFill>
                  <a:schemeClr val="bg1"/>
                </a:solidFill>
                <a:cs typeface="+mn-ea"/>
                <a:sym typeface="+mn-lt"/>
              </a:rPr>
              <a:t>2030</a:t>
            </a:r>
            <a:endParaRPr lang="zh-CN" altLang="en-US" sz="2000" dirty="0">
              <a:solidFill>
                <a:schemeClr val="bg1"/>
              </a:solidFill>
              <a:cs typeface="+mn-ea"/>
              <a:sym typeface="+mn-lt"/>
            </a:endParaRPr>
          </a:p>
        </p:txBody>
      </p:sp>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709980">
            <a:off x="-1084507" y="-781836"/>
            <a:ext cx="4542651" cy="3604740"/>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453054">
            <a:off x="7711434" y="-1273088"/>
            <a:ext cx="5391337" cy="4278200"/>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985760">
            <a:off x="8467594" y="3920795"/>
            <a:ext cx="4782110" cy="3794759"/>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825019">
            <a:off x="9120330" y="1405762"/>
            <a:ext cx="4110817" cy="3262066"/>
          </a:xfrm>
          <a:prstGeom prst="rect">
            <a:avLst/>
          </a:prstGeom>
        </p:spPr>
      </p:pic>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807940">
            <a:off x="-1267663" y="3525136"/>
            <a:ext cx="5636592" cy="44728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9000">
        <p14:flip dir="r"/>
      </p:transition>
    </mc:Choice>
    <mc:Fallback xmlns="">
      <p:transition spd="slow"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randombar(horizontal)">
                                      <p:cBhvr>
                                        <p:cTn id="11" dur="500"/>
                                        <p:tgtEl>
                                          <p:spTgt spid="25"/>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randombar(horizontal)">
                                      <p:cBhvr>
                                        <p:cTn id="15" dur="500"/>
                                        <p:tgtEl>
                                          <p:spTgt spid="28"/>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randombar(horizontal)">
                                      <p:cBhvr>
                                        <p:cTn id="19" dur="500"/>
                                        <p:tgtEl>
                                          <p:spTgt spid="29"/>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randombar(horizontal)">
                                      <p:cBhvr>
                                        <p:cTn id="31" dur="500"/>
                                        <p:tgtEl>
                                          <p:spTgt spid="17"/>
                                        </p:tgtEl>
                                      </p:cBhvr>
                                    </p:animEffect>
                                  </p:childTnLst>
                                </p:cTn>
                              </p:par>
                            </p:childTnLst>
                          </p:cTn>
                        </p:par>
                        <p:par>
                          <p:cTn id="32" fill="hold">
                            <p:stCondLst>
                              <p:cond delay="3500"/>
                            </p:stCondLst>
                            <p:childTnLst>
                              <p:par>
                                <p:cTn id="33" presetID="14" presetClass="entr" presetSubtype="10"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randombar(horizontal)">
                                      <p:cBhvr>
                                        <p:cTn id="35" dur="500"/>
                                        <p:tgtEl>
                                          <p:spTgt spid="16"/>
                                        </p:tgtEl>
                                      </p:cBhvr>
                                    </p:animEffect>
                                  </p:childTnLst>
                                </p:cTn>
                              </p:par>
                            </p:childTnLst>
                          </p:cTn>
                        </p:par>
                        <p:par>
                          <p:cTn id="36" fill="hold">
                            <p:stCondLst>
                              <p:cond delay="4000"/>
                            </p:stCondLst>
                            <p:childTnLst>
                              <p:par>
                                <p:cTn id="37" presetID="14" presetClass="entr" presetSubtype="1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randombar(horizontal)">
                                      <p:cBhvr>
                                        <p:cTn id="39" dur="500"/>
                                        <p:tgtEl>
                                          <p:spTgt spid="23"/>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anim calcmode="lin" valueType="num">
                                      <p:cBhvr>
                                        <p:cTn id="50" dur="500" fill="hold"/>
                                        <p:tgtEl>
                                          <p:spTgt spid="7"/>
                                        </p:tgtEl>
                                        <p:attrNameLst>
                                          <p:attrName>ppt_x</p:attrName>
                                        </p:attrNameLst>
                                      </p:cBhvr>
                                      <p:tavLst>
                                        <p:tav tm="0">
                                          <p:val>
                                            <p:strVal val="#ppt_x"/>
                                          </p:val>
                                        </p:tav>
                                        <p:tav tm="100000">
                                          <p:val>
                                            <p:strVal val="#ppt_x"/>
                                          </p:val>
                                        </p:tav>
                                      </p:tavLst>
                                    </p:anim>
                                    <p:anim calcmode="lin" valueType="num">
                                      <p:cBhvr>
                                        <p:cTn id="51" dur="500" fill="hold"/>
                                        <p:tgtEl>
                                          <p:spTgt spid="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childTnLst>
                          </p:cTn>
                        </p:par>
                        <p:par>
                          <p:cTn id="56" fill="hold">
                            <p:stCondLst>
                              <p:cond delay="6000"/>
                            </p:stCondLst>
                            <p:childTnLst>
                              <p:par>
                                <p:cTn id="57" presetID="22" presetClass="entr" presetSubtype="4"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ipe(down)">
                                      <p:cBhvr>
                                        <p:cTn id="59" dur="500"/>
                                        <p:tgtEl>
                                          <p:spTgt spid="10"/>
                                        </p:tgtEl>
                                      </p:cBhvr>
                                    </p:animEffect>
                                  </p:childTnLst>
                                </p:cTn>
                              </p:par>
                            </p:childTnLst>
                          </p:cTn>
                        </p:par>
                        <p:par>
                          <p:cTn id="60" fill="hold">
                            <p:stCondLst>
                              <p:cond delay="65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000"/>
                            </p:stCondLst>
                            <p:childTnLst>
                              <p:par>
                                <p:cTn id="65" presetID="22" presetClass="entr" presetSubtype="4"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down)">
                                      <p:cBhvr>
                                        <p:cTn id="6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9" grpId="0" animBg="1"/>
      <p:bldP spid="10" grpId="0"/>
      <p:bldP spid="11" grpId="0"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267663" y="-1829657"/>
            <a:ext cx="14074435" cy="10038887"/>
            <a:chOff x="-1267663" y="-1829657"/>
            <a:chExt cx="14074435" cy="10038887"/>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17474">
              <a:off x="4090771" y="5378584"/>
              <a:ext cx="1503759" cy="2078423"/>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0143" y="-417447"/>
              <a:ext cx="1460003" cy="1603265"/>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043063">
              <a:off x="6677726" y="5627179"/>
              <a:ext cx="1460003" cy="1603265"/>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418060">
              <a:off x="6122709" y="-513328"/>
              <a:ext cx="1503759" cy="2078423"/>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709980">
              <a:off x="-1084507" y="-781836"/>
              <a:ext cx="4542651" cy="360474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453054">
              <a:off x="7711434" y="-1273088"/>
              <a:ext cx="5391337" cy="4278200"/>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985760">
              <a:off x="8467594" y="3920795"/>
              <a:ext cx="4782110" cy="3794759"/>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825019">
              <a:off x="9120330" y="1405762"/>
              <a:ext cx="4110817" cy="3262066"/>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807940">
              <a:off x="-1267663" y="3525136"/>
              <a:ext cx="5636592" cy="4472818"/>
            </a:xfrm>
            <a:prstGeom prst="rect">
              <a:avLst/>
            </a:prstGeom>
          </p:spPr>
        </p:pic>
      </p:grpSp>
      <p:sp>
        <p:nvSpPr>
          <p:cNvPr id="12" name="矩形 11"/>
          <p:cNvSpPr/>
          <p:nvPr/>
        </p:nvSpPr>
        <p:spPr>
          <a:xfrm>
            <a:off x="489857" y="506186"/>
            <a:ext cx="11201400" cy="5878285"/>
          </a:xfrm>
          <a:prstGeom prst="rect">
            <a:avLst/>
          </a:prstGeom>
          <a:solidFill>
            <a:srgbClr val="EBFBF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图片 14"/>
          <p:cNvPicPr>
            <a:picLocks noChangeAspect="1"/>
          </p:cNvPicPr>
          <p:nvPr/>
        </p:nvPicPr>
        <p:blipFill rotWithShape="1">
          <a:blip r:embed="rId6" cstate="print">
            <a:extLst>
              <a:ext uri="{28A0092B-C50C-407E-A947-70E740481C1C}">
                <a14:useLocalDpi xmlns:a14="http://schemas.microsoft.com/office/drawing/2010/main" val="0"/>
              </a:ext>
            </a:extLst>
          </a:blip>
          <a:srcRect l="22414" t="14286" r="20631" b="15714"/>
          <a:stretch>
            <a:fillRect/>
          </a:stretch>
        </p:blipFill>
        <p:spPr>
          <a:xfrm>
            <a:off x="621801" y="704561"/>
            <a:ext cx="565017" cy="694427"/>
          </a:xfrm>
          <a:prstGeom prst="rect">
            <a:avLst/>
          </a:prstGeom>
        </p:spPr>
      </p:pic>
      <p:grpSp>
        <p:nvGrpSpPr>
          <p:cNvPr id="27" name="Group 2">
            <a:extLst>
              <a:ext uri="{FF2B5EF4-FFF2-40B4-BE49-F238E27FC236}">
                <a16:creationId xmlns:a16="http://schemas.microsoft.com/office/drawing/2014/main" id="{58D8F52A-DC13-2244-C1BC-35BCB5C6A772}"/>
              </a:ext>
            </a:extLst>
          </p:cNvPr>
          <p:cNvGrpSpPr/>
          <p:nvPr/>
        </p:nvGrpSpPr>
        <p:grpSpPr>
          <a:xfrm>
            <a:off x="1659925" y="1146091"/>
            <a:ext cx="8872151" cy="3560070"/>
            <a:chOff x="1659925" y="1622451"/>
            <a:chExt cx="8872151" cy="3560070"/>
          </a:xfrm>
        </p:grpSpPr>
        <p:sp>
          <p:nvSpPr>
            <p:cNvPr id="28" name="TextBox 3">
              <a:extLst>
                <a:ext uri="{FF2B5EF4-FFF2-40B4-BE49-F238E27FC236}">
                  <a16:creationId xmlns:a16="http://schemas.microsoft.com/office/drawing/2014/main" id="{9922D0E3-9093-38F1-BE6D-F582576ACE86}"/>
                </a:ext>
              </a:extLst>
            </p:cNvPr>
            <p:cNvSpPr txBox="1"/>
            <p:nvPr/>
          </p:nvSpPr>
          <p:spPr>
            <a:xfrm>
              <a:off x="1659925" y="1622451"/>
              <a:ext cx="8872151" cy="95340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We respect your valuable time with </a:t>
              </a:r>
              <a:r>
                <a:rPr kumimoji="0" lang="en-US" altLang="zh-CN" sz="2000"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freeppt7</a:t>
              </a:r>
              <a:r>
                <a:rPr kumimoji="0" lang="en-US" sz="2000"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If you have any questions, please reach us</a:t>
              </a:r>
            </a:p>
          </p:txBody>
        </p:sp>
        <p:grpSp>
          <p:nvGrpSpPr>
            <p:cNvPr id="29" name="Group 4">
              <a:extLst>
                <a:ext uri="{FF2B5EF4-FFF2-40B4-BE49-F238E27FC236}">
                  <a16:creationId xmlns:a16="http://schemas.microsoft.com/office/drawing/2014/main" id="{E7118C95-F547-E31D-DEE5-CC0683D456F4}"/>
                </a:ext>
              </a:extLst>
            </p:cNvPr>
            <p:cNvGrpSpPr/>
            <p:nvPr/>
          </p:nvGrpSpPr>
          <p:grpSpPr>
            <a:xfrm>
              <a:off x="4744357" y="2961726"/>
              <a:ext cx="2878228" cy="444237"/>
              <a:chOff x="3649099" y="2657323"/>
              <a:chExt cx="4767227" cy="735794"/>
            </a:xfrm>
          </p:grpSpPr>
          <p:pic>
            <p:nvPicPr>
              <p:cNvPr id="32" name="Picture 4" descr="Facebook icon circle Logo PNG Vector (EPS) Free Download">
                <a:hlinkClick r:id="rId7"/>
                <a:extLst>
                  <a:ext uri="{FF2B5EF4-FFF2-40B4-BE49-F238E27FC236}">
                    <a16:creationId xmlns:a16="http://schemas.microsoft.com/office/drawing/2014/main" id="{497E4845-9891-1C5D-E130-68046F704D3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49099" y="2657323"/>
                <a:ext cx="730592" cy="73059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Instagram Logo Icon Png #96303 - Free Icons Library">
                <a:hlinkClick r:id="rId9"/>
                <a:extLst>
                  <a:ext uri="{FF2B5EF4-FFF2-40B4-BE49-F238E27FC236}">
                    <a16:creationId xmlns:a16="http://schemas.microsoft.com/office/drawing/2014/main" id="{4F5D3657-01F5-8BF8-C676-AD387AED19F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00569" y="2657323"/>
                <a:ext cx="730592" cy="72119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Youtube PNG images free download">
                <a:hlinkClick r:id="rId11"/>
                <a:extLst>
                  <a:ext uri="{FF2B5EF4-FFF2-40B4-BE49-F238E27FC236}">
                    <a16:creationId xmlns:a16="http://schemas.microsoft.com/office/drawing/2014/main" id="{A26AA480-AC72-AEBE-D7ED-D090EBF84D9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377912" y="2671927"/>
                <a:ext cx="1019843" cy="72119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0" descr="Download Twitter Logo Png Transparent Background - Logo Twitter Png PNG  Image with No Background - PNGkey.com">
                <a:hlinkClick r:id="rId13"/>
                <a:extLst>
                  <a:ext uri="{FF2B5EF4-FFF2-40B4-BE49-F238E27FC236}">
                    <a16:creationId xmlns:a16="http://schemas.microsoft.com/office/drawing/2014/main" id="{3BF332A0-EE9F-6E98-2FE1-6F8A4F70F25B}"/>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447455" y="2671928"/>
                <a:ext cx="715988" cy="71598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2" descr="LinkedIn Logo – Free PNG format download (2022)">
                <a:hlinkClick r:id="rId15"/>
                <a:extLst>
                  <a:ext uri="{FF2B5EF4-FFF2-40B4-BE49-F238E27FC236}">
                    <a16:creationId xmlns:a16="http://schemas.microsoft.com/office/drawing/2014/main" id="{A5FBBF24-2DD6-6029-F19D-42EDD4F72F1C}"/>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22895" y="2663501"/>
                <a:ext cx="1293431" cy="727555"/>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Rectangle 5">
              <a:extLst>
                <a:ext uri="{FF2B5EF4-FFF2-40B4-BE49-F238E27FC236}">
                  <a16:creationId xmlns:a16="http://schemas.microsoft.com/office/drawing/2014/main" id="{1C7FA4DF-6C00-C7A0-4D9F-6B17A000C4ED}"/>
                </a:ext>
              </a:extLst>
            </p:cNvPr>
            <p:cNvSpPr/>
            <p:nvPr/>
          </p:nvSpPr>
          <p:spPr>
            <a:xfrm>
              <a:off x="2668859" y="4659301"/>
              <a:ext cx="685428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CREDIT:</a:t>
              </a:r>
              <a:r>
                <a:rPr kumimoji="0" lang="en-US" sz="1400"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 Freeppt7.com created this PowerPoint template.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Let this slide be kept for attribution.</a:t>
              </a:r>
            </a:p>
          </p:txBody>
        </p:sp>
        <p:sp>
          <p:nvSpPr>
            <p:cNvPr id="31" name="Rectangle 6">
              <a:extLst>
                <a:ext uri="{FF2B5EF4-FFF2-40B4-BE49-F238E27FC236}">
                  <a16:creationId xmlns:a16="http://schemas.microsoft.com/office/drawing/2014/main" id="{6DAEEF74-18A3-64C2-2012-299DFAA800CE}"/>
                </a:ext>
              </a:extLst>
            </p:cNvPr>
            <p:cNvSpPr/>
            <p:nvPr/>
          </p:nvSpPr>
          <p:spPr>
            <a:xfrm>
              <a:off x="2129246" y="4098910"/>
              <a:ext cx="825572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Do you have a design request, please visit our </a:t>
              </a:r>
              <a:r>
                <a:rPr kumimoji="0" lang="en-US" b="1" i="0" u="sng" strike="noStrike" kern="1200" cap="none" spc="0" normalizeH="0" baseline="0" noProof="0" dirty="0">
                  <a:ln>
                    <a:noFill/>
                  </a:ln>
                  <a:effectLst/>
                  <a:uLnTx/>
                  <a:uFillTx/>
                  <a:latin typeface="MS Reference Sans Serif" panose="020B0604030504040204" pitchFamily="34" charset="0"/>
                  <a:cs typeface="Arial" panose="020B0604020202020204" pitchFamily="34" charset="0"/>
                  <a:hlinkClick r:id="rId17">
                    <a:extLst>
                      <a:ext uri="{A12FA001-AC4F-418D-AE19-62706E023703}">
                        <ahyp:hlinkClr xmlns:ahyp="http://schemas.microsoft.com/office/drawing/2018/hyperlinkcolor" val="tx"/>
                      </a:ext>
                    </a:extLst>
                  </a:hlinkClick>
                </a:rPr>
                <a:t>redesign</a:t>
              </a: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 page.</a:t>
              </a:r>
            </a:p>
          </p:txBody>
        </p:sp>
      </p:grpSp>
      <p:sp>
        <p:nvSpPr>
          <p:cNvPr id="37" name="TextBox 3">
            <a:hlinkClick r:id="rId18"/>
            <a:extLst>
              <a:ext uri="{FF2B5EF4-FFF2-40B4-BE49-F238E27FC236}">
                <a16:creationId xmlns:a16="http://schemas.microsoft.com/office/drawing/2014/main" id="{9E7069B1-B18C-3CB9-A8F7-C49E37DC2D1D}"/>
              </a:ext>
            </a:extLst>
          </p:cNvPr>
          <p:cNvSpPr txBox="1"/>
          <p:nvPr/>
        </p:nvSpPr>
        <p:spPr>
          <a:xfrm>
            <a:off x="3672301" y="5239544"/>
            <a:ext cx="5169613" cy="461665"/>
          </a:xfrm>
          <a:prstGeom prst="rect">
            <a:avLst/>
          </a:prstGeom>
          <a:noFill/>
        </p:spPr>
        <p:txBody>
          <a:bodyPr wrap="square" rtlCol="0">
            <a:spAutoFit/>
          </a:bodyPr>
          <a:lstStyle/>
          <a:p>
            <a:pPr algn="ctr"/>
            <a:r>
              <a:rPr lang="en-US" altLang="zh-CN" sz="2400" dirty="0">
                <a:cs typeface="Arial" panose="020B0604020202020204" pitchFamily="34" charset="0"/>
                <a:hlinkClick r:id="rId19">
                  <a:extLst>
                    <a:ext uri="{A12FA001-AC4F-418D-AE19-62706E023703}">
                      <ahyp:hlinkClr xmlns:ahyp="http://schemas.microsoft.com/office/drawing/2018/hyperlinkcolor" val="tx"/>
                    </a:ext>
                  </a:extLst>
                </a:hlinkClick>
              </a:rPr>
              <a:t>www.freeppt7.com</a:t>
            </a:r>
            <a:endParaRPr lang="ko-KR" altLang="en-US" sz="2400" dirty="0">
              <a:cs typeface="Arial" panose="020B0604020202020204" pitchFamily="34" charset="0"/>
            </a:endParaRPr>
          </a:p>
        </p:txBody>
      </p:sp>
    </p:spTree>
    <p:extLst>
      <p:ext uri="{BB962C8B-B14F-4D97-AF65-F5344CB8AC3E}">
        <p14:creationId xmlns:p14="http://schemas.microsoft.com/office/powerpoint/2010/main" val="2170581556"/>
      </p:ext>
    </p:extLst>
  </p:cSld>
  <p:clrMapOvr>
    <a:masterClrMapping/>
  </p:clrMapOvr>
  <mc:AlternateContent xmlns:mc="http://schemas.openxmlformats.org/markup-compatibility/2006" xmlns:p14="http://schemas.microsoft.com/office/powerpoint/2010/main">
    <mc:Choice Requires="p14">
      <p:transition spd="slow" p14:dur="20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267663" y="-1829657"/>
            <a:ext cx="14074435" cy="10038887"/>
            <a:chOff x="-1267663" y="-1829657"/>
            <a:chExt cx="14074435" cy="10038887"/>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17474">
              <a:off x="4090771" y="5378584"/>
              <a:ext cx="1503759" cy="2078423"/>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0143" y="-417447"/>
              <a:ext cx="1460003" cy="1603265"/>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043063">
              <a:off x="6677726" y="5627179"/>
              <a:ext cx="1460003" cy="1603265"/>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418060">
              <a:off x="6122709" y="-513328"/>
              <a:ext cx="1503759" cy="2078423"/>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709980">
              <a:off x="-1084507" y="-781836"/>
              <a:ext cx="4542651" cy="360474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453054">
              <a:off x="7711434" y="-1273088"/>
              <a:ext cx="5391337" cy="4278200"/>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985760">
              <a:off x="8467594" y="3920795"/>
              <a:ext cx="4782110" cy="3794759"/>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825019">
              <a:off x="9120330" y="1405762"/>
              <a:ext cx="4110817" cy="3262066"/>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807940">
              <a:off x="-1267663" y="3525136"/>
              <a:ext cx="5636592" cy="4472818"/>
            </a:xfrm>
            <a:prstGeom prst="rect">
              <a:avLst/>
            </a:prstGeom>
          </p:spPr>
        </p:pic>
      </p:grpSp>
      <p:sp>
        <p:nvSpPr>
          <p:cNvPr id="12" name="矩形 11"/>
          <p:cNvSpPr/>
          <p:nvPr/>
        </p:nvSpPr>
        <p:spPr>
          <a:xfrm>
            <a:off x="489857" y="506186"/>
            <a:ext cx="11201400" cy="5878285"/>
          </a:xfrm>
          <a:prstGeom prst="rect">
            <a:avLst/>
          </a:prstGeom>
          <a:solidFill>
            <a:srgbClr val="EBFBF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图片 14"/>
          <p:cNvPicPr>
            <a:picLocks noChangeAspect="1"/>
          </p:cNvPicPr>
          <p:nvPr/>
        </p:nvPicPr>
        <p:blipFill rotWithShape="1">
          <a:blip r:embed="rId6" cstate="print">
            <a:extLst>
              <a:ext uri="{28A0092B-C50C-407E-A947-70E740481C1C}">
                <a14:useLocalDpi xmlns:a14="http://schemas.microsoft.com/office/drawing/2010/main" val="0"/>
              </a:ext>
            </a:extLst>
          </a:blip>
          <a:srcRect l="22414" t="14286" r="20631" b="15714"/>
          <a:stretch>
            <a:fillRect/>
          </a:stretch>
        </p:blipFill>
        <p:spPr>
          <a:xfrm>
            <a:off x="621801" y="704561"/>
            <a:ext cx="565017" cy="694427"/>
          </a:xfrm>
          <a:prstGeom prst="rect">
            <a:avLst/>
          </a:prstGeom>
        </p:spPr>
      </p:pic>
      <p:sp>
        <p:nvSpPr>
          <p:cNvPr id="13" name="Text Placeholder 1">
            <a:extLst>
              <a:ext uri="{FF2B5EF4-FFF2-40B4-BE49-F238E27FC236}">
                <a16:creationId xmlns:a16="http://schemas.microsoft.com/office/drawing/2014/main" id="{CBD623E2-F919-2C9C-B1EC-155E1CFC5EBF}"/>
              </a:ext>
            </a:extLst>
          </p:cNvPr>
          <p:cNvSpPr txBox="1">
            <a:spLocks/>
          </p:cNvSpPr>
          <p:nvPr/>
        </p:nvSpPr>
        <p:spPr>
          <a:xfrm>
            <a:off x="309562" y="753958"/>
            <a:ext cx="11572875" cy="7254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Fully Editable Icon Sets: A</a:t>
            </a:r>
          </a:p>
        </p:txBody>
      </p:sp>
      <p:sp>
        <p:nvSpPr>
          <p:cNvPr id="14" name="Diamond 5">
            <a:extLst>
              <a:ext uri="{FF2B5EF4-FFF2-40B4-BE49-F238E27FC236}">
                <a16:creationId xmlns:a16="http://schemas.microsoft.com/office/drawing/2014/main" id="{23204C75-0F2F-096A-91F3-5733C15B3E54}"/>
              </a:ext>
            </a:extLst>
          </p:cNvPr>
          <p:cNvSpPr/>
          <p:nvPr/>
        </p:nvSpPr>
        <p:spPr>
          <a:xfrm>
            <a:off x="4505437" y="1598884"/>
            <a:ext cx="407000" cy="43121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16" name="Isosceles Triangle 51">
            <a:extLst>
              <a:ext uri="{FF2B5EF4-FFF2-40B4-BE49-F238E27FC236}">
                <a16:creationId xmlns:a16="http://schemas.microsoft.com/office/drawing/2014/main" id="{211D099C-F59D-BC6F-A4D7-B4A0A2660C37}"/>
              </a:ext>
            </a:extLst>
          </p:cNvPr>
          <p:cNvSpPr/>
          <p:nvPr/>
        </p:nvSpPr>
        <p:spPr>
          <a:xfrm>
            <a:off x="3666682" y="1644284"/>
            <a:ext cx="406999" cy="315279"/>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17" name="Isosceles Triangle 57">
            <a:extLst>
              <a:ext uri="{FF2B5EF4-FFF2-40B4-BE49-F238E27FC236}">
                <a16:creationId xmlns:a16="http://schemas.microsoft.com/office/drawing/2014/main" id="{C46F845C-A724-8955-8BCB-3CF0EC21AEC9}"/>
              </a:ext>
            </a:extLst>
          </p:cNvPr>
          <p:cNvSpPr/>
          <p:nvPr/>
        </p:nvSpPr>
        <p:spPr>
          <a:xfrm>
            <a:off x="4460895" y="4444425"/>
            <a:ext cx="243612" cy="581780"/>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1" fmla="*/ 1148449 w 1346449"/>
              <a:gd name="connsiteY0-2" fmla="*/ 2374775 h 3166775"/>
              <a:gd name="connsiteX1-3" fmla="*/ 198001 w 1346449"/>
              <a:gd name="connsiteY1-4" fmla="*/ 2374775 h 3166775"/>
              <a:gd name="connsiteX2-5" fmla="*/ 1 w 1346449"/>
              <a:gd name="connsiteY2-6" fmla="*/ 3166775 h 3166775"/>
              <a:gd name="connsiteX3-7" fmla="*/ 1346449 w 1346449"/>
              <a:gd name="connsiteY3-8" fmla="*/ 3166775 h 3166775"/>
              <a:gd name="connsiteX4-9" fmla="*/ 1148449 w 1346449"/>
              <a:gd name="connsiteY4-10" fmla="*/ 2374775 h 3166775"/>
              <a:gd name="connsiteX5-11" fmla="*/ 755186 w 1346449"/>
              <a:gd name="connsiteY5-12" fmla="*/ 0 h 3166775"/>
              <a:gd name="connsiteX6-13" fmla="*/ 734449 w 1346449"/>
              <a:gd name="connsiteY6-14" fmla="*/ 1231644 h 3166775"/>
              <a:gd name="connsiteX7-15" fmla="*/ 853246 w 1346449"/>
              <a:gd name="connsiteY7-16" fmla="*/ 1400264 h 3166775"/>
              <a:gd name="connsiteX8-17" fmla="*/ 673226 w 1346449"/>
              <a:gd name="connsiteY8-18" fmla="*/ 1580284 h 3166775"/>
              <a:gd name="connsiteX9-19" fmla="*/ 493206 w 1346449"/>
              <a:gd name="connsiteY9-20" fmla="*/ 1400264 h 3166775"/>
              <a:gd name="connsiteX10-21" fmla="*/ 612000 w 1346449"/>
              <a:gd name="connsiteY10-22" fmla="*/ 1231645 h 3166775"/>
              <a:gd name="connsiteX11-23" fmla="*/ 591263 w 1346449"/>
              <a:gd name="connsiteY11-24" fmla="*/ 10368 h 3166775"/>
              <a:gd name="connsiteX12-25" fmla="*/ 2939 w 1346449"/>
              <a:gd name="connsiteY12-26" fmla="*/ 1491744 h 3166775"/>
              <a:gd name="connsiteX13-27" fmla="*/ 0 w 1346449"/>
              <a:gd name="connsiteY13-28" fmla="*/ 1491744 h 3166775"/>
              <a:gd name="connsiteX14-29" fmla="*/ 2009 w 1346449"/>
              <a:gd name="connsiteY14-30" fmla="*/ 1494147 h 3166775"/>
              <a:gd name="connsiteX15-31" fmla="*/ 0 w 1346449"/>
              <a:gd name="connsiteY15-32" fmla="*/ 1499342 h 3166775"/>
              <a:gd name="connsiteX16-33" fmla="*/ 6353 w 1346449"/>
              <a:gd name="connsiteY16-34" fmla="*/ 1499342 h 3166775"/>
              <a:gd name="connsiteX17-35" fmla="*/ 273414 w 1346449"/>
              <a:gd name="connsiteY17-36" fmla="*/ 2293171 h 3166775"/>
              <a:gd name="connsiteX18-37" fmla="*/ 1091887 w 1346449"/>
              <a:gd name="connsiteY18-38" fmla="*/ 2283744 h 3166775"/>
              <a:gd name="connsiteX19-39" fmla="*/ 1340768 w 1346449"/>
              <a:gd name="connsiteY19-40" fmla="*/ 1499342 h 3166775"/>
              <a:gd name="connsiteX20-41" fmla="*/ 1346449 w 1346449"/>
              <a:gd name="connsiteY20-42" fmla="*/ 1499342 h 3166775"/>
              <a:gd name="connsiteX21-43" fmla="*/ 1344512 w 1346449"/>
              <a:gd name="connsiteY21-44" fmla="*/ 1494334 h 3166775"/>
              <a:gd name="connsiteX22-45" fmla="*/ 1346448 w 1346449"/>
              <a:gd name="connsiteY22-46" fmla="*/ 1491744 h 3166775"/>
              <a:gd name="connsiteX23-47" fmla="*/ 1343510 w 1346449"/>
              <a:gd name="connsiteY23-48" fmla="*/ 1491744 h 3166775"/>
              <a:gd name="connsiteX24-49" fmla="*/ 755186 w 1346449"/>
              <a:gd name="connsiteY24-50" fmla="*/ 0 h 31667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dirty="0">
              <a:solidFill>
                <a:schemeClr val="bg1"/>
              </a:solidFill>
            </a:endParaRPr>
          </a:p>
        </p:txBody>
      </p:sp>
      <p:sp>
        <p:nvSpPr>
          <p:cNvPr id="18" name="Rectangle 7">
            <a:extLst>
              <a:ext uri="{FF2B5EF4-FFF2-40B4-BE49-F238E27FC236}">
                <a16:creationId xmlns:a16="http://schemas.microsoft.com/office/drawing/2014/main" id="{E77DF605-F9C3-4B05-AD4D-E8A1197393B8}"/>
              </a:ext>
            </a:extLst>
          </p:cNvPr>
          <p:cNvSpPr/>
          <p:nvPr/>
        </p:nvSpPr>
        <p:spPr>
          <a:xfrm rot="18900000">
            <a:off x="7937384" y="3511394"/>
            <a:ext cx="175562" cy="413165"/>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19" name="Parallelogram 15">
            <a:extLst>
              <a:ext uri="{FF2B5EF4-FFF2-40B4-BE49-F238E27FC236}">
                <a16:creationId xmlns:a16="http://schemas.microsoft.com/office/drawing/2014/main" id="{5CEC4385-221E-7620-743D-3CCD6CCDE0B6}"/>
              </a:ext>
            </a:extLst>
          </p:cNvPr>
          <p:cNvSpPr/>
          <p:nvPr/>
        </p:nvSpPr>
        <p:spPr>
          <a:xfrm flipH="1">
            <a:off x="3647369" y="4522763"/>
            <a:ext cx="361367" cy="381739"/>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20" name="Freeform 19">
            <a:extLst>
              <a:ext uri="{FF2B5EF4-FFF2-40B4-BE49-F238E27FC236}">
                <a16:creationId xmlns:a16="http://schemas.microsoft.com/office/drawing/2014/main" id="{AAFD2D4A-5796-8029-0C05-13678A71864E}"/>
              </a:ext>
            </a:extLst>
          </p:cNvPr>
          <p:cNvSpPr/>
          <p:nvPr/>
        </p:nvSpPr>
        <p:spPr>
          <a:xfrm>
            <a:off x="6124928" y="3521382"/>
            <a:ext cx="358477" cy="372613"/>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21" name="Rectangle 30">
            <a:extLst>
              <a:ext uri="{FF2B5EF4-FFF2-40B4-BE49-F238E27FC236}">
                <a16:creationId xmlns:a16="http://schemas.microsoft.com/office/drawing/2014/main" id="{2BB42485-9647-9670-3AF1-4D6971744E93}"/>
              </a:ext>
            </a:extLst>
          </p:cNvPr>
          <p:cNvSpPr/>
          <p:nvPr/>
        </p:nvSpPr>
        <p:spPr>
          <a:xfrm>
            <a:off x="9444045" y="3481178"/>
            <a:ext cx="361367" cy="380623"/>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22" name="Rectangle 7">
            <a:extLst>
              <a:ext uri="{FF2B5EF4-FFF2-40B4-BE49-F238E27FC236}">
                <a16:creationId xmlns:a16="http://schemas.microsoft.com/office/drawing/2014/main" id="{8134E39A-3E65-5B6A-CDEC-84631A8E7A65}"/>
              </a:ext>
            </a:extLst>
          </p:cNvPr>
          <p:cNvSpPr/>
          <p:nvPr/>
        </p:nvSpPr>
        <p:spPr>
          <a:xfrm>
            <a:off x="5332738" y="1615982"/>
            <a:ext cx="366871" cy="387553"/>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23" name="Rectangle 15">
            <a:extLst>
              <a:ext uri="{FF2B5EF4-FFF2-40B4-BE49-F238E27FC236}">
                <a16:creationId xmlns:a16="http://schemas.microsoft.com/office/drawing/2014/main" id="{B3F7F6DF-E01B-BC8A-D4FC-8235CC7CE65F}"/>
              </a:ext>
            </a:extLst>
          </p:cNvPr>
          <p:cNvSpPr/>
          <p:nvPr/>
        </p:nvSpPr>
        <p:spPr>
          <a:xfrm rot="5400000">
            <a:off x="6109314" y="1626380"/>
            <a:ext cx="388067" cy="366871"/>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24" name="Pie 24">
            <a:extLst>
              <a:ext uri="{FF2B5EF4-FFF2-40B4-BE49-F238E27FC236}">
                <a16:creationId xmlns:a16="http://schemas.microsoft.com/office/drawing/2014/main" id="{529E3F61-67EE-9A87-3141-1563D7DCBCB9}"/>
              </a:ext>
            </a:extLst>
          </p:cNvPr>
          <p:cNvSpPr/>
          <p:nvPr/>
        </p:nvSpPr>
        <p:spPr>
          <a:xfrm>
            <a:off x="5201081" y="4508006"/>
            <a:ext cx="399247" cy="419420"/>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25" name="Parallelogram 30">
            <a:extLst>
              <a:ext uri="{FF2B5EF4-FFF2-40B4-BE49-F238E27FC236}">
                <a16:creationId xmlns:a16="http://schemas.microsoft.com/office/drawing/2014/main" id="{E6C0A110-900F-91D0-B116-826353575598}"/>
              </a:ext>
            </a:extLst>
          </p:cNvPr>
          <p:cNvSpPr/>
          <p:nvPr/>
        </p:nvSpPr>
        <p:spPr>
          <a:xfrm flipH="1">
            <a:off x="9430010" y="2498522"/>
            <a:ext cx="400642" cy="424275"/>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26" name="Block Arc 14">
            <a:extLst>
              <a:ext uri="{FF2B5EF4-FFF2-40B4-BE49-F238E27FC236}">
                <a16:creationId xmlns:a16="http://schemas.microsoft.com/office/drawing/2014/main" id="{571CA96D-45CC-4723-7E08-3D1F02B13343}"/>
              </a:ext>
            </a:extLst>
          </p:cNvPr>
          <p:cNvSpPr/>
          <p:nvPr/>
        </p:nvSpPr>
        <p:spPr>
          <a:xfrm rot="16200000">
            <a:off x="6916148" y="1597436"/>
            <a:ext cx="466312" cy="441718"/>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38" name="Block Arc 41">
            <a:extLst>
              <a:ext uri="{FF2B5EF4-FFF2-40B4-BE49-F238E27FC236}">
                <a16:creationId xmlns:a16="http://schemas.microsoft.com/office/drawing/2014/main" id="{F07360C8-5C1B-17CB-54AB-F6E6244C0F5E}"/>
              </a:ext>
            </a:extLst>
          </p:cNvPr>
          <p:cNvSpPr/>
          <p:nvPr/>
        </p:nvSpPr>
        <p:spPr>
          <a:xfrm>
            <a:off x="7790850" y="1555210"/>
            <a:ext cx="368220" cy="542738"/>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39" name="Right Triangle 17">
            <a:extLst>
              <a:ext uri="{FF2B5EF4-FFF2-40B4-BE49-F238E27FC236}">
                <a16:creationId xmlns:a16="http://schemas.microsoft.com/office/drawing/2014/main" id="{B3174EEE-84EB-8C81-F00C-EC8EF513F3A3}"/>
              </a:ext>
            </a:extLst>
          </p:cNvPr>
          <p:cNvSpPr/>
          <p:nvPr/>
        </p:nvSpPr>
        <p:spPr>
          <a:xfrm>
            <a:off x="6068616" y="4496403"/>
            <a:ext cx="300138" cy="449047"/>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40" name="Oval 27">
            <a:extLst>
              <a:ext uri="{FF2B5EF4-FFF2-40B4-BE49-F238E27FC236}">
                <a16:creationId xmlns:a16="http://schemas.microsoft.com/office/drawing/2014/main" id="{73E3C46D-0787-6563-7D66-4B9553F7D665}"/>
              </a:ext>
            </a:extLst>
          </p:cNvPr>
          <p:cNvSpPr/>
          <p:nvPr/>
        </p:nvSpPr>
        <p:spPr>
          <a:xfrm>
            <a:off x="2786682" y="5433002"/>
            <a:ext cx="318764" cy="640391"/>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41" name="Parallelogram 15">
            <a:extLst>
              <a:ext uri="{FF2B5EF4-FFF2-40B4-BE49-F238E27FC236}">
                <a16:creationId xmlns:a16="http://schemas.microsoft.com/office/drawing/2014/main" id="{066C0BFB-814A-AFE3-D62A-4FF230FBF5B7}"/>
              </a:ext>
            </a:extLst>
          </p:cNvPr>
          <p:cNvSpPr/>
          <p:nvPr/>
        </p:nvSpPr>
        <p:spPr>
          <a:xfrm rot="16200000">
            <a:off x="6939370" y="3468520"/>
            <a:ext cx="492088" cy="504240"/>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42" name="Round Same Side Corner Rectangle 21">
            <a:extLst>
              <a:ext uri="{FF2B5EF4-FFF2-40B4-BE49-F238E27FC236}">
                <a16:creationId xmlns:a16="http://schemas.microsoft.com/office/drawing/2014/main" id="{57B8C502-87C5-9F83-2889-B2E139CAF016}"/>
              </a:ext>
            </a:extLst>
          </p:cNvPr>
          <p:cNvSpPr/>
          <p:nvPr/>
        </p:nvSpPr>
        <p:spPr>
          <a:xfrm rot="10800000">
            <a:off x="7674127" y="2500505"/>
            <a:ext cx="300818" cy="358847"/>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43" name="Oval 26">
            <a:extLst>
              <a:ext uri="{FF2B5EF4-FFF2-40B4-BE49-F238E27FC236}">
                <a16:creationId xmlns:a16="http://schemas.microsoft.com/office/drawing/2014/main" id="{D6B8A4CE-A835-F9AE-E6AB-45259318DD91}"/>
              </a:ext>
            </a:extLst>
          </p:cNvPr>
          <p:cNvSpPr/>
          <p:nvPr/>
        </p:nvSpPr>
        <p:spPr>
          <a:xfrm>
            <a:off x="5349060" y="3485831"/>
            <a:ext cx="367582" cy="463396"/>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44" name="Freeform 32">
            <a:extLst>
              <a:ext uri="{FF2B5EF4-FFF2-40B4-BE49-F238E27FC236}">
                <a16:creationId xmlns:a16="http://schemas.microsoft.com/office/drawing/2014/main" id="{83F5F11B-1FE6-2BBE-8A17-063E9CE9388C}"/>
              </a:ext>
            </a:extLst>
          </p:cNvPr>
          <p:cNvSpPr/>
          <p:nvPr/>
        </p:nvSpPr>
        <p:spPr>
          <a:xfrm>
            <a:off x="2770094" y="1591614"/>
            <a:ext cx="464834" cy="449775"/>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45" name="Rounded Rectangle 10">
            <a:extLst>
              <a:ext uri="{FF2B5EF4-FFF2-40B4-BE49-F238E27FC236}">
                <a16:creationId xmlns:a16="http://schemas.microsoft.com/office/drawing/2014/main" id="{3EB7C571-DD09-FEBB-1F1A-9B12D84703D7}"/>
              </a:ext>
            </a:extLst>
          </p:cNvPr>
          <p:cNvSpPr/>
          <p:nvPr/>
        </p:nvSpPr>
        <p:spPr>
          <a:xfrm>
            <a:off x="6894048" y="2482517"/>
            <a:ext cx="289541" cy="404776"/>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46" name="Rounded Rectangle 32">
            <a:extLst>
              <a:ext uri="{FF2B5EF4-FFF2-40B4-BE49-F238E27FC236}">
                <a16:creationId xmlns:a16="http://schemas.microsoft.com/office/drawing/2014/main" id="{ED92A58D-F756-8E3B-46EF-BD6B0C720663}"/>
              </a:ext>
            </a:extLst>
          </p:cNvPr>
          <p:cNvSpPr/>
          <p:nvPr/>
        </p:nvSpPr>
        <p:spPr>
          <a:xfrm>
            <a:off x="8565932" y="3509119"/>
            <a:ext cx="382372" cy="403928"/>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47" name="Trapezoid 13">
            <a:extLst>
              <a:ext uri="{FF2B5EF4-FFF2-40B4-BE49-F238E27FC236}">
                <a16:creationId xmlns:a16="http://schemas.microsoft.com/office/drawing/2014/main" id="{EC4E18D5-8F20-33AB-2F23-F360D406E295}"/>
              </a:ext>
            </a:extLst>
          </p:cNvPr>
          <p:cNvSpPr/>
          <p:nvPr/>
        </p:nvSpPr>
        <p:spPr>
          <a:xfrm>
            <a:off x="3719068" y="2496843"/>
            <a:ext cx="412209" cy="368197"/>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48" name="Rounded Rectangle 7">
            <a:extLst>
              <a:ext uri="{FF2B5EF4-FFF2-40B4-BE49-F238E27FC236}">
                <a16:creationId xmlns:a16="http://schemas.microsoft.com/office/drawing/2014/main" id="{C644F197-4879-4CAC-0FF2-08C2901FCAF0}"/>
              </a:ext>
            </a:extLst>
          </p:cNvPr>
          <p:cNvSpPr/>
          <p:nvPr/>
        </p:nvSpPr>
        <p:spPr>
          <a:xfrm>
            <a:off x="6195666" y="2489931"/>
            <a:ext cx="211062" cy="385850"/>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49" name="Rectangle 18">
            <a:extLst>
              <a:ext uri="{FF2B5EF4-FFF2-40B4-BE49-F238E27FC236}">
                <a16:creationId xmlns:a16="http://schemas.microsoft.com/office/drawing/2014/main" id="{6C10CD43-1C6C-D418-5566-CA6F1742D2CC}"/>
              </a:ext>
            </a:extLst>
          </p:cNvPr>
          <p:cNvSpPr/>
          <p:nvPr/>
        </p:nvSpPr>
        <p:spPr>
          <a:xfrm>
            <a:off x="4644992" y="2515467"/>
            <a:ext cx="382031" cy="32064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50" name="Rounded Rectangle 25">
            <a:extLst>
              <a:ext uri="{FF2B5EF4-FFF2-40B4-BE49-F238E27FC236}">
                <a16:creationId xmlns:a16="http://schemas.microsoft.com/office/drawing/2014/main" id="{36773F9C-2A35-6AD5-D42A-7151DED13F75}"/>
              </a:ext>
            </a:extLst>
          </p:cNvPr>
          <p:cNvSpPr/>
          <p:nvPr/>
        </p:nvSpPr>
        <p:spPr>
          <a:xfrm>
            <a:off x="5498104" y="2505713"/>
            <a:ext cx="232637" cy="345548"/>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51" name="Chord 14">
            <a:extLst>
              <a:ext uri="{FF2B5EF4-FFF2-40B4-BE49-F238E27FC236}">
                <a16:creationId xmlns:a16="http://schemas.microsoft.com/office/drawing/2014/main" id="{8DD6C378-F1C1-941D-EC5B-C99112EAAF60}"/>
              </a:ext>
            </a:extLst>
          </p:cNvPr>
          <p:cNvSpPr/>
          <p:nvPr/>
        </p:nvSpPr>
        <p:spPr>
          <a:xfrm>
            <a:off x="4310978" y="5475585"/>
            <a:ext cx="398824" cy="531656"/>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52" name="Rounded Rectangle 6">
            <a:extLst>
              <a:ext uri="{FF2B5EF4-FFF2-40B4-BE49-F238E27FC236}">
                <a16:creationId xmlns:a16="http://schemas.microsoft.com/office/drawing/2014/main" id="{54CBC010-EDF8-4D95-0BD1-9A88CBC0B3E8}"/>
              </a:ext>
            </a:extLst>
          </p:cNvPr>
          <p:cNvSpPr/>
          <p:nvPr/>
        </p:nvSpPr>
        <p:spPr>
          <a:xfrm>
            <a:off x="2801410" y="2442461"/>
            <a:ext cx="395334" cy="424590"/>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53" name="Oval 66">
            <a:extLst>
              <a:ext uri="{FF2B5EF4-FFF2-40B4-BE49-F238E27FC236}">
                <a16:creationId xmlns:a16="http://schemas.microsoft.com/office/drawing/2014/main" id="{046166EA-980C-2C33-9611-8A57A297D85C}"/>
              </a:ext>
            </a:extLst>
          </p:cNvPr>
          <p:cNvSpPr/>
          <p:nvPr/>
        </p:nvSpPr>
        <p:spPr>
          <a:xfrm rot="20700000">
            <a:off x="4545331" y="3498847"/>
            <a:ext cx="426863" cy="386255"/>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54" name="Isosceles Triangle 13">
            <a:extLst>
              <a:ext uri="{FF2B5EF4-FFF2-40B4-BE49-F238E27FC236}">
                <a16:creationId xmlns:a16="http://schemas.microsoft.com/office/drawing/2014/main" id="{0AF0F1F3-FB3D-0E36-634F-F31B363E9BA1}"/>
              </a:ext>
            </a:extLst>
          </p:cNvPr>
          <p:cNvSpPr/>
          <p:nvPr/>
        </p:nvSpPr>
        <p:spPr>
          <a:xfrm rot="10800000">
            <a:off x="3549038" y="5443790"/>
            <a:ext cx="292947" cy="612847"/>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55" name="Smiley Face 14">
            <a:extLst>
              <a:ext uri="{FF2B5EF4-FFF2-40B4-BE49-F238E27FC236}">
                <a16:creationId xmlns:a16="http://schemas.microsoft.com/office/drawing/2014/main" id="{4609A90A-C3D0-AC2E-EE3F-BCA81F56481B}"/>
              </a:ext>
            </a:extLst>
          </p:cNvPr>
          <p:cNvSpPr/>
          <p:nvPr/>
        </p:nvSpPr>
        <p:spPr>
          <a:xfrm>
            <a:off x="6018576" y="5503578"/>
            <a:ext cx="435618" cy="460176"/>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56" name="Smiley Face 12">
            <a:extLst>
              <a:ext uri="{FF2B5EF4-FFF2-40B4-BE49-F238E27FC236}">
                <a16:creationId xmlns:a16="http://schemas.microsoft.com/office/drawing/2014/main" id="{0DE9DC83-637D-2B8A-B65B-2D6CF28E131B}"/>
              </a:ext>
            </a:extLst>
          </p:cNvPr>
          <p:cNvSpPr/>
          <p:nvPr/>
        </p:nvSpPr>
        <p:spPr>
          <a:xfrm>
            <a:off x="8562156" y="5503578"/>
            <a:ext cx="435618" cy="460176"/>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57" name="Smiley Face 15">
            <a:extLst>
              <a:ext uri="{FF2B5EF4-FFF2-40B4-BE49-F238E27FC236}">
                <a16:creationId xmlns:a16="http://schemas.microsoft.com/office/drawing/2014/main" id="{34797D48-E198-FA62-F54B-2B2041C57A50}"/>
              </a:ext>
            </a:extLst>
          </p:cNvPr>
          <p:cNvSpPr/>
          <p:nvPr/>
        </p:nvSpPr>
        <p:spPr>
          <a:xfrm>
            <a:off x="6869165" y="5505555"/>
            <a:ext cx="430840" cy="455128"/>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58" name="Oval 37">
            <a:extLst>
              <a:ext uri="{FF2B5EF4-FFF2-40B4-BE49-F238E27FC236}">
                <a16:creationId xmlns:a16="http://schemas.microsoft.com/office/drawing/2014/main" id="{3BC9D07C-0AEE-16AB-909C-7FC22596D582}"/>
              </a:ext>
            </a:extLst>
          </p:cNvPr>
          <p:cNvSpPr/>
          <p:nvPr/>
        </p:nvSpPr>
        <p:spPr>
          <a:xfrm>
            <a:off x="9415620" y="5501388"/>
            <a:ext cx="440912" cy="46576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59" name="Smiley Face 14">
            <a:extLst>
              <a:ext uri="{FF2B5EF4-FFF2-40B4-BE49-F238E27FC236}">
                <a16:creationId xmlns:a16="http://schemas.microsoft.com/office/drawing/2014/main" id="{9D8165F6-4692-3EA5-9BE6-4723EDF96D4D}"/>
              </a:ext>
            </a:extLst>
          </p:cNvPr>
          <p:cNvSpPr/>
          <p:nvPr/>
        </p:nvSpPr>
        <p:spPr>
          <a:xfrm>
            <a:off x="7714978" y="5505555"/>
            <a:ext cx="430840" cy="455128"/>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60" name="Rectangle 16">
            <a:extLst>
              <a:ext uri="{FF2B5EF4-FFF2-40B4-BE49-F238E27FC236}">
                <a16:creationId xmlns:a16="http://schemas.microsoft.com/office/drawing/2014/main" id="{00661256-020C-23F3-52A8-072EE155B9F3}"/>
              </a:ext>
            </a:extLst>
          </p:cNvPr>
          <p:cNvSpPr/>
          <p:nvPr/>
        </p:nvSpPr>
        <p:spPr>
          <a:xfrm rot="2700000">
            <a:off x="3716928" y="3365476"/>
            <a:ext cx="320016" cy="543111"/>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61" name="Rectangle 9">
            <a:extLst>
              <a:ext uri="{FF2B5EF4-FFF2-40B4-BE49-F238E27FC236}">
                <a16:creationId xmlns:a16="http://schemas.microsoft.com/office/drawing/2014/main" id="{53B647D0-112E-03B4-A999-D63E04486B00}"/>
              </a:ext>
            </a:extLst>
          </p:cNvPr>
          <p:cNvSpPr/>
          <p:nvPr/>
        </p:nvSpPr>
        <p:spPr>
          <a:xfrm>
            <a:off x="2795470" y="3431293"/>
            <a:ext cx="410257" cy="40568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1" fmla="*/ 833935 w 3239999"/>
              <a:gd name="connsiteY0-2" fmla="*/ 22 h 3032924"/>
              <a:gd name="connsiteX1-3" fmla="*/ 1576606 w 3239999"/>
              <a:gd name="connsiteY1-4" fmla="*/ 402054 h 3032924"/>
              <a:gd name="connsiteX2-5" fmla="*/ 1576606 w 3239999"/>
              <a:gd name="connsiteY2-6" fmla="*/ 430441 h 3032924"/>
              <a:gd name="connsiteX3-7" fmla="*/ 1576606 w 3239999"/>
              <a:gd name="connsiteY3-8" fmla="*/ 526981 h 3032924"/>
              <a:gd name="connsiteX4-9" fmla="*/ 1576606 w 3239999"/>
              <a:gd name="connsiteY4-10" fmla="*/ 2765302 h 3032924"/>
              <a:gd name="connsiteX5-11" fmla="*/ 378630 w 3239999"/>
              <a:gd name="connsiteY5-12" fmla="*/ 2472117 h 3032924"/>
              <a:gd name="connsiteX6-13" fmla="*/ 384918 w 3239999"/>
              <a:gd name="connsiteY6-14" fmla="*/ 526981 h 3032924"/>
              <a:gd name="connsiteX7-15" fmla="*/ 239143 w 3239999"/>
              <a:gd name="connsiteY7-16" fmla="*/ 526981 h 3032924"/>
              <a:gd name="connsiteX8-17" fmla="*/ 239143 w 3239999"/>
              <a:gd name="connsiteY8-18" fmla="*/ 2776423 h 3032924"/>
              <a:gd name="connsiteX9-19" fmla="*/ 1576606 w 3239999"/>
              <a:gd name="connsiteY9-20" fmla="*/ 2776423 h 3032924"/>
              <a:gd name="connsiteX10-21" fmla="*/ 1576606 w 3239999"/>
              <a:gd name="connsiteY10-22" fmla="*/ 2778202 h 3032924"/>
              <a:gd name="connsiteX11-23" fmla="*/ 1663394 w 3239999"/>
              <a:gd name="connsiteY11-24" fmla="*/ 2778202 h 3032924"/>
              <a:gd name="connsiteX12-25" fmla="*/ 1663394 w 3239999"/>
              <a:gd name="connsiteY12-26" fmla="*/ 2776423 h 3032924"/>
              <a:gd name="connsiteX13-27" fmla="*/ 3000856 w 3239999"/>
              <a:gd name="connsiteY13-28" fmla="*/ 2776423 h 3032924"/>
              <a:gd name="connsiteX14-29" fmla="*/ 3000856 w 3239999"/>
              <a:gd name="connsiteY14-30" fmla="*/ 526981 h 3032924"/>
              <a:gd name="connsiteX15-31" fmla="*/ 2855082 w 3239999"/>
              <a:gd name="connsiteY15-32" fmla="*/ 526981 h 3032924"/>
              <a:gd name="connsiteX16-33" fmla="*/ 2861369 w 3239999"/>
              <a:gd name="connsiteY16-34" fmla="*/ 2472117 h 3032924"/>
              <a:gd name="connsiteX17-35" fmla="*/ 1663394 w 3239999"/>
              <a:gd name="connsiteY17-36" fmla="*/ 2765302 h 3032924"/>
              <a:gd name="connsiteX18-37" fmla="*/ 1663394 w 3239999"/>
              <a:gd name="connsiteY18-38" fmla="*/ 526981 h 3032924"/>
              <a:gd name="connsiteX19-39" fmla="*/ 1663394 w 3239999"/>
              <a:gd name="connsiteY19-40" fmla="*/ 430441 h 3032924"/>
              <a:gd name="connsiteX20-41" fmla="*/ 1663394 w 3239999"/>
              <a:gd name="connsiteY20-42" fmla="*/ 402054 h 3032924"/>
              <a:gd name="connsiteX21-43" fmla="*/ 2406065 w 3239999"/>
              <a:gd name="connsiteY21-44" fmla="*/ 22 h 3032924"/>
              <a:gd name="connsiteX22-45" fmla="*/ 2853673 w 3239999"/>
              <a:gd name="connsiteY22-46" fmla="*/ 91100 h 3032924"/>
              <a:gd name="connsiteX23-47" fmla="*/ 2854770 w 3239999"/>
              <a:gd name="connsiteY23-48" fmla="*/ 430441 h 3032924"/>
              <a:gd name="connsiteX24-49" fmla="*/ 3120669 w 3239999"/>
              <a:gd name="connsiteY24-50" fmla="*/ 428517 h 3032924"/>
              <a:gd name="connsiteX25-51" fmla="*/ 3120669 w 3239999"/>
              <a:gd name="connsiteY25-52" fmla="*/ 738345 h 3032924"/>
              <a:gd name="connsiteX26-53" fmla="*/ 3239999 w 3239999"/>
              <a:gd name="connsiteY26-54" fmla="*/ 738345 h 3032924"/>
              <a:gd name="connsiteX27-55" fmla="*/ 3239999 w 3239999"/>
              <a:gd name="connsiteY27-56" fmla="*/ 3032924 h 3032924"/>
              <a:gd name="connsiteX28-57" fmla="*/ 0 w 3239999"/>
              <a:gd name="connsiteY28-58" fmla="*/ 3032924 h 3032924"/>
              <a:gd name="connsiteX29-59" fmla="*/ 0 w 3239999"/>
              <a:gd name="connsiteY29-60" fmla="*/ 738345 h 3032924"/>
              <a:gd name="connsiteX30-61" fmla="*/ 102477 w 3239999"/>
              <a:gd name="connsiteY30-62" fmla="*/ 738345 h 3032924"/>
              <a:gd name="connsiteX31-63" fmla="*/ 102477 w 3239999"/>
              <a:gd name="connsiteY31-64" fmla="*/ 428517 h 3032924"/>
              <a:gd name="connsiteX32-65" fmla="*/ 385229 w 3239999"/>
              <a:gd name="connsiteY32-66" fmla="*/ 430441 h 3032924"/>
              <a:gd name="connsiteX33-67" fmla="*/ 386326 w 3239999"/>
              <a:gd name="connsiteY33-68" fmla="*/ 91100 h 3032924"/>
              <a:gd name="connsiteX34-69" fmla="*/ 833935 w 3239999"/>
              <a:gd name="connsiteY34-70" fmla="*/ 22 h 3032924"/>
              <a:gd name="connsiteX0-71" fmla="*/ 833935 w 3239999"/>
              <a:gd name="connsiteY0-72" fmla="*/ 22 h 3032924"/>
              <a:gd name="connsiteX1-73" fmla="*/ 1576606 w 3239999"/>
              <a:gd name="connsiteY1-74" fmla="*/ 402054 h 3032924"/>
              <a:gd name="connsiteX2-75" fmla="*/ 1576606 w 3239999"/>
              <a:gd name="connsiteY2-76" fmla="*/ 430441 h 3032924"/>
              <a:gd name="connsiteX3-77" fmla="*/ 1576606 w 3239999"/>
              <a:gd name="connsiteY3-78" fmla="*/ 526981 h 3032924"/>
              <a:gd name="connsiteX4-79" fmla="*/ 1576606 w 3239999"/>
              <a:gd name="connsiteY4-80" fmla="*/ 2765302 h 3032924"/>
              <a:gd name="connsiteX5-81" fmla="*/ 378630 w 3239999"/>
              <a:gd name="connsiteY5-82" fmla="*/ 2472117 h 3032924"/>
              <a:gd name="connsiteX6-83" fmla="*/ 384918 w 3239999"/>
              <a:gd name="connsiteY6-84" fmla="*/ 526981 h 3032924"/>
              <a:gd name="connsiteX7-85" fmla="*/ 239143 w 3239999"/>
              <a:gd name="connsiteY7-86" fmla="*/ 526981 h 3032924"/>
              <a:gd name="connsiteX8-87" fmla="*/ 239143 w 3239999"/>
              <a:gd name="connsiteY8-88" fmla="*/ 2776423 h 3032924"/>
              <a:gd name="connsiteX9-89" fmla="*/ 1576606 w 3239999"/>
              <a:gd name="connsiteY9-90" fmla="*/ 2776423 h 3032924"/>
              <a:gd name="connsiteX10-91" fmla="*/ 1576606 w 3239999"/>
              <a:gd name="connsiteY10-92" fmla="*/ 2778202 h 3032924"/>
              <a:gd name="connsiteX11-93" fmla="*/ 1663394 w 3239999"/>
              <a:gd name="connsiteY11-94" fmla="*/ 2778202 h 3032924"/>
              <a:gd name="connsiteX12-95" fmla="*/ 1663394 w 3239999"/>
              <a:gd name="connsiteY12-96" fmla="*/ 2776423 h 3032924"/>
              <a:gd name="connsiteX13-97" fmla="*/ 3000856 w 3239999"/>
              <a:gd name="connsiteY13-98" fmla="*/ 2776423 h 3032924"/>
              <a:gd name="connsiteX14-99" fmla="*/ 3000856 w 3239999"/>
              <a:gd name="connsiteY14-100" fmla="*/ 526981 h 3032924"/>
              <a:gd name="connsiteX15-101" fmla="*/ 2855082 w 3239999"/>
              <a:gd name="connsiteY15-102" fmla="*/ 526981 h 3032924"/>
              <a:gd name="connsiteX16-103" fmla="*/ 2861369 w 3239999"/>
              <a:gd name="connsiteY16-104" fmla="*/ 2472117 h 3032924"/>
              <a:gd name="connsiteX17-105" fmla="*/ 1663394 w 3239999"/>
              <a:gd name="connsiteY17-106" fmla="*/ 2765302 h 3032924"/>
              <a:gd name="connsiteX18-107" fmla="*/ 1663394 w 3239999"/>
              <a:gd name="connsiteY18-108" fmla="*/ 526981 h 3032924"/>
              <a:gd name="connsiteX19-109" fmla="*/ 1663394 w 3239999"/>
              <a:gd name="connsiteY19-110" fmla="*/ 430441 h 3032924"/>
              <a:gd name="connsiteX20-111" fmla="*/ 1663394 w 3239999"/>
              <a:gd name="connsiteY20-112" fmla="*/ 402054 h 3032924"/>
              <a:gd name="connsiteX21-113" fmla="*/ 2406065 w 3239999"/>
              <a:gd name="connsiteY21-114" fmla="*/ 22 h 3032924"/>
              <a:gd name="connsiteX22-115" fmla="*/ 2853673 w 3239999"/>
              <a:gd name="connsiteY22-116" fmla="*/ 91100 h 3032924"/>
              <a:gd name="connsiteX23-117" fmla="*/ 2854770 w 3239999"/>
              <a:gd name="connsiteY23-118" fmla="*/ 430441 h 3032924"/>
              <a:gd name="connsiteX24-119" fmla="*/ 3120669 w 3239999"/>
              <a:gd name="connsiteY24-120" fmla="*/ 428517 h 3032924"/>
              <a:gd name="connsiteX25-121" fmla="*/ 3120669 w 3239999"/>
              <a:gd name="connsiteY25-122" fmla="*/ 738345 h 3032924"/>
              <a:gd name="connsiteX26-123" fmla="*/ 3239999 w 3239999"/>
              <a:gd name="connsiteY26-124" fmla="*/ 738345 h 3032924"/>
              <a:gd name="connsiteX27-125" fmla="*/ 3239999 w 3239999"/>
              <a:gd name="connsiteY27-126" fmla="*/ 3032924 h 3032924"/>
              <a:gd name="connsiteX28-127" fmla="*/ 0 w 3239999"/>
              <a:gd name="connsiteY28-128" fmla="*/ 3032924 h 3032924"/>
              <a:gd name="connsiteX29-129" fmla="*/ 0 w 3239999"/>
              <a:gd name="connsiteY29-130" fmla="*/ 738345 h 3032924"/>
              <a:gd name="connsiteX30-131" fmla="*/ 102477 w 3239999"/>
              <a:gd name="connsiteY30-132" fmla="*/ 738345 h 3032924"/>
              <a:gd name="connsiteX31-133" fmla="*/ 102477 w 3239999"/>
              <a:gd name="connsiteY31-134" fmla="*/ 428517 h 3032924"/>
              <a:gd name="connsiteX32-135" fmla="*/ 385229 w 3239999"/>
              <a:gd name="connsiteY32-136" fmla="*/ 430441 h 3032924"/>
              <a:gd name="connsiteX33-137" fmla="*/ 386326 w 3239999"/>
              <a:gd name="connsiteY33-138" fmla="*/ 91100 h 3032924"/>
              <a:gd name="connsiteX34-139" fmla="*/ 833935 w 3239999"/>
              <a:gd name="connsiteY34-140" fmla="*/ 22 h 3032924"/>
              <a:gd name="connsiteX0-141" fmla="*/ 1576606 w 3239999"/>
              <a:gd name="connsiteY0-142" fmla="*/ 2778202 h 3032924"/>
              <a:gd name="connsiteX1-143" fmla="*/ 1663394 w 3239999"/>
              <a:gd name="connsiteY1-144" fmla="*/ 2778202 h 3032924"/>
              <a:gd name="connsiteX2-145" fmla="*/ 1663394 w 3239999"/>
              <a:gd name="connsiteY2-146" fmla="*/ 2776423 h 3032924"/>
              <a:gd name="connsiteX3-147" fmla="*/ 3000856 w 3239999"/>
              <a:gd name="connsiteY3-148" fmla="*/ 2776423 h 3032924"/>
              <a:gd name="connsiteX4-149" fmla="*/ 3000856 w 3239999"/>
              <a:gd name="connsiteY4-150" fmla="*/ 526981 h 3032924"/>
              <a:gd name="connsiteX5-151" fmla="*/ 2855082 w 3239999"/>
              <a:gd name="connsiteY5-152" fmla="*/ 526981 h 3032924"/>
              <a:gd name="connsiteX6-153" fmla="*/ 2861369 w 3239999"/>
              <a:gd name="connsiteY6-154" fmla="*/ 2472117 h 3032924"/>
              <a:gd name="connsiteX7-155" fmla="*/ 1663394 w 3239999"/>
              <a:gd name="connsiteY7-156" fmla="*/ 2765302 h 3032924"/>
              <a:gd name="connsiteX8-157" fmla="*/ 1663394 w 3239999"/>
              <a:gd name="connsiteY8-158" fmla="*/ 526981 h 3032924"/>
              <a:gd name="connsiteX9-159" fmla="*/ 1663394 w 3239999"/>
              <a:gd name="connsiteY9-160" fmla="*/ 430441 h 3032924"/>
              <a:gd name="connsiteX10-161" fmla="*/ 1663394 w 3239999"/>
              <a:gd name="connsiteY10-162" fmla="*/ 402054 h 3032924"/>
              <a:gd name="connsiteX11-163" fmla="*/ 2406065 w 3239999"/>
              <a:gd name="connsiteY11-164" fmla="*/ 22 h 3032924"/>
              <a:gd name="connsiteX12-165" fmla="*/ 2853673 w 3239999"/>
              <a:gd name="connsiteY12-166" fmla="*/ 91100 h 3032924"/>
              <a:gd name="connsiteX13-167" fmla="*/ 2854770 w 3239999"/>
              <a:gd name="connsiteY13-168" fmla="*/ 430441 h 3032924"/>
              <a:gd name="connsiteX14-169" fmla="*/ 3120669 w 3239999"/>
              <a:gd name="connsiteY14-170" fmla="*/ 428517 h 3032924"/>
              <a:gd name="connsiteX15-171" fmla="*/ 3120669 w 3239999"/>
              <a:gd name="connsiteY15-172" fmla="*/ 738345 h 3032924"/>
              <a:gd name="connsiteX16-173" fmla="*/ 3239999 w 3239999"/>
              <a:gd name="connsiteY16-174" fmla="*/ 738345 h 3032924"/>
              <a:gd name="connsiteX17-175" fmla="*/ 3239999 w 3239999"/>
              <a:gd name="connsiteY17-176" fmla="*/ 3032924 h 3032924"/>
              <a:gd name="connsiteX18-177" fmla="*/ 0 w 3239999"/>
              <a:gd name="connsiteY18-178" fmla="*/ 3032924 h 3032924"/>
              <a:gd name="connsiteX19-179" fmla="*/ 0 w 3239999"/>
              <a:gd name="connsiteY19-180" fmla="*/ 738345 h 3032924"/>
              <a:gd name="connsiteX20-181" fmla="*/ 102477 w 3239999"/>
              <a:gd name="connsiteY20-182" fmla="*/ 738345 h 3032924"/>
              <a:gd name="connsiteX21-183" fmla="*/ 102477 w 3239999"/>
              <a:gd name="connsiteY21-184" fmla="*/ 428517 h 3032924"/>
              <a:gd name="connsiteX22-185" fmla="*/ 385229 w 3239999"/>
              <a:gd name="connsiteY22-186" fmla="*/ 430441 h 3032924"/>
              <a:gd name="connsiteX23-187" fmla="*/ 386326 w 3239999"/>
              <a:gd name="connsiteY23-188" fmla="*/ 91100 h 3032924"/>
              <a:gd name="connsiteX24-189" fmla="*/ 833935 w 3239999"/>
              <a:gd name="connsiteY24-190" fmla="*/ 22 h 3032924"/>
              <a:gd name="connsiteX25-191" fmla="*/ 1576606 w 3239999"/>
              <a:gd name="connsiteY25-192" fmla="*/ 402054 h 3032924"/>
              <a:gd name="connsiteX26-193" fmla="*/ 1576606 w 3239999"/>
              <a:gd name="connsiteY26-194" fmla="*/ 430441 h 3032924"/>
              <a:gd name="connsiteX27-195" fmla="*/ 1576606 w 3239999"/>
              <a:gd name="connsiteY27-196" fmla="*/ 526981 h 3032924"/>
              <a:gd name="connsiteX28-197" fmla="*/ 1576606 w 3239999"/>
              <a:gd name="connsiteY28-198" fmla="*/ 2765302 h 3032924"/>
              <a:gd name="connsiteX29-199" fmla="*/ 378630 w 3239999"/>
              <a:gd name="connsiteY29-200" fmla="*/ 2472117 h 3032924"/>
              <a:gd name="connsiteX30-201" fmla="*/ 384918 w 3239999"/>
              <a:gd name="connsiteY30-202" fmla="*/ 526981 h 3032924"/>
              <a:gd name="connsiteX31-203" fmla="*/ 239143 w 3239999"/>
              <a:gd name="connsiteY31-204" fmla="*/ 526981 h 3032924"/>
              <a:gd name="connsiteX32-205" fmla="*/ 239143 w 3239999"/>
              <a:gd name="connsiteY32-206" fmla="*/ 2776423 h 3032924"/>
              <a:gd name="connsiteX33-207" fmla="*/ 1576606 w 3239999"/>
              <a:gd name="connsiteY33-208" fmla="*/ 2776423 h 3032924"/>
              <a:gd name="connsiteX34-209" fmla="*/ 1668046 w 3239999"/>
              <a:gd name="connsiteY34-210" fmla="*/ 2869642 h 3032924"/>
              <a:gd name="connsiteX0-211" fmla="*/ 1576606 w 3239999"/>
              <a:gd name="connsiteY0-212" fmla="*/ 2778202 h 3032924"/>
              <a:gd name="connsiteX1-213" fmla="*/ 1663394 w 3239999"/>
              <a:gd name="connsiteY1-214" fmla="*/ 2778202 h 3032924"/>
              <a:gd name="connsiteX2-215" fmla="*/ 1663394 w 3239999"/>
              <a:gd name="connsiteY2-216" fmla="*/ 2776423 h 3032924"/>
              <a:gd name="connsiteX3-217" fmla="*/ 3000856 w 3239999"/>
              <a:gd name="connsiteY3-218" fmla="*/ 2776423 h 3032924"/>
              <a:gd name="connsiteX4-219" fmla="*/ 3000856 w 3239999"/>
              <a:gd name="connsiteY4-220" fmla="*/ 526981 h 3032924"/>
              <a:gd name="connsiteX5-221" fmla="*/ 2855082 w 3239999"/>
              <a:gd name="connsiteY5-222" fmla="*/ 526981 h 3032924"/>
              <a:gd name="connsiteX6-223" fmla="*/ 2861369 w 3239999"/>
              <a:gd name="connsiteY6-224" fmla="*/ 2472117 h 3032924"/>
              <a:gd name="connsiteX7-225" fmla="*/ 1663394 w 3239999"/>
              <a:gd name="connsiteY7-226" fmla="*/ 2765302 h 3032924"/>
              <a:gd name="connsiteX8-227" fmla="*/ 1663394 w 3239999"/>
              <a:gd name="connsiteY8-228" fmla="*/ 526981 h 3032924"/>
              <a:gd name="connsiteX9-229" fmla="*/ 1663394 w 3239999"/>
              <a:gd name="connsiteY9-230" fmla="*/ 430441 h 3032924"/>
              <a:gd name="connsiteX10-231" fmla="*/ 1663394 w 3239999"/>
              <a:gd name="connsiteY10-232" fmla="*/ 402054 h 3032924"/>
              <a:gd name="connsiteX11-233" fmla="*/ 2406065 w 3239999"/>
              <a:gd name="connsiteY11-234" fmla="*/ 22 h 3032924"/>
              <a:gd name="connsiteX12-235" fmla="*/ 2853673 w 3239999"/>
              <a:gd name="connsiteY12-236" fmla="*/ 91100 h 3032924"/>
              <a:gd name="connsiteX13-237" fmla="*/ 2854770 w 3239999"/>
              <a:gd name="connsiteY13-238" fmla="*/ 430441 h 3032924"/>
              <a:gd name="connsiteX14-239" fmla="*/ 3120669 w 3239999"/>
              <a:gd name="connsiteY14-240" fmla="*/ 428517 h 3032924"/>
              <a:gd name="connsiteX15-241" fmla="*/ 3120669 w 3239999"/>
              <a:gd name="connsiteY15-242" fmla="*/ 738345 h 3032924"/>
              <a:gd name="connsiteX16-243" fmla="*/ 3239999 w 3239999"/>
              <a:gd name="connsiteY16-244" fmla="*/ 738345 h 3032924"/>
              <a:gd name="connsiteX17-245" fmla="*/ 3239999 w 3239999"/>
              <a:gd name="connsiteY17-246" fmla="*/ 3032924 h 3032924"/>
              <a:gd name="connsiteX18-247" fmla="*/ 0 w 3239999"/>
              <a:gd name="connsiteY18-248" fmla="*/ 3032924 h 3032924"/>
              <a:gd name="connsiteX19-249" fmla="*/ 0 w 3239999"/>
              <a:gd name="connsiteY19-250" fmla="*/ 738345 h 3032924"/>
              <a:gd name="connsiteX20-251" fmla="*/ 102477 w 3239999"/>
              <a:gd name="connsiteY20-252" fmla="*/ 738345 h 3032924"/>
              <a:gd name="connsiteX21-253" fmla="*/ 102477 w 3239999"/>
              <a:gd name="connsiteY21-254" fmla="*/ 428517 h 3032924"/>
              <a:gd name="connsiteX22-255" fmla="*/ 385229 w 3239999"/>
              <a:gd name="connsiteY22-256" fmla="*/ 430441 h 3032924"/>
              <a:gd name="connsiteX23-257" fmla="*/ 386326 w 3239999"/>
              <a:gd name="connsiteY23-258" fmla="*/ 91100 h 3032924"/>
              <a:gd name="connsiteX24-259" fmla="*/ 833935 w 3239999"/>
              <a:gd name="connsiteY24-260" fmla="*/ 22 h 3032924"/>
              <a:gd name="connsiteX25-261" fmla="*/ 1576606 w 3239999"/>
              <a:gd name="connsiteY25-262" fmla="*/ 402054 h 3032924"/>
              <a:gd name="connsiteX26-263" fmla="*/ 1576606 w 3239999"/>
              <a:gd name="connsiteY26-264" fmla="*/ 430441 h 3032924"/>
              <a:gd name="connsiteX27-265" fmla="*/ 1576606 w 3239999"/>
              <a:gd name="connsiteY27-266" fmla="*/ 526981 h 3032924"/>
              <a:gd name="connsiteX28-267" fmla="*/ 1576606 w 3239999"/>
              <a:gd name="connsiteY28-268" fmla="*/ 2765302 h 3032924"/>
              <a:gd name="connsiteX29-269" fmla="*/ 378630 w 3239999"/>
              <a:gd name="connsiteY29-270" fmla="*/ 2472117 h 3032924"/>
              <a:gd name="connsiteX30-271" fmla="*/ 384918 w 3239999"/>
              <a:gd name="connsiteY30-272" fmla="*/ 526981 h 3032924"/>
              <a:gd name="connsiteX31-273" fmla="*/ 239143 w 3239999"/>
              <a:gd name="connsiteY31-274" fmla="*/ 526981 h 3032924"/>
              <a:gd name="connsiteX32-275" fmla="*/ 239143 w 3239999"/>
              <a:gd name="connsiteY32-276" fmla="*/ 2776423 h 3032924"/>
              <a:gd name="connsiteX33-277" fmla="*/ 1576606 w 3239999"/>
              <a:gd name="connsiteY33-278" fmla="*/ 2776423 h 3032924"/>
              <a:gd name="connsiteX34-279" fmla="*/ 1668046 w 3239999"/>
              <a:gd name="connsiteY34-280" fmla="*/ 2869642 h 3032924"/>
              <a:gd name="connsiteX0-281" fmla="*/ 1576606 w 3239999"/>
              <a:gd name="connsiteY0-282" fmla="*/ 2778202 h 3032924"/>
              <a:gd name="connsiteX1-283" fmla="*/ 1663394 w 3239999"/>
              <a:gd name="connsiteY1-284" fmla="*/ 2778202 h 3032924"/>
              <a:gd name="connsiteX2-285" fmla="*/ 1663394 w 3239999"/>
              <a:gd name="connsiteY2-286" fmla="*/ 2776423 h 3032924"/>
              <a:gd name="connsiteX3-287" fmla="*/ 3000856 w 3239999"/>
              <a:gd name="connsiteY3-288" fmla="*/ 2776423 h 3032924"/>
              <a:gd name="connsiteX4-289" fmla="*/ 3000856 w 3239999"/>
              <a:gd name="connsiteY4-290" fmla="*/ 526981 h 3032924"/>
              <a:gd name="connsiteX5-291" fmla="*/ 2855082 w 3239999"/>
              <a:gd name="connsiteY5-292" fmla="*/ 526981 h 3032924"/>
              <a:gd name="connsiteX6-293" fmla="*/ 2861369 w 3239999"/>
              <a:gd name="connsiteY6-294" fmla="*/ 2472117 h 3032924"/>
              <a:gd name="connsiteX7-295" fmla="*/ 1663394 w 3239999"/>
              <a:gd name="connsiteY7-296" fmla="*/ 2765302 h 3032924"/>
              <a:gd name="connsiteX8-297" fmla="*/ 1663394 w 3239999"/>
              <a:gd name="connsiteY8-298" fmla="*/ 526981 h 3032924"/>
              <a:gd name="connsiteX9-299" fmla="*/ 1663394 w 3239999"/>
              <a:gd name="connsiteY9-300" fmla="*/ 430441 h 3032924"/>
              <a:gd name="connsiteX10-301" fmla="*/ 1663394 w 3239999"/>
              <a:gd name="connsiteY10-302" fmla="*/ 402054 h 3032924"/>
              <a:gd name="connsiteX11-303" fmla="*/ 2406065 w 3239999"/>
              <a:gd name="connsiteY11-304" fmla="*/ 22 h 3032924"/>
              <a:gd name="connsiteX12-305" fmla="*/ 2853673 w 3239999"/>
              <a:gd name="connsiteY12-306" fmla="*/ 91100 h 3032924"/>
              <a:gd name="connsiteX13-307" fmla="*/ 2854770 w 3239999"/>
              <a:gd name="connsiteY13-308" fmla="*/ 430441 h 3032924"/>
              <a:gd name="connsiteX14-309" fmla="*/ 3120669 w 3239999"/>
              <a:gd name="connsiteY14-310" fmla="*/ 428517 h 3032924"/>
              <a:gd name="connsiteX15-311" fmla="*/ 3120669 w 3239999"/>
              <a:gd name="connsiteY15-312" fmla="*/ 738345 h 3032924"/>
              <a:gd name="connsiteX16-313" fmla="*/ 3239999 w 3239999"/>
              <a:gd name="connsiteY16-314" fmla="*/ 738345 h 3032924"/>
              <a:gd name="connsiteX17-315" fmla="*/ 3239999 w 3239999"/>
              <a:gd name="connsiteY17-316" fmla="*/ 3032924 h 3032924"/>
              <a:gd name="connsiteX18-317" fmla="*/ 0 w 3239999"/>
              <a:gd name="connsiteY18-318" fmla="*/ 3032924 h 3032924"/>
              <a:gd name="connsiteX19-319" fmla="*/ 0 w 3239999"/>
              <a:gd name="connsiteY19-320" fmla="*/ 738345 h 3032924"/>
              <a:gd name="connsiteX20-321" fmla="*/ 102477 w 3239999"/>
              <a:gd name="connsiteY20-322" fmla="*/ 738345 h 3032924"/>
              <a:gd name="connsiteX21-323" fmla="*/ 102477 w 3239999"/>
              <a:gd name="connsiteY21-324" fmla="*/ 428517 h 3032924"/>
              <a:gd name="connsiteX22-325" fmla="*/ 385229 w 3239999"/>
              <a:gd name="connsiteY22-326" fmla="*/ 430441 h 3032924"/>
              <a:gd name="connsiteX23-327" fmla="*/ 386326 w 3239999"/>
              <a:gd name="connsiteY23-328" fmla="*/ 91100 h 3032924"/>
              <a:gd name="connsiteX24-329" fmla="*/ 833935 w 3239999"/>
              <a:gd name="connsiteY24-330" fmla="*/ 22 h 3032924"/>
              <a:gd name="connsiteX25-331" fmla="*/ 1576606 w 3239999"/>
              <a:gd name="connsiteY25-332" fmla="*/ 402054 h 3032924"/>
              <a:gd name="connsiteX26-333" fmla="*/ 1576606 w 3239999"/>
              <a:gd name="connsiteY26-334" fmla="*/ 430441 h 3032924"/>
              <a:gd name="connsiteX27-335" fmla="*/ 1576606 w 3239999"/>
              <a:gd name="connsiteY27-336" fmla="*/ 526981 h 3032924"/>
              <a:gd name="connsiteX28-337" fmla="*/ 1576606 w 3239999"/>
              <a:gd name="connsiteY28-338" fmla="*/ 2765302 h 3032924"/>
              <a:gd name="connsiteX29-339" fmla="*/ 378630 w 3239999"/>
              <a:gd name="connsiteY29-340" fmla="*/ 2472117 h 3032924"/>
              <a:gd name="connsiteX30-341" fmla="*/ 384918 w 3239999"/>
              <a:gd name="connsiteY30-342" fmla="*/ 526981 h 3032924"/>
              <a:gd name="connsiteX31-343" fmla="*/ 239143 w 3239999"/>
              <a:gd name="connsiteY31-344" fmla="*/ 526981 h 3032924"/>
              <a:gd name="connsiteX32-345" fmla="*/ 239143 w 3239999"/>
              <a:gd name="connsiteY32-346" fmla="*/ 2776423 h 3032924"/>
              <a:gd name="connsiteX33-347" fmla="*/ 1576606 w 3239999"/>
              <a:gd name="connsiteY33-348" fmla="*/ 2776423 h 3032924"/>
              <a:gd name="connsiteX34-349" fmla="*/ 1668046 w 3239999"/>
              <a:gd name="connsiteY34-350" fmla="*/ 2869642 h 3032924"/>
              <a:gd name="connsiteX0-351" fmla="*/ 1576606 w 3239999"/>
              <a:gd name="connsiteY0-352" fmla="*/ 2778202 h 3032924"/>
              <a:gd name="connsiteX1-353" fmla="*/ 1663394 w 3239999"/>
              <a:gd name="connsiteY1-354" fmla="*/ 2778202 h 3032924"/>
              <a:gd name="connsiteX2-355" fmla="*/ 1663394 w 3239999"/>
              <a:gd name="connsiteY2-356" fmla="*/ 2776423 h 3032924"/>
              <a:gd name="connsiteX3-357" fmla="*/ 3000856 w 3239999"/>
              <a:gd name="connsiteY3-358" fmla="*/ 2776423 h 3032924"/>
              <a:gd name="connsiteX4-359" fmla="*/ 3000856 w 3239999"/>
              <a:gd name="connsiteY4-360" fmla="*/ 526981 h 3032924"/>
              <a:gd name="connsiteX5-361" fmla="*/ 2855082 w 3239999"/>
              <a:gd name="connsiteY5-362" fmla="*/ 526981 h 3032924"/>
              <a:gd name="connsiteX6-363" fmla="*/ 2861369 w 3239999"/>
              <a:gd name="connsiteY6-364" fmla="*/ 2472117 h 3032924"/>
              <a:gd name="connsiteX7-365" fmla="*/ 1663394 w 3239999"/>
              <a:gd name="connsiteY7-366" fmla="*/ 2765302 h 3032924"/>
              <a:gd name="connsiteX8-367" fmla="*/ 1663394 w 3239999"/>
              <a:gd name="connsiteY8-368" fmla="*/ 526981 h 3032924"/>
              <a:gd name="connsiteX9-369" fmla="*/ 1663394 w 3239999"/>
              <a:gd name="connsiteY9-370" fmla="*/ 430441 h 3032924"/>
              <a:gd name="connsiteX10-371" fmla="*/ 1663394 w 3239999"/>
              <a:gd name="connsiteY10-372" fmla="*/ 402054 h 3032924"/>
              <a:gd name="connsiteX11-373" fmla="*/ 2406065 w 3239999"/>
              <a:gd name="connsiteY11-374" fmla="*/ 22 h 3032924"/>
              <a:gd name="connsiteX12-375" fmla="*/ 2853673 w 3239999"/>
              <a:gd name="connsiteY12-376" fmla="*/ 91100 h 3032924"/>
              <a:gd name="connsiteX13-377" fmla="*/ 2854770 w 3239999"/>
              <a:gd name="connsiteY13-378" fmla="*/ 430441 h 3032924"/>
              <a:gd name="connsiteX14-379" fmla="*/ 3120669 w 3239999"/>
              <a:gd name="connsiteY14-380" fmla="*/ 428517 h 3032924"/>
              <a:gd name="connsiteX15-381" fmla="*/ 3120669 w 3239999"/>
              <a:gd name="connsiteY15-382" fmla="*/ 738345 h 3032924"/>
              <a:gd name="connsiteX16-383" fmla="*/ 3239999 w 3239999"/>
              <a:gd name="connsiteY16-384" fmla="*/ 738345 h 3032924"/>
              <a:gd name="connsiteX17-385" fmla="*/ 3239999 w 3239999"/>
              <a:gd name="connsiteY17-386" fmla="*/ 3032924 h 3032924"/>
              <a:gd name="connsiteX18-387" fmla="*/ 0 w 3239999"/>
              <a:gd name="connsiteY18-388" fmla="*/ 3032924 h 3032924"/>
              <a:gd name="connsiteX19-389" fmla="*/ 0 w 3239999"/>
              <a:gd name="connsiteY19-390" fmla="*/ 738345 h 3032924"/>
              <a:gd name="connsiteX20-391" fmla="*/ 102477 w 3239999"/>
              <a:gd name="connsiteY20-392" fmla="*/ 738345 h 3032924"/>
              <a:gd name="connsiteX21-393" fmla="*/ 102477 w 3239999"/>
              <a:gd name="connsiteY21-394" fmla="*/ 428517 h 3032924"/>
              <a:gd name="connsiteX22-395" fmla="*/ 385229 w 3239999"/>
              <a:gd name="connsiteY22-396" fmla="*/ 430441 h 3032924"/>
              <a:gd name="connsiteX23-397" fmla="*/ 386326 w 3239999"/>
              <a:gd name="connsiteY23-398" fmla="*/ 91100 h 3032924"/>
              <a:gd name="connsiteX24-399" fmla="*/ 833935 w 3239999"/>
              <a:gd name="connsiteY24-400" fmla="*/ 22 h 3032924"/>
              <a:gd name="connsiteX25-401" fmla="*/ 1576606 w 3239999"/>
              <a:gd name="connsiteY25-402" fmla="*/ 402054 h 3032924"/>
              <a:gd name="connsiteX26-403" fmla="*/ 1576606 w 3239999"/>
              <a:gd name="connsiteY26-404" fmla="*/ 430441 h 3032924"/>
              <a:gd name="connsiteX27-405" fmla="*/ 1576606 w 3239999"/>
              <a:gd name="connsiteY27-406" fmla="*/ 526981 h 3032924"/>
              <a:gd name="connsiteX28-407" fmla="*/ 1576606 w 3239999"/>
              <a:gd name="connsiteY28-408" fmla="*/ 2765302 h 3032924"/>
              <a:gd name="connsiteX29-409" fmla="*/ 378630 w 3239999"/>
              <a:gd name="connsiteY29-410" fmla="*/ 2472117 h 3032924"/>
              <a:gd name="connsiteX30-411" fmla="*/ 384918 w 3239999"/>
              <a:gd name="connsiteY30-412" fmla="*/ 526981 h 3032924"/>
              <a:gd name="connsiteX31-413" fmla="*/ 239143 w 3239999"/>
              <a:gd name="connsiteY31-414" fmla="*/ 526981 h 3032924"/>
              <a:gd name="connsiteX32-415" fmla="*/ 239143 w 3239999"/>
              <a:gd name="connsiteY32-416" fmla="*/ 2776423 h 3032924"/>
              <a:gd name="connsiteX33-417" fmla="*/ 1576606 w 3239999"/>
              <a:gd name="connsiteY33-418" fmla="*/ 2776423 h 3032924"/>
              <a:gd name="connsiteX34-419" fmla="*/ 1668046 w 3239999"/>
              <a:gd name="connsiteY34-420" fmla="*/ 2869642 h 3032924"/>
              <a:gd name="connsiteX0-421" fmla="*/ 1576606 w 3239999"/>
              <a:gd name="connsiteY0-422" fmla="*/ 2778202 h 3032924"/>
              <a:gd name="connsiteX1-423" fmla="*/ 1663394 w 3239999"/>
              <a:gd name="connsiteY1-424" fmla="*/ 2778202 h 3032924"/>
              <a:gd name="connsiteX2-425" fmla="*/ 1663394 w 3239999"/>
              <a:gd name="connsiteY2-426" fmla="*/ 2776423 h 3032924"/>
              <a:gd name="connsiteX3-427" fmla="*/ 3000856 w 3239999"/>
              <a:gd name="connsiteY3-428" fmla="*/ 2776423 h 3032924"/>
              <a:gd name="connsiteX4-429" fmla="*/ 3000856 w 3239999"/>
              <a:gd name="connsiteY4-430" fmla="*/ 526981 h 3032924"/>
              <a:gd name="connsiteX5-431" fmla="*/ 2855082 w 3239999"/>
              <a:gd name="connsiteY5-432" fmla="*/ 526981 h 3032924"/>
              <a:gd name="connsiteX6-433" fmla="*/ 2861369 w 3239999"/>
              <a:gd name="connsiteY6-434" fmla="*/ 2472117 h 3032924"/>
              <a:gd name="connsiteX7-435" fmla="*/ 1663394 w 3239999"/>
              <a:gd name="connsiteY7-436" fmla="*/ 2765302 h 3032924"/>
              <a:gd name="connsiteX8-437" fmla="*/ 1663394 w 3239999"/>
              <a:gd name="connsiteY8-438" fmla="*/ 526981 h 3032924"/>
              <a:gd name="connsiteX9-439" fmla="*/ 1663394 w 3239999"/>
              <a:gd name="connsiteY9-440" fmla="*/ 430441 h 3032924"/>
              <a:gd name="connsiteX10-441" fmla="*/ 1663394 w 3239999"/>
              <a:gd name="connsiteY10-442" fmla="*/ 402054 h 3032924"/>
              <a:gd name="connsiteX11-443" fmla="*/ 2406065 w 3239999"/>
              <a:gd name="connsiteY11-444" fmla="*/ 22 h 3032924"/>
              <a:gd name="connsiteX12-445" fmla="*/ 2853673 w 3239999"/>
              <a:gd name="connsiteY12-446" fmla="*/ 91100 h 3032924"/>
              <a:gd name="connsiteX13-447" fmla="*/ 2854770 w 3239999"/>
              <a:gd name="connsiteY13-448" fmla="*/ 430441 h 3032924"/>
              <a:gd name="connsiteX14-449" fmla="*/ 3120669 w 3239999"/>
              <a:gd name="connsiteY14-450" fmla="*/ 428517 h 3032924"/>
              <a:gd name="connsiteX15-451" fmla="*/ 3120669 w 3239999"/>
              <a:gd name="connsiteY15-452" fmla="*/ 738345 h 3032924"/>
              <a:gd name="connsiteX16-453" fmla="*/ 3239999 w 3239999"/>
              <a:gd name="connsiteY16-454" fmla="*/ 738345 h 3032924"/>
              <a:gd name="connsiteX17-455" fmla="*/ 3239999 w 3239999"/>
              <a:gd name="connsiteY17-456" fmla="*/ 3032924 h 3032924"/>
              <a:gd name="connsiteX18-457" fmla="*/ 0 w 3239999"/>
              <a:gd name="connsiteY18-458" fmla="*/ 3032924 h 3032924"/>
              <a:gd name="connsiteX19-459" fmla="*/ 0 w 3239999"/>
              <a:gd name="connsiteY19-460" fmla="*/ 738345 h 3032924"/>
              <a:gd name="connsiteX20-461" fmla="*/ 102477 w 3239999"/>
              <a:gd name="connsiteY20-462" fmla="*/ 738345 h 3032924"/>
              <a:gd name="connsiteX21-463" fmla="*/ 102477 w 3239999"/>
              <a:gd name="connsiteY21-464" fmla="*/ 428517 h 3032924"/>
              <a:gd name="connsiteX22-465" fmla="*/ 385229 w 3239999"/>
              <a:gd name="connsiteY22-466" fmla="*/ 430441 h 3032924"/>
              <a:gd name="connsiteX23-467" fmla="*/ 386326 w 3239999"/>
              <a:gd name="connsiteY23-468" fmla="*/ 91100 h 3032924"/>
              <a:gd name="connsiteX24-469" fmla="*/ 833935 w 3239999"/>
              <a:gd name="connsiteY24-470" fmla="*/ 22 h 3032924"/>
              <a:gd name="connsiteX25-471" fmla="*/ 1576606 w 3239999"/>
              <a:gd name="connsiteY25-472" fmla="*/ 402054 h 3032924"/>
              <a:gd name="connsiteX26-473" fmla="*/ 1576606 w 3239999"/>
              <a:gd name="connsiteY26-474" fmla="*/ 430441 h 3032924"/>
              <a:gd name="connsiteX27-475" fmla="*/ 1576606 w 3239999"/>
              <a:gd name="connsiteY27-476" fmla="*/ 526981 h 3032924"/>
              <a:gd name="connsiteX28-477" fmla="*/ 1576606 w 3239999"/>
              <a:gd name="connsiteY28-478" fmla="*/ 2765302 h 3032924"/>
              <a:gd name="connsiteX29-479" fmla="*/ 378630 w 3239999"/>
              <a:gd name="connsiteY29-480" fmla="*/ 2472117 h 3032924"/>
              <a:gd name="connsiteX30-481" fmla="*/ 384918 w 3239999"/>
              <a:gd name="connsiteY30-482" fmla="*/ 526981 h 3032924"/>
              <a:gd name="connsiteX31-483" fmla="*/ 239143 w 3239999"/>
              <a:gd name="connsiteY31-484" fmla="*/ 526981 h 3032924"/>
              <a:gd name="connsiteX32-485" fmla="*/ 239143 w 3239999"/>
              <a:gd name="connsiteY32-486" fmla="*/ 2776423 h 3032924"/>
              <a:gd name="connsiteX33-487" fmla="*/ 1576606 w 3239999"/>
              <a:gd name="connsiteY33-488" fmla="*/ 2776423 h 3032924"/>
              <a:gd name="connsiteX34-489" fmla="*/ 1668046 w 3239999"/>
              <a:gd name="connsiteY34-490" fmla="*/ 2869642 h 3032924"/>
              <a:gd name="connsiteX0-491" fmla="*/ 1576606 w 3239999"/>
              <a:gd name="connsiteY0-492" fmla="*/ 2778202 h 3032924"/>
              <a:gd name="connsiteX1-493" fmla="*/ 1663394 w 3239999"/>
              <a:gd name="connsiteY1-494" fmla="*/ 2778202 h 3032924"/>
              <a:gd name="connsiteX2-495" fmla="*/ 1663394 w 3239999"/>
              <a:gd name="connsiteY2-496" fmla="*/ 2776423 h 3032924"/>
              <a:gd name="connsiteX3-497" fmla="*/ 3000856 w 3239999"/>
              <a:gd name="connsiteY3-498" fmla="*/ 2776423 h 3032924"/>
              <a:gd name="connsiteX4-499" fmla="*/ 3000856 w 3239999"/>
              <a:gd name="connsiteY4-500" fmla="*/ 526981 h 3032924"/>
              <a:gd name="connsiteX5-501" fmla="*/ 2855082 w 3239999"/>
              <a:gd name="connsiteY5-502" fmla="*/ 526981 h 3032924"/>
              <a:gd name="connsiteX6-503" fmla="*/ 2861369 w 3239999"/>
              <a:gd name="connsiteY6-504" fmla="*/ 2472117 h 3032924"/>
              <a:gd name="connsiteX7-505" fmla="*/ 1663394 w 3239999"/>
              <a:gd name="connsiteY7-506" fmla="*/ 2765302 h 3032924"/>
              <a:gd name="connsiteX8-507" fmla="*/ 1663394 w 3239999"/>
              <a:gd name="connsiteY8-508" fmla="*/ 526981 h 3032924"/>
              <a:gd name="connsiteX9-509" fmla="*/ 1663394 w 3239999"/>
              <a:gd name="connsiteY9-510" fmla="*/ 430441 h 3032924"/>
              <a:gd name="connsiteX10-511" fmla="*/ 1663394 w 3239999"/>
              <a:gd name="connsiteY10-512" fmla="*/ 402054 h 3032924"/>
              <a:gd name="connsiteX11-513" fmla="*/ 2406065 w 3239999"/>
              <a:gd name="connsiteY11-514" fmla="*/ 22 h 3032924"/>
              <a:gd name="connsiteX12-515" fmla="*/ 2853673 w 3239999"/>
              <a:gd name="connsiteY12-516" fmla="*/ 91100 h 3032924"/>
              <a:gd name="connsiteX13-517" fmla="*/ 2854770 w 3239999"/>
              <a:gd name="connsiteY13-518" fmla="*/ 430441 h 3032924"/>
              <a:gd name="connsiteX14-519" fmla="*/ 3120669 w 3239999"/>
              <a:gd name="connsiteY14-520" fmla="*/ 428517 h 3032924"/>
              <a:gd name="connsiteX15-521" fmla="*/ 3120669 w 3239999"/>
              <a:gd name="connsiteY15-522" fmla="*/ 738345 h 3032924"/>
              <a:gd name="connsiteX16-523" fmla="*/ 3239999 w 3239999"/>
              <a:gd name="connsiteY16-524" fmla="*/ 738345 h 3032924"/>
              <a:gd name="connsiteX17-525" fmla="*/ 3239999 w 3239999"/>
              <a:gd name="connsiteY17-526" fmla="*/ 3032924 h 3032924"/>
              <a:gd name="connsiteX18-527" fmla="*/ 0 w 3239999"/>
              <a:gd name="connsiteY18-528" fmla="*/ 3032924 h 3032924"/>
              <a:gd name="connsiteX19-529" fmla="*/ 0 w 3239999"/>
              <a:gd name="connsiteY19-530" fmla="*/ 738345 h 3032924"/>
              <a:gd name="connsiteX20-531" fmla="*/ 102477 w 3239999"/>
              <a:gd name="connsiteY20-532" fmla="*/ 738345 h 3032924"/>
              <a:gd name="connsiteX21-533" fmla="*/ 102477 w 3239999"/>
              <a:gd name="connsiteY21-534" fmla="*/ 428517 h 3032924"/>
              <a:gd name="connsiteX22-535" fmla="*/ 385229 w 3239999"/>
              <a:gd name="connsiteY22-536" fmla="*/ 430441 h 3032924"/>
              <a:gd name="connsiteX23-537" fmla="*/ 386326 w 3239999"/>
              <a:gd name="connsiteY23-538" fmla="*/ 91100 h 3032924"/>
              <a:gd name="connsiteX24-539" fmla="*/ 833935 w 3239999"/>
              <a:gd name="connsiteY24-540" fmla="*/ 22 h 3032924"/>
              <a:gd name="connsiteX25-541" fmla="*/ 1576606 w 3239999"/>
              <a:gd name="connsiteY25-542" fmla="*/ 402054 h 3032924"/>
              <a:gd name="connsiteX26-543" fmla="*/ 1576606 w 3239999"/>
              <a:gd name="connsiteY26-544" fmla="*/ 430441 h 3032924"/>
              <a:gd name="connsiteX27-545" fmla="*/ 1576606 w 3239999"/>
              <a:gd name="connsiteY27-546" fmla="*/ 526981 h 3032924"/>
              <a:gd name="connsiteX28-547" fmla="*/ 1576606 w 3239999"/>
              <a:gd name="connsiteY28-548" fmla="*/ 2765302 h 3032924"/>
              <a:gd name="connsiteX29-549" fmla="*/ 378630 w 3239999"/>
              <a:gd name="connsiteY29-550" fmla="*/ 2472117 h 3032924"/>
              <a:gd name="connsiteX30-551" fmla="*/ 384918 w 3239999"/>
              <a:gd name="connsiteY30-552" fmla="*/ 526981 h 3032924"/>
              <a:gd name="connsiteX31-553" fmla="*/ 239143 w 3239999"/>
              <a:gd name="connsiteY31-554" fmla="*/ 526981 h 3032924"/>
              <a:gd name="connsiteX32-555" fmla="*/ 239143 w 3239999"/>
              <a:gd name="connsiteY32-556" fmla="*/ 2776423 h 3032924"/>
              <a:gd name="connsiteX33-557" fmla="*/ 1576606 w 3239999"/>
              <a:gd name="connsiteY33-558" fmla="*/ 2776423 h 3032924"/>
              <a:gd name="connsiteX34-559" fmla="*/ 1668046 w 3239999"/>
              <a:gd name="connsiteY34-560" fmla="*/ 2869642 h 3032924"/>
              <a:gd name="connsiteX0-561" fmla="*/ 1576606 w 3239999"/>
              <a:gd name="connsiteY0-562" fmla="*/ 2778202 h 3032924"/>
              <a:gd name="connsiteX1-563" fmla="*/ 1663394 w 3239999"/>
              <a:gd name="connsiteY1-564" fmla="*/ 2778202 h 3032924"/>
              <a:gd name="connsiteX2-565" fmla="*/ 1663394 w 3239999"/>
              <a:gd name="connsiteY2-566" fmla="*/ 2776423 h 3032924"/>
              <a:gd name="connsiteX3-567" fmla="*/ 3000856 w 3239999"/>
              <a:gd name="connsiteY3-568" fmla="*/ 2776423 h 3032924"/>
              <a:gd name="connsiteX4-569" fmla="*/ 3000856 w 3239999"/>
              <a:gd name="connsiteY4-570" fmla="*/ 526981 h 3032924"/>
              <a:gd name="connsiteX5-571" fmla="*/ 2855082 w 3239999"/>
              <a:gd name="connsiteY5-572" fmla="*/ 526981 h 3032924"/>
              <a:gd name="connsiteX6-573" fmla="*/ 2861369 w 3239999"/>
              <a:gd name="connsiteY6-574" fmla="*/ 2472117 h 3032924"/>
              <a:gd name="connsiteX7-575" fmla="*/ 1663394 w 3239999"/>
              <a:gd name="connsiteY7-576" fmla="*/ 2765302 h 3032924"/>
              <a:gd name="connsiteX8-577" fmla="*/ 1663394 w 3239999"/>
              <a:gd name="connsiteY8-578" fmla="*/ 526981 h 3032924"/>
              <a:gd name="connsiteX9-579" fmla="*/ 1663394 w 3239999"/>
              <a:gd name="connsiteY9-580" fmla="*/ 430441 h 3032924"/>
              <a:gd name="connsiteX10-581" fmla="*/ 1663394 w 3239999"/>
              <a:gd name="connsiteY10-582" fmla="*/ 402054 h 3032924"/>
              <a:gd name="connsiteX11-583" fmla="*/ 2406065 w 3239999"/>
              <a:gd name="connsiteY11-584" fmla="*/ 22 h 3032924"/>
              <a:gd name="connsiteX12-585" fmla="*/ 2853673 w 3239999"/>
              <a:gd name="connsiteY12-586" fmla="*/ 91100 h 3032924"/>
              <a:gd name="connsiteX13-587" fmla="*/ 2854770 w 3239999"/>
              <a:gd name="connsiteY13-588" fmla="*/ 430441 h 3032924"/>
              <a:gd name="connsiteX14-589" fmla="*/ 3120669 w 3239999"/>
              <a:gd name="connsiteY14-590" fmla="*/ 428517 h 3032924"/>
              <a:gd name="connsiteX15-591" fmla="*/ 3120669 w 3239999"/>
              <a:gd name="connsiteY15-592" fmla="*/ 738345 h 3032924"/>
              <a:gd name="connsiteX16-593" fmla="*/ 3239999 w 3239999"/>
              <a:gd name="connsiteY16-594" fmla="*/ 738345 h 3032924"/>
              <a:gd name="connsiteX17-595" fmla="*/ 3239999 w 3239999"/>
              <a:gd name="connsiteY17-596" fmla="*/ 3032924 h 3032924"/>
              <a:gd name="connsiteX18-597" fmla="*/ 0 w 3239999"/>
              <a:gd name="connsiteY18-598" fmla="*/ 3032924 h 3032924"/>
              <a:gd name="connsiteX19-599" fmla="*/ 0 w 3239999"/>
              <a:gd name="connsiteY19-600" fmla="*/ 738345 h 3032924"/>
              <a:gd name="connsiteX20-601" fmla="*/ 102477 w 3239999"/>
              <a:gd name="connsiteY20-602" fmla="*/ 738345 h 3032924"/>
              <a:gd name="connsiteX21-603" fmla="*/ 102477 w 3239999"/>
              <a:gd name="connsiteY21-604" fmla="*/ 428517 h 3032924"/>
              <a:gd name="connsiteX22-605" fmla="*/ 385229 w 3239999"/>
              <a:gd name="connsiteY22-606" fmla="*/ 430441 h 3032924"/>
              <a:gd name="connsiteX23-607" fmla="*/ 386326 w 3239999"/>
              <a:gd name="connsiteY23-608" fmla="*/ 91100 h 3032924"/>
              <a:gd name="connsiteX24-609" fmla="*/ 833935 w 3239999"/>
              <a:gd name="connsiteY24-610" fmla="*/ 22 h 3032924"/>
              <a:gd name="connsiteX25-611" fmla="*/ 1576606 w 3239999"/>
              <a:gd name="connsiteY25-612" fmla="*/ 402054 h 3032924"/>
              <a:gd name="connsiteX26-613" fmla="*/ 1576606 w 3239999"/>
              <a:gd name="connsiteY26-614" fmla="*/ 430441 h 3032924"/>
              <a:gd name="connsiteX27-615" fmla="*/ 1576606 w 3239999"/>
              <a:gd name="connsiteY27-616" fmla="*/ 526981 h 3032924"/>
              <a:gd name="connsiteX28-617" fmla="*/ 1576606 w 3239999"/>
              <a:gd name="connsiteY28-618" fmla="*/ 2765302 h 3032924"/>
              <a:gd name="connsiteX29-619" fmla="*/ 378630 w 3239999"/>
              <a:gd name="connsiteY29-620" fmla="*/ 2472117 h 3032924"/>
              <a:gd name="connsiteX30-621" fmla="*/ 384918 w 3239999"/>
              <a:gd name="connsiteY30-622" fmla="*/ 526981 h 3032924"/>
              <a:gd name="connsiteX31-623" fmla="*/ 239143 w 3239999"/>
              <a:gd name="connsiteY31-624" fmla="*/ 526981 h 3032924"/>
              <a:gd name="connsiteX32-625" fmla="*/ 239143 w 3239999"/>
              <a:gd name="connsiteY32-626" fmla="*/ 2776423 h 3032924"/>
              <a:gd name="connsiteX33-627" fmla="*/ 1576606 w 3239999"/>
              <a:gd name="connsiteY33-628" fmla="*/ 2776423 h 3032924"/>
              <a:gd name="connsiteX34-629" fmla="*/ 1668046 w 3239999"/>
              <a:gd name="connsiteY34-630" fmla="*/ 2869642 h 3032924"/>
              <a:gd name="connsiteX0-631" fmla="*/ 1576606 w 3239999"/>
              <a:gd name="connsiteY0-632" fmla="*/ 2778202 h 3032924"/>
              <a:gd name="connsiteX1-633" fmla="*/ 1663394 w 3239999"/>
              <a:gd name="connsiteY1-634" fmla="*/ 2778202 h 3032924"/>
              <a:gd name="connsiteX2-635" fmla="*/ 1663394 w 3239999"/>
              <a:gd name="connsiteY2-636" fmla="*/ 2776423 h 3032924"/>
              <a:gd name="connsiteX3-637" fmla="*/ 3000856 w 3239999"/>
              <a:gd name="connsiteY3-638" fmla="*/ 2776423 h 3032924"/>
              <a:gd name="connsiteX4-639" fmla="*/ 3000856 w 3239999"/>
              <a:gd name="connsiteY4-640" fmla="*/ 526981 h 3032924"/>
              <a:gd name="connsiteX5-641" fmla="*/ 2855082 w 3239999"/>
              <a:gd name="connsiteY5-642" fmla="*/ 526981 h 3032924"/>
              <a:gd name="connsiteX6-643" fmla="*/ 2861369 w 3239999"/>
              <a:gd name="connsiteY6-644" fmla="*/ 2472117 h 3032924"/>
              <a:gd name="connsiteX7-645" fmla="*/ 1663394 w 3239999"/>
              <a:gd name="connsiteY7-646" fmla="*/ 2765302 h 3032924"/>
              <a:gd name="connsiteX8-647" fmla="*/ 1663394 w 3239999"/>
              <a:gd name="connsiteY8-648" fmla="*/ 526981 h 3032924"/>
              <a:gd name="connsiteX9-649" fmla="*/ 1663394 w 3239999"/>
              <a:gd name="connsiteY9-650" fmla="*/ 430441 h 3032924"/>
              <a:gd name="connsiteX10-651" fmla="*/ 1663394 w 3239999"/>
              <a:gd name="connsiteY10-652" fmla="*/ 402054 h 3032924"/>
              <a:gd name="connsiteX11-653" fmla="*/ 2406065 w 3239999"/>
              <a:gd name="connsiteY11-654" fmla="*/ 22 h 3032924"/>
              <a:gd name="connsiteX12-655" fmla="*/ 2853673 w 3239999"/>
              <a:gd name="connsiteY12-656" fmla="*/ 91100 h 3032924"/>
              <a:gd name="connsiteX13-657" fmla="*/ 2854770 w 3239999"/>
              <a:gd name="connsiteY13-658" fmla="*/ 430441 h 3032924"/>
              <a:gd name="connsiteX14-659" fmla="*/ 3120669 w 3239999"/>
              <a:gd name="connsiteY14-660" fmla="*/ 428517 h 3032924"/>
              <a:gd name="connsiteX15-661" fmla="*/ 3120669 w 3239999"/>
              <a:gd name="connsiteY15-662" fmla="*/ 738345 h 3032924"/>
              <a:gd name="connsiteX16-663" fmla="*/ 3239999 w 3239999"/>
              <a:gd name="connsiteY16-664" fmla="*/ 738345 h 3032924"/>
              <a:gd name="connsiteX17-665" fmla="*/ 3239999 w 3239999"/>
              <a:gd name="connsiteY17-666" fmla="*/ 3032924 h 3032924"/>
              <a:gd name="connsiteX18-667" fmla="*/ 0 w 3239999"/>
              <a:gd name="connsiteY18-668" fmla="*/ 3032924 h 3032924"/>
              <a:gd name="connsiteX19-669" fmla="*/ 0 w 3239999"/>
              <a:gd name="connsiteY19-670" fmla="*/ 738345 h 3032924"/>
              <a:gd name="connsiteX20-671" fmla="*/ 102477 w 3239999"/>
              <a:gd name="connsiteY20-672" fmla="*/ 738345 h 3032924"/>
              <a:gd name="connsiteX21-673" fmla="*/ 102477 w 3239999"/>
              <a:gd name="connsiteY21-674" fmla="*/ 428517 h 3032924"/>
              <a:gd name="connsiteX22-675" fmla="*/ 385229 w 3239999"/>
              <a:gd name="connsiteY22-676" fmla="*/ 430441 h 3032924"/>
              <a:gd name="connsiteX23-677" fmla="*/ 386326 w 3239999"/>
              <a:gd name="connsiteY23-678" fmla="*/ 91100 h 3032924"/>
              <a:gd name="connsiteX24-679" fmla="*/ 833935 w 3239999"/>
              <a:gd name="connsiteY24-680" fmla="*/ 22 h 3032924"/>
              <a:gd name="connsiteX25-681" fmla="*/ 1576606 w 3239999"/>
              <a:gd name="connsiteY25-682" fmla="*/ 402054 h 3032924"/>
              <a:gd name="connsiteX26-683" fmla="*/ 1576606 w 3239999"/>
              <a:gd name="connsiteY26-684" fmla="*/ 430441 h 3032924"/>
              <a:gd name="connsiteX27-685" fmla="*/ 1576606 w 3239999"/>
              <a:gd name="connsiteY27-686" fmla="*/ 526981 h 3032924"/>
              <a:gd name="connsiteX28-687" fmla="*/ 1576606 w 3239999"/>
              <a:gd name="connsiteY28-688" fmla="*/ 2765302 h 3032924"/>
              <a:gd name="connsiteX29-689" fmla="*/ 378630 w 3239999"/>
              <a:gd name="connsiteY29-690" fmla="*/ 2472117 h 3032924"/>
              <a:gd name="connsiteX30-691" fmla="*/ 384918 w 3239999"/>
              <a:gd name="connsiteY30-692" fmla="*/ 526981 h 3032924"/>
              <a:gd name="connsiteX31-693" fmla="*/ 239143 w 3239999"/>
              <a:gd name="connsiteY31-694" fmla="*/ 526981 h 3032924"/>
              <a:gd name="connsiteX32-695" fmla="*/ 239143 w 3239999"/>
              <a:gd name="connsiteY32-696" fmla="*/ 2776423 h 3032924"/>
              <a:gd name="connsiteX33-697" fmla="*/ 1576606 w 3239999"/>
              <a:gd name="connsiteY33-698" fmla="*/ 2776423 h 3032924"/>
              <a:gd name="connsiteX34-699" fmla="*/ 1668046 w 3239999"/>
              <a:gd name="connsiteY34-700" fmla="*/ 2869642 h 3032924"/>
              <a:gd name="connsiteX0-701" fmla="*/ 1576606 w 3239999"/>
              <a:gd name="connsiteY0-702" fmla="*/ 2778202 h 3032924"/>
              <a:gd name="connsiteX1-703" fmla="*/ 1663394 w 3239999"/>
              <a:gd name="connsiteY1-704" fmla="*/ 2778202 h 3032924"/>
              <a:gd name="connsiteX2-705" fmla="*/ 1663394 w 3239999"/>
              <a:gd name="connsiteY2-706" fmla="*/ 2776423 h 3032924"/>
              <a:gd name="connsiteX3-707" fmla="*/ 3000856 w 3239999"/>
              <a:gd name="connsiteY3-708" fmla="*/ 2776423 h 3032924"/>
              <a:gd name="connsiteX4-709" fmla="*/ 3000856 w 3239999"/>
              <a:gd name="connsiteY4-710" fmla="*/ 526981 h 3032924"/>
              <a:gd name="connsiteX5-711" fmla="*/ 2855082 w 3239999"/>
              <a:gd name="connsiteY5-712" fmla="*/ 526981 h 3032924"/>
              <a:gd name="connsiteX6-713" fmla="*/ 2861369 w 3239999"/>
              <a:gd name="connsiteY6-714" fmla="*/ 2472117 h 3032924"/>
              <a:gd name="connsiteX7-715" fmla="*/ 1663394 w 3239999"/>
              <a:gd name="connsiteY7-716" fmla="*/ 2765302 h 3032924"/>
              <a:gd name="connsiteX8-717" fmla="*/ 1663394 w 3239999"/>
              <a:gd name="connsiteY8-718" fmla="*/ 526981 h 3032924"/>
              <a:gd name="connsiteX9-719" fmla="*/ 1663394 w 3239999"/>
              <a:gd name="connsiteY9-720" fmla="*/ 430441 h 3032924"/>
              <a:gd name="connsiteX10-721" fmla="*/ 1663394 w 3239999"/>
              <a:gd name="connsiteY10-722" fmla="*/ 402054 h 3032924"/>
              <a:gd name="connsiteX11-723" fmla="*/ 2406065 w 3239999"/>
              <a:gd name="connsiteY11-724" fmla="*/ 22 h 3032924"/>
              <a:gd name="connsiteX12-725" fmla="*/ 2853673 w 3239999"/>
              <a:gd name="connsiteY12-726" fmla="*/ 91100 h 3032924"/>
              <a:gd name="connsiteX13-727" fmla="*/ 2854770 w 3239999"/>
              <a:gd name="connsiteY13-728" fmla="*/ 430441 h 3032924"/>
              <a:gd name="connsiteX14-729" fmla="*/ 3120669 w 3239999"/>
              <a:gd name="connsiteY14-730" fmla="*/ 428517 h 3032924"/>
              <a:gd name="connsiteX15-731" fmla="*/ 3120669 w 3239999"/>
              <a:gd name="connsiteY15-732" fmla="*/ 738345 h 3032924"/>
              <a:gd name="connsiteX16-733" fmla="*/ 3239999 w 3239999"/>
              <a:gd name="connsiteY16-734" fmla="*/ 738345 h 3032924"/>
              <a:gd name="connsiteX17-735" fmla="*/ 3239999 w 3239999"/>
              <a:gd name="connsiteY17-736" fmla="*/ 3032924 h 3032924"/>
              <a:gd name="connsiteX18-737" fmla="*/ 0 w 3239999"/>
              <a:gd name="connsiteY18-738" fmla="*/ 3032924 h 3032924"/>
              <a:gd name="connsiteX19-739" fmla="*/ 0 w 3239999"/>
              <a:gd name="connsiteY19-740" fmla="*/ 738345 h 3032924"/>
              <a:gd name="connsiteX20-741" fmla="*/ 102477 w 3239999"/>
              <a:gd name="connsiteY20-742" fmla="*/ 738345 h 3032924"/>
              <a:gd name="connsiteX21-743" fmla="*/ 102477 w 3239999"/>
              <a:gd name="connsiteY21-744" fmla="*/ 428517 h 3032924"/>
              <a:gd name="connsiteX22-745" fmla="*/ 385229 w 3239999"/>
              <a:gd name="connsiteY22-746" fmla="*/ 430441 h 3032924"/>
              <a:gd name="connsiteX23-747" fmla="*/ 386326 w 3239999"/>
              <a:gd name="connsiteY23-748" fmla="*/ 91100 h 3032924"/>
              <a:gd name="connsiteX24-749" fmla="*/ 833935 w 3239999"/>
              <a:gd name="connsiteY24-750" fmla="*/ 22 h 3032924"/>
              <a:gd name="connsiteX25-751" fmla="*/ 1576606 w 3239999"/>
              <a:gd name="connsiteY25-752" fmla="*/ 402054 h 3032924"/>
              <a:gd name="connsiteX26-753" fmla="*/ 1576606 w 3239999"/>
              <a:gd name="connsiteY26-754" fmla="*/ 430441 h 3032924"/>
              <a:gd name="connsiteX27-755" fmla="*/ 1576606 w 3239999"/>
              <a:gd name="connsiteY27-756" fmla="*/ 526981 h 3032924"/>
              <a:gd name="connsiteX28-757" fmla="*/ 1576606 w 3239999"/>
              <a:gd name="connsiteY28-758" fmla="*/ 2765302 h 3032924"/>
              <a:gd name="connsiteX29-759" fmla="*/ 378630 w 3239999"/>
              <a:gd name="connsiteY29-760" fmla="*/ 2472117 h 3032924"/>
              <a:gd name="connsiteX30-761" fmla="*/ 384918 w 3239999"/>
              <a:gd name="connsiteY30-762" fmla="*/ 526981 h 3032924"/>
              <a:gd name="connsiteX31-763" fmla="*/ 239143 w 3239999"/>
              <a:gd name="connsiteY31-764" fmla="*/ 526981 h 3032924"/>
              <a:gd name="connsiteX32-765" fmla="*/ 239143 w 3239999"/>
              <a:gd name="connsiteY32-766" fmla="*/ 2776423 h 3032924"/>
              <a:gd name="connsiteX33-767" fmla="*/ 1576606 w 3239999"/>
              <a:gd name="connsiteY33-768" fmla="*/ 2776423 h 3032924"/>
              <a:gd name="connsiteX34-769" fmla="*/ 1668046 w 3239999"/>
              <a:gd name="connsiteY34-770" fmla="*/ 2869642 h 3032924"/>
              <a:gd name="connsiteX0-771" fmla="*/ 1576606 w 3239999"/>
              <a:gd name="connsiteY0-772" fmla="*/ 2778202 h 3032924"/>
              <a:gd name="connsiteX1-773" fmla="*/ 1663394 w 3239999"/>
              <a:gd name="connsiteY1-774" fmla="*/ 2778202 h 3032924"/>
              <a:gd name="connsiteX2-775" fmla="*/ 1663394 w 3239999"/>
              <a:gd name="connsiteY2-776" fmla="*/ 2776423 h 3032924"/>
              <a:gd name="connsiteX3-777" fmla="*/ 3000856 w 3239999"/>
              <a:gd name="connsiteY3-778" fmla="*/ 2776423 h 3032924"/>
              <a:gd name="connsiteX4-779" fmla="*/ 3000856 w 3239999"/>
              <a:gd name="connsiteY4-780" fmla="*/ 526981 h 3032924"/>
              <a:gd name="connsiteX5-781" fmla="*/ 2855082 w 3239999"/>
              <a:gd name="connsiteY5-782" fmla="*/ 526981 h 3032924"/>
              <a:gd name="connsiteX6-783" fmla="*/ 2861369 w 3239999"/>
              <a:gd name="connsiteY6-784" fmla="*/ 2472117 h 3032924"/>
              <a:gd name="connsiteX7-785" fmla="*/ 1663394 w 3239999"/>
              <a:gd name="connsiteY7-786" fmla="*/ 2765302 h 3032924"/>
              <a:gd name="connsiteX8-787" fmla="*/ 1663394 w 3239999"/>
              <a:gd name="connsiteY8-788" fmla="*/ 526981 h 3032924"/>
              <a:gd name="connsiteX9-789" fmla="*/ 1663394 w 3239999"/>
              <a:gd name="connsiteY9-790" fmla="*/ 430441 h 3032924"/>
              <a:gd name="connsiteX10-791" fmla="*/ 1663394 w 3239999"/>
              <a:gd name="connsiteY10-792" fmla="*/ 402054 h 3032924"/>
              <a:gd name="connsiteX11-793" fmla="*/ 2406065 w 3239999"/>
              <a:gd name="connsiteY11-794" fmla="*/ 22 h 3032924"/>
              <a:gd name="connsiteX12-795" fmla="*/ 2853673 w 3239999"/>
              <a:gd name="connsiteY12-796" fmla="*/ 91100 h 3032924"/>
              <a:gd name="connsiteX13-797" fmla="*/ 2854770 w 3239999"/>
              <a:gd name="connsiteY13-798" fmla="*/ 430441 h 3032924"/>
              <a:gd name="connsiteX14-799" fmla="*/ 3120669 w 3239999"/>
              <a:gd name="connsiteY14-800" fmla="*/ 428517 h 3032924"/>
              <a:gd name="connsiteX15-801" fmla="*/ 3120669 w 3239999"/>
              <a:gd name="connsiteY15-802" fmla="*/ 738345 h 3032924"/>
              <a:gd name="connsiteX16-803" fmla="*/ 3239999 w 3239999"/>
              <a:gd name="connsiteY16-804" fmla="*/ 738345 h 3032924"/>
              <a:gd name="connsiteX17-805" fmla="*/ 3239999 w 3239999"/>
              <a:gd name="connsiteY17-806" fmla="*/ 3032924 h 3032924"/>
              <a:gd name="connsiteX18-807" fmla="*/ 0 w 3239999"/>
              <a:gd name="connsiteY18-808" fmla="*/ 3032924 h 3032924"/>
              <a:gd name="connsiteX19-809" fmla="*/ 0 w 3239999"/>
              <a:gd name="connsiteY19-810" fmla="*/ 738345 h 3032924"/>
              <a:gd name="connsiteX20-811" fmla="*/ 102477 w 3239999"/>
              <a:gd name="connsiteY20-812" fmla="*/ 738345 h 3032924"/>
              <a:gd name="connsiteX21-813" fmla="*/ 102477 w 3239999"/>
              <a:gd name="connsiteY21-814" fmla="*/ 428517 h 3032924"/>
              <a:gd name="connsiteX22-815" fmla="*/ 385229 w 3239999"/>
              <a:gd name="connsiteY22-816" fmla="*/ 430441 h 3032924"/>
              <a:gd name="connsiteX23-817" fmla="*/ 386326 w 3239999"/>
              <a:gd name="connsiteY23-818" fmla="*/ 91100 h 3032924"/>
              <a:gd name="connsiteX24-819" fmla="*/ 833935 w 3239999"/>
              <a:gd name="connsiteY24-820" fmla="*/ 22 h 3032924"/>
              <a:gd name="connsiteX25-821" fmla="*/ 1576606 w 3239999"/>
              <a:gd name="connsiteY25-822" fmla="*/ 402054 h 3032924"/>
              <a:gd name="connsiteX26-823" fmla="*/ 1576606 w 3239999"/>
              <a:gd name="connsiteY26-824" fmla="*/ 430441 h 3032924"/>
              <a:gd name="connsiteX27-825" fmla="*/ 1576606 w 3239999"/>
              <a:gd name="connsiteY27-826" fmla="*/ 526981 h 3032924"/>
              <a:gd name="connsiteX28-827" fmla="*/ 1576606 w 3239999"/>
              <a:gd name="connsiteY28-828" fmla="*/ 2765302 h 3032924"/>
              <a:gd name="connsiteX29-829" fmla="*/ 378630 w 3239999"/>
              <a:gd name="connsiteY29-830" fmla="*/ 2472117 h 3032924"/>
              <a:gd name="connsiteX30-831" fmla="*/ 384918 w 3239999"/>
              <a:gd name="connsiteY30-832" fmla="*/ 526981 h 3032924"/>
              <a:gd name="connsiteX31-833" fmla="*/ 239143 w 3239999"/>
              <a:gd name="connsiteY31-834" fmla="*/ 526981 h 3032924"/>
              <a:gd name="connsiteX32-835" fmla="*/ 239143 w 3239999"/>
              <a:gd name="connsiteY32-836" fmla="*/ 2776423 h 3032924"/>
              <a:gd name="connsiteX33-837" fmla="*/ 1576606 w 3239999"/>
              <a:gd name="connsiteY33-838" fmla="*/ 2776423 h 3032924"/>
              <a:gd name="connsiteX34-839" fmla="*/ 1668046 w 3239999"/>
              <a:gd name="connsiteY34-840" fmla="*/ 2869642 h 3032924"/>
              <a:gd name="connsiteX0-841" fmla="*/ 1576606 w 3239999"/>
              <a:gd name="connsiteY0-842" fmla="*/ 2778202 h 3032924"/>
              <a:gd name="connsiteX1-843" fmla="*/ 1663394 w 3239999"/>
              <a:gd name="connsiteY1-844" fmla="*/ 2778202 h 3032924"/>
              <a:gd name="connsiteX2-845" fmla="*/ 1663394 w 3239999"/>
              <a:gd name="connsiteY2-846" fmla="*/ 2776423 h 3032924"/>
              <a:gd name="connsiteX3-847" fmla="*/ 3000856 w 3239999"/>
              <a:gd name="connsiteY3-848" fmla="*/ 2776423 h 3032924"/>
              <a:gd name="connsiteX4-849" fmla="*/ 3000856 w 3239999"/>
              <a:gd name="connsiteY4-850" fmla="*/ 526981 h 3032924"/>
              <a:gd name="connsiteX5-851" fmla="*/ 2855082 w 3239999"/>
              <a:gd name="connsiteY5-852" fmla="*/ 526981 h 3032924"/>
              <a:gd name="connsiteX6-853" fmla="*/ 2861369 w 3239999"/>
              <a:gd name="connsiteY6-854" fmla="*/ 2472117 h 3032924"/>
              <a:gd name="connsiteX7-855" fmla="*/ 1663394 w 3239999"/>
              <a:gd name="connsiteY7-856" fmla="*/ 2765302 h 3032924"/>
              <a:gd name="connsiteX8-857" fmla="*/ 1663394 w 3239999"/>
              <a:gd name="connsiteY8-858" fmla="*/ 526981 h 3032924"/>
              <a:gd name="connsiteX9-859" fmla="*/ 1663394 w 3239999"/>
              <a:gd name="connsiteY9-860" fmla="*/ 430441 h 3032924"/>
              <a:gd name="connsiteX10-861" fmla="*/ 1663394 w 3239999"/>
              <a:gd name="connsiteY10-862" fmla="*/ 402054 h 3032924"/>
              <a:gd name="connsiteX11-863" fmla="*/ 2406065 w 3239999"/>
              <a:gd name="connsiteY11-864" fmla="*/ 22 h 3032924"/>
              <a:gd name="connsiteX12-865" fmla="*/ 2853673 w 3239999"/>
              <a:gd name="connsiteY12-866" fmla="*/ 91100 h 3032924"/>
              <a:gd name="connsiteX13-867" fmla="*/ 2854770 w 3239999"/>
              <a:gd name="connsiteY13-868" fmla="*/ 430441 h 3032924"/>
              <a:gd name="connsiteX14-869" fmla="*/ 3120669 w 3239999"/>
              <a:gd name="connsiteY14-870" fmla="*/ 428517 h 3032924"/>
              <a:gd name="connsiteX15-871" fmla="*/ 3120669 w 3239999"/>
              <a:gd name="connsiteY15-872" fmla="*/ 738345 h 3032924"/>
              <a:gd name="connsiteX16-873" fmla="*/ 3239999 w 3239999"/>
              <a:gd name="connsiteY16-874" fmla="*/ 738345 h 3032924"/>
              <a:gd name="connsiteX17-875" fmla="*/ 3239999 w 3239999"/>
              <a:gd name="connsiteY17-876" fmla="*/ 3032924 h 3032924"/>
              <a:gd name="connsiteX18-877" fmla="*/ 0 w 3239999"/>
              <a:gd name="connsiteY18-878" fmla="*/ 3032924 h 3032924"/>
              <a:gd name="connsiteX19-879" fmla="*/ 0 w 3239999"/>
              <a:gd name="connsiteY19-880" fmla="*/ 738345 h 3032924"/>
              <a:gd name="connsiteX20-881" fmla="*/ 102477 w 3239999"/>
              <a:gd name="connsiteY20-882" fmla="*/ 738345 h 3032924"/>
              <a:gd name="connsiteX21-883" fmla="*/ 102477 w 3239999"/>
              <a:gd name="connsiteY21-884" fmla="*/ 428517 h 3032924"/>
              <a:gd name="connsiteX22-885" fmla="*/ 385229 w 3239999"/>
              <a:gd name="connsiteY22-886" fmla="*/ 430441 h 3032924"/>
              <a:gd name="connsiteX23-887" fmla="*/ 386326 w 3239999"/>
              <a:gd name="connsiteY23-888" fmla="*/ 91100 h 3032924"/>
              <a:gd name="connsiteX24-889" fmla="*/ 833935 w 3239999"/>
              <a:gd name="connsiteY24-890" fmla="*/ 22 h 3032924"/>
              <a:gd name="connsiteX25-891" fmla="*/ 1576606 w 3239999"/>
              <a:gd name="connsiteY25-892" fmla="*/ 402054 h 3032924"/>
              <a:gd name="connsiteX26-893" fmla="*/ 1576606 w 3239999"/>
              <a:gd name="connsiteY26-894" fmla="*/ 430441 h 3032924"/>
              <a:gd name="connsiteX27-895" fmla="*/ 1576606 w 3239999"/>
              <a:gd name="connsiteY27-896" fmla="*/ 526981 h 3032924"/>
              <a:gd name="connsiteX28-897" fmla="*/ 1576606 w 3239999"/>
              <a:gd name="connsiteY28-898" fmla="*/ 2765302 h 3032924"/>
              <a:gd name="connsiteX29-899" fmla="*/ 378630 w 3239999"/>
              <a:gd name="connsiteY29-900" fmla="*/ 2472117 h 3032924"/>
              <a:gd name="connsiteX30-901" fmla="*/ 384918 w 3239999"/>
              <a:gd name="connsiteY30-902" fmla="*/ 526981 h 3032924"/>
              <a:gd name="connsiteX31-903" fmla="*/ 239143 w 3239999"/>
              <a:gd name="connsiteY31-904" fmla="*/ 526981 h 3032924"/>
              <a:gd name="connsiteX32-905" fmla="*/ 239143 w 3239999"/>
              <a:gd name="connsiteY32-906" fmla="*/ 2776423 h 3032924"/>
              <a:gd name="connsiteX33-907" fmla="*/ 1576606 w 3239999"/>
              <a:gd name="connsiteY33-908" fmla="*/ 2776423 h 3032924"/>
              <a:gd name="connsiteX34-909" fmla="*/ 1668046 w 3239999"/>
              <a:gd name="connsiteY34-910" fmla="*/ 2869642 h 3032924"/>
              <a:gd name="connsiteX0-911" fmla="*/ 1576606 w 3239999"/>
              <a:gd name="connsiteY0-912" fmla="*/ 2778202 h 3032924"/>
              <a:gd name="connsiteX1-913" fmla="*/ 1663394 w 3239999"/>
              <a:gd name="connsiteY1-914" fmla="*/ 2778202 h 3032924"/>
              <a:gd name="connsiteX2-915" fmla="*/ 1663394 w 3239999"/>
              <a:gd name="connsiteY2-916" fmla="*/ 2776423 h 3032924"/>
              <a:gd name="connsiteX3-917" fmla="*/ 3000856 w 3239999"/>
              <a:gd name="connsiteY3-918" fmla="*/ 2776423 h 3032924"/>
              <a:gd name="connsiteX4-919" fmla="*/ 3000856 w 3239999"/>
              <a:gd name="connsiteY4-920" fmla="*/ 526981 h 3032924"/>
              <a:gd name="connsiteX5-921" fmla="*/ 2855082 w 3239999"/>
              <a:gd name="connsiteY5-922" fmla="*/ 526981 h 3032924"/>
              <a:gd name="connsiteX6-923" fmla="*/ 2861369 w 3239999"/>
              <a:gd name="connsiteY6-924" fmla="*/ 2472117 h 3032924"/>
              <a:gd name="connsiteX7-925" fmla="*/ 1663394 w 3239999"/>
              <a:gd name="connsiteY7-926" fmla="*/ 2765302 h 3032924"/>
              <a:gd name="connsiteX8-927" fmla="*/ 1663394 w 3239999"/>
              <a:gd name="connsiteY8-928" fmla="*/ 526981 h 3032924"/>
              <a:gd name="connsiteX9-929" fmla="*/ 1663394 w 3239999"/>
              <a:gd name="connsiteY9-930" fmla="*/ 430441 h 3032924"/>
              <a:gd name="connsiteX10-931" fmla="*/ 1663394 w 3239999"/>
              <a:gd name="connsiteY10-932" fmla="*/ 402054 h 3032924"/>
              <a:gd name="connsiteX11-933" fmla="*/ 2406065 w 3239999"/>
              <a:gd name="connsiteY11-934" fmla="*/ 22 h 3032924"/>
              <a:gd name="connsiteX12-935" fmla="*/ 2853673 w 3239999"/>
              <a:gd name="connsiteY12-936" fmla="*/ 91100 h 3032924"/>
              <a:gd name="connsiteX13-937" fmla="*/ 2854770 w 3239999"/>
              <a:gd name="connsiteY13-938" fmla="*/ 430441 h 3032924"/>
              <a:gd name="connsiteX14-939" fmla="*/ 3120669 w 3239999"/>
              <a:gd name="connsiteY14-940" fmla="*/ 428517 h 3032924"/>
              <a:gd name="connsiteX15-941" fmla="*/ 3120669 w 3239999"/>
              <a:gd name="connsiteY15-942" fmla="*/ 738345 h 3032924"/>
              <a:gd name="connsiteX16-943" fmla="*/ 3239999 w 3239999"/>
              <a:gd name="connsiteY16-944" fmla="*/ 738345 h 3032924"/>
              <a:gd name="connsiteX17-945" fmla="*/ 3239999 w 3239999"/>
              <a:gd name="connsiteY17-946" fmla="*/ 3032924 h 3032924"/>
              <a:gd name="connsiteX18-947" fmla="*/ 0 w 3239999"/>
              <a:gd name="connsiteY18-948" fmla="*/ 3032924 h 3032924"/>
              <a:gd name="connsiteX19-949" fmla="*/ 0 w 3239999"/>
              <a:gd name="connsiteY19-950" fmla="*/ 738345 h 3032924"/>
              <a:gd name="connsiteX20-951" fmla="*/ 102477 w 3239999"/>
              <a:gd name="connsiteY20-952" fmla="*/ 738345 h 3032924"/>
              <a:gd name="connsiteX21-953" fmla="*/ 102477 w 3239999"/>
              <a:gd name="connsiteY21-954" fmla="*/ 428517 h 3032924"/>
              <a:gd name="connsiteX22-955" fmla="*/ 385229 w 3239999"/>
              <a:gd name="connsiteY22-956" fmla="*/ 430441 h 3032924"/>
              <a:gd name="connsiteX23-957" fmla="*/ 386326 w 3239999"/>
              <a:gd name="connsiteY23-958" fmla="*/ 91100 h 3032924"/>
              <a:gd name="connsiteX24-959" fmla="*/ 833935 w 3239999"/>
              <a:gd name="connsiteY24-960" fmla="*/ 22 h 3032924"/>
              <a:gd name="connsiteX25-961" fmla="*/ 1576606 w 3239999"/>
              <a:gd name="connsiteY25-962" fmla="*/ 402054 h 3032924"/>
              <a:gd name="connsiteX26-963" fmla="*/ 1576606 w 3239999"/>
              <a:gd name="connsiteY26-964" fmla="*/ 430441 h 3032924"/>
              <a:gd name="connsiteX27-965" fmla="*/ 1576606 w 3239999"/>
              <a:gd name="connsiteY27-966" fmla="*/ 526981 h 3032924"/>
              <a:gd name="connsiteX28-967" fmla="*/ 1576606 w 3239999"/>
              <a:gd name="connsiteY28-968" fmla="*/ 2765302 h 3032924"/>
              <a:gd name="connsiteX29-969" fmla="*/ 378630 w 3239999"/>
              <a:gd name="connsiteY29-970" fmla="*/ 2472117 h 3032924"/>
              <a:gd name="connsiteX30-971" fmla="*/ 384918 w 3239999"/>
              <a:gd name="connsiteY30-972" fmla="*/ 526981 h 3032924"/>
              <a:gd name="connsiteX31-973" fmla="*/ 239143 w 3239999"/>
              <a:gd name="connsiteY31-974" fmla="*/ 526981 h 3032924"/>
              <a:gd name="connsiteX32-975" fmla="*/ 239143 w 3239999"/>
              <a:gd name="connsiteY32-976" fmla="*/ 2776423 h 3032924"/>
              <a:gd name="connsiteX33-977" fmla="*/ 1576606 w 3239999"/>
              <a:gd name="connsiteY33-978" fmla="*/ 2776423 h 3032924"/>
              <a:gd name="connsiteX34-979" fmla="*/ 1668046 w 3239999"/>
              <a:gd name="connsiteY34-980" fmla="*/ 2869642 h 3032924"/>
              <a:gd name="connsiteX0-981" fmla="*/ 1576606 w 3239999"/>
              <a:gd name="connsiteY0-982" fmla="*/ 2778202 h 3032924"/>
              <a:gd name="connsiteX1-983" fmla="*/ 1663394 w 3239999"/>
              <a:gd name="connsiteY1-984" fmla="*/ 2778202 h 3032924"/>
              <a:gd name="connsiteX2-985" fmla="*/ 1663394 w 3239999"/>
              <a:gd name="connsiteY2-986" fmla="*/ 2776423 h 3032924"/>
              <a:gd name="connsiteX3-987" fmla="*/ 3000856 w 3239999"/>
              <a:gd name="connsiteY3-988" fmla="*/ 2776423 h 3032924"/>
              <a:gd name="connsiteX4-989" fmla="*/ 3000856 w 3239999"/>
              <a:gd name="connsiteY4-990" fmla="*/ 526981 h 3032924"/>
              <a:gd name="connsiteX5-991" fmla="*/ 2855082 w 3239999"/>
              <a:gd name="connsiteY5-992" fmla="*/ 526981 h 3032924"/>
              <a:gd name="connsiteX6-993" fmla="*/ 2861369 w 3239999"/>
              <a:gd name="connsiteY6-994" fmla="*/ 2472117 h 3032924"/>
              <a:gd name="connsiteX7-995" fmla="*/ 1663394 w 3239999"/>
              <a:gd name="connsiteY7-996" fmla="*/ 2765302 h 3032924"/>
              <a:gd name="connsiteX8-997" fmla="*/ 1663394 w 3239999"/>
              <a:gd name="connsiteY8-998" fmla="*/ 526981 h 3032924"/>
              <a:gd name="connsiteX9-999" fmla="*/ 1663394 w 3239999"/>
              <a:gd name="connsiteY9-1000" fmla="*/ 430441 h 3032924"/>
              <a:gd name="connsiteX10-1001" fmla="*/ 1663394 w 3239999"/>
              <a:gd name="connsiteY10-1002" fmla="*/ 402054 h 3032924"/>
              <a:gd name="connsiteX11-1003" fmla="*/ 2406065 w 3239999"/>
              <a:gd name="connsiteY11-1004" fmla="*/ 22 h 3032924"/>
              <a:gd name="connsiteX12-1005" fmla="*/ 2853673 w 3239999"/>
              <a:gd name="connsiteY12-1006" fmla="*/ 91100 h 3032924"/>
              <a:gd name="connsiteX13-1007" fmla="*/ 2854770 w 3239999"/>
              <a:gd name="connsiteY13-1008" fmla="*/ 430441 h 3032924"/>
              <a:gd name="connsiteX14-1009" fmla="*/ 3120669 w 3239999"/>
              <a:gd name="connsiteY14-1010" fmla="*/ 428517 h 3032924"/>
              <a:gd name="connsiteX15-1011" fmla="*/ 3120669 w 3239999"/>
              <a:gd name="connsiteY15-1012" fmla="*/ 738345 h 3032924"/>
              <a:gd name="connsiteX16-1013" fmla="*/ 3239999 w 3239999"/>
              <a:gd name="connsiteY16-1014" fmla="*/ 738345 h 3032924"/>
              <a:gd name="connsiteX17-1015" fmla="*/ 3239999 w 3239999"/>
              <a:gd name="connsiteY17-1016" fmla="*/ 3032924 h 3032924"/>
              <a:gd name="connsiteX18-1017" fmla="*/ 0 w 3239999"/>
              <a:gd name="connsiteY18-1018" fmla="*/ 3032924 h 3032924"/>
              <a:gd name="connsiteX19-1019" fmla="*/ 0 w 3239999"/>
              <a:gd name="connsiteY19-1020" fmla="*/ 738345 h 3032924"/>
              <a:gd name="connsiteX20-1021" fmla="*/ 102477 w 3239999"/>
              <a:gd name="connsiteY20-1022" fmla="*/ 738345 h 3032924"/>
              <a:gd name="connsiteX21-1023" fmla="*/ 102477 w 3239999"/>
              <a:gd name="connsiteY21-1024" fmla="*/ 428517 h 3032924"/>
              <a:gd name="connsiteX22-1025" fmla="*/ 385229 w 3239999"/>
              <a:gd name="connsiteY22-1026" fmla="*/ 430441 h 3032924"/>
              <a:gd name="connsiteX23-1027" fmla="*/ 386326 w 3239999"/>
              <a:gd name="connsiteY23-1028" fmla="*/ 91100 h 3032924"/>
              <a:gd name="connsiteX24-1029" fmla="*/ 833935 w 3239999"/>
              <a:gd name="connsiteY24-1030" fmla="*/ 22 h 3032924"/>
              <a:gd name="connsiteX25-1031" fmla="*/ 1576606 w 3239999"/>
              <a:gd name="connsiteY25-1032" fmla="*/ 402054 h 3032924"/>
              <a:gd name="connsiteX26-1033" fmla="*/ 1576606 w 3239999"/>
              <a:gd name="connsiteY26-1034" fmla="*/ 430441 h 3032924"/>
              <a:gd name="connsiteX27-1035" fmla="*/ 1576606 w 3239999"/>
              <a:gd name="connsiteY27-1036" fmla="*/ 526981 h 3032924"/>
              <a:gd name="connsiteX28-1037" fmla="*/ 1576606 w 3239999"/>
              <a:gd name="connsiteY28-1038" fmla="*/ 2765302 h 3032924"/>
              <a:gd name="connsiteX29-1039" fmla="*/ 378630 w 3239999"/>
              <a:gd name="connsiteY29-1040" fmla="*/ 2472117 h 3032924"/>
              <a:gd name="connsiteX30-1041" fmla="*/ 384918 w 3239999"/>
              <a:gd name="connsiteY30-1042" fmla="*/ 526981 h 3032924"/>
              <a:gd name="connsiteX31-1043" fmla="*/ 239143 w 3239999"/>
              <a:gd name="connsiteY31-1044" fmla="*/ 526981 h 3032924"/>
              <a:gd name="connsiteX32-1045" fmla="*/ 239143 w 3239999"/>
              <a:gd name="connsiteY32-1046" fmla="*/ 2776423 h 3032924"/>
              <a:gd name="connsiteX33-1047" fmla="*/ 1576606 w 3239999"/>
              <a:gd name="connsiteY33-1048" fmla="*/ 2776423 h 3032924"/>
              <a:gd name="connsiteX34-1049" fmla="*/ 1668046 w 3239999"/>
              <a:gd name="connsiteY34-1050" fmla="*/ 2869642 h 3032924"/>
              <a:gd name="connsiteX0-1051" fmla="*/ 1576606 w 3239999"/>
              <a:gd name="connsiteY0-1052" fmla="*/ 2778202 h 3032924"/>
              <a:gd name="connsiteX1-1053" fmla="*/ 1663394 w 3239999"/>
              <a:gd name="connsiteY1-1054" fmla="*/ 2778202 h 3032924"/>
              <a:gd name="connsiteX2-1055" fmla="*/ 1663394 w 3239999"/>
              <a:gd name="connsiteY2-1056" fmla="*/ 2776423 h 3032924"/>
              <a:gd name="connsiteX3-1057" fmla="*/ 3000856 w 3239999"/>
              <a:gd name="connsiteY3-1058" fmla="*/ 2776423 h 3032924"/>
              <a:gd name="connsiteX4-1059" fmla="*/ 3000856 w 3239999"/>
              <a:gd name="connsiteY4-1060" fmla="*/ 526981 h 3032924"/>
              <a:gd name="connsiteX5-1061" fmla="*/ 2855082 w 3239999"/>
              <a:gd name="connsiteY5-1062" fmla="*/ 526981 h 3032924"/>
              <a:gd name="connsiteX6-1063" fmla="*/ 2861369 w 3239999"/>
              <a:gd name="connsiteY6-1064" fmla="*/ 2472117 h 3032924"/>
              <a:gd name="connsiteX7-1065" fmla="*/ 1663394 w 3239999"/>
              <a:gd name="connsiteY7-1066" fmla="*/ 2765302 h 3032924"/>
              <a:gd name="connsiteX8-1067" fmla="*/ 1663394 w 3239999"/>
              <a:gd name="connsiteY8-1068" fmla="*/ 526981 h 3032924"/>
              <a:gd name="connsiteX9-1069" fmla="*/ 1663394 w 3239999"/>
              <a:gd name="connsiteY9-1070" fmla="*/ 430441 h 3032924"/>
              <a:gd name="connsiteX10-1071" fmla="*/ 1663394 w 3239999"/>
              <a:gd name="connsiteY10-1072" fmla="*/ 402054 h 3032924"/>
              <a:gd name="connsiteX11-1073" fmla="*/ 2406065 w 3239999"/>
              <a:gd name="connsiteY11-1074" fmla="*/ 22 h 3032924"/>
              <a:gd name="connsiteX12-1075" fmla="*/ 2853673 w 3239999"/>
              <a:gd name="connsiteY12-1076" fmla="*/ 91100 h 3032924"/>
              <a:gd name="connsiteX13-1077" fmla="*/ 2854770 w 3239999"/>
              <a:gd name="connsiteY13-1078" fmla="*/ 430441 h 3032924"/>
              <a:gd name="connsiteX14-1079" fmla="*/ 3120669 w 3239999"/>
              <a:gd name="connsiteY14-1080" fmla="*/ 428517 h 3032924"/>
              <a:gd name="connsiteX15-1081" fmla="*/ 3120669 w 3239999"/>
              <a:gd name="connsiteY15-1082" fmla="*/ 738345 h 3032924"/>
              <a:gd name="connsiteX16-1083" fmla="*/ 3239999 w 3239999"/>
              <a:gd name="connsiteY16-1084" fmla="*/ 738345 h 3032924"/>
              <a:gd name="connsiteX17-1085" fmla="*/ 3239999 w 3239999"/>
              <a:gd name="connsiteY17-1086" fmla="*/ 3032924 h 3032924"/>
              <a:gd name="connsiteX18-1087" fmla="*/ 0 w 3239999"/>
              <a:gd name="connsiteY18-1088" fmla="*/ 3032924 h 3032924"/>
              <a:gd name="connsiteX19-1089" fmla="*/ 0 w 3239999"/>
              <a:gd name="connsiteY19-1090" fmla="*/ 738345 h 3032924"/>
              <a:gd name="connsiteX20-1091" fmla="*/ 102477 w 3239999"/>
              <a:gd name="connsiteY20-1092" fmla="*/ 738345 h 3032924"/>
              <a:gd name="connsiteX21-1093" fmla="*/ 102477 w 3239999"/>
              <a:gd name="connsiteY21-1094" fmla="*/ 428517 h 3032924"/>
              <a:gd name="connsiteX22-1095" fmla="*/ 385229 w 3239999"/>
              <a:gd name="connsiteY22-1096" fmla="*/ 430441 h 3032924"/>
              <a:gd name="connsiteX23-1097" fmla="*/ 386326 w 3239999"/>
              <a:gd name="connsiteY23-1098" fmla="*/ 91100 h 3032924"/>
              <a:gd name="connsiteX24-1099" fmla="*/ 833935 w 3239999"/>
              <a:gd name="connsiteY24-1100" fmla="*/ 22 h 3032924"/>
              <a:gd name="connsiteX25-1101" fmla="*/ 1576606 w 3239999"/>
              <a:gd name="connsiteY25-1102" fmla="*/ 402054 h 3032924"/>
              <a:gd name="connsiteX26-1103" fmla="*/ 1576606 w 3239999"/>
              <a:gd name="connsiteY26-1104" fmla="*/ 430441 h 3032924"/>
              <a:gd name="connsiteX27-1105" fmla="*/ 1576606 w 3239999"/>
              <a:gd name="connsiteY27-1106" fmla="*/ 526981 h 3032924"/>
              <a:gd name="connsiteX28-1107" fmla="*/ 1576606 w 3239999"/>
              <a:gd name="connsiteY28-1108" fmla="*/ 2765302 h 3032924"/>
              <a:gd name="connsiteX29-1109" fmla="*/ 378630 w 3239999"/>
              <a:gd name="connsiteY29-1110" fmla="*/ 2472117 h 3032924"/>
              <a:gd name="connsiteX30-1111" fmla="*/ 384918 w 3239999"/>
              <a:gd name="connsiteY30-1112" fmla="*/ 526981 h 3032924"/>
              <a:gd name="connsiteX31-1113" fmla="*/ 239143 w 3239999"/>
              <a:gd name="connsiteY31-1114" fmla="*/ 526981 h 3032924"/>
              <a:gd name="connsiteX32-1115" fmla="*/ 239143 w 3239999"/>
              <a:gd name="connsiteY32-1116" fmla="*/ 2776423 h 3032924"/>
              <a:gd name="connsiteX33-1117" fmla="*/ 1576606 w 3239999"/>
              <a:gd name="connsiteY33-1118" fmla="*/ 2776423 h 3032924"/>
              <a:gd name="connsiteX0-1119" fmla="*/ 1576606 w 3239999"/>
              <a:gd name="connsiteY0-1120" fmla="*/ 2778202 h 3032924"/>
              <a:gd name="connsiteX1-1121" fmla="*/ 1663394 w 3239999"/>
              <a:gd name="connsiteY1-1122" fmla="*/ 2778202 h 3032924"/>
              <a:gd name="connsiteX2-1123" fmla="*/ 1663394 w 3239999"/>
              <a:gd name="connsiteY2-1124" fmla="*/ 2776423 h 3032924"/>
              <a:gd name="connsiteX3-1125" fmla="*/ 3000856 w 3239999"/>
              <a:gd name="connsiteY3-1126" fmla="*/ 2776423 h 3032924"/>
              <a:gd name="connsiteX4-1127" fmla="*/ 3000856 w 3239999"/>
              <a:gd name="connsiteY4-1128" fmla="*/ 526981 h 3032924"/>
              <a:gd name="connsiteX5-1129" fmla="*/ 2855082 w 3239999"/>
              <a:gd name="connsiteY5-1130" fmla="*/ 526981 h 3032924"/>
              <a:gd name="connsiteX6-1131" fmla="*/ 2861369 w 3239999"/>
              <a:gd name="connsiteY6-1132" fmla="*/ 2472117 h 3032924"/>
              <a:gd name="connsiteX7-1133" fmla="*/ 1663394 w 3239999"/>
              <a:gd name="connsiteY7-1134" fmla="*/ 2765302 h 3032924"/>
              <a:gd name="connsiteX8-1135" fmla="*/ 1663394 w 3239999"/>
              <a:gd name="connsiteY8-1136" fmla="*/ 526981 h 3032924"/>
              <a:gd name="connsiteX9-1137" fmla="*/ 1663394 w 3239999"/>
              <a:gd name="connsiteY9-1138" fmla="*/ 430441 h 3032924"/>
              <a:gd name="connsiteX10-1139" fmla="*/ 1663394 w 3239999"/>
              <a:gd name="connsiteY10-1140" fmla="*/ 402054 h 3032924"/>
              <a:gd name="connsiteX11-1141" fmla="*/ 2406065 w 3239999"/>
              <a:gd name="connsiteY11-1142" fmla="*/ 22 h 3032924"/>
              <a:gd name="connsiteX12-1143" fmla="*/ 2853673 w 3239999"/>
              <a:gd name="connsiteY12-1144" fmla="*/ 91100 h 3032924"/>
              <a:gd name="connsiteX13-1145" fmla="*/ 2854770 w 3239999"/>
              <a:gd name="connsiteY13-1146" fmla="*/ 430441 h 3032924"/>
              <a:gd name="connsiteX14-1147" fmla="*/ 3120669 w 3239999"/>
              <a:gd name="connsiteY14-1148" fmla="*/ 428517 h 3032924"/>
              <a:gd name="connsiteX15-1149" fmla="*/ 3120669 w 3239999"/>
              <a:gd name="connsiteY15-1150" fmla="*/ 738345 h 3032924"/>
              <a:gd name="connsiteX16-1151" fmla="*/ 3239999 w 3239999"/>
              <a:gd name="connsiteY16-1152" fmla="*/ 738345 h 3032924"/>
              <a:gd name="connsiteX17-1153" fmla="*/ 3239999 w 3239999"/>
              <a:gd name="connsiteY17-1154" fmla="*/ 3032924 h 3032924"/>
              <a:gd name="connsiteX18-1155" fmla="*/ 0 w 3239999"/>
              <a:gd name="connsiteY18-1156" fmla="*/ 3032924 h 3032924"/>
              <a:gd name="connsiteX19-1157" fmla="*/ 0 w 3239999"/>
              <a:gd name="connsiteY19-1158" fmla="*/ 738345 h 3032924"/>
              <a:gd name="connsiteX20-1159" fmla="*/ 102477 w 3239999"/>
              <a:gd name="connsiteY20-1160" fmla="*/ 738345 h 3032924"/>
              <a:gd name="connsiteX21-1161" fmla="*/ 102477 w 3239999"/>
              <a:gd name="connsiteY21-1162" fmla="*/ 428517 h 3032924"/>
              <a:gd name="connsiteX22-1163" fmla="*/ 385229 w 3239999"/>
              <a:gd name="connsiteY22-1164" fmla="*/ 430441 h 3032924"/>
              <a:gd name="connsiteX23-1165" fmla="*/ 386326 w 3239999"/>
              <a:gd name="connsiteY23-1166" fmla="*/ 91100 h 3032924"/>
              <a:gd name="connsiteX24-1167" fmla="*/ 833935 w 3239999"/>
              <a:gd name="connsiteY24-1168" fmla="*/ 22 h 3032924"/>
              <a:gd name="connsiteX25-1169" fmla="*/ 1576606 w 3239999"/>
              <a:gd name="connsiteY25-1170" fmla="*/ 402054 h 3032924"/>
              <a:gd name="connsiteX26-1171" fmla="*/ 1576606 w 3239999"/>
              <a:gd name="connsiteY26-1172" fmla="*/ 430441 h 3032924"/>
              <a:gd name="connsiteX27-1173" fmla="*/ 1576606 w 3239999"/>
              <a:gd name="connsiteY27-1174" fmla="*/ 526981 h 3032924"/>
              <a:gd name="connsiteX28-1175" fmla="*/ 1576606 w 3239999"/>
              <a:gd name="connsiteY28-1176" fmla="*/ 2765302 h 3032924"/>
              <a:gd name="connsiteX29-1177" fmla="*/ 378630 w 3239999"/>
              <a:gd name="connsiteY29-1178" fmla="*/ 2472117 h 3032924"/>
              <a:gd name="connsiteX30-1179" fmla="*/ 384918 w 3239999"/>
              <a:gd name="connsiteY30-1180" fmla="*/ 526981 h 3032924"/>
              <a:gd name="connsiteX31-1181" fmla="*/ 239143 w 3239999"/>
              <a:gd name="connsiteY31-1182" fmla="*/ 526981 h 3032924"/>
              <a:gd name="connsiteX32-1183" fmla="*/ 239143 w 3239999"/>
              <a:gd name="connsiteY32-1184" fmla="*/ 2776423 h 3032924"/>
              <a:gd name="connsiteX33-1185" fmla="*/ 1576606 w 3239999"/>
              <a:gd name="connsiteY33-1186" fmla="*/ 2776423 h 3032924"/>
              <a:gd name="connsiteX0-1187" fmla="*/ 1576606 w 3239999"/>
              <a:gd name="connsiteY0-1188" fmla="*/ 2778202 h 3032924"/>
              <a:gd name="connsiteX1-1189" fmla="*/ 1663394 w 3239999"/>
              <a:gd name="connsiteY1-1190" fmla="*/ 2778202 h 3032924"/>
              <a:gd name="connsiteX2-1191" fmla="*/ 1663394 w 3239999"/>
              <a:gd name="connsiteY2-1192" fmla="*/ 2776423 h 3032924"/>
              <a:gd name="connsiteX3-1193" fmla="*/ 3000856 w 3239999"/>
              <a:gd name="connsiteY3-1194" fmla="*/ 2776423 h 3032924"/>
              <a:gd name="connsiteX4-1195" fmla="*/ 3000856 w 3239999"/>
              <a:gd name="connsiteY4-1196" fmla="*/ 526981 h 3032924"/>
              <a:gd name="connsiteX5-1197" fmla="*/ 2855082 w 3239999"/>
              <a:gd name="connsiteY5-1198" fmla="*/ 526981 h 3032924"/>
              <a:gd name="connsiteX6-1199" fmla="*/ 2861369 w 3239999"/>
              <a:gd name="connsiteY6-1200" fmla="*/ 2472117 h 3032924"/>
              <a:gd name="connsiteX7-1201" fmla="*/ 1663394 w 3239999"/>
              <a:gd name="connsiteY7-1202" fmla="*/ 2765302 h 3032924"/>
              <a:gd name="connsiteX8-1203" fmla="*/ 1663394 w 3239999"/>
              <a:gd name="connsiteY8-1204" fmla="*/ 526981 h 3032924"/>
              <a:gd name="connsiteX9-1205" fmla="*/ 1663394 w 3239999"/>
              <a:gd name="connsiteY9-1206" fmla="*/ 430441 h 3032924"/>
              <a:gd name="connsiteX10-1207" fmla="*/ 1663394 w 3239999"/>
              <a:gd name="connsiteY10-1208" fmla="*/ 402054 h 3032924"/>
              <a:gd name="connsiteX11-1209" fmla="*/ 2406065 w 3239999"/>
              <a:gd name="connsiteY11-1210" fmla="*/ 22 h 3032924"/>
              <a:gd name="connsiteX12-1211" fmla="*/ 2853673 w 3239999"/>
              <a:gd name="connsiteY12-1212" fmla="*/ 91100 h 3032924"/>
              <a:gd name="connsiteX13-1213" fmla="*/ 2854770 w 3239999"/>
              <a:gd name="connsiteY13-1214" fmla="*/ 430441 h 3032924"/>
              <a:gd name="connsiteX14-1215" fmla="*/ 3120669 w 3239999"/>
              <a:gd name="connsiteY14-1216" fmla="*/ 428517 h 3032924"/>
              <a:gd name="connsiteX15-1217" fmla="*/ 3120669 w 3239999"/>
              <a:gd name="connsiteY15-1218" fmla="*/ 738345 h 3032924"/>
              <a:gd name="connsiteX16-1219" fmla="*/ 3239999 w 3239999"/>
              <a:gd name="connsiteY16-1220" fmla="*/ 738345 h 3032924"/>
              <a:gd name="connsiteX17-1221" fmla="*/ 3239999 w 3239999"/>
              <a:gd name="connsiteY17-1222" fmla="*/ 3032924 h 3032924"/>
              <a:gd name="connsiteX18-1223" fmla="*/ 0 w 3239999"/>
              <a:gd name="connsiteY18-1224" fmla="*/ 3032924 h 3032924"/>
              <a:gd name="connsiteX19-1225" fmla="*/ 0 w 3239999"/>
              <a:gd name="connsiteY19-1226" fmla="*/ 738345 h 3032924"/>
              <a:gd name="connsiteX20-1227" fmla="*/ 102477 w 3239999"/>
              <a:gd name="connsiteY20-1228" fmla="*/ 738345 h 3032924"/>
              <a:gd name="connsiteX21-1229" fmla="*/ 102477 w 3239999"/>
              <a:gd name="connsiteY21-1230" fmla="*/ 428517 h 3032924"/>
              <a:gd name="connsiteX22-1231" fmla="*/ 385229 w 3239999"/>
              <a:gd name="connsiteY22-1232" fmla="*/ 430441 h 3032924"/>
              <a:gd name="connsiteX23-1233" fmla="*/ 386326 w 3239999"/>
              <a:gd name="connsiteY23-1234" fmla="*/ 91100 h 3032924"/>
              <a:gd name="connsiteX24-1235" fmla="*/ 833935 w 3239999"/>
              <a:gd name="connsiteY24-1236" fmla="*/ 22 h 3032924"/>
              <a:gd name="connsiteX25-1237" fmla="*/ 1576606 w 3239999"/>
              <a:gd name="connsiteY25-1238" fmla="*/ 402054 h 3032924"/>
              <a:gd name="connsiteX26-1239" fmla="*/ 1576606 w 3239999"/>
              <a:gd name="connsiteY26-1240" fmla="*/ 430441 h 3032924"/>
              <a:gd name="connsiteX27-1241" fmla="*/ 1576606 w 3239999"/>
              <a:gd name="connsiteY27-1242" fmla="*/ 526981 h 3032924"/>
              <a:gd name="connsiteX28-1243" fmla="*/ 1576606 w 3239999"/>
              <a:gd name="connsiteY28-1244" fmla="*/ 2765302 h 3032924"/>
              <a:gd name="connsiteX29-1245" fmla="*/ 378630 w 3239999"/>
              <a:gd name="connsiteY29-1246" fmla="*/ 2472117 h 3032924"/>
              <a:gd name="connsiteX30-1247" fmla="*/ 384918 w 3239999"/>
              <a:gd name="connsiteY30-1248" fmla="*/ 526981 h 3032924"/>
              <a:gd name="connsiteX31-1249" fmla="*/ 239143 w 3239999"/>
              <a:gd name="connsiteY31-1250" fmla="*/ 526981 h 3032924"/>
              <a:gd name="connsiteX32-1251" fmla="*/ 239143 w 3239999"/>
              <a:gd name="connsiteY32-1252" fmla="*/ 2776423 h 3032924"/>
              <a:gd name="connsiteX33-1253" fmla="*/ 1576606 w 3239999"/>
              <a:gd name="connsiteY33-1254" fmla="*/ 2776423 h 3032924"/>
              <a:gd name="connsiteX0-1255" fmla="*/ 1576606 w 3239999"/>
              <a:gd name="connsiteY0-1256" fmla="*/ 2778202 h 3032924"/>
              <a:gd name="connsiteX1-1257" fmla="*/ 1663394 w 3239999"/>
              <a:gd name="connsiteY1-1258" fmla="*/ 2778202 h 3032924"/>
              <a:gd name="connsiteX2-1259" fmla="*/ 1663394 w 3239999"/>
              <a:gd name="connsiteY2-1260" fmla="*/ 2776423 h 3032924"/>
              <a:gd name="connsiteX3-1261" fmla="*/ 3000856 w 3239999"/>
              <a:gd name="connsiteY3-1262" fmla="*/ 2776423 h 3032924"/>
              <a:gd name="connsiteX4-1263" fmla="*/ 3000856 w 3239999"/>
              <a:gd name="connsiteY4-1264" fmla="*/ 526981 h 3032924"/>
              <a:gd name="connsiteX5-1265" fmla="*/ 2855082 w 3239999"/>
              <a:gd name="connsiteY5-1266" fmla="*/ 526981 h 3032924"/>
              <a:gd name="connsiteX6-1267" fmla="*/ 2861369 w 3239999"/>
              <a:gd name="connsiteY6-1268" fmla="*/ 2472117 h 3032924"/>
              <a:gd name="connsiteX7-1269" fmla="*/ 1663394 w 3239999"/>
              <a:gd name="connsiteY7-1270" fmla="*/ 2765302 h 3032924"/>
              <a:gd name="connsiteX8-1271" fmla="*/ 1663394 w 3239999"/>
              <a:gd name="connsiteY8-1272" fmla="*/ 526981 h 3032924"/>
              <a:gd name="connsiteX9-1273" fmla="*/ 1663394 w 3239999"/>
              <a:gd name="connsiteY9-1274" fmla="*/ 430441 h 3032924"/>
              <a:gd name="connsiteX10-1275" fmla="*/ 1663394 w 3239999"/>
              <a:gd name="connsiteY10-1276" fmla="*/ 402054 h 3032924"/>
              <a:gd name="connsiteX11-1277" fmla="*/ 2406065 w 3239999"/>
              <a:gd name="connsiteY11-1278" fmla="*/ 22 h 3032924"/>
              <a:gd name="connsiteX12-1279" fmla="*/ 2853673 w 3239999"/>
              <a:gd name="connsiteY12-1280" fmla="*/ 91100 h 3032924"/>
              <a:gd name="connsiteX13-1281" fmla="*/ 2854770 w 3239999"/>
              <a:gd name="connsiteY13-1282" fmla="*/ 430441 h 3032924"/>
              <a:gd name="connsiteX14-1283" fmla="*/ 3120669 w 3239999"/>
              <a:gd name="connsiteY14-1284" fmla="*/ 428517 h 3032924"/>
              <a:gd name="connsiteX15-1285" fmla="*/ 3120669 w 3239999"/>
              <a:gd name="connsiteY15-1286" fmla="*/ 738345 h 3032924"/>
              <a:gd name="connsiteX16-1287" fmla="*/ 3239999 w 3239999"/>
              <a:gd name="connsiteY16-1288" fmla="*/ 738345 h 3032924"/>
              <a:gd name="connsiteX17-1289" fmla="*/ 3239999 w 3239999"/>
              <a:gd name="connsiteY17-1290" fmla="*/ 3032924 h 3032924"/>
              <a:gd name="connsiteX18-1291" fmla="*/ 0 w 3239999"/>
              <a:gd name="connsiteY18-1292" fmla="*/ 3032924 h 3032924"/>
              <a:gd name="connsiteX19-1293" fmla="*/ 0 w 3239999"/>
              <a:gd name="connsiteY19-1294" fmla="*/ 738345 h 3032924"/>
              <a:gd name="connsiteX20-1295" fmla="*/ 102477 w 3239999"/>
              <a:gd name="connsiteY20-1296" fmla="*/ 738345 h 3032924"/>
              <a:gd name="connsiteX21-1297" fmla="*/ 102477 w 3239999"/>
              <a:gd name="connsiteY21-1298" fmla="*/ 428517 h 3032924"/>
              <a:gd name="connsiteX22-1299" fmla="*/ 385229 w 3239999"/>
              <a:gd name="connsiteY22-1300" fmla="*/ 430441 h 3032924"/>
              <a:gd name="connsiteX23-1301" fmla="*/ 386326 w 3239999"/>
              <a:gd name="connsiteY23-1302" fmla="*/ 91100 h 3032924"/>
              <a:gd name="connsiteX24-1303" fmla="*/ 833935 w 3239999"/>
              <a:gd name="connsiteY24-1304" fmla="*/ 22 h 3032924"/>
              <a:gd name="connsiteX25-1305" fmla="*/ 1576606 w 3239999"/>
              <a:gd name="connsiteY25-1306" fmla="*/ 402054 h 3032924"/>
              <a:gd name="connsiteX26-1307" fmla="*/ 1576606 w 3239999"/>
              <a:gd name="connsiteY26-1308" fmla="*/ 430441 h 3032924"/>
              <a:gd name="connsiteX27-1309" fmla="*/ 1576606 w 3239999"/>
              <a:gd name="connsiteY27-1310" fmla="*/ 526981 h 3032924"/>
              <a:gd name="connsiteX28-1311" fmla="*/ 1576606 w 3239999"/>
              <a:gd name="connsiteY28-1312" fmla="*/ 2765302 h 3032924"/>
              <a:gd name="connsiteX29-1313" fmla="*/ 378630 w 3239999"/>
              <a:gd name="connsiteY29-1314" fmla="*/ 2472117 h 3032924"/>
              <a:gd name="connsiteX30-1315" fmla="*/ 384918 w 3239999"/>
              <a:gd name="connsiteY30-1316" fmla="*/ 526981 h 3032924"/>
              <a:gd name="connsiteX31-1317" fmla="*/ 239143 w 3239999"/>
              <a:gd name="connsiteY31-1318" fmla="*/ 526981 h 3032924"/>
              <a:gd name="connsiteX32-1319" fmla="*/ 239143 w 3239999"/>
              <a:gd name="connsiteY32-1320" fmla="*/ 2776423 h 3032924"/>
              <a:gd name="connsiteX33-1321" fmla="*/ 1576606 w 3239999"/>
              <a:gd name="connsiteY33-1322" fmla="*/ 2776423 h 3032924"/>
              <a:gd name="connsiteX0-1323" fmla="*/ 1576606 w 3239999"/>
              <a:gd name="connsiteY0-1324" fmla="*/ 2778202 h 3032924"/>
              <a:gd name="connsiteX1-1325" fmla="*/ 1663394 w 3239999"/>
              <a:gd name="connsiteY1-1326" fmla="*/ 2778202 h 3032924"/>
              <a:gd name="connsiteX2-1327" fmla="*/ 1663394 w 3239999"/>
              <a:gd name="connsiteY2-1328" fmla="*/ 2776423 h 3032924"/>
              <a:gd name="connsiteX3-1329" fmla="*/ 3000856 w 3239999"/>
              <a:gd name="connsiteY3-1330" fmla="*/ 2776423 h 3032924"/>
              <a:gd name="connsiteX4-1331" fmla="*/ 3000856 w 3239999"/>
              <a:gd name="connsiteY4-1332" fmla="*/ 526981 h 3032924"/>
              <a:gd name="connsiteX5-1333" fmla="*/ 2855082 w 3239999"/>
              <a:gd name="connsiteY5-1334" fmla="*/ 526981 h 3032924"/>
              <a:gd name="connsiteX6-1335" fmla="*/ 2861369 w 3239999"/>
              <a:gd name="connsiteY6-1336" fmla="*/ 2472117 h 3032924"/>
              <a:gd name="connsiteX7-1337" fmla="*/ 1663394 w 3239999"/>
              <a:gd name="connsiteY7-1338" fmla="*/ 2765302 h 3032924"/>
              <a:gd name="connsiteX8-1339" fmla="*/ 1663394 w 3239999"/>
              <a:gd name="connsiteY8-1340" fmla="*/ 526981 h 3032924"/>
              <a:gd name="connsiteX9-1341" fmla="*/ 1663394 w 3239999"/>
              <a:gd name="connsiteY9-1342" fmla="*/ 430441 h 3032924"/>
              <a:gd name="connsiteX10-1343" fmla="*/ 1663394 w 3239999"/>
              <a:gd name="connsiteY10-1344" fmla="*/ 402054 h 3032924"/>
              <a:gd name="connsiteX11-1345" fmla="*/ 2406065 w 3239999"/>
              <a:gd name="connsiteY11-1346" fmla="*/ 22 h 3032924"/>
              <a:gd name="connsiteX12-1347" fmla="*/ 2853673 w 3239999"/>
              <a:gd name="connsiteY12-1348" fmla="*/ 91100 h 3032924"/>
              <a:gd name="connsiteX13-1349" fmla="*/ 2854770 w 3239999"/>
              <a:gd name="connsiteY13-1350" fmla="*/ 430441 h 3032924"/>
              <a:gd name="connsiteX14-1351" fmla="*/ 3120669 w 3239999"/>
              <a:gd name="connsiteY14-1352" fmla="*/ 428517 h 3032924"/>
              <a:gd name="connsiteX15-1353" fmla="*/ 3120669 w 3239999"/>
              <a:gd name="connsiteY15-1354" fmla="*/ 738345 h 3032924"/>
              <a:gd name="connsiteX16-1355" fmla="*/ 3239999 w 3239999"/>
              <a:gd name="connsiteY16-1356" fmla="*/ 738345 h 3032924"/>
              <a:gd name="connsiteX17-1357" fmla="*/ 3239999 w 3239999"/>
              <a:gd name="connsiteY17-1358" fmla="*/ 3032924 h 3032924"/>
              <a:gd name="connsiteX18-1359" fmla="*/ 0 w 3239999"/>
              <a:gd name="connsiteY18-1360" fmla="*/ 3032924 h 3032924"/>
              <a:gd name="connsiteX19-1361" fmla="*/ 0 w 3239999"/>
              <a:gd name="connsiteY19-1362" fmla="*/ 738345 h 3032924"/>
              <a:gd name="connsiteX20-1363" fmla="*/ 102477 w 3239999"/>
              <a:gd name="connsiteY20-1364" fmla="*/ 738345 h 3032924"/>
              <a:gd name="connsiteX21-1365" fmla="*/ 102477 w 3239999"/>
              <a:gd name="connsiteY21-1366" fmla="*/ 428517 h 3032924"/>
              <a:gd name="connsiteX22-1367" fmla="*/ 385229 w 3239999"/>
              <a:gd name="connsiteY22-1368" fmla="*/ 430441 h 3032924"/>
              <a:gd name="connsiteX23-1369" fmla="*/ 386326 w 3239999"/>
              <a:gd name="connsiteY23-1370" fmla="*/ 91100 h 3032924"/>
              <a:gd name="connsiteX24-1371" fmla="*/ 833935 w 3239999"/>
              <a:gd name="connsiteY24-1372" fmla="*/ 22 h 3032924"/>
              <a:gd name="connsiteX25-1373" fmla="*/ 1576606 w 3239999"/>
              <a:gd name="connsiteY25-1374" fmla="*/ 402054 h 3032924"/>
              <a:gd name="connsiteX26-1375" fmla="*/ 1576606 w 3239999"/>
              <a:gd name="connsiteY26-1376" fmla="*/ 430441 h 3032924"/>
              <a:gd name="connsiteX27-1377" fmla="*/ 1576606 w 3239999"/>
              <a:gd name="connsiteY27-1378" fmla="*/ 526981 h 3032924"/>
              <a:gd name="connsiteX28-1379" fmla="*/ 1576606 w 3239999"/>
              <a:gd name="connsiteY28-1380" fmla="*/ 2765302 h 3032924"/>
              <a:gd name="connsiteX29-1381" fmla="*/ 378630 w 3239999"/>
              <a:gd name="connsiteY29-1382" fmla="*/ 2472117 h 3032924"/>
              <a:gd name="connsiteX30-1383" fmla="*/ 384918 w 3239999"/>
              <a:gd name="connsiteY30-1384" fmla="*/ 526981 h 3032924"/>
              <a:gd name="connsiteX31-1385" fmla="*/ 239143 w 3239999"/>
              <a:gd name="connsiteY31-1386" fmla="*/ 526981 h 3032924"/>
              <a:gd name="connsiteX32-1387" fmla="*/ 229618 w 3239999"/>
              <a:gd name="connsiteY32-1388" fmla="*/ 2690698 h 3032924"/>
              <a:gd name="connsiteX33-1389" fmla="*/ 1576606 w 3239999"/>
              <a:gd name="connsiteY33-1390" fmla="*/ 2776423 h 3032924"/>
              <a:gd name="connsiteX0-1391" fmla="*/ 1576606 w 3239999"/>
              <a:gd name="connsiteY0-1392" fmla="*/ 2778202 h 3032924"/>
              <a:gd name="connsiteX1-1393" fmla="*/ 1663394 w 3239999"/>
              <a:gd name="connsiteY1-1394" fmla="*/ 2778202 h 3032924"/>
              <a:gd name="connsiteX2-1395" fmla="*/ 1663394 w 3239999"/>
              <a:gd name="connsiteY2-1396" fmla="*/ 2776423 h 3032924"/>
              <a:gd name="connsiteX3-1397" fmla="*/ 2991331 w 3239999"/>
              <a:gd name="connsiteY3-1398" fmla="*/ 2709748 h 3032924"/>
              <a:gd name="connsiteX4-1399" fmla="*/ 3000856 w 3239999"/>
              <a:gd name="connsiteY4-1400" fmla="*/ 526981 h 3032924"/>
              <a:gd name="connsiteX5-1401" fmla="*/ 2855082 w 3239999"/>
              <a:gd name="connsiteY5-1402" fmla="*/ 526981 h 3032924"/>
              <a:gd name="connsiteX6-1403" fmla="*/ 2861369 w 3239999"/>
              <a:gd name="connsiteY6-1404" fmla="*/ 2472117 h 3032924"/>
              <a:gd name="connsiteX7-1405" fmla="*/ 1663394 w 3239999"/>
              <a:gd name="connsiteY7-1406" fmla="*/ 2765302 h 3032924"/>
              <a:gd name="connsiteX8-1407" fmla="*/ 1663394 w 3239999"/>
              <a:gd name="connsiteY8-1408" fmla="*/ 526981 h 3032924"/>
              <a:gd name="connsiteX9-1409" fmla="*/ 1663394 w 3239999"/>
              <a:gd name="connsiteY9-1410" fmla="*/ 430441 h 3032924"/>
              <a:gd name="connsiteX10-1411" fmla="*/ 1663394 w 3239999"/>
              <a:gd name="connsiteY10-1412" fmla="*/ 402054 h 3032924"/>
              <a:gd name="connsiteX11-1413" fmla="*/ 2406065 w 3239999"/>
              <a:gd name="connsiteY11-1414" fmla="*/ 22 h 3032924"/>
              <a:gd name="connsiteX12-1415" fmla="*/ 2853673 w 3239999"/>
              <a:gd name="connsiteY12-1416" fmla="*/ 91100 h 3032924"/>
              <a:gd name="connsiteX13-1417" fmla="*/ 2854770 w 3239999"/>
              <a:gd name="connsiteY13-1418" fmla="*/ 430441 h 3032924"/>
              <a:gd name="connsiteX14-1419" fmla="*/ 3120669 w 3239999"/>
              <a:gd name="connsiteY14-1420" fmla="*/ 428517 h 3032924"/>
              <a:gd name="connsiteX15-1421" fmla="*/ 3120669 w 3239999"/>
              <a:gd name="connsiteY15-1422" fmla="*/ 738345 h 3032924"/>
              <a:gd name="connsiteX16-1423" fmla="*/ 3239999 w 3239999"/>
              <a:gd name="connsiteY16-1424" fmla="*/ 738345 h 3032924"/>
              <a:gd name="connsiteX17-1425" fmla="*/ 3239999 w 3239999"/>
              <a:gd name="connsiteY17-1426" fmla="*/ 3032924 h 3032924"/>
              <a:gd name="connsiteX18-1427" fmla="*/ 0 w 3239999"/>
              <a:gd name="connsiteY18-1428" fmla="*/ 3032924 h 3032924"/>
              <a:gd name="connsiteX19-1429" fmla="*/ 0 w 3239999"/>
              <a:gd name="connsiteY19-1430" fmla="*/ 738345 h 3032924"/>
              <a:gd name="connsiteX20-1431" fmla="*/ 102477 w 3239999"/>
              <a:gd name="connsiteY20-1432" fmla="*/ 738345 h 3032924"/>
              <a:gd name="connsiteX21-1433" fmla="*/ 102477 w 3239999"/>
              <a:gd name="connsiteY21-1434" fmla="*/ 428517 h 3032924"/>
              <a:gd name="connsiteX22-1435" fmla="*/ 385229 w 3239999"/>
              <a:gd name="connsiteY22-1436" fmla="*/ 430441 h 3032924"/>
              <a:gd name="connsiteX23-1437" fmla="*/ 386326 w 3239999"/>
              <a:gd name="connsiteY23-1438" fmla="*/ 91100 h 3032924"/>
              <a:gd name="connsiteX24-1439" fmla="*/ 833935 w 3239999"/>
              <a:gd name="connsiteY24-1440" fmla="*/ 22 h 3032924"/>
              <a:gd name="connsiteX25-1441" fmla="*/ 1576606 w 3239999"/>
              <a:gd name="connsiteY25-1442" fmla="*/ 402054 h 3032924"/>
              <a:gd name="connsiteX26-1443" fmla="*/ 1576606 w 3239999"/>
              <a:gd name="connsiteY26-1444" fmla="*/ 430441 h 3032924"/>
              <a:gd name="connsiteX27-1445" fmla="*/ 1576606 w 3239999"/>
              <a:gd name="connsiteY27-1446" fmla="*/ 526981 h 3032924"/>
              <a:gd name="connsiteX28-1447" fmla="*/ 1576606 w 3239999"/>
              <a:gd name="connsiteY28-1448" fmla="*/ 2765302 h 3032924"/>
              <a:gd name="connsiteX29-1449" fmla="*/ 378630 w 3239999"/>
              <a:gd name="connsiteY29-1450" fmla="*/ 2472117 h 3032924"/>
              <a:gd name="connsiteX30-1451" fmla="*/ 384918 w 3239999"/>
              <a:gd name="connsiteY30-1452" fmla="*/ 526981 h 3032924"/>
              <a:gd name="connsiteX31-1453" fmla="*/ 239143 w 3239999"/>
              <a:gd name="connsiteY31-1454" fmla="*/ 526981 h 3032924"/>
              <a:gd name="connsiteX32-1455" fmla="*/ 229618 w 3239999"/>
              <a:gd name="connsiteY32-1456" fmla="*/ 2690698 h 3032924"/>
              <a:gd name="connsiteX33-1457" fmla="*/ 1576606 w 3239999"/>
              <a:gd name="connsiteY33-1458" fmla="*/ 2776423 h 30329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62" name="Round Same Side Corner Rectangle 6">
            <a:extLst>
              <a:ext uri="{FF2B5EF4-FFF2-40B4-BE49-F238E27FC236}">
                <a16:creationId xmlns:a16="http://schemas.microsoft.com/office/drawing/2014/main" id="{08375F81-B584-B903-E1F4-5CE08E0D8C2F}"/>
              </a:ext>
            </a:extLst>
          </p:cNvPr>
          <p:cNvSpPr/>
          <p:nvPr/>
        </p:nvSpPr>
        <p:spPr>
          <a:xfrm rot="2700000">
            <a:off x="5345268" y="5338350"/>
            <a:ext cx="156742" cy="59486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63" name="Frame 17">
            <a:extLst>
              <a:ext uri="{FF2B5EF4-FFF2-40B4-BE49-F238E27FC236}">
                <a16:creationId xmlns:a16="http://schemas.microsoft.com/office/drawing/2014/main" id="{BE16BF59-153E-7FA7-5FE6-55A56A27EE8B}"/>
              </a:ext>
            </a:extLst>
          </p:cNvPr>
          <p:cNvSpPr/>
          <p:nvPr/>
        </p:nvSpPr>
        <p:spPr>
          <a:xfrm>
            <a:off x="2766272" y="4502049"/>
            <a:ext cx="395334" cy="417621"/>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64" name="Rounded Rectangle 5">
            <a:extLst>
              <a:ext uri="{FF2B5EF4-FFF2-40B4-BE49-F238E27FC236}">
                <a16:creationId xmlns:a16="http://schemas.microsoft.com/office/drawing/2014/main" id="{12BF6A63-0DB7-B53B-40A8-D978E25B288A}"/>
              </a:ext>
            </a:extLst>
          </p:cNvPr>
          <p:cNvSpPr/>
          <p:nvPr/>
        </p:nvSpPr>
        <p:spPr>
          <a:xfrm flipH="1">
            <a:off x="8491675" y="2507054"/>
            <a:ext cx="392595" cy="342125"/>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1" fmla="*/ 1384251 w 3217557"/>
              <a:gd name="connsiteY0-2" fmla="*/ 661544 h 2702049"/>
              <a:gd name="connsiteX1-3" fmla="*/ 1574067 w 3217557"/>
              <a:gd name="connsiteY1-4" fmla="*/ 851360 h 2702049"/>
              <a:gd name="connsiteX2-5" fmla="*/ 1384251 w 3217557"/>
              <a:gd name="connsiteY2-6" fmla="*/ 1041176 h 2702049"/>
              <a:gd name="connsiteX3-7" fmla="*/ 1194435 w 3217557"/>
              <a:gd name="connsiteY3-8" fmla="*/ 851360 h 2702049"/>
              <a:gd name="connsiteX4-9" fmla="*/ 1384251 w 3217557"/>
              <a:gd name="connsiteY4-10" fmla="*/ 661544 h 2702049"/>
              <a:gd name="connsiteX5-11" fmla="*/ 1993421 w 3217557"/>
              <a:gd name="connsiteY5-12" fmla="*/ 661544 h 2702049"/>
              <a:gd name="connsiteX6-13" fmla="*/ 2183237 w 3217557"/>
              <a:gd name="connsiteY6-14" fmla="*/ 851360 h 2702049"/>
              <a:gd name="connsiteX7-15" fmla="*/ 1993421 w 3217557"/>
              <a:gd name="connsiteY7-16" fmla="*/ 1041176 h 2702049"/>
              <a:gd name="connsiteX8-17" fmla="*/ 1803605 w 3217557"/>
              <a:gd name="connsiteY8-18" fmla="*/ 851360 h 2702049"/>
              <a:gd name="connsiteX9-19" fmla="*/ 1993421 w 3217557"/>
              <a:gd name="connsiteY9-20" fmla="*/ 661544 h 2702049"/>
              <a:gd name="connsiteX10-21" fmla="*/ 2602591 w 3217557"/>
              <a:gd name="connsiteY10-22" fmla="*/ 661544 h 2702049"/>
              <a:gd name="connsiteX11-23" fmla="*/ 2792407 w 3217557"/>
              <a:gd name="connsiteY11-24" fmla="*/ 851360 h 2702049"/>
              <a:gd name="connsiteX12-25" fmla="*/ 2602591 w 3217557"/>
              <a:gd name="connsiteY12-26" fmla="*/ 1041176 h 2702049"/>
              <a:gd name="connsiteX13-27" fmla="*/ 2412775 w 3217557"/>
              <a:gd name="connsiteY13-28" fmla="*/ 851360 h 2702049"/>
              <a:gd name="connsiteX14-29" fmla="*/ 2602591 w 3217557"/>
              <a:gd name="connsiteY14-30" fmla="*/ 661544 h 2702049"/>
              <a:gd name="connsiteX15-31" fmla="*/ 677114 w 3217557"/>
              <a:gd name="connsiteY15-32" fmla="*/ 569491 h 2702049"/>
              <a:gd name="connsiteX16-33" fmla="*/ 330916 w 3217557"/>
              <a:gd name="connsiteY16-34" fmla="*/ 569491 h 2702049"/>
              <a:gd name="connsiteX17-35" fmla="*/ 0 w 3217557"/>
              <a:gd name="connsiteY17-36" fmla="*/ 900407 h 2702049"/>
              <a:gd name="connsiteX18-37" fmla="*/ 0 w 3217557"/>
              <a:gd name="connsiteY18-38" fmla="*/ 1952009 h 2702049"/>
              <a:gd name="connsiteX19-39" fmla="*/ 330916 w 3217557"/>
              <a:gd name="connsiteY19-40" fmla="*/ 2282925 h 2702049"/>
              <a:gd name="connsiteX20-41" fmla="*/ 711670 w 3217557"/>
              <a:gd name="connsiteY20-42" fmla="*/ 2282925 h 2702049"/>
              <a:gd name="connsiteX21-43" fmla="*/ 15770 w 3217557"/>
              <a:gd name="connsiteY21-44" fmla="*/ 2702049 h 2702049"/>
              <a:gd name="connsiteX22-45" fmla="*/ 1294529 w 3217557"/>
              <a:gd name="connsiteY22-46" fmla="*/ 2282925 h 2702049"/>
              <a:gd name="connsiteX23-47" fmla="*/ 2117356 w 3217557"/>
              <a:gd name="connsiteY23-48" fmla="*/ 2282925 h 2702049"/>
              <a:gd name="connsiteX24-49" fmla="*/ 2418395 w 3217557"/>
              <a:gd name="connsiteY24-50" fmla="*/ 2087951 h 2702049"/>
              <a:gd name="connsiteX25-51" fmla="*/ 1830857 w 3217557"/>
              <a:gd name="connsiteY25-52" fmla="*/ 1799347 h 2702049"/>
              <a:gd name="connsiteX26-53" fmla="*/ 1008030 w 3217557"/>
              <a:gd name="connsiteY26-54" fmla="*/ 1799347 h 2702049"/>
              <a:gd name="connsiteX27-55" fmla="*/ 677114 w 3217557"/>
              <a:gd name="connsiteY27-56" fmla="*/ 1468431 h 2702049"/>
              <a:gd name="connsiteX28-57" fmla="*/ 677114 w 3217557"/>
              <a:gd name="connsiteY28-58" fmla="*/ 569491 h 2702049"/>
              <a:gd name="connsiteX29-59" fmla="*/ 2886641 w 3217557"/>
              <a:gd name="connsiteY29-60" fmla="*/ 0 h 2702049"/>
              <a:gd name="connsiteX30-61" fmla="*/ 1100201 w 3217557"/>
              <a:gd name="connsiteY30-62" fmla="*/ 0 h 2702049"/>
              <a:gd name="connsiteX31-63" fmla="*/ 769285 w 3217557"/>
              <a:gd name="connsiteY31-64" fmla="*/ 330916 h 2702049"/>
              <a:gd name="connsiteX32-65" fmla="*/ 769285 w 3217557"/>
              <a:gd name="connsiteY32-66" fmla="*/ 1382518 h 2702049"/>
              <a:gd name="connsiteX33-67" fmla="*/ 1100201 w 3217557"/>
              <a:gd name="connsiteY33-68" fmla="*/ 1713434 h 2702049"/>
              <a:gd name="connsiteX34-69" fmla="*/ 1923028 w 3217557"/>
              <a:gd name="connsiteY34-70" fmla="*/ 1713434 h 2702049"/>
              <a:gd name="connsiteX35-71" fmla="*/ 3078958 w 3217557"/>
              <a:gd name="connsiteY35-72" fmla="*/ 2077967 h 2702049"/>
              <a:gd name="connsiteX36-73" fmla="*/ 2505887 w 3217557"/>
              <a:gd name="connsiteY36-74" fmla="*/ 1713434 h 2702049"/>
              <a:gd name="connsiteX37-75" fmla="*/ 2886641 w 3217557"/>
              <a:gd name="connsiteY37-76" fmla="*/ 1713434 h 2702049"/>
              <a:gd name="connsiteX38-77" fmla="*/ 3217557 w 3217557"/>
              <a:gd name="connsiteY38-78" fmla="*/ 1382518 h 2702049"/>
              <a:gd name="connsiteX39-79" fmla="*/ 3217557 w 3217557"/>
              <a:gd name="connsiteY39-80" fmla="*/ 330916 h 2702049"/>
              <a:gd name="connsiteX40-81" fmla="*/ 2886641 w 3217557"/>
              <a:gd name="connsiteY40-82" fmla="*/ 0 h 2702049"/>
              <a:gd name="connsiteX0-83" fmla="*/ 1384251 w 3217557"/>
              <a:gd name="connsiteY0-84" fmla="*/ 661544 h 2633810"/>
              <a:gd name="connsiteX1-85" fmla="*/ 1574067 w 3217557"/>
              <a:gd name="connsiteY1-86" fmla="*/ 851360 h 2633810"/>
              <a:gd name="connsiteX2-87" fmla="*/ 1384251 w 3217557"/>
              <a:gd name="connsiteY2-88" fmla="*/ 1041176 h 2633810"/>
              <a:gd name="connsiteX3-89" fmla="*/ 1194435 w 3217557"/>
              <a:gd name="connsiteY3-90" fmla="*/ 851360 h 2633810"/>
              <a:gd name="connsiteX4-91" fmla="*/ 1384251 w 3217557"/>
              <a:gd name="connsiteY4-92" fmla="*/ 661544 h 2633810"/>
              <a:gd name="connsiteX5-93" fmla="*/ 1993421 w 3217557"/>
              <a:gd name="connsiteY5-94" fmla="*/ 661544 h 2633810"/>
              <a:gd name="connsiteX6-95" fmla="*/ 2183237 w 3217557"/>
              <a:gd name="connsiteY6-96" fmla="*/ 851360 h 2633810"/>
              <a:gd name="connsiteX7-97" fmla="*/ 1993421 w 3217557"/>
              <a:gd name="connsiteY7-98" fmla="*/ 1041176 h 2633810"/>
              <a:gd name="connsiteX8-99" fmla="*/ 1803605 w 3217557"/>
              <a:gd name="connsiteY8-100" fmla="*/ 851360 h 2633810"/>
              <a:gd name="connsiteX9-101" fmla="*/ 1993421 w 3217557"/>
              <a:gd name="connsiteY9-102" fmla="*/ 661544 h 2633810"/>
              <a:gd name="connsiteX10-103" fmla="*/ 2602591 w 3217557"/>
              <a:gd name="connsiteY10-104" fmla="*/ 661544 h 2633810"/>
              <a:gd name="connsiteX11-105" fmla="*/ 2792407 w 3217557"/>
              <a:gd name="connsiteY11-106" fmla="*/ 851360 h 2633810"/>
              <a:gd name="connsiteX12-107" fmla="*/ 2602591 w 3217557"/>
              <a:gd name="connsiteY12-108" fmla="*/ 1041176 h 2633810"/>
              <a:gd name="connsiteX13-109" fmla="*/ 2412775 w 3217557"/>
              <a:gd name="connsiteY13-110" fmla="*/ 851360 h 2633810"/>
              <a:gd name="connsiteX14-111" fmla="*/ 2602591 w 3217557"/>
              <a:gd name="connsiteY14-112" fmla="*/ 661544 h 2633810"/>
              <a:gd name="connsiteX15-113" fmla="*/ 677114 w 3217557"/>
              <a:gd name="connsiteY15-114" fmla="*/ 569491 h 2633810"/>
              <a:gd name="connsiteX16-115" fmla="*/ 330916 w 3217557"/>
              <a:gd name="connsiteY16-116" fmla="*/ 569491 h 2633810"/>
              <a:gd name="connsiteX17-117" fmla="*/ 0 w 3217557"/>
              <a:gd name="connsiteY17-118" fmla="*/ 900407 h 2633810"/>
              <a:gd name="connsiteX18-119" fmla="*/ 0 w 3217557"/>
              <a:gd name="connsiteY18-120" fmla="*/ 1952009 h 2633810"/>
              <a:gd name="connsiteX19-121" fmla="*/ 330916 w 3217557"/>
              <a:gd name="connsiteY19-122" fmla="*/ 2282925 h 2633810"/>
              <a:gd name="connsiteX20-123" fmla="*/ 711670 w 3217557"/>
              <a:gd name="connsiteY20-124" fmla="*/ 2282925 h 2633810"/>
              <a:gd name="connsiteX21-125" fmla="*/ 165895 w 3217557"/>
              <a:gd name="connsiteY21-126" fmla="*/ 2633810 h 2633810"/>
              <a:gd name="connsiteX22-127" fmla="*/ 1294529 w 3217557"/>
              <a:gd name="connsiteY22-128" fmla="*/ 2282925 h 2633810"/>
              <a:gd name="connsiteX23-129" fmla="*/ 2117356 w 3217557"/>
              <a:gd name="connsiteY23-130" fmla="*/ 2282925 h 2633810"/>
              <a:gd name="connsiteX24-131" fmla="*/ 2418395 w 3217557"/>
              <a:gd name="connsiteY24-132" fmla="*/ 2087951 h 2633810"/>
              <a:gd name="connsiteX25-133" fmla="*/ 1830857 w 3217557"/>
              <a:gd name="connsiteY25-134" fmla="*/ 1799347 h 2633810"/>
              <a:gd name="connsiteX26-135" fmla="*/ 1008030 w 3217557"/>
              <a:gd name="connsiteY26-136" fmla="*/ 1799347 h 2633810"/>
              <a:gd name="connsiteX27-137" fmla="*/ 677114 w 3217557"/>
              <a:gd name="connsiteY27-138" fmla="*/ 1468431 h 2633810"/>
              <a:gd name="connsiteX28-139" fmla="*/ 677114 w 3217557"/>
              <a:gd name="connsiteY28-140" fmla="*/ 569491 h 2633810"/>
              <a:gd name="connsiteX29-141" fmla="*/ 2886641 w 3217557"/>
              <a:gd name="connsiteY29-142" fmla="*/ 0 h 2633810"/>
              <a:gd name="connsiteX30-143" fmla="*/ 1100201 w 3217557"/>
              <a:gd name="connsiteY30-144" fmla="*/ 0 h 2633810"/>
              <a:gd name="connsiteX31-145" fmla="*/ 769285 w 3217557"/>
              <a:gd name="connsiteY31-146" fmla="*/ 330916 h 2633810"/>
              <a:gd name="connsiteX32-147" fmla="*/ 769285 w 3217557"/>
              <a:gd name="connsiteY32-148" fmla="*/ 1382518 h 2633810"/>
              <a:gd name="connsiteX33-149" fmla="*/ 1100201 w 3217557"/>
              <a:gd name="connsiteY33-150" fmla="*/ 1713434 h 2633810"/>
              <a:gd name="connsiteX34-151" fmla="*/ 1923028 w 3217557"/>
              <a:gd name="connsiteY34-152" fmla="*/ 1713434 h 2633810"/>
              <a:gd name="connsiteX35-153" fmla="*/ 3078958 w 3217557"/>
              <a:gd name="connsiteY35-154" fmla="*/ 2077967 h 2633810"/>
              <a:gd name="connsiteX36-155" fmla="*/ 2505887 w 3217557"/>
              <a:gd name="connsiteY36-156" fmla="*/ 1713434 h 2633810"/>
              <a:gd name="connsiteX37-157" fmla="*/ 2886641 w 3217557"/>
              <a:gd name="connsiteY37-158" fmla="*/ 1713434 h 2633810"/>
              <a:gd name="connsiteX38-159" fmla="*/ 3217557 w 3217557"/>
              <a:gd name="connsiteY38-160" fmla="*/ 1382518 h 2633810"/>
              <a:gd name="connsiteX39-161" fmla="*/ 3217557 w 3217557"/>
              <a:gd name="connsiteY39-162" fmla="*/ 330916 h 2633810"/>
              <a:gd name="connsiteX40-163" fmla="*/ 2886641 w 3217557"/>
              <a:gd name="connsiteY40-164" fmla="*/ 0 h 2633810"/>
              <a:gd name="connsiteX0-165" fmla="*/ 1384251 w 3217557"/>
              <a:gd name="connsiteY0-166" fmla="*/ 661544 h 2633810"/>
              <a:gd name="connsiteX1-167" fmla="*/ 1574067 w 3217557"/>
              <a:gd name="connsiteY1-168" fmla="*/ 851360 h 2633810"/>
              <a:gd name="connsiteX2-169" fmla="*/ 1384251 w 3217557"/>
              <a:gd name="connsiteY2-170" fmla="*/ 1041176 h 2633810"/>
              <a:gd name="connsiteX3-171" fmla="*/ 1194435 w 3217557"/>
              <a:gd name="connsiteY3-172" fmla="*/ 851360 h 2633810"/>
              <a:gd name="connsiteX4-173" fmla="*/ 1384251 w 3217557"/>
              <a:gd name="connsiteY4-174" fmla="*/ 661544 h 2633810"/>
              <a:gd name="connsiteX5-175" fmla="*/ 1993421 w 3217557"/>
              <a:gd name="connsiteY5-176" fmla="*/ 661544 h 2633810"/>
              <a:gd name="connsiteX6-177" fmla="*/ 2183237 w 3217557"/>
              <a:gd name="connsiteY6-178" fmla="*/ 851360 h 2633810"/>
              <a:gd name="connsiteX7-179" fmla="*/ 1993421 w 3217557"/>
              <a:gd name="connsiteY7-180" fmla="*/ 1041176 h 2633810"/>
              <a:gd name="connsiteX8-181" fmla="*/ 1803605 w 3217557"/>
              <a:gd name="connsiteY8-182" fmla="*/ 851360 h 2633810"/>
              <a:gd name="connsiteX9-183" fmla="*/ 1993421 w 3217557"/>
              <a:gd name="connsiteY9-184" fmla="*/ 661544 h 2633810"/>
              <a:gd name="connsiteX10-185" fmla="*/ 2602591 w 3217557"/>
              <a:gd name="connsiteY10-186" fmla="*/ 661544 h 2633810"/>
              <a:gd name="connsiteX11-187" fmla="*/ 2792407 w 3217557"/>
              <a:gd name="connsiteY11-188" fmla="*/ 851360 h 2633810"/>
              <a:gd name="connsiteX12-189" fmla="*/ 2602591 w 3217557"/>
              <a:gd name="connsiteY12-190" fmla="*/ 1041176 h 2633810"/>
              <a:gd name="connsiteX13-191" fmla="*/ 2412775 w 3217557"/>
              <a:gd name="connsiteY13-192" fmla="*/ 851360 h 2633810"/>
              <a:gd name="connsiteX14-193" fmla="*/ 2602591 w 3217557"/>
              <a:gd name="connsiteY14-194" fmla="*/ 661544 h 2633810"/>
              <a:gd name="connsiteX15-195" fmla="*/ 677114 w 3217557"/>
              <a:gd name="connsiteY15-196" fmla="*/ 569491 h 2633810"/>
              <a:gd name="connsiteX16-197" fmla="*/ 330916 w 3217557"/>
              <a:gd name="connsiteY16-198" fmla="*/ 569491 h 2633810"/>
              <a:gd name="connsiteX17-199" fmla="*/ 0 w 3217557"/>
              <a:gd name="connsiteY17-200" fmla="*/ 900407 h 2633810"/>
              <a:gd name="connsiteX18-201" fmla="*/ 0 w 3217557"/>
              <a:gd name="connsiteY18-202" fmla="*/ 1952009 h 2633810"/>
              <a:gd name="connsiteX19-203" fmla="*/ 330916 w 3217557"/>
              <a:gd name="connsiteY19-204" fmla="*/ 2282925 h 2633810"/>
              <a:gd name="connsiteX20-205" fmla="*/ 711670 w 3217557"/>
              <a:gd name="connsiteY20-206" fmla="*/ 2282925 h 2633810"/>
              <a:gd name="connsiteX21-207" fmla="*/ 165895 w 3217557"/>
              <a:gd name="connsiteY21-208" fmla="*/ 2633810 h 2633810"/>
              <a:gd name="connsiteX22-209" fmla="*/ 1294529 w 3217557"/>
              <a:gd name="connsiteY22-210" fmla="*/ 2282925 h 2633810"/>
              <a:gd name="connsiteX23-211" fmla="*/ 2117356 w 3217557"/>
              <a:gd name="connsiteY23-212" fmla="*/ 2282925 h 2633810"/>
              <a:gd name="connsiteX24-213" fmla="*/ 2418395 w 3217557"/>
              <a:gd name="connsiteY24-214" fmla="*/ 2087951 h 2633810"/>
              <a:gd name="connsiteX25-215" fmla="*/ 1830857 w 3217557"/>
              <a:gd name="connsiteY25-216" fmla="*/ 1799347 h 2633810"/>
              <a:gd name="connsiteX26-217" fmla="*/ 1008030 w 3217557"/>
              <a:gd name="connsiteY26-218" fmla="*/ 1799347 h 2633810"/>
              <a:gd name="connsiteX27-219" fmla="*/ 677114 w 3217557"/>
              <a:gd name="connsiteY27-220" fmla="*/ 1468431 h 2633810"/>
              <a:gd name="connsiteX28-221" fmla="*/ 677114 w 3217557"/>
              <a:gd name="connsiteY28-222" fmla="*/ 569491 h 2633810"/>
              <a:gd name="connsiteX29-223" fmla="*/ 2886641 w 3217557"/>
              <a:gd name="connsiteY29-224" fmla="*/ 0 h 2633810"/>
              <a:gd name="connsiteX30-225" fmla="*/ 1100201 w 3217557"/>
              <a:gd name="connsiteY30-226" fmla="*/ 0 h 2633810"/>
              <a:gd name="connsiteX31-227" fmla="*/ 769285 w 3217557"/>
              <a:gd name="connsiteY31-228" fmla="*/ 330916 h 2633810"/>
              <a:gd name="connsiteX32-229" fmla="*/ 769285 w 3217557"/>
              <a:gd name="connsiteY32-230" fmla="*/ 1382518 h 2633810"/>
              <a:gd name="connsiteX33-231" fmla="*/ 1100201 w 3217557"/>
              <a:gd name="connsiteY33-232" fmla="*/ 1713434 h 2633810"/>
              <a:gd name="connsiteX34-233" fmla="*/ 1923028 w 3217557"/>
              <a:gd name="connsiteY34-234" fmla="*/ 1713434 h 2633810"/>
              <a:gd name="connsiteX35-235" fmla="*/ 3078958 w 3217557"/>
              <a:gd name="connsiteY35-236" fmla="*/ 2077967 h 2633810"/>
              <a:gd name="connsiteX36-237" fmla="*/ 2505887 w 3217557"/>
              <a:gd name="connsiteY36-238" fmla="*/ 1713434 h 2633810"/>
              <a:gd name="connsiteX37-239" fmla="*/ 2886641 w 3217557"/>
              <a:gd name="connsiteY37-240" fmla="*/ 1713434 h 2633810"/>
              <a:gd name="connsiteX38-241" fmla="*/ 3217557 w 3217557"/>
              <a:gd name="connsiteY38-242" fmla="*/ 1382518 h 2633810"/>
              <a:gd name="connsiteX39-243" fmla="*/ 3217557 w 3217557"/>
              <a:gd name="connsiteY39-244" fmla="*/ 330916 h 2633810"/>
              <a:gd name="connsiteX40-245" fmla="*/ 2886641 w 3217557"/>
              <a:gd name="connsiteY40-246" fmla="*/ 0 h 2633810"/>
              <a:gd name="connsiteX0-247" fmla="*/ 1384251 w 3217557"/>
              <a:gd name="connsiteY0-248" fmla="*/ 661544 h 2633810"/>
              <a:gd name="connsiteX1-249" fmla="*/ 1574067 w 3217557"/>
              <a:gd name="connsiteY1-250" fmla="*/ 851360 h 2633810"/>
              <a:gd name="connsiteX2-251" fmla="*/ 1384251 w 3217557"/>
              <a:gd name="connsiteY2-252" fmla="*/ 1041176 h 2633810"/>
              <a:gd name="connsiteX3-253" fmla="*/ 1194435 w 3217557"/>
              <a:gd name="connsiteY3-254" fmla="*/ 851360 h 2633810"/>
              <a:gd name="connsiteX4-255" fmla="*/ 1384251 w 3217557"/>
              <a:gd name="connsiteY4-256" fmla="*/ 661544 h 2633810"/>
              <a:gd name="connsiteX5-257" fmla="*/ 1993421 w 3217557"/>
              <a:gd name="connsiteY5-258" fmla="*/ 661544 h 2633810"/>
              <a:gd name="connsiteX6-259" fmla="*/ 2183237 w 3217557"/>
              <a:gd name="connsiteY6-260" fmla="*/ 851360 h 2633810"/>
              <a:gd name="connsiteX7-261" fmla="*/ 1993421 w 3217557"/>
              <a:gd name="connsiteY7-262" fmla="*/ 1041176 h 2633810"/>
              <a:gd name="connsiteX8-263" fmla="*/ 1803605 w 3217557"/>
              <a:gd name="connsiteY8-264" fmla="*/ 851360 h 2633810"/>
              <a:gd name="connsiteX9-265" fmla="*/ 1993421 w 3217557"/>
              <a:gd name="connsiteY9-266" fmla="*/ 661544 h 2633810"/>
              <a:gd name="connsiteX10-267" fmla="*/ 2602591 w 3217557"/>
              <a:gd name="connsiteY10-268" fmla="*/ 661544 h 2633810"/>
              <a:gd name="connsiteX11-269" fmla="*/ 2792407 w 3217557"/>
              <a:gd name="connsiteY11-270" fmla="*/ 851360 h 2633810"/>
              <a:gd name="connsiteX12-271" fmla="*/ 2602591 w 3217557"/>
              <a:gd name="connsiteY12-272" fmla="*/ 1041176 h 2633810"/>
              <a:gd name="connsiteX13-273" fmla="*/ 2412775 w 3217557"/>
              <a:gd name="connsiteY13-274" fmla="*/ 851360 h 2633810"/>
              <a:gd name="connsiteX14-275" fmla="*/ 2602591 w 3217557"/>
              <a:gd name="connsiteY14-276" fmla="*/ 661544 h 2633810"/>
              <a:gd name="connsiteX15-277" fmla="*/ 677114 w 3217557"/>
              <a:gd name="connsiteY15-278" fmla="*/ 569491 h 2633810"/>
              <a:gd name="connsiteX16-279" fmla="*/ 330916 w 3217557"/>
              <a:gd name="connsiteY16-280" fmla="*/ 569491 h 2633810"/>
              <a:gd name="connsiteX17-281" fmla="*/ 0 w 3217557"/>
              <a:gd name="connsiteY17-282" fmla="*/ 900407 h 2633810"/>
              <a:gd name="connsiteX18-283" fmla="*/ 0 w 3217557"/>
              <a:gd name="connsiteY18-284" fmla="*/ 1952009 h 2633810"/>
              <a:gd name="connsiteX19-285" fmla="*/ 330916 w 3217557"/>
              <a:gd name="connsiteY19-286" fmla="*/ 2282925 h 2633810"/>
              <a:gd name="connsiteX20-287" fmla="*/ 711670 w 3217557"/>
              <a:gd name="connsiteY20-288" fmla="*/ 2282925 h 2633810"/>
              <a:gd name="connsiteX21-289" fmla="*/ 165895 w 3217557"/>
              <a:gd name="connsiteY21-290" fmla="*/ 2633810 h 2633810"/>
              <a:gd name="connsiteX22-291" fmla="*/ 1294529 w 3217557"/>
              <a:gd name="connsiteY22-292" fmla="*/ 2282925 h 2633810"/>
              <a:gd name="connsiteX23-293" fmla="*/ 2117356 w 3217557"/>
              <a:gd name="connsiteY23-294" fmla="*/ 2282925 h 2633810"/>
              <a:gd name="connsiteX24-295" fmla="*/ 2418395 w 3217557"/>
              <a:gd name="connsiteY24-296" fmla="*/ 2087951 h 2633810"/>
              <a:gd name="connsiteX25-297" fmla="*/ 1830857 w 3217557"/>
              <a:gd name="connsiteY25-298" fmla="*/ 1799347 h 2633810"/>
              <a:gd name="connsiteX26-299" fmla="*/ 1008030 w 3217557"/>
              <a:gd name="connsiteY26-300" fmla="*/ 1799347 h 2633810"/>
              <a:gd name="connsiteX27-301" fmla="*/ 677114 w 3217557"/>
              <a:gd name="connsiteY27-302" fmla="*/ 1468431 h 2633810"/>
              <a:gd name="connsiteX28-303" fmla="*/ 677114 w 3217557"/>
              <a:gd name="connsiteY28-304" fmla="*/ 569491 h 2633810"/>
              <a:gd name="connsiteX29-305" fmla="*/ 2886641 w 3217557"/>
              <a:gd name="connsiteY29-306" fmla="*/ 0 h 2633810"/>
              <a:gd name="connsiteX30-307" fmla="*/ 1100201 w 3217557"/>
              <a:gd name="connsiteY30-308" fmla="*/ 0 h 2633810"/>
              <a:gd name="connsiteX31-309" fmla="*/ 769285 w 3217557"/>
              <a:gd name="connsiteY31-310" fmla="*/ 330916 h 2633810"/>
              <a:gd name="connsiteX32-311" fmla="*/ 769285 w 3217557"/>
              <a:gd name="connsiteY32-312" fmla="*/ 1382518 h 2633810"/>
              <a:gd name="connsiteX33-313" fmla="*/ 1100201 w 3217557"/>
              <a:gd name="connsiteY33-314" fmla="*/ 1713434 h 2633810"/>
              <a:gd name="connsiteX34-315" fmla="*/ 1923028 w 3217557"/>
              <a:gd name="connsiteY34-316" fmla="*/ 1713434 h 2633810"/>
              <a:gd name="connsiteX35-317" fmla="*/ 3078958 w 3217557"/>
              <a:gd name="connsiteY35-318" fmla="*/ 2077967 h 2633810"/>
              <a:gd name="connsiteX36-319" fmla="*/ 2505887 w 3217557"/>
              <a:gd name="connsiteY36-320" fmla="*/ 1713434 h 2633810"/>
              <a:gd name="connsiteX37-321" fmla="*/ 2886641 w 3217557"/>
              <a:gd name="connsiteY37-322" fmla="*/ 1713434 h 2633810"/>
              <a:gd name="connsiteX38-323" fmla="*/ 3217557 w 3217557"/>
              <a:gd name="connsiteY38-324" fmla="*/ 1382518 h 2633810"/>
              <a:gd name="connsiteX39-325" fmla="*/ 3217557 w 3217557"/>
              <a:gd name="connsiteY39-326" fmla="*/ 330916 h 2633810"/>
              <a:gd name="connsiteX40-327" fmla="*/ 2886641 w 3217557"/>
              <a:gd name="connsiteY40-328" fmla="*/ 0 h 2633810"/>
              <a:gd name="connsiteX0-329" fmla="*/ 1384251 w 3217557"/>
              <a:gd name="connsiteY0-330" fmla="*/ 661544 h 2654282"/>
              <a:gd name="connsiteX1-331" fmla="*/ 1574067 w 3217557"/>
              <a:gd name="connsiteY1-332" fmla="*/ 851360 h 2654282"/>
              <a:gd name="connsiteX2-333" fmla="*/ 1384251 w 3217557"/>
              <a:gd name="connsiteY2-334" fmla="*/ 1041176 h 2654282"/>
              <a:gd name="connsiteX3-335" fmla="*/ 1194435 w 3217557"/>
              <a:gd name="connsiteY3-336" fmla="*/ 851360 h 2654282"/>
              <a:gd name="connsiteX4-337" fmla="*/ 1384251 w 3217557"/>
              <a:gd name="connsiteY4-338" fmla="*/ 661544 h 2654282"/>
              <a:gd name="connsiteX5-339" fmla="*/ 1993421 w 3217557"/>
              <a:gd name="connsiteY5-340" fmla="*/ 661544 h 2654282"/>
              <a:gd name="connsiteX6-341" fmla="*/ 2183237 w 3217557"/>
              <a:gd name="connsiteY6-342" fmla="*/ 851360 h 2654282"/>
              <a:gd name="connsiteX7-343" fmla="*/ 1993421 w 3217557"/>
              <a:gd name="connsiteY7-344" fmla="*/ 1041176 h 2654282"/>
              <a:gd name="connsiteX8-345" fmla="*/ 1803605 w 3217557"/>
              <a:gd name="connsiteY8-346" fmla="*/ 851360 h 2654282"/>
              <a:gd name="connsiteX9-347" fmla="*/ 1993421 w 3217557"/>
              <a:gd name="connsiteY9-348" fmla="*/ 661544 h 2654282"/>
              <a:gd name="connsiteX10-349" fmla="*/ 2602591 w 3217557"/>
              <a:gd name="connsiteY10-350" fmla="*/ 661544 h 2654282"/>
              <a:gd name="connsiteX11-351" fmla="*/ 2792407 w 3217557"/>
              <a:gd name="connsiteY11-352" fmla="*/ 851360 h 2654282"/>
              <a:gd name="connsiteX12-353" fmla="*/ 2602591 w 3217557"/>
              <a:gd name="connsiteY12-354" fmla="*/ 1041176 h 2654282"/>
              <a:gd name="connsiteX13-355" fmla="*/ 2412775 w 3217557"/>
              <a:gd name="connsiteY13-356" fmla="*/ 851360 h 2654282"/>
              <a:gd name="connsiteX14-357" fmla="*/ 2602591 w 3217557"/>
              <a:gd name="connsiteY14-358" fmla="*/ 661544 h 2654282"/>
              <a:gd name="connsiteX15-359" fmla="*/ 677114 w 3217557"/>
              <a:gd name="connsiteY15-360" fmla="*/ 569491 h 2654282"/>
              <a:gd name="connsiteX16-361" fmla="*/ 330916 w 3217557"/>
              <a:gd name="connsiteY16-362" fmla="*/ 569491 h 2654282"/>
              <a:gd name="connsiteX17-363" fmla="*/ 0 w 3217557"/>
              <a:gd name="connsiteY17-364" fmla="*/ 900407 h 2654282"/>
              <a:gd name="connsiteX18-365" fmla="*/ 0 w 3217557"/>
              <a:gd name="connsiteY18-366" fmla="*/ 1952009 h 2654282"/>
              <a:gd name="connsiteX19-367" fmla="*/ 330916 w 3217557"/>
              <a:gd name="connsiteY19-368" fmla="*/ 2282925 h 2654282"/>
              <a:gd name="connsiteX20-369" fmla="*/ 711670 w 3217557"/>
              <a:gd name="connsiteY20-370" fmla="*/ 2282925 h 2654282"/>
              <a:gd name="connsiteX21-371" fmla="*/ 275077 w 3217557"/>
              <a:gd name="connsiteY21-372" fmla="*/ 2654282 h 2654282"/>
              <a:gd name="connsiteX22-373" fmla="*/ 1294529 w 3217557"/>
              <a:gd name="connsiteY22-374" fmla="*/ 2282925 h 2654282"/>
              <a:gd name="connsiteX23-375" fmla="*/ 2117356 w 3217557"/>
              <a:gd name="connsiteY23-376" fmla="*/ 2282925 h 2654282"/>
              <a:gd name="connsiteX24-377" fmla="*/ 2418395 w 3217557"/>
              <a:gd name="connsiteY24-378" fmla="*/ 2087951 h 2654282"/>
              <a:gd name="connsiteX25-379" fmla="*/ 1830857 w 3217557"/>
              <a:gd name="connsiteY25-380" fmla="*/ 1799347 h 2654282"/>
              <a:gd name="connsiteX26-381" fmla="*/ 1008030 w 3217557"/>
              <a:gd name="connsiteY26-382" fmla="*/ 1799347 h 2654282"/>
              <a:gd name="connsiteX27-383" fmla="*/ 677114 w 3217557"/>
              <a:gd name="connsiteY27-384" fmla="*/ 1468431 h 2654282"/>
              <a:gd name="connsiteX28-385" fmla="*/ 677114 w 3217557"/>
              <a:gd name="connsiteY28-386" fmla="*/ 569491 h 2654282"/>
              <a:gd name="connsiteX29-387" fmla="*/ 2886641 w 3217557"/>
              <a:gd name="connsiteY29-388" fmla="*/ 0 h 2654282"/>
              <a:gd name="connsiteX30-389" fmla="*/ 1100201 w 3217557"/>
              <a:gd name="connsiteY30-390" fmla="*/ 0 h 2654282"/>
              <a:gd name="connsiteX31-391" fmla="*/ 769285 w 3217557"/>
              <a:gd name="connsiteY31-392" fmla="*/ 330916 h 2654282"/>
              <a:gd name="connsiteX32-393" fmla="*/ 769285 w 3217557"/>
              <a:gd name="connsiteY32-394" fmla="*/ 1382518 h 2654282"/>
              <a:gd name="connsiteX33-395" fmla="*/ 1100201 w 3217557"/>
              <a:gd name="connsiteY33-396" fmla="*/ 1713434 h 2654282"/>
              <a:gd name="connsiteX34-397" fmla="*/ 1923028 w 3217557"/>
              <a:gd name="connsiteY34-398" fmla="*/ 1713434 h 2654282"/>
              <a:gd name="connsiteX35-399" fmla="*/ 3078958 w 3217557"/>
              <a:gd name="connsiteY35-400" fmla="*/ 2077967 h 2654282"/>
              <a:gd name="connsiteX36-401" fmla="*/ 2505887 w 3217557"/>
              <a:gd name="connsiteY36-402" fmla="*/ 1713434 h 2654282"/>
              <a:gd name="connsiteX37-403" fmla="*/ 2886641 w 3217557"/>
              <a:gd name="connsiteY37-404" fmla="*/ 1713434 h 2654282"/>
              <a:gd name="connsiteX38-405" fmla="*/ 3217557 w 3217557"/>
              <a:gd name="connsiteY38-406" fmla="*/ 1382518 h 2654282"/>
              <a:gd name="connsiteX39-407" fmla="*/ 3217557 w 3217557"/>
              <a:gd name="connsiteY39-408" fmla="*/ 330916 h 2654282"/>
              <a:gd name="connsiteX40-409" fmla="*/ 2886641 w 3217557"/>
              <a:gd name="connsiteY40-410" fmla="*/ 0 h 2654282"/>
              <a:gd name="connsiteX0-411" fmla="*/ 1384251 w 3217557"/>
              <a:gd name="connsiteY0-412" fmla="*/ 661544 h 2654282"/>
              <a:gd name="connsiteX1-413" fmla="*/ 1574067 w 3217557"/>
              <a:gd name="connsiteY1-414" fmla="*/ 851360 h 2654282"/>
              <a:gd name="connsiteX2-415" fmla="*/ 1384251 w 3217557"/>
              <a:gd name="connsiteY2-416" fmla="*/ 1041176 h 2654282"/>
              <a:gd name="connsiteX3-417" fmla="*/ 1194435 w 3217557"/>
              <a:gd name="connsiteY3-418" fmla="*/ 851360 h 2654282"/>
              <a:gd name="connsiteX4-419" fmla="*/ 1384251 w 3217557"/>
              <a:gd name="connsiteY4-420" fmla="*/ 661544 h 2654282"/>
              <a:gd name="connsiteX5-421" fmla="*/ 1993421 w 3217557"/>
              <a:gd name="connsiteY5-422" fmla="*/ 661544 h 2654282"/>
              <a:gd name="connsiteX6-423" fmla="*/ 2183237 w 3217557"/>
              <a:gd name="connsiteY6-424" fmla="*/ 851360 h 2654282"/>
              <a:gd name="connsiteX7-425" fmla="*/ 1993421 w 3217557"/>
              <a:gd name="connsiteY7-426" fmla="*/ 1041176 h 2654282"/>
              <a:gd name="connsiteX8-427" fmla="*/ 1803605 w 3217557"/>
              <a:gd name="connsiteY8-428" fmla="*/ 851360 h 2654282"/>
              <a:gd name="connsiteX9-429" fmla="*/ 1993421 w 3217557"/>
              <a:gd name="connsiteY9-430" fmla="*/ 661544 h 2654282"/>
              <a:gd name="connsiteX10-431" fmla="*/ 2602591 w 3217557"/>
              <a:gd name="connsiteY10-432" fmla="*/ 661544 h 2654282"/>
              <a:gd name="connsiteX11-433" fmla="*/ 2792407 w 3217557"/>
              <a:gd name="connsiteY11-434" fmla="*/ 851360 h 2654282"/>
              <a:gd name="connsiteX12-435" fmla="*/ 2602591 w 3217557"/>
              <a:gd name="connsiteY12-436" fmla="*/ 1041176 h 2654282"/>
              <a:gd name="connsiteX13-437" fmla="*/ 2412775 w 3217557"/>
              <a:gd name="connsiteY13-438" fmla="*/ 851360 h 2654282"/>
              <a:gd name="connsiteX14-439" fmla="*/ 2602591 w 3217557"/>
              <a:gd name="connsiteY14-440" fmla="*/ 661544 h 2654282"/>
              <a:gd name="connsiteX15-441" fmla="*/ 677114 w 3217557"/>
              <a:gd name="connsiteY15-442" fmla="*/ 569491 h 2654282"/>
              <a:gd name="connsiteX16-443" fmla="*/ 330916 w 3217557"/>
              <a:gd name="connsiteY16-444" fmla="*/ 569491 h 2654282"/>
              <a:gd name="connsiteX17-445" fmla="*/ 0 w 3217557"/>
              <a:gd name="connsiteY17-446" fmla="*/ 900407 h 2654282"/>
              <a:gd name="connsiteX18-447" fmla="*/ 0 w 3217557"/>
              <a:gd name="connsiteY18-448" fmla="*/ 1952009 h 2654282"/>
              <a:gd name="connsiteX19-449" fmla="*/ 330916 w 3217557"/>
              <a:gd name="connsiteY19-450" fmla="*/ 2282925 h 2654282"/>
              <a:gd name="connsiteX20-451" fmla="*/ 711670 w 3217557"/>
              <a:gd name="connsiteY20-452" fmla="*/ 2282925 h 2654282"/>
              <a:gd name="connsiteX21-453" fmla="*/ 275077 w 3217557"/>
              <a:gd name="connsiteY21-454" fmla="*/ 2654282 h 2654282"/>
              <a:gd name="connsiteX22-455" fmla="*/ 1294529 w 3217557"/>
              <a:gd name="connsiteY22-456" fmla="*/ 2282925 h 2654282"/>
              <a:gd name="connsiteX23-457" fmla="*/ 2117356 w 3217557"/>
              <a:gd name="connsiteY23-458" fmla="*/ 2282925 h 2654282"/>
              <a:gd name="connsiteX24-459" fmla="*/ 2418395 w 3217557"/>
              <a:gd name="connsiteY24-460" fmla="*/ 2087951 h 2654282"/>
              <a:gd name="connsiteX25-461" fmla="*/ 1830857 w 3217557"/>
              <a:gd name="connsiteY25-462" fmla="*/ 1799347 h 2654282"/>
              <a:gd name="connsiteX26-463" fmla="*/ 1008030 w 3217557"/>
              <a:gd name="connsiteY26-464" fmla="*/ 1799347 h 2654282"/>
              <a:gd name="connsiteX27-465" fmla="*/ 677114 w 3217557"/>
              <a:gd name="connsiteY27-466" fmla="*/ 1468431 h 2654282"/>
              <a:gd name="connsiteX28-467" fmla="*/ 677114 w 3217557"/>
              <a:gd name="connsiteY28-468" fmla="*/ 569491 h 2654282"/>
              <a:gd name="connsiteX29-469" fmla="*/ 2886641 w 3217557"/>
              <a:gd name="connsiteY29-470" fmla="*/ 0 h 2654282"/>
              <a:gd name="connsiteX30-471" fmla="*/ 1100201 w 3217557"/>
              <a:gd name="connsiteY30-472" fmla="*/ 0 h 2654282"/>
              <a:gd name="connsiteX31-473" fmla="*/ 769285 w 3217557"/>
              <a:gd name="connsiteY31-474" fmla="*/ 330916 h 2654282"/>
              <a:gd name="connsiteX32-475" fmla="*/ 769285 w 3217557"/>
              <a:gd name="connsiteY32-476" fmla="*/ 1382518 h 2654282"/>
              <a:gd name="connsiteX33-477" fmla="*/ 1100201 w 3217557"/>
              <a:gd name="connsiteY33-478" fmla="*/ 1713434 h 2654282"/>
              <a:gd name="connsiteX34-479" fmla="*/ 1923028 w 3217557"/>
              <a:gd name="connsiteY34-480" fmla="*/ 1713434 h 2654282"/>
              <a:gd name="connsiteX35-481" fmla="*/ 3078958 w 3217557"/>
              <a:gd name="connsiteY35-482" fmla="*/ 2077967 h 2654282"/>
              <a:gd name="connsiteX36-483" fmla="*/ 2505887 w 3217557"/>
              <a:gd name="connsiteY36-484" fmla="*/ 1713434 h 2654282"/>
              <a:gd name="connsiteX37-485" fmla="*/ 2886641 w 3217557"/>
              <a:gd name="connsiteY37-486" fmla="*/ 1713434 h 2654282"/>
              <a:gd name="connsiteX38-487" fmla="*/ 3217557 w 3217557"/>
              <a:gd name="connsiteY38-488" fmla="*/ 1382518 h 2654282"/>
              <a:gd name="connsiteX39-489" fmla="*/ 3217557 w 3217557"/>
              <a:gd name="connsiteY39-490" fmla="*/ 330916 h 2654282"/>
              <a:gd name="connsiteX40-491" fmla="*/ 2886641 w 3217557"/>
              <a:gd name="connsiteY40-492" fmla="*/ 0 h 2654282"/>
              <a:gd name="connsiteX0-493" fmla="*/ 1384251 w 3217557"/>
              <a:gd name="connsiteY0-494" fmla="*/ 661544 h 2654282"/>
              <a:gd name="connsiteX1-495" fmla="*/ 1574067 w 3217557"/>
              <a:gd name="connsiteY1-496" fmla="*/ 851360 h 2654282"/>
              <a:gd name="connsiteX2-497" fmla="*/ 1384251 w 3217557"/>
              <a:gd name="connsiteY2-498" fmla="*/ 1041176 h 2654282"/>
              <a:gd name="connsiteX3-499" fmla="*/ 1194435 w 3217557"/>
              <a:gd name="connsiteY3-500" fmla="*/ 851360 h 2654282"/>
              <a:gd name="connsiteX4-501" fmla="*/ 1384251 w 3217557"/>
              <a:gd name="connsiteY4-502" fmla="*/ 661544 h 2654282"/>
              <a:gd name="connsiteX5-503" fmla="*/ 1993421 w 3217557"/>
              <a:gd name="connsiteY5-504" fmla="*/ 661544 h 2654282"/>
              <a:gd name="connsiteX6-505" fmla="*/ 2183237 w 3217557"/>
              <a:gd name="connsiteY6-506" fmla="*/ 851360 h 2654282"/>
              <a:gd name="connsiteX7-507" fmla="*/ 1993421 w 3217557"/>
              <a:gd name="connsiteY7-508" fmla="*/ 1041176 h 2654282"/>
              <a:gd name="connsiteX8-509" fmla="*/ 1803605 w 3217557"/>
              <a:gd name="connsiteY8-510" fmla="*/ 851360 h 2654282"/>
              <a:gd name="connsiteX9-511" fmla="*/ 1993421 w 3217557"/>
              <a:gd name="connsiteY9-512" fmla="*/ 661544 h 2654282"/>
              <a:gd name="connsiteX10-513" fmla="*/ 2602591 w 3217557"/>
              <a:gd name="connsiteY10-514" fmla="*/ 661544 h 2654282"/>
              <a:gd name="connsiteX11-515" fmla="*/ 2792407 w 3217557"/>
              <a:gd name="connsiteY11-516" fmla="*/ 851360 h 2654282"/>
              <a:gd name="connsiteX12-517" fmla="*/ 2602591 w 3217557"/>
              <a:gd name="connsiteY12-518" fmla="*/ 1041176 h 2654282"/>
              <a:gd name="connsiteX13-519" fmla="*/ 2412775 w 3217557"/>
              <a:gd name="connsiteY13-520" fmla="*/ 851360 h 2654282"/>
              <a:gd name="connsiteX14-521" fmla="*/ 2602591 w 3217557"/>
              <a:gd name="connsiteY14-522" fmla="*/ 661544 h 2654282"/>
              <a:gd name="connsiteX15-523" fmla="*/ 677114 w 3217557"/>
              <a:gd name="connsiteY15-524" fmla="*/ 569491 h 2654282"/>
              <a:gd name="connsiteX16-525" fmla="*/ 330916 w 3217557"/>
              <a:gd name="connsiteY16-526" fmla="*/ 569491 h 2654282"/>
              <a:gd name="connsiteX17-527" fmla="*/ 0 w 3217557"/>
              <a:gd name="connsiteY17-528" fmla="*/ 900407 h 2654282"/>
              <a:gd name="connsiteX18-529" fmla="*/ 0 w 3217557"/>
              <a:gd name="connsiteY18-530" fmla="*/ 1952009 h 2654282"/>
              <a:gd name="connsiteX19-531" fmla="*/ 330916 w 3217557"/>
              <a:gd name="connsiteY19-532" fmla="*/ 2282925 h 2654282"/>
              <a:gd name="connsiteX20-533" fmla="*/ 711670 w 3217557"/>
              <a:gd name="connsiteY20-534" fmla="*/ 2282925 h 2654282"/>
              <a:gd name="connsiteX21-535" fmla="*/ 275077 w 3217557"/>
              <a:gd name="connsiteY21-536" fmla="*/ 2654282 h 2654282"/>
              <a:gd name="connsiteX22-537" fmla="*/ 1294529 w 3217557"/>
              <a:gd name="connsiteY22-538" fmla="*/ 2282925 h 2654282"/>
              <a:gd name="connsiteX23-539" fmla="*/ 2117356 w 3217557"/>
              <a:gd name="connsiteY23-540" fmla="*/ 2282925 h 2654282"/>
              <a:gd name="connsiteX24-541" fmla="*/ 2418395 w 3217557"/>
              <a:gd name="connsiteY24-542" fmla="*/ 2087951 h 2654282"/>
              <a:gd name="connsiteX25-543" fmla="*/ 1830857 w 3217557"/>
              <a:gd name="connsiteY25-544" fmla="*/ 1799347 h 2654282"/>
              <a:gd name="connsiteX26-545" fmla="*/ 1008030 w 3217557"/>
              <a:gd name="connsiteY26-546" fmla="*/ 1799347 h 2654282"/>
              <a:gd name="connsiteX27-547" fmla="*/ 677114 w 3217557"/>
              <a:gd name="connsiteY27-548" fmla="*/ 1468431 h 2654282"/>
              <a:gd name="connsiteX28-549" fmla="*/ 677114 w 3217557"/>
              <a:gd name="connsiteY28-550" fmla="*/ 569491 h 2654282"/>
              <a:gd name="connsiteX29-551" fmla="*/ 2886641 w 3217557"/>
              <a:gd name="connsiteY29-552" fmla="*/ 0 h 2654282"/>
              <a:gd name="connsiteX30-553" fmla="*/ 1100201 w 3217557"/>
              <a:gd name="connsiteY30-554" fmla="*/ 0 h 2654282"/>
              <a:gd name="connsiteX31-555" fmla="*/ 769285 w 3217557"/>
              <a:gd name="connsiteY31-556" fmla="*/ 330916 h 2654282"/>
              <a:gd name="connsiteX32-557" fmla="*/ 769285 w 3217557"/>
              <a:gd name="connsiteY32-558" fmla="*/ 1382518 h 2654282"/>
              <a:gd name="connsiteX33-559" fmla="*/ 1100201 w 3217557"/>
              <a:gd name="connsiteY33-560" fmla="*/ 1713434 h 2654282"/>
              <a:gd name="connsiteX34-561" fmla="*/ 1923028 w 3217557"/>
              <a:gd name="connsiteY34-562" fmla="*/ 1713434 h 2654282"/>
              <a:gd name="connsiteX35-563" fmla="*/ 3078958 w 3217557"/>
              <a:gd name="connsiteY35-564" fmla="*/ 2077967 h 2654282"/>
              <a:gd name="connsiteX36-565" fmla="*/ 2505887 w 3217557"/>
              <a:gd name="connsiteY36-566" fmla="*/ 1713434 h 2654282"/>
              <a:gd name="connsiteX37-567" fmla="*/ 2886641 w 3217557"/>
              <a:gd name="connsiteY37-568" fmla="*/ 1713434 h 2654282"/>
              <a:gd name="connsiteX38-569" fmla="*/ 3217557 w 3217557"/>
              <a:gd name="connsiteY38-570" fmla="*/ 1382518 h 2654282"/>
              <a:gd name="connsiteX39-571" fmla="*/ 3217557 w 3217557"/>
              <a:gd name="connsiteY39-572" fmla="*/ 330916 h 2654282"/>
              <a:gd name="connsiteX40-573" fmla="*/ 2886641 w 3217557"/>
              <a:gd name="connsiteY40-574" fmla="*/ 0 h 2654282"/>
              <a:gd name="connsiteX0-575" fmla="*/ 1384251 w 3217557"/>
              <a:gd name="connsiteY0-576" fmla="*/ 661544 h 2654282"/>
              <a:gd name="connsiteX1-577" fmla="*/ 1574067 w 3217557"/>
              <a:gd name="connsiteY1-578" fmla="*/ 851360 h 2654282"/>
              <a:gd name="connsiteX2-579" fmla="*/ 1384251 w 3217557"/>
              <a:gd name="connsiteY2-580" fmla="*/ 1041176 h 2654282"/>
              <a:gd name="connsiteX3-581" fmla="*/ 1194435 w 3217557"/>
              <a:gd name="connsiteY3-582" fmla="*/ 851360 h 2654282"/>
              <a:gd name="connsiteX4-583" fmla="*/ 1384251 w 3217557"/>
              <a:gd name="connsiteY4-584" fmla="*/ 661544 h 2654282"/>
              <a:gd name="connsiteX5-585" fmla="*/ 1993421 w 3217557"/>
              <a:gd name="connsiteY5-586" fmla="*/ 661544 h 2654282"/>
              <a:gd name="connsiteX6-587" fmla="*/ 2183237 w 3217557"/>
              <a:gd name="connsiteY6-588" fmla="*/ 851360 h 2654282"/>
              <a:gd name="connsiteX7-589" fmla="*/ 1993421 w 3217557"/>
              <a:gd name="connsiteY7-590" fmla="*/ 1041176 h 2654282"/>
              <a:gd name="connsiteX8-591" fmla="*/ 1803605 w 3217557"/>
              <a:gd name="connsiteY8-592" fmla="*/ 851360 h 2654282"/>
              <a:gd name="connsiteX9-593" fmla="*/ 1993421 w 3217557"/>
              <a:gd name="connsiteY9-594" fmla="*/ 661544 h 2654282"/>
              <a:gd name="connsiteX10-595" fmla="*/ 2602591 w 3217557"/>
              <a:gd name="connsiteY10-596" fmla="*/ 661544 h 2654282"/>
              <a:gd name="connsiteX11-597" fmla="*/ 2792407 w 3217557"/>
              <a:gd name="connsiteY11-598" fmla="*/ 851360 h 2654282"/>
              <a:gd name="connsiteX12-599" fmla="*/ 2602591 w 3217557"/>
              <a:gd name="connsiteY12-600" fmla="*/ 1041176 h 2654282"/>
              <a:gd name="connsiteX13-601" fmla="*/ 2412775 w 3217557"/>
              <a:gd name="connsiteY13-602" fmla="*/ 851360 h 2654282"/>
              <a:gd name="connsiteX14-603" fmla="*/ 2602591 w 3217557"/>
              <a:gd name="connsiteY14-604" fmla="*/ 661544 h 2654282"/>
              <a:gd name="connsiteX15-605" fmla="*/ 677114 w 3217557"/>
              <a:gd name="connsiteY15-606" fmla="*/ 569491 h 2654282"/>
              <a:gd name="connsiteX16-607" fmla="*/ 330916 w 3217557"/>
              <a:gd name="connsiteY16-608" fmla="*/ 569491 h 2654282"/>
              <a:gd name="connsiteX17-609" fmla="*/ 0 w 3217557"/>
              <a:gd name="connsiteY17-610" fmla="*/ 900407 h 2654282"/>
              <a:gd name="connsiteX18-611" fmla="*/ 0 w 3217557"/>
              <a:gd name="connsiteY18-612" fmla="*/ 1952009 h 2654282"/>
              <a:gd name="connsiteX19-613" fmla="*/ 330916 w 3217557"/>
              <a:gd name="connsiteY19-614" fmla="*/ 2282925 h 2654282"/>
              <a:gd name="connsiteX20-615" fmla="*/ 711670 w 3217557"/>
              <a:gd name="connsiteY20-616" fmla="*/ 2282925 h 2654282"/>
              <a:gd name="connsiteX21-617" fmla="*/ 275077 w 3217557"/>
              <a:gd name="connsiteY21-618" fmla="*/ 2654282 h 2654282"/>
              <a:gd name="connsiteX22-619" fmla="*/ 1294529 w 3217557"/>
              <a:gd name="connsiteY22-620" fmla="*/ 2282925 h 2654282"/>
              <a:gd name="connsiteX23-621" fmla="*/ 2117356 w 3217557"/>
              <a:gd name="connsiteY23-622" fmla="*/ 2282925 h 2654282"/>
              <a:gd name="connsiteX24-623" fmla="*/ 2418395 w 3217557"/>
              <a:gd name="connsiteY24-624" fmla="*/ 2087951 h 2654282"/>
              <a:gd name="connsiteX25-625" fmla="*/ 1830857 w 3217557"/>
              <a:gd name="connsiteY25-626" fmla="*/ 1799347 h 2654282"/>
              <a:gd name="connsiteX26-627" fmla="*/ 1008030 w 3217557"/>
              <a:gd name="connsiteY26-628" fmla="*/ 1799347 h 2654282"/>
              <a:gd name="connsiteX27-629" fmla="*/ 677114 w 3217557"/>
              <a:gd name="connsiteY27-630" fmla="*/ 1468431 h 2654282"/>
              <a:gd name="connsiteX28-631" fmla="*/ 677114 w 3217557"/>
              <a:gd name="connsiteY28-632" fmla="*/ 569491 h 2654282"/>
              <a:gd name="connsiteX29-633" fmla="*/ 2886641 w 3217557"/>
              <a:gd name="connsiteY29-634" fmla="*/ 0 h 2654282"/>
              <a:gd name="connsiteX30-635" fmla="*/ 1100201 w 3217557"/>
              <a:gd name="connsiteY30-636" fmla="*/ 0 h 2654282"/>
              <a:gd name="connsiteX31-637" fmla="*/ 769285 w 3217557"/>
              <a:gd name="connsiteY31-638" fmla="*/ 330916 h 2654282"/>
              <a:gd name="connsiteX32-639" fmla="*/ 769285 w 3217557"/>
              <a:gd name="connsiteY32-640" fmla="*/ 1382518 h 2654282"/>
              <a:gd name="connsiteX33-641" fmla="*/ 1100201 w 3217557"/>
              <a:gd name="connsiteY33-642" fmla="*/ 1713434 h 2654282"/>
              <a:gd name="connsiteX34-643" fmla="*/ 1923028 w 3217557"/>
              <a:gd name="connsiteY34-644" fmla="*/ 1713434 h 2654282"/>
              <a:gd name="connsiteX35-645" fmla="*/ 3078958 w 3217557"/>
              <a:gd name="connsiteY35-646" fmla="*/ 2077967 h 2654282"/>
              <a:gd name="connsiteX36-647" fmla="*/ 2505887 w 3217557"/>
              <a:gd name="connsiteY36-648" fmla="*/ 1713434 h 2654282"/>
              <a:gd name="connsiteX37-649" fmla="*/ 2886641 w 3217557"/>
              <a:gd name="connsiteY37-650" fmla="*/ 1713434 h 2654282"/>
              <a:gd name="connsiteX38-651" fmla="*/ 3217557 w 3217557"/>
              <a:gd name="connsiteY38-652" fmla="*/ 1382518 h 2654282"/>
              <a:gd name="connsiteX39-653" fmla="*/ 3217557 w 3217557"/>
              <a:gd name="connsiteY39-654" fmla="*/ 330916 h 2654282"/>
              <a:gd name="connsiteX40-655" fmla="*/ 2886641 w 3217557"/>
              <a:gd name="connsiteY40-656" fmla="*/ 0 h 2654282"/>
              <a:gd name="connsiteX0-657" fmla="*/ 1384251 w 3217557"/>
              <a:gd name="connsiteY0-658" fmla="*/ 661544 h 2654282"/>
              <a:gd name="connsiteX1-659" fmla="*/ 1574067 w 3217557"/>
              <a:gd name="connsiteY1-660" fmla="*/ 851360 h 2654282"/>
              <a:gd name="connsiteX2-661" fmla="*/ 1384251 w 3217557"/>
              <a:gd name="connsiteY2-662" fmla="*/ 1041176 h 2654282"/>
              <a:gd name="connsiteX3-663" fmla="*/ 1194435 w 3217557"/>
              <a:gd name="connsiteY3-664" fmla="*/ 851360 h 2654282"/>
              <a:gd name="connsiteX4-665" fmla="*/ 1384251 w 3217557"/>
              <a:gd name="connsiteY4-666" fmla="*/ 661544 h 2654282"/>
              <a:gd name="connsiteX5-667" fmla="*/ 1993421 w 3217557"/>
              <a:gd name="connsiteY5-668" fmla="*/ 661544 h 2654282"/>
              <a:gd name="connsiteX6-669" fmla="*/ 2183237 w 3217557"/>
              <a:gd name="connsiteY6-670" fmla="*/ 851360 h 2654282"/>
              <a:gd name="connsiteX7-671" fmla="*/ 1993421 w 3217557"/>
              <a:gd name="connsiteY7-672" fmla="*/ 1041176 h 2654282"/>
              <a:gd name="connsiteX8-673" fmla="*/ 1803605 w 3217557"/>
              <a:gd name="connsiteY8-674" fmla="*/ 851360 h 2654282"/>
              <a:gd name="connsiteX9-675" fmla="*/ 1993421 w 3217557"/>
              <a:gd name="connsiteY9-676" fmla="*/ 661544 h 2654282"/>
              <a:gd name="connsiteX10-677" fmla="*/ 2602591 w 3217557"/>
              <a:gd name="connsiteY10-678" fmla="*/ 661544 h 2654282"/>
              <a:gd name="connsiteX11-679" fmla="*/ 2792407 w 3217557"/>
              <a:gd name="connsiteY11-680" fmla="*/ 851360 h 2654282"/>
              <a:gd name="connsiteX12-681" fmla="*/ 2602591 w 3217557"/>
              <a:gd name="connsiteY12-682" fmla="*/ 1041176 h 2654282"/>
              <a:gd name="connsiteX13-683" fmla="*/ 2412775 w 3217557"/>
              <a:gd name="connsiteY13-684" fmla="*/ 851360 h 2654282"/>
              <a:gd name="connsiteX14-685" fmla="*/ 2602591 w 3217557"/>
              <a:gd name="connsiteY14-686" fmla="*/ 661544 h 2654282"/>
              <a:gd name="connsiteX15-687" fmla="*/ 677114 w 3217557"/>
              <a:gd name="connsiteY15-688" fmla="*/ 569491 h 2654282"/>
              <a:gd name="connsiteX16-689" fmla="*/ 330916 w 3217557"/>
              <a:gd name="connsiteY16-690" fmla="*/ 569491 h 2654282"/>
              <a:gd name="connsiteX17-691" fmla="*/ 0 w 3217557"/>
              <a:gd name="connsiteY17-692" fmla="*/ 900407 h 2654282"/>
              <a:gd name="connsiteX18-693" fmla="*/ 0 w 3217557"/>
              <a:gd name="connsiteY18-694" fmla="*/ 1952009 h 2654282"/>
              <a:gd name="connsiteX19-695" fmla="*/ 330916 w 3217557"/>
              <a:gd name="connsiteY19-696" fmla="*/ 2282925 h 2654282"/>
              <a:gd name="connsiteX20-697" fmla="*/ 711670 w 3217557"/>
              <a:gd name="connsiteY20-698" fmla="*/ 2282925 h 2654282"/>
              <a:gd name="connsiteX21-699" fmla="*/ 275077 w 3217557"/>
              <a:gd name="connsiteY21-700" fmla="*/ 2654282 h 2654282"/>
              <a:gd name="connsiteX22-701" fmla="*/ 1294529 w 3217557"/>
              <a:gd name="connsiteY22-702" fmla="*/ 2282925 h 2654282"/>
              <a:gd name="connsiteX23-703" fmla="*/ 2117356 w 3217557"/>
              <a:gd name="connsiteY23-704" fmla="*/ 2282925 h 2654282"/>
              <a:gd name="connsiteX24-705" fmla="*/ 2418395 w 3217557"/>
              <a:gd name="connsiteY24-706" fmla="*/ 2087951 h 2654282"/>
              <a:gd name="connsiteX25-707" fmla="*/ 1830857 w 3217557"/>
              <a:gd name="connsiteY25-708" fmla="*/ 1799347 h 2654282"/>
              <a:gd name="connsiteX26-709" fmla="*/ 1008030 w 3217557"/>
              <a:gd name="connsiteY26-710" fmla="*/ 1799347 h 2654282"/>
              <a:gd name="connsiteX27-711" fmla="*/ 677114 w 3217557"/>
              <a:gd name="connsiteY27-712" fmla="*/ 1468431 h 2654282"/>
              <a:gd name="connsiteX28-713" fmla="*/ 677114 w 3217557"/>
              <a:gd name="connsiteY28-714" fmla="*/ 569491 h 2654282"/>
              <a:gd name="connsiteX29-715" fmla="*/ 2886641 w 3217557"/>
              <a:gd name="connsiteY29-716" fmla="*/ 0 h 2654282"/>
              <a:gd name="connsiteX30-717" fmla="*/ 1100201 w 3217557"/>
              <a:gd name="connsiteY30-718" fmla="*/ 0 h 2654282"/>
              <a:gd name="connsiteX31-719" fmla="*/ 769285 w 3217557"/>
              <a:gd name="connsiteY31-720" fmla="*/ 330916 h 2654282"/>
              <a:gd name="connsiteX32-721" fmla="*/ 769285 w 3217557"/>
              <a:gd name="connsiteY32-722" fmla="*/ 1382518 h 2654282"/>
              <a:gd name="connsiteX33-723" fmla="*/ 1100201 w 3217557"/>
              <a:gd name="connsiteY33-724" fmla="*/ 1713434 h 2654282"/>
              <a:gd name="connsiteX34-725" fmla="*/ 1923028 w 3217557"/>
              <a:gd name="connsiteY34-726" fmla="*/ 1713434 h 2654282"/>
              <a:gd name="connsiteX35-727" fmla="*/ 3078958 w 3217557"/>
              <a:gd name="connsiteY35-728" fmla="*/ 2077967 h 2654282"/>
              <a:gd name="connsiteX36-729" fmla="*/ 2505887 w 3217557"/>
              <a:gd name="connsiteY36-730" fmla="*/ 1713434 h 2654282"/>
              <a:gd name="connsiteX37-731" fmla="*/ 2886641 w 3217557"/>
              <a:gd name="connsiteY37-732" fmla="*/ 1713434 h 2654282"/>
              <a:gd name="connsiteX38-733" fmla="*/ 3217557 w 3217557"/>
              <a:gd name="connsiteY38-734" fmla="*/ 1382518 h 2654282"/>
              <a:gd name="connsiteX39-735" fmla="*/ 3217557 w 3217557"/>
              <a:gd name="connsiteY39-736" fmla="*/ 330916 h 2654282"/>
              <a:gd name="connsiteX40-737" fmla="*/ 2886641 w 3217557"/>
              <a:gd name="connsiteY40-738" fmla="*/ 0 h 26542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65" name="Teardrop 1">
            <a:extLst>
              <a:ext uri="{FF2B5EF4-FFF2-40B4-BE49-F238E27FC236}">
                <a16:creationId xmlns:a16="http://schemas.microsoft.com/office/drawing/2014/main" id="{B6D9FB38-AB4B-359F-A775-11F72EC0A0A2}"/>
              </a:ext>
            </a:extLst>
          </p:cNvPr>
          <p:cNvSpPr/>
          <p:nvPr/>
        </p:nvSpPr>
        <p:spPr>
          <a:xfrm rot="18805991">
            <a:off x="8463293" y="1690594"/>
            <a:ext cx="453527" cy="424845"/>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66" name="Rectangle 130">
            <a:extLst>
              <a:ext uri="{FF2B5EF4-FFF2-40B4-BE49-F238E27FC236}">
                <a16:creationId xmlns:a16="http://schemas.microsoft.com/office/drawing/2014/main" id="{55BD32E9-A868-A9FA-186A-2520C4565D19}"/>
              </a:ext>
            </a:extLst>
          </p:cNvPr>
          <p:cNvSpPr/>
          <p:nvPr/>
        </p:nvSpPr>
        <p:spPr>
          <a:xfrm>
            <a:off x="9330944" y="1650128"/>
            <a:ext cx="423671" cy="449587"/>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67" name="Right Triangle 17">
            <a:extLst>
              <a:ext uri="{FF2B5EF4-FFF2-40B4-BE49-F238E27FC236}">
                <a16:creationId xmlns:a16="http://schemas.microsoft.com/office/drawing/2014/main" id="{BDCAE174-0DEF-5779-A816-1D067C307261}"/>
              </a:ext>
            </a:extLst>
          </p:cNvPr>
          <p:cNvSpPr>
            <a:spLocks noChangeAspect="1"/>
          </p:cNvSpPr>
          <p:nvPr/>
        </p:nvSpPr>
        <p:spPr>
          <a:xfrm>
            <a:off x="7725877" y="4477556"/>
            <a:ext cx="392961" cy="467893"/>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68" name="Right Triangle 17">
            <a:extLst>
              <a:ext uri="{FF2B5EF4-FFF2-40B4-BE49-F238E27FC236}">
                <a16:creationId xmlns:a16="http://schemas.microsoft.com/office/drawing/2014/main" id="{953901BB-801F-FE76-1B30-D06E7CCDF8C3}"/>
              </a:ext>
            </a:extLst>
          </p:cNvPr>
          <p:cNvSpPr>
            <a:spLocks noChangeAspect="1"/>
          </p:cNvSpPr>
          <p:nvPr/>
        </p:nvSpPr>
        <p:spPr>
          <a:xfrm>
            <a:off x="6850835" y="4477556"/>
            <a:ext cx="392961" cy="467893"/>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69" name="Right Triangle 17">
            <a:extLst>
              <a:ext uri="{FF2B5EF4-FFF2-40B4-BE49-F238E27FC236}">
                <a16:creationId xmlns:a16="http://schemas.microsoft.com/office/drawing/2014/main" id="{A9E67D1D-FF07-5DC7-F818-1D0FC1D01DB5}"/>
              </a:ext>
            </a:extLst>
          </p:cNvPr>
          <p:cNvSpPr>
            <a:spLocks noChangeAspect="1"/>
          </p:cNvSpPr>
          <p:nvPr/>
        </p:nvSpPr>
        <p:spPr>
          <a:xfrm>
            <a:off x="8600919" y="4477556"/>
            <a:ext cx="392961" cy="467893"/>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70" name="Oval 44">
            <a:extLst>
              <a:ext uri="{FF2B5EF4-FFF2-40B4-BE49-F238E27FC236}">
                <a16:creationId xmlns:a16="http://schemas.microsoft.com/office/drawing/2014/main" id="{0EFFEA3B-813B-20CD-E950-B9E35550258A}"/>
              </a:ext>
            </a:extLst>
          </p:cNvPr>
          <p:cNvSpPr>
            <a:spLocks noChangeAspect="1"/>
          </p:cNvSpPr>
          <p:nvPr/>
        </p:nvSpPr>
        <p:spPr>
          <a:xfrm>
            <a:off x="9475960" y="4477556"/>
            <a:ext cx="392961" cy="467893"/>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Tree>
    <p:extLst>
      <p:ext uri="{BB962C8B-B14F-4D97-AF65-F5344CB8AC3E}">
        <p14:creationId xmlns:p14="http://schemas.microsoft.com/office/powerpoint/2010/main" val="2695845745"/>
      </p:ext>
    </p:extLst>
  </p:cSld>
  <p:clrMapOvr>
    <a:masterClrMapping/>
  </p:clrMapOvr>
  <mc:AlternateContent xmlns:mc="http://schemas.openxmlformats.org/markup-compatibility/2006" xmlns:p14="http://schemas.microsoft.com/office/powerpoint/2010/main">
    <mc:Choice Requires="p14">
      <p:transition spd="slow" p14:dur="20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17474">
            <a:off x="4090771" y="5378584"/>
            <a:ext cx="1503759" cy="2078423"/>
          </a:xfrm>
          <a:prstGeom prst="rect">
            <a:avLst/>
          </a:prstGeom>
        </p:spPr>
      </p:pic>
      <p:pic>
        <p:nvPicPr>
          <p:cNvPr id="27" name="图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0143" y="-417447"/>
            <a:ext cx="1460003" cy="1603265"/>
          </a:xfrm>
          <a:prstGeom prst="rect">
            <a:avLst/>
          </a:prstGeom>
        </p:spPr>
      </p:pic>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043063">
            <a:off x="6677726" y="5627179"/>
            <a:ext cx="1460003" cy="1603265"/>
          </a:xfrm>
          <a:prstGeom prst="rect">
            <a:avLst/>
          </a:prstGeom>
        </p:spPr>
      </p:pic>
      <p:pic>
        <p:nvPicPr>
          <p:cNvPr id="25" name="图片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418060">
            <a:off x="6122709" y="-513328"/>
            <a:ext cx="1503759" cy="2078423"/>
          </a:xfrm>
          <a:prstGeom prst="rect">
            <a:avLst/>
          </a:prstGeom>
        </p:spPr>
      </p:pic>
      <p:sp>
        <p:nvSpPr>
          <p:cNvPr id="4" name="矩形 3"/>
          <p:cNvSpPr/>
          <p:nvPr/>
        </p:nvSpPr>
        <p:spPr>
          <a:xfrm>
            <a:off x="767443" y="685800"/>
            <a:ext cx="10695214" cy="5470071"/>
          </a:xfrm>
          <a:prstGeom prst="rect">
            <a:avLst/>
          </a:prstGeom>
          <a:solidFill>
            <a:srgbClr val="EBFBF6"/>
          </a:solidFill>
          <a:ln>
            <a:noFill/>
          </a:ln>
          <a:effectLst>
            <a:outerShdw blurRad="635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709980">
            <a:off x="-1084507" y="-781836"/>
            <a:ext cx="4542651" cy="3604740"/>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453054">
            <a:off x="7711434" y="-1273088"/>
            <a:ext cx="5391337" cy="4278200"/>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985760">
            <a:off x="8467594" y="3920795"/>
            <a:ext cx="4782110" cy="3794759"/>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825019">
            <a:off x="9120330" y="1405762"/>
            <a:ext cx="4110817" cy="3262066"/>
          </a:xfrm>
          <a:prstGeom prst="rect">
            <a:avLst/>
          </a:prstGeom>
        </p:spPr>
      </p:pic>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807940">
            <a:off x="-1267663" y="3525136"/>
            <a:ext cx="5636592" cy="4472818"/>
          </a:xfrm>
          <a:prstGeom prst="rect">
            <a:avLst/>
          </a:prstGeom>
        </p:spPr>
      </p:pic>
      <p:sp>
        <p:nvSpPr>
          <p:cNvPr id="2" name="文本框 1"/>
          <p:cNvSpPr txBox="1"/>
          <p:nvPr/>
        </p:nvSpPr>
        <p:spPr>
          <a:xfrm>
            <a:off x="3980144" y="3684027"/>
            <a:ext cx="4286918" cy="769441"/>
          </a:xfrm>
          <a:prstGeom prst="rect">
            <a:avLst/>
          </a:prstGeom>
          <a:noFill/>
        </p:spPr>
        <p:txBody>
          <a:bodyPr wrap="square" rtlCol="0">
            <a:spAutoFit/>
          </a:bodyPr>
          <a:lstStyle/>
          <a:p>
            <a:pPr algn="ctr"/>
            <a:r>
              <a:rPr lang="en-US" altLang="zh-CN" sz="4400" b="1" dirty="0">
                <a:solidFill>
                  <a:srgbClr val="0E5C6F"/>
                </a:solidFill>
                <a:cs typeface="+mn-ea"/>
                <a:sym typeface="+mn-lt"/>
              </a:rPr>
              <a:t>Add title text</a:t>
            </a:r>
            <a:endParaRPr lang="zh-CN" altLang="en-US" sz="4400" b="1" dirty="0">
              <a:solidFill>
                <a:srgbClr val="0E5C6F"/>
              </a:solidFill>
              <a:cs typeface="+mn-ea"/>
              <a:sym typeface="+mn-lt"/>
            </a:endParaRPr>
          </a:p>
        </p:txBody>
      </p:sp>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040071">
            <a:off x="4491574" y="1067576"/>
            <a:ext cx="3046200" cy="3046200"/>
          </a:xfrm>
          <a:prstGeom prst="rect">
            <a:avLst/>
          </a:prstGeom>
        </p:spPr>
      </p:pic>
      <p:sp>
        <p:nvSpPr>
          <p:cNvPr id="6" name="文本框 5"/>
          <p:cNvSpPr txBox="1"/>
          <p:nvPr/>
        </p:nvSpPr>
        <p:spPr>
          <a:xfrm>
            <a:off x="5470319" y="2034700"/>
            <a:ext cx="1056700" cy="1015663"/>
          </a:xfrm>
          <a:prstGeom prst="rect">
            <a:avLst/>
          </a:prstGeom>
          <a:noFill/>
        </p:spPr>
        <p:txBody>
          <a:bodyPr wrap="none" rtlCol="0">
            <a:spAutoFit/>
          </a:bodyPr>
          <a:lstStyle/>
          <a:p>
            <a:pPr algn="ctr"/>
            <a:r>
              <a:rPr lang="en-US" altLang="zh-CN" sz="6000" b="1" dirty="0">
                <a:solidFill>
                  <a:srgbClr val="178262"/>
                </a:solidFill>
                <a:cs typeface="+mn-ea"/>
                <a:sym typeface="+mn-lt"/>
              </a:rPr>
              <a:t>01</a:t>
            </a:r>
            <a:endParaRPr lang="zh-CN" altLang="en-US" sz="6000" b="1" dirty="0">
              <a:solidFill>
                <a:srgbClr val="17826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randombar(horizontal)">
                                      <p:cBhvr>
                                        <p:cTn id="11" dur="500"/>
                                        <p:tgtEl>
                                          <p:spTgt spid="25"/>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randombar(horizontal)">
                                      <p:cBhvr>
                                        <p:cTn id="15" dur="500"/>
                                        <p:tgtEl>
                                          <p:spTgt spid="28"/>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randombar(horizontal)">
                                      <p:cBhvr>
                                        <p:cTn id="19" dur="500"/>
                                        <p:tgtEl>
                                          <p:spTgt spid="29"/>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randombar(horizontal)">
                                      <p:cBhvr>
                                        <p:cTn id="31" dur="500"/>
                                        <p:tgtEl>
                                          <p:spTgt spid="17"/>
                                        </p:tgtEl>
                                      </p:cBhvr>
                                    </p:animEffect>
                                  </p:childTnLst>
                                </p:cTn>
                              </p:par>
                            </p:childTnLst>
                          </p:cTn>
                        </p:par>
                        <p:par>
                          <p:cTn id="32" fill="hold">
                            <p:stCondLst>
                              <p:cond delay="3500"/>
                            </p:stCondLst>
                            <p:childTnLst>
                              <p:par>
                                <p:cTn id="33" presetID="14" presetClass="entr" presetSubtype="10"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randombar(horizontal)">
                                      <p:cBhvr>
                                        <p:cTn id="35" dur="500"/>
                                        <p:tgtEl>
                                          <p:spTgt spid="16"/>
                                        </p:tgtEl>
                                      </p:cBhvr>
                                    </p:animEffect>
                                  </p:childTnLst>
                                </p:cTn>
                              </p:par>
                            </p:childTnLst>
                          </p:cTn>
                        </p:par>
                        <p:par>
                          <p:cTn id="36" fill="hold">
                            <p:stCondLst>
                              <p:cond delay="4000"/>
                            </p:stCondLst>
                            <p:childTnLst>
                              <p:par>
                                <p:cTn id="37" presetID="14" presetClass="entr" presetSubtype="1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randombar(horizontal)">
                                      <p:cBhvr>
                                        <p:cTn id="39" dur="500"/>
                                        <p:tgtEl>
                                          <p:spTgt spid="23"/>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childTnLst>
                          </p:cTn>
                        </p:par>
                        <p:par>
                          <p:cTn id="46" fill="hold">
                            <p:stCondLst>
                              <p:cond delay="5000"/>
                            </p:stCondLst>
                            <p:childTnLst>
                              <p:par>
                                <p:cTn id="47" presetID="31"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 calcmode="lin" valueType="num">
                                      <p:cBhvr>
                                        <p:cTn id="51" dur="500" fill="hold"/>
                                        <p:tgtEl>
                                          <p:spTgt spid="5"/>
                                        </p:tgtEl>
                                        <p:attrNameLst>
                                          <p:attrName>style.rotation</p:attrName>
                                        </p:attrNameLst>
                                      </p:cBhvr>
                                      <p:tavLst>
                                        <p:tav tm="0">
                                          <p:val>
                                            <p:fltVal val="90"/>
                                          </p:val>
                                        </p:tav>
                                        <p:tav tm="100000">
                                          <p:val>
                                            <p:fltVal val="0"/>
                                          </p:val>
                                        </p:tav>
                                      </p:tavLst>
                                    </p:anim>
                                    <p:animEffect transition="in" filter="fade">
                                      <p:cBhvr>
                                        <p:cTn id="52" dur="500"/>
                                        <p:tgtEl>
                                          <p:spTgt spid="5"/>
                                        </p:tgtEl>
                                      </p:cBhvr>
                                    </p:animEffect>
                                  </p:childTnLst>
                                </p:cTn>
                              </p:par>
                            </p:childTnLst>
                          </p:cTn>
                        </p:par>
                        <p:par>
                          <p:cTn id="53" fill="hold">
                            <p:stCondLst>
                              <p:cond delay="5500"/>
                            </p:stCondLst>
                            <p:childTnLst>
                              <p:par>
                                <p:cTn id="54" presetID="31" presetClass="entr" presetSubtype="0"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500" fill="hold"/>
                                        <p:tgtEl>
                                          <p:spTgt spid="6"/>
                                        </p:tgtEl>
                                        <p:attrNameLst>
                                          <p:attrName>ppt_w</p:attrName>
                                        </p:attrNameLst>
                                      </p:cBhvr>
                                      <p:tavLst>
                                        <p:tav tm="0">
                                          <p:val>
                                            <p:fltVal val="0"/>
                                          </p:val>
                                        </p:tav>
                                        <p:tav tm="100000">
                                          <p:val>
                                            <p:strVal val="#ppt_w"/>
                                          </p:val>
                                        </p:tav>
                                      </p:tavLst>
                                    </p:anim>
                                    <p:anim calcmode="lin" valueType="num">
                                      <p:cBhvr>
                                        <p:cTn id="57" dur="500" fill="hold"/>
                                        <p:tgtEl>
                                          <p:spTgt spid="6"/>
                                        </p:tgtEl>
                                        <p:attrNameLst>
                                          <p:attrName>ppt_h</p:attrName>
                                        </p:attrNameLst>
                                      </p:cBhvr>
                                      <p:tavLst>
                                        <p:tav tm="0">
                                          <p:val>
                                            <p:fltVal val="0"/>
                                          </p:val>
                                        </p:tav>
                                        <p:tav tm="100000">
                                          <p:val>
                                            <p:strVal val="#ppt_h"/>
                                          </p:val>
                                        </p:tav>
                                      </p:tavLst>
                                    </p:anim>
                                    <p:anim calcmode="lin" valueType="num">
                                      <p:cBhvr>
                                        <p:cTn id="58" dur="500" fill="hold"/>
                                        <p:tgtEl>
                                          <p:spTgt spid="6"/>
                                        </p:tgtEl>
                                        <p:attrNameLst>
                                          <p:attrName>style.rotation</p:attrName>
                                        </p:attrNameLst>
                                      </p:cBhvr>
                                      <p:tavLst>
                                        <p:tav tm="0">
                                          <p:val>
                                            <p:fltVal val="90"/>
                                          </p:val>
                                        </p:tav>
                                        <p:tav tm="100000">
                                          <p:val>
                                            <p:fltVal val="0"/>
                                          </p:val>
                                        </p:tav>
                                      </p:tavLst>
                                    </p:anim>
                                    <p:animEffect transition="in" filter="fade">
                                      <p:cBhvr>
                                        <p:cTn id="59" dur="500"/>
                                        <p:tgtEl>
                                          <p:spTgt spid="6"/>
                                        </p:tgtEl>
                                      </p:cBhvr>
                                    </p:animEffect>
                                  </p:childTnLst>
                                </p:cTn>
                              </p:par>
                            </p:childTnLst>
                          </p:cTn>
                        </p:par>
                        <p:par>
                          <p:cTn id="60" fill="hold">
                            <p:stCondLst>
                              <p:cond delay="6000"/>
                            </p:stCondLst>
                            <p:childTnLst>
                              <p:par>
                                <p:cTn id="61" presetID="22" presetClass="entr" presetSubtype="4" fill="hold" grpId="0" nodeType="after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wipe(down)">
                                      <p:cBhvr>
                                        <p:cTn id="6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267663" y="-1829657"/>
            <a:ext cx="14074435" cy="10038887"/>
            <a:chOff x="-1267663" y="-1829657"/>
            <a:chExt cx="14074435" cy="10038887"/>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17474">
              <a:off x="4090771" y="5378584"/>
              <a:ext cx="1503759" cy="2078423"/>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0143" y="-417447"/>
              <a:ext cx="1460003" cy="1603265"/>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043063">
              <a:off x="6677726" y="5627179"/>
              <a:ext cx="1460003" cy="1603265"/>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418060">
              <a:off x="6122709" y="-513328"/>
              <a:ext cx="1503759" cy="2078423"/>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709980">
              <a:off x="-1084507" y="-781836"/>
              <a:ext cx="4542651" cy="360474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453054">
              <a:off x="7711434" y="-1273088"/>
              <a:ext cx="5391337" cy="4278200"/>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985760">
              <a:off x="8467594" y="3920795"/>
              <a:ext cx="4782110" cy="3794759"/>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825019">
              <a:off x="9120330" y="1405762"/>
              <a:ext cx="4110817" cy="3262066"/>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807940">
              <a:off x="-1267663" y="3525136"/>
              <a:ext cx="5636592" cy="4472818"/>
            </a:xfrm>
            <a:prstGeom prst="rect">
              <a:avLst/>
            </a:prstGeom>
          </p:spPr>
        </p:pic>
      </p:grpSp>
      <p:sp>
        <p:nvSpPr>
          <p:cNvPr id="12" name="矩形 11"/>
          <p:cNvSpPr/>
          <p:nvPr/>
        </p:nvSpPr>
        <p:spPr>
          <a:xfrm>
            <a:off x="489857" y="506186"/>
            <a:ext cx="11201400" cy="5878285"/>
          </a:xfrm>
          <a:prstGeom prst="rect">
            <a:avLst/>
          </a:prstGeom>
          <a:solidFill>
            <a:srgbClr val="EBFBF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图片 14"/>
          <p:cNvPicPr>
            <a:picLocks noChangeAspect="1"/>
          </p:cNvPicPr>
          <p:nvPr/>
        </p:nvPicPr>
        <p:blipFill rotWithShape="1">
          <a:blip r:embed="rId6" cstate="print">
            <a:extLst>
              <a:ext uri="{28A0092B-C50C-407E-A947-70E740481C1C}">
                <a14:useLocalDpi xmlns:a14="http://schemas.microsoft.com/office/drawing/2010/main" val="0"/>
              </a:ext>
            </a:extLst>
          </a:blip>
          <a:srcRect l="22414" t="14286" r="20631" b="15714"/>
          <a:stretch>
            <a:fillRect/>
          </a:stretch>
        </p:blipFill>
        <p:spPr>
          <a:xfrm>
            <a:off x="621801" y="704561"/>
            <a:ext cx="565017" cy="694427"/>
          </a:xfrm>
          <a:prstGeom prst="rect">
            <a:avLst/>
          </a:prstGeom>
        </p:spPr>
      </p:pic>
      <p:sp>
        <p:nvSpPr>
          <p:cNvPr id="13" name="文本框 12"/>
          <p:cNvSpPr txBox="1"/>
          <p:nvPr/>
        </p:nvSpPr>
        <p:spPr>
          <a:xfrm>
            <a:off x="1105853" y="750511"/>
            <a:ext cx="2419509" cy="523220"/>
          </a:xfrm>
          <a:prstGeom prst="rect">
            <a:avLst/>
          </a:prstGeom>
          <a:noFill/>
        </p:spPr>
        <p:txBody>
          <a:bodyPr wrap="none" rtlCol="0">
            <a:spAutoFit/>
          </a:bodyPr>
          <a:lstStyle>
            <a:defPPr>
              <a:defRPr lang="zh-CN"/>
            </a:defPPr>
            <a:lvl1pPr>
              <a:defRPr sz="2800">
                <a:solidFill>
                  <a:srgbClr val="178262"/>
                </a:solidFill>
                <a:latin typeface="汉真广标" pitchFamily="49" charset="-122"/>
                <a:ea typeface="汉真广标" pitchFamily="49" charset="-122"/>
              </a:defRPr>
            </a:lvl1pPr>
          </a:lstStyle>
          <a:p>
            <a:r>
              <a:rPr lang="en-US" altLang="zh-CN" dirty="0">
                <a:latin typeface="+mn-lt"/>
                <a:ea typeface="+mn-ea"/>
                <a:cs typeface="+mn-ea"/>
                <a:sym typeface="+mn-lt"/>
              </a:rPr>
              <a:t>Add title text</a:t>
            </a:r>
            <a:endParaRPr lang="zh-CN" altLang="en-US" dirty="0">
              <a:latin typeface="+mn-lt"/>
              <a:ea typeface="+mn-ea"/>
              <a:cs typeface="+mn-ea"/>
              <a:sym typeface="+mn-lt"/>
            </a:endParaRPr>
          </a:p>
        </p:txBody>
      </p:sp>
      <p:grpSp>
        <p:nvGrpSpPr>
          <p:cNvPr id="44" name="组合 43"/>
          <p:cNvGrpSpPr/>
          <p:nvPr/>
        </p:nvGrpSpPr>
        <p:grpSpPr>
          <a:xfrm>
            <a:off x="4582399" y="2475794"/>
            <a:ext cx="3030376" cy="3060000"/>
            <a:chOff x="4582399" y="2475794"/>
            <a:chExt cx="3030376" cy="3060000"/>
          </a:xfrm>
          <a:solidFill>
            <a:srgbClr val="178262"/>
          </a:solidFill>
        </p:grpSpPr>
        <p:grpSp>
          <p:nvGrpSpPr>
            <p:cNvPr id="37" name="Group 4"/>
            <p:cNvGrpSpPr/>
            <p:nvPr/>
          </p:nvGrpSpPr>
          <p:grpSpPr>
            <a:xfrm>
              <a:off x="4582399" y="2590728"/>
              <a:ext cx="3030376" cy="1340651"/>
              <a:chOff x="0" y="-1"/>
              <a:chExt cx="5203768" cy="2532385"/>
            </a:xfrm>
            <a:grpFill/>
          </p:grpSpPr>
          <p:sp>
            <p:nvSpPr>
              <p:cNvPr id="41" name="Freeform: Shape 8"/>
              <p:cNvSpPr/>
              <p:nvPr/>
            </p:nvSpPr>
            <p:spPr>
              <a:xfrm>
                <a:off x="2855722" y="15030"/>
                <a:ext cx="2348046" cy="2510419"/>
              </a:xfrm>
              <a:custGeom>
                <a:avLst/>
                <a:gdLst/>
                <a:ahLst/>
                <a:cxnLst>
                  <a:cxn ang="0">
                    <a:pos x="wd2" y="hd2"/>
                  </a:cxn>
                  <a:cxn ang="5400000">
                    <a:pos x="wd2" y="hd2"/>
                  </a:cxn>
                  <a:cxn ang="10800000">
                    <a:pos x="wd2" y="hd2"/>
                  </a:cxn>
                  <a:cxn ang="16200000">
                    <a:pos x="wd2" y="hd2"/>
                  </a:cxn>
                </a:cxnLst>
                <a:rect l="0" t="0" r="r" b="b"/>
                <a:pathLst>
                  <a:path w="21600" h="21600" extrusionOk="0">
                    <a:moveTo>
                      <a:pt x="15534" y="19583"/>
                    </a:moveTo>
                    <a:cubicBezTo>
                      <a:pt x="17809" y="19583"/>
                      <a:pt x="19909" y="20285"/>
                      <a:pt x="21600" y="21469"/>
                    </a:cubicBezTo>
                    <a:cubicBezTo>
                      <a:pt x="21162" y="10211"/>
                      <a:pt x="11843" y="1073"/>
                      <a:pt x="0" y="0"/>
                    </a:cubicBezTo>
                    <a:cubicBezTo>
                      <a:pt x="5747" y="5427"/>
                      <a:pt x="9297" y="12893"/>
                      <a:pt x="9297" y="21135"/>
                    </a:cubicBezTo>
                    <a:cubicBezTo>
                      <a:pt x="9297" y="21290"/>
                      <a:pt x="9293" y="21445"/>
                      <a:pt x="9290" y="21600"/>
                    </a:cubicBezTo>
                    <a:cubicBezTo>
                      <a:pt x="11011" y="20338"/>
                      <a:pt x="13177" y="19583"/>
                      <a:pt x="15534" y="19583"/>
                    </a:cubicBezTo>
                    <a:close/>
                  </a:path>
                </a:pathLst>
              </a:custGeom>
              <a:grpFill/>
              <a:ln w="12700" cap="flat">
                <a:noFill/>
                <a:miter lim="400000"/>
              </a:ln>
              <a:effectLst/>
            </p:spPr>
            <p:txBody>
              <a:bodyPr anchor="ctr"/>
              <a:lstStyle/>
              <a:p>
                <a:pPr algn="ctr"/>
                <a:endParaRPr sz="1400" dirty="0">
                  <a:solidFill>
                    <a:schemeClr val="tx1">
                      <a:lumMod val="65000"/>
                      <a:lumOff val="35000"/>
                    </a:schemeClr>
                  </a:solidFill>
                  <a:cs typeface="+mn-ea"/>
                  <a:sym typeface="+mn-lt"/>
                </a:endParaRPr>
              </a:p>
            </p:txBody>
          </p:sp>
          <p:sp>
            <p:nvSpPr>
              <p:cNvPr id="42" name="Freeform: Shape 9"/>
              <p:cNvSpPr/>
              <p:nvPr/>
            </p:nvSpPr>
            <p:spPr>
              <a:xfrm>
                <a:off x="0" y="15030"/>
                <a:ext cx="2348031" cy="2510419"/>
              </a:xfrm>
              <a:custGeom>
                <a:avLst/>
                <a:gdLst/>
                <a:ahLst/>
                <a:cxnLst>
                  <a:cxn ang="0">
                    <a:pos x="wd2" y="hd2"/>
                  </a:cxn>
                  <a:cxn ang="5400000">
                    <a:pos x="wd2" y="hd2"/>
                  </a:cxn>
                  <a:cxn ang="10800000">
                    <a:pos x="wd2" y="hd2"/>
                  </a:cxn>
                  <a:cxn ang="16200000">
                    <a:pos x="wd2" y="hd2"/>
                  </a:cxn>
                </a:cxnLst>
                <a:rect l="0" t="0" r="r" b="b"/>
                <a:pathLst>
                  <a:path w="21600" h="21600" extrusionOk="0">
                    <a:moveTo>
                      <a:pt x="0" y="21469"/>
                    </a:moveTo>
                    <a:cubicBezTo>
                      <a:pt x="1691" y="20285"/>
                      <a:pt x="3791" y="19583"/>
                      <a:pt x="6066" y="19583"/>
                    </a:cubicBezTo>
                    <a:cubicBezTo>
                      <a:pt x="8422" y="19583"/>
                      <a:pt x="10589" y="20338"/>
                      <a:pt x="12310" y="21600"/>
                    </a:cubicBezTo>
                    <a:cubicBezTo>
                      <a:pt x="12307" y="21445"/>
                      <a:pt x="12302" y="21290"/>
                      <a:pt x="12302" y="21135"/>
                    </a:cubicBezTo>
                    <a:cubicBezTo>
                      <a:pt x="12302" y="12893"/>
                      <a:pt x="15853" y="5427"/>
                      <a:pt x="21600" y="0"/>
                    </a:cubicBezTo>
                    <a:cubicBezTo>
                      <a:pt x="9757" y="1073"/>
                      <a:pt x="438" y="10211"/>
                      <a:pt x="0" y="21469"/>
                    </a:cubicBezTo>
                    <a:close/>
                  </a:path>
                </a:pathLst>
              </a:custGeom>
              <a:grpFill/>
              <a:ln w="12700" cap="flat">
                <a:noFill/>
                <a:miter lim="400000"/>
              </a:ln>
              <a:effectLst/>
            </p:spPr>
            <p:txBody>
              <a:bodyPr anchor="ctr"/>
              <a:lstStyle/>
              <a:p>
                <a:pPr algn="ctr"/>
                <a:endParaRPr sz="1400" dirty="0">
                  <a:solidFill>
                    <a:schemeClr val="tx1">
                      <a:lumMod val="65000"/>
                      <a:lumOff val="35000"/>
                    </a:schemeClr>
                  </a:solidFill>
                  <a:cs typeface="+mn-ea"/>
                  <a:sym typeface="+mn-lt"/>
                </a:endParaRPr>
              </a:p>
            </p:txBody>
          </p:sp>
          <p:sp>
            <p:nvSpPr>
              <p:cNvPr id="43" name="Freeform: Shape 10"/>
              <p:cNvSpPr/>
              <p:nvPr/>
            </p:nvSpPr>
            <p:spPr>
              <a:xfrm>
                <a:off x="1412830" y="-1"/>
                <a:ext cx="2381042" cy="2532385"/>
              </a:xfrm>
              <a:custGeom>
                <a:avLst/>
                <a:gdLst/>
                <a:ahLst/>
                <a:cxnLst>
                  <a:cxn ang="0">
                    <a:pos x="wd2" y="hd2"/>
                  </a:cxn>
                  <a:cxn ang="5400000">
                    <a:pos x="wd2" y="hd2"/>
                  </a:cxn>
                  <a:cxn ang="10800000">
                    <a:pos x="wd2" y="hd2"/>
                  </a:cxn>
                  <a:cxn ang="16200000">
                    <a:pos x="wd2" y="hd2"/>
                  </a:cxn>
                </a:cxnLst>
                <a:rect l="0" t="0" r="r" b="b"/>
                <a:pathLst>
                  <a:path w="21600" h="21600" extrusionOk="0">
                    <a:moveTo>
                      <a:pt x="8971" y="552"/>
                    </a:moveTo>
                    <a:cubicBezTo>
                      <a:pt x="3186" y="6043"/>
                      <a:pt x="0" y="12939"/>
                      <a:pt x="0" y="20667"/>
                    </a:cubicBezTo>
                    <a:cubicBezTo>
                      <a:pt x="0" y="20769"/>
                      <a:pt x="2" y="20870"/>
                      <a:pt x="4" y="20971"/>
                    </a:cubicBezTo>
                    <a:lnTo>
                      <a:pt x="7" y="21118"/>
                    </a:lnTo>
                    <a:lnTo>
                      <a:pt x="15" y="21600"/>
                    </a:lnTo>
                    <a:cubicBezTo>
                      <a:pt x="2750" y="20042"/>
                      <a:pt x="6575" y="19074"/>
                      <a:pt x="10809" y="19074"/>
                    </a:cubicBezTo>
                    <a:cubicBezTo>
                      <a:pt x="15034" y="19074"/>
                      <a:pt x="18852" y="20038"/>
                      <a:pt x="21585" y="21590"/>
                    </a:cubicBezTo>
                    <a:lnTo>
                      <a:pt x="21593" y="21118"/>
                    </a:lnTo>
                    <a:lnTo>
                      <a:pt x="21596" y="20971"/>
                    </a:lnTo>
                    <a:cubicBezTo>
                      <a:pt x="21598" y="20870"/>
                      <a:pt x="21600" y="20769"/>
                      <a:pt x="21600" y="20667"/>
                    </a:cubicBezTo>
                    <a:cubicBezTo>
                      <a:pt x="21600" y="12939"/>
                      <a:pt x="18414" y="6043"/>
                      <a:pt x="12629" y="552"/>
                    </a:cubicBezTo>
                    <a:lnTo>
                      <a:pt x="12151" y="101"/>
                    </a:lnTo>
                    <a:cubicBezTo>
                      <a:pt x="11900" y="52"/>
                      <a:pt x="11318" y="0"/>
                      <a:pt x="10736" y="0"/>
                    </a:cubicBezTo>
                    <a:cubicBezTo>
                      <a:pt x="10197" y="1"/>
                      <a:pt x="9688" y="56"/>
                      <a:pt x="9445" y="101"/>
                    </a:cubicBezTo>
                    <a:cubicBezTo>
                      <a:pt x="9445" y="101"/>
                      <a:pt x="8971" y="552"/>
                      <a:pt x="8971" y="552"/>
                    </a:cubicBezTo>
                    <a:close/>
                  </a:path>
                </a:pathLst>
              </a:custGeom>
              <a:grpFill/>
              <a:ln w="12700" cap="flat">
                <a:noFill/>
                <a:miter lim="400000"/>
              </a:ln>
              <a:effectLst/>
            </p:spPr>
            <p:txBody>
              <a:bodyPr anchor="ctr"/>
              <a:lstStyle/>
              <a:p>
                <a:pPr algn="ctr"/>
                <a:endParaRPr sz="1400" dirty="0">
                  <a:solidFill>
                    <a:schemeClr val="tx1">
                      <a:lumMod val="65000"/>
                      <a:lumOff val="35000"/>
                    </a:schemeClr>
                  </a:solidFill>
                  <a:cs typeface="+mn-ea"/>
                  <a:sym typeface="+mn-lt"/>
                </a:endParaRPr>
              </a:p>
            </p:txBody>
          </p:sp>
        </p:grpSp>
        <p:grpSp>
          <p:nvGrpSpPr>
            <p:cNvPr id="38" name="Group 5"/>
            <p:cNvGrpSpPr/>
            <p:nvPr/>
          </p:nvGrpSpPr>
          <p:grpSpPr>
            <a:xfrm>
              <a:off x="5545193" y="2475794"/>
              <a:ext cx="601021" cy="3060000"/>
              <a:chOff x="0" y="0"/>
              <a:chExt cx="1032073" cy="5780103"/>
            </a:xfrm>
            <a:grpFill/>
          </p:grpSpPr>
          <p:sp>
            <p:nvSpPr>
              <p:cNvPr id="39" name="Freeform: Shape 6"/>
              <p:cNvSpPr/>
              <p:nvPr/>
            </p:nvSpPr>
            <p:spPr>
              <a:xfrm>
                <a:off x="0" y="2520983"/>
                <a:ext cx="1032073" cy="3259120"/>
              </a:xfrm>
              <a:custGeom>
                <a:avLst/>
                <a:gdLst/>
                <a:ahLst/>
                <a:cxnLst>
                  <a:cxn ang="0">
                    <a:pos x="wd2" y="hd2"/>
                  </a:cxn>
                  <a:cxn ang="5400000">
                    <a:pos x="wd2" y="hd2"/>
                  </a:cxn>
                  <a:cxn ang="10800000">
                    <a:pos x="wd2" y="hd2"/>
                  </a:cxn>
                  <a:cxn ang="16200000">
                    <a:pos x="wd2" y="hd2"/>
                  </a:cxn>
                </a:cxnLst>
                <a:rect l="0" t="0" r="r" b="b"/>
                <a:pathLst>
                  <a:path w="21600" h="21600" extrusionOk="0">
                    <a:moveTo>
                      <a:pt x="18123" y="0"/>
                    </a:moveTo>
                    <a:cubicBezTo>
                      <a:pt x="18126" y="20"/>
                      <a:pt x="18131" y="4565"/>
                      <a:pt x="18134" y="9105"/>
                    </a:cubicBezTo>
                    <a:cubicBezTo>
                      <a:pt x="18138" y="13860"/>
                      <a:pt x="18140" y="18611"/>
                      <a:pt x="18140" y="18612"/>
                    </a:cubicBezTo>
                    <a:cubicBezTo>
                      <a:pt x="18140" y="19133"/>
                      <a:pt x="17470" y="19607"/>
                      <a:pt x="16387" y="19949"/>
                    </a:cubicBezTo>
                    <a:cubicBezTo>
                      <a:pt x="15305" y="20292"/>
                      <a:pt x="13811" y="20504"/>
                      <a:pt x="12163" y="20504"/>
                    </a:cubicBezTo>
                    <a:lnTo>
                      <a:pt x="9437" y="20504"/>
                    </a:lnTo>
                    <a:cubicBezTo>
                      <a:pt x="7789" y="20504"/>
                      <a:pt x="6295" y="20292"/>
                      <a:pt x="5213" y="19949"/>
                    </a:cubicBezTo>
                    <a:cubicBezTo>
                      <a:pt x="4130" y="19607"/>
                      <a:pt x="3460" y="19133"/>
                      <a:pt x="3460" y="18612"/>
                    </a:cubicBezTo>
                    <a:lnTo>
                      <a:pt x="3460" y="17947"/>
                    </a:lnTo>
                    <a:lnTo>
                      <a:pt x="0" y="17947"/>
                    </a:lnTo>
                    <a:lnTo>
                      <a:pt x="0" y="18612"/>
                    </a:lnTo>
                    <a:cubicBezTo>
                      <a:pt x="0" y="19433"/>
                      <a:pt x="1062" y="20181"/>
                      <a:pt x="2772" y="20722"/>
                    </a:cubicBezTo>
                    <a:cubicBezTo>
                      <a:pt x="4483" y="21264"/>
                      <a:pt x="6842" y="21600"/>
                      <a:pt x="9437" y="21600"/>
                    </a:cubicBezTo>
                    <a:lnTo>
                      <a:pt x="12163" y="21600"/>
                    </a:lnTo>
                    <a:cubicBezTo>
                      <a:pt x="14758" y="21600"/>
                      <a:pt x="17117" y="21264"/>
                      <a:pt x="18828" y="20722"/>
                    </a:cubicBezTo>
                    <a:cubicBezTo>
                      <a:pt x="20538" y="20181"/>
                      <a:pt x="21600" y="19433"/>
                      <a:pt x="21600" y="18612"/>
                    </a:cubicBezTo>
                    <a:cubicBezTo>
                      <a:pt x="21600" y="18611"/>
                      <a:pt x="21598" y="13860"/>
                      <a:pt x="21595" y="9105"/>
                    </a:cubicBezTo>
                    <a:cubicBezTo>
                      <a:pt x="21593" y="4565"/>
                      <a:pt x="21589" y="20"/>
                      <a:pt x="21587" y="0"/>
                    </a:cubicBezTo>
                    <a:lnTo>
                      <a:pt x="18123" y="0"/>
                    </a:lnTo>
                    <a:close/>
                  </a:path>
                </a:pathLst>
              </a:custGeom>
              <a:grpFill/>
              <a:ln w="12700" cap="flat">
                <a:noFill/>
                <a:miter lim="400000"/>
              </a:ln>
              <a:effectLst/>
            </p:spPr>
            <p:txBody>
              <a:bodyPr anchor="ctr"/>
              <a:lstStyle/>
              <a:p>
                <a:pPr algn="ctr"/>
                <a:endParaRPr sz="1400" dirty="0">
                  <a:solidFill>
                    <a:schemeClr val="tx1">
                      <a:lumMod val="65000"/>
                      <a:lumOff val="35000"/>
                    </a:schemeClr>
                  </a:solidFill>
                  <a:cs typeface="+mn-ea"/>
                  <a:sym typeface="+mn-lt"/>
                </a:endParaRPr>
              </a:p>
            </p:txBody>
          </p:sp>
          <p:sp>
            <p:nvSpPr>
              <p:cNvPr id="40" name="Rectangle 7"/>
              <p:cNvSpPr/>
              <p:nvPr/>
            </p:nvSpPr>
            <p:spPr>
              <a:xfrm>
                <a:off x="901806" y="0"/>
                <a:ext cx="71395" cy="178625"/>
              </a:xfrm>
              <a:prstGeom prst="rect">
                <a:avLst/>
              </a:prstGeom>
              <a:grpFill/>
              <a:ln w="12700" cap="flat">
                <a:noFill/>
                <a:miter lim="400000"/>
              </a:ln>
              <a:effectLst/>
            </p:spPr>
            <p:txBody>
              <a:bodyPr anchor="ctr"/>
              <a:lstStyle/>
              <a:p>
                <a:pPr algn="ctr"/>
                <a:endParaRPr sz="1400" dirty="0">
                  <a:solidFill>
                    <a:schemeClr val="tx1">
                      <a:lumMod val="65000"/>
                      <a:lumOff val="35000"/>
                    </a:schemeClr>
                  </a:solidFill>
                  <a:cs typeface="+mn-ea"/>
                  <a:sym typeface="+mn-lt"/>
                </a:endParaRPr>
              </a:p>
            </p:txBody>
          </p:sp>
        </p:grpSp>
      </p:grpSp>
      <p:grpSp>
        <p:nvGrpSpPr>
          <p:cNvPr id="18" name="组合 17"/>
          <p:cNvGrpSpPr>
            <a:grpSpLocks noChangeAspect="1"/>
          </p:cNvGrpSpPr>
          <p:nvPr/>
        </p:nvGrpSpPr>
        <p:grpSpPr>
          <a:xfrm>
            <a:off x="1297102" y="2465042"/>
            <a:ext cx="9600971" cy="2791609"/>
            <a:chOff x="529789" y="1700136"/>
            <a:chExt cx="10872483" cy="3161317"/>
          </a:xfrm>
          <a:solidFill>
            <a:srgbClr val="0E5C6F"/>
          </a:solidFill>
        </p:grpSpPr>
        <p:sp>
          <p:nvSpPr>
            <p:cNvPr id="19" name="Rectangle 36"/>
            <p:cNvSpPr/>
            <p:nvPr/>
          </p:nvSpPr>
          <p:spPr>
            <a:xfrm>
              <a:off x="10914543" y="1700136"/>
              <a:ext cx="487729" cy="488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dirty="0">
                <a:solidFill>
                  <a:schemeClr val="tx1">
                    <a:lumMod val="65000"/>
                    <a:lumOff val="35000"/>
                  </a:schemeClr>
                </a:solidFill>
                <a:cs typeface="+mn-ea"/>
                <a:sym typeface="+mn-lt"/>
              </a:endParaRPr>
            </a:p>
          </p:txBody>
        </p:sp>
        <p:sp>
          <p:nvSpPr>
            <p:cNvPr id="20" name="Rectangle 39"/>
            <p:cNvSpPr/>
            <p:nvPr/>
          </p:nvSpPr>
          <p:spPr>
            <a:xfrm>
              <a:off x="10914543" y="3108010"/>
              <a:ext cx="487729" cy="488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dirty="0">
                <a:solidFill>
                  <a:schemeClr val="tx1">
                    <a:lumMod val="65000"/>
                    <a:lumOff val="35000"/>
                  </a:schemeClr>
                </a:solidFill>
                <a:cs typeface="+mn-ea"/>
                <a:sym typeface="+mn-lt"/>
              </a:endParaRPr>
            </a:p>
          </p:txBody>
        </p:sp>
        <p:sp>
          <p:nvSpPr>
            <p:cNvPr id="21" name="Rectangle 42"/>
            <p:cNvSpPr/>
            <p:nvPr/>
          </p:nvSpPr>
          <p:spPr>
            <a:xfrm>
              <a:off x="10914543" y="4373160"/>
              <a:ext cx="487729" cy="488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dirty="0">
                <a:solidFill>
                  <a:schemeClr val="tx1">
                    <a:lumMod val="65000"/>
                    <a:lumOff val="35000"/>
                  </a:schemeClr>
                </a:solidFill>
                <a:cs typeface="+mn-ea"/>
                <a:sym typeface="+mn-lt"/>
              </a:endParaRPr>
            </a:p>
          </p:txBody>
        </p:sp>
        <p:sp>
          <p:nvSpPr>
            <p:cNvPr id="22" name="Rectangle 82"/>
            <p:cNvSpPr/>
            <p:nvPr/>
          </p:nvSpPr>
          <p:spPr>
            <a:xfrm>
              <a:off x="529789" y="1700136"/>
              <a:ext cx="487729" cy="488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dirty="0">
                <a:solidFill>
                  <a:schemeClr val="tx1">
                    <a:lumMod val="65000"/>
                    <a:lumOff val="35000"/>
                  </a:schemeClr>
                </a:solidFill>
                <a:cs typeface="+mn-ea"/>
                <a:sym typeface="+mn-lt"/>
              </a:endParaRPr>
            </a:p>
          </p:txBody>
        </p:sp>
        <p:sp>
          <p:nvSpPr>
            <p:cNvPr id="23" name="Rectangle 85"/>
            <p:cNvSpPr/>
            <p:nvPr/>
          </p:nvSpPr>
          <p:spPr>
            <a:xfrm>
              <a:off x="529789" y="3108009"/>
              <a:ext cx="487729" cy="488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dirty="0">
                <a:solidFill>
                  <a:schemeClr val="tx1">
                    <a:lumMod val="65000"/>
                    <a:lumOff val="35000"/>
                  </a:schemeClr>
                </a:solidFill>
                <a:cs typeface="+mn-ea"/>
                <a:sym typeface="+mn-lt"/>
              </a:endParaRPr>
            </a:p>
          </p:txBody>
        </p:sp>
        <p:sp>
          <p:nvSpPr>
            <p:cNvPr id="24" name="Rectangle 88"/>
            <p:cNvSpPr/>
            <p:nvPr/>
          </p:nvSpPr>
          <p:spPr>
            <a:xfrm>
              <a:off x="529789" y="4373160"/>
              <a:ext cx="487729" cy="4882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dirty="0">
                <a:solidFill>
                  <a:schemeClr val="tx1">
                    <a:lumMod val="65000"/>
                    <a:lumOff val="35000"/>
                  </a:schemeClr>
                </a:solidFill>
                <a:cs typeface="+mn-ea"/>
                <a:sym typeface="+mn-lt"/>
              </a:endParaRPr>
            </a:p>
          </p:txBody>
        </p:sp>
      </p:grpSp>
      <p:sp>
        <p:nvSpPr>
          <p:cNvPr id="45" name="文本框 44"/>
          <p:cNvSpPr txBox="1"/>
          <p:nvPr/>
        </p:nvSpPr>
        <p:spPr>
          <a:xfrm>
            <a:off x="1781861" y="2370078"/>
            <a:ext cx="2433455" cy="400110"/>
          </a:xfrm>
          <a:prstGeom prst="rect">
            <a:avLst/>
          </a:prstGeom>
          <a:noFill/>
        </p:spPr>
        <p:txBody>
          <a:bodyPr wrap="square" rtlCol="0">
            <a:spAutoFit/>
          </a:bodyPr>
          <a:lstStyle/>
          <a:p>
            <a:r>
              <a:rPr lang="en-US" altLang="zh-CN" sz="2000" b="1" dirty="0">
                <a:solidFill>
                  <a:srgbClr val="178262"/>
                </a:solidFill>
                <a:cs typeface="+mn-ea"/>
                <a:sym typeface="+mn-lt"/>
              </a:rPr>
              <a:t>Add title text</a:t>
            </a:r>
            <a:endParaRPr lang="zh-CN" altLang="en-US" sz="2000" b="1" dirty="0">
              <a:solidFill>
                <a:srgbClr val="178262"/>
              </a:solidFill>
              <a:cs typeface="+mn-ea"/>
              <a:sym typeface="+mn-lt"/>
            </a:endParaRPr>
          </a:p>
        </p:txBody>
      </p:sp>
      <p:sp>
        <p:nvSpPr>
          <p:cNvPr id="46" name="文本框 45"/>
          <p:cNvSpPr txBox="1"/>
          <p:nvPr/>
        </p:nvSpPr>
        <p:spPr>
          <a:xfrm>
            <a:off x="1781862" y="2724607"/>
            <a:ext cx="3046481" cy="523220"/>
          </a:xfrm>
          <a:prstGeom prst="rect">
            <a:avLst/>
          </a:prstGeom>
          <a:noFill/>
        </p:spPr>
        <p:txBody>
          <a:bodyPr wrap="square" rtlCol="0">
            <a:spAutoFit/>
          </a:bodyPr>
          <a:lstStyle/>
          <a:p>
            <a:r>
              <a:rPr lang="en-US" altLang="zh-CN" sz="1400" dirty="0">
                <a:solidFill>
                  <a:srgbClr val="178262"/>
                </a:solidFill>
                <a:cs typeface="+mn-ea"/>
                <a:sym typeface="+mn-lt"/>
              </a:rPr>
              <a:t>Click here to add content, content to match the title. </a:t>
            </a:r>
            <a:endParaRPr lang="zh-CN" altLang="en-US" sz="1400" dirty="0">
              <a:solidFill>
                <a:srgbClr val="178262"/>
              </a:solidFill>
              <a:cs typeface="+mn-ea"/>
              <a:sym typeface="+mn-lt"/>
            </a:endParaRPr>
          </a:p>
        </p:txBody>
      </p:sp>
      <p:sp>
        <p:nvSpPr>
          <p:cNvPr id="47" name="文本框 46"/>
          <p:cNvSpPr txBox="1"/>
          <p:nvPr/>
        </p:nvSpPr>
        <p:spPr>
          <a:xfrm>
            <a:off x="1789652" y="3572303"/>
            <a:ext cx="2433455" cy="400110"/>
          </a:xfrm>
          <a:prstGeom prst="rect">
            <a:avLst/>
          </a:prstGeom>
          <a:noFill/>
        </p:spPr>
        <p:txBody>
          <a:bodyPr wrap="square" rtlCol="0">
            <a:spAutoFit/>
          </a:bodyPr>
          <a:lstStyle/>
          <a:p>
            <a:r>
              <a:rPr lang="en-US" altLang="zh-CN" sz="2000" b="1" dirty="0">
                <a:solidFill>
                  <a:srgbClr val="178262"/>
                </a:solidFill>
                <a:cs typeface="+mn-ea"/>
                <a:sym typeface="+mn-lt"/>
              </a:rPr>
              <a:t>Add title text</a:t>
            </a:r>
            <a:endParaRPr lang="zh-CN" altLang="en-US" sz="2000" b="1" dirty="0">
              <a:solidFill>
                <a:srgbClr val="178262"/>
              </a:solidFill>
              <a:cs typeface="+mn-ea"/>
              <a:sym typeface="+mn-lt"/>
            </a:endParaRPr>
          </a:p>
        </p:txBody>
      </p:sp>
      <p:sp>
        <p:nvSpPr>
          <p:cNvPr id="48" name="文本框 47"/>
          <p:cNvSpPr txBox="1"/>
          <p:nvPr/>
        </p:nvSpPr>
        <p:spPr>
          <a:xfrm>
            <a:off x="1789653" y="3926832"/>
            <a:ext cx="3046481" cy="523220"/>
          </a:xfrm>
          <a:prstGeom prst="rect">
            <a:avLst/>
          </a:prstGeom>
          <a:noFill/>
        </p:spPr>
        <p:txBody>
          <a:bodyPr wrap="square" rtlCol="0">
            <a:spAutoFit/>
          </a:bodyPr>
          <a:lstStyle/>
          <a:p>
            <a:r>
              <a:rPr lang="en-US" altLang="zh-CN" sz="1400" dirty="0">
                <a:solidFill>
                  <a:srgbClr val="178262"/>
                </a:solidFill>
                <a:cs typeface="+mn-ea"/>
                <a:sym typeface="+mn-lt"/>
              </a:rPr>
              <a:t>Click here to add content, content to match the title. </a:t>
            </a:r>
            <a:endParaRPr lang="zh-CN" altLang="en-US" sz="1400" dirty="0">
              <a:solidFill>
                <a:srgbClr val="178262"/>
              </a:solidFill>
              <a:cs typeface="+mn-ea"/>
              <a:sym typeface="+mn-lt"/>
            </a:endParaRPr>
          </a:p>
        </p:txBody>
      </p:sp>
      <p:sp>
        <p:nvSpPr>
          <p:cNvPr id="49" name="文本框 48"/>
          <p:cNvSpPr txBox="1"/>
          <p:nvPr/>
        </p:nvSpPr>
        <p:spPr>
          <a:xfrm>
            <a:off x="1778933" y="4737801"/>
            <a:ext cx="2433455" cy="400110"/>
          </a:xfrm>
          <a:prstGeom prst="rect">
            <a:avLst/>
          </a:prstGeom>
          <a:noFill/>
        </p:spPr>
        <p:txBody>
          <a:bodyPr wrap="square" rtlCol="0">
            <a:spAutoFit/>
          </a:bodyPr>
          <a:lstStyle/>
          <a:p>
            <a:r>
              <a:rPr lang="en-US" altLang="zh-CN" sz="2000" b="1" dirty="0">
                <a:solidFill>
                  <a:srgbClr val="178262"/>
                </a:solidFill>
                <a:cs typeface="+mn-ea"/>
                <a:sym typeface="+mn-lt"/>
              </a:rPr>
              <a:t>Add title text</a:t>
            </a:r>
            <a:endParaRPr lang="zh-CN" altLang="en-US" sz="2000" b="1" dirty="0">
              <a:solidFill>
                <a:srgbClr val="178262"/>
              </a:solidFill>
              <a:cs typeface="+mn-ea"/>
              <a:sym typeface="+mn-lt"/>
            </a:endParaRPr>
          </a:p>
        </p:txBody>
      </p:sp>
      <p:sp>
        <p:nvSpPr>
          <p:cNvPr id="50" name="文本框 49"/>
          <p:cNvSpPr txBox="1"/>
          <p:nvPr/>
        </p:nvSpPr>
        <p:spPr>
          <a:xfrm>
            <a:off x="1778934" y="5092330"/>
            <a:ext cx="3046481" cy="523220"/>
          </a:xfrm>
          <a:prstGeom prst="rect">
            <a:avLst/>
          </a:prstGeom>
          <a:noFill/>
        </p:spPr>
        <p:txBody>
          <a:bodyPr wrap="square" rtlCol="0">
            <a:spAutoFit/>
          </a:bodyPr>
          <a:lstStyle/>
          <a:p>
            <a:r>
              <a:rPr lang="en-US" altLang="zh-CN" sz="1400" dirty="0">
                <a:solidFill>
                  <a:srgbClr val="178262"/>
                </a:solidFill>
                <a:cs typeface="+mn-ea"/>
                <a:sym typeface="+mn-lt"/>
              </a:rPr>
              <a:t>Click here to add content, content to match the title. </a:t>
            </a:r>
            <a:endParaRPr lang="zh-CN" altLang="en-US" sz="1400" dirty="0">
              <a:solidFill>
                <a:srgbClr val="178262"/>
              </a:solidFill>
              <a:cs typeface="+mn-ea"/>
              <a:sym typeface="+mn-lt"/>
            </a:endParaRPr>
          </a:p>
        </p:txBody>
      </p:sp>
      <p:sp>
        <p:nvSpPr>
          <p:cNvPr id="51" name="文本框 50"/>
          <p:cNvSpPr txBox="1"/>
          <p:nvPr/>
        </p:nvSpPr>
        <p:spPr>
          <a:xfrm>
            <a:off x="8113042" y="2359222"/>
            <a:ext cx="2310937" cy="400110"/>
          </a:xfrm>
          <a:prstGeom prst="rect">
            <a:avLst/>
          </a:prstGeom>
          <a:noFill/>
        </p:spPr>
        <p:txBody>
          <a:bodyPr wrap="square" rtlCol="0">
            <a:spAutoFit/>
          </a:bodyPr>
          <a:lstStyle/>
          <a:p>
            <a:pPr algn="r"/>
            <a:r>
              <a:rPr lang="en-US" altLang="zh-CN" sz="2000" b="1" dirty="0">
                <a:solidFill>
                  <a:srgbClr val="178262"/>
                </a:solidFill>
                <a:cs typeface="+mn-ea"/>
                <a:sym typeface="+mn-lt"/>
              </a:rPr>
              <a:t>Add title text</a:t>
            </a:r>
            <a:endParaRPr lang="zh-CN" altLang="en-US" sz="2000" b="1" dirty="0">
              <a:solidFill>
                <a:srgbClr val="178262"/>
              </a:solidFill>
              <a:cs typeface="+mn-ea"/>
              <a:sym typeface="+mn-lt"/>
            </a:endParaRPr>
          </a:p>
        </p:txBody>
      </p:sp>
      <p:sp>
        <p:nvSpPr>
          <p:cNvPr id="52" name="文本框 51"/>
          <p:cNvSpPr txBox="1"/>
          <p:nvPr/>
        </p:nvSpPr>
        <p:spPr>
          <a:xfrm>
            <a:off x="7387325" y="2632108"/>
            <a:ext cx="3046481" cy="523220"/>
          </a:xfrm>
          <a:prstGeom prst="rect">
            <a:avLst/>
          </a:prstGeom>
          <a:noFill/>
        </p:spPr>
        <p:txBody>
          <a:bodyPr wrap="square" rtlCol="0">
            <a:spAutoFit/>
          </a:bodyPr>
          <a:lstStyle/>
          <a:p>
            <a:pPr algn="r"/>
            <a:r>
              <a:rPr lang="en-US" altLang="zh-CN" sz="1400" dirty="0">
                <a:solidFill>
                  <a:srgbClr val="178262"/>
                </a:solidFill>
                <a:cs typeface="+mn-ea"/>
                <a:sym typeface="+mn-lt"/>
              </a:rPr>
              <a:t>Click here to add content, content to match the title. </a:t>
            </a:r>
            <a:endParaRPr lang="zh-CN" altLang="en-US" sz="1400" dirty="0">
              <a:solidFill>
                <a:srgbClr val="178262"/>
              </a:solidFill>
              <a:cs typeface="+mn-ea"/>
              <a:sym typeface="+mn-lt"/>
            </a:endParaRPr>
          </a:p>
        </p:txBody>
      </p:sp>
      <p:sp>
        <p:nvSpPr>
          <p:cNvPr id="53" name="文本框 52"/>
          <p:cNvSpPr txBox="1"/>
          <p:nvPr/>
        </p:nvSpPr>
        <p:spPr>
          <a:xfrm>
            <a:off x="8120833" y="3561447"/>
            <a:ext cx="2310937" cy="400110"/>
          </a:xfrm>
          <a:prstGeom prst="rect">
            <a:avLst/>
          </a:prstGeom>
          <a:noFill/>
        </p:spPr>
        <p:txBody>
          <a:bodyPr wrap="square" rtlCol="0">
            <a:spAutoFit/>
          </a:bodyPr>
          <a:lstStyle/>
          <a:p>
            <a:pPr algn="r"/>
            <a:r>
              <a:rPr lang="en-US" altLang="zh-CN" sz="2000" b="1" dirty="0">
                <a:solidFill>
                  <a:srgbClr val="178262"/>
                </a:solidFill>
                <a:cs typeface="+mn-ea"/>
                <a:sym typeface="+mn-lt"/>
              </a:rPr>
              <a:t>Add title text</a:t>
            </a:r>
            <a:endParaRPr lang="zh-CN" altLang="en-US" sz="2000" b="1" dirty="0">
              <a:solidFill>
                <a:srgbClr val="178262"/>
              </a:solidFill>
              <a:cs typeface="+mn-ea"/>
              <a:sym typeface="+mn-lt"/>
            </a:endParaRPr>
          </a:p>
        </p:txBody>
      </p:sp>
      <p:sp>
        <p:nvSpPr>
          <p:cNvPr id="54" name="文本框 53"/>
          <p:cNvSpPr txBox="1"/>
          <p:nvPr/>
        </p:nvSpPr>
        <p:spPr>
          <a:xfrm>
            <a:off x="7395116" y="3834333"/>
            <a:ext cx="3046481" cy="523220"/>
          </a:xfrm>
          <a:prstGeom prst="rect">
            <a:avLst/>
          </a:prstGeom>
          <a:noFill/>
        </p:spPr>
        <p:txBody>
          <a:bodyPr wrap="square" rtlCol="0">
            <a:spAutoFit/>
          </a:bodyPr>
          <a:lstStyle/>
          <a:p>
            <a:pPr algn="r"/>
            <a:r>
              <a:rPr lang="en-US" altLang="zh-CN" sz="1400" dirty="0">
                <a:solidFill>
                  <a:srgbClr val="178262"/>
                </a:solidFill>
                <a:cs typeface="+mn-ea"/>
                <a:sym typeface="+mn-lt"/>
              </a:rPr>
              <a:t>Click here to add content, content to match the title. </a:t>
            </a:r>
            <a:endParaRPr lang="zh-CN" altLang="en-US" sz="1400" dirty="0">
              <a:solidFill>
                <a:srgbClr val="178262"/>
              </a:solidFill>
              <a:cs typeface="+mn-ea"/>
              <a:sym typeface="+mn-lt"/>
            </a:endParaRPr>
          </a:p>
        </p:txBody>
      </p:sp>
      <p:sp>
        <p:nvSpPr>
          <p:cNvPr id="55" name="文本框 54"/>
          <p:cNvSpPr txBox="1"/>
          <p:nvPr/>
        </p:nvSpPr>
        <p:spPr>
          <a:xfrm>
            <a:off x="8110114" y="4726945"/>
            <a:ext cx="2310937" cy="400110"/>
          </a:xfrm>
          <a:prstGeom prst="rect">
            <a:avLst/>
          </a:prstGeom>
          <a:noFill/>
        </p:spPr>
        <p:txBody>
          <a:bodyPr wrap="square" rtlCol="0">
            <a:spAutoFit/>
          </a:bodyPr>
          <a:lstStyle/>
          <a:p>
            <a:pPr algn="r"/>
            <a:r>
              <a:rPr lang="en-US" altLang="zh-CN" sz="2000" b="1" dirty="0">
                <a:solidFill>
                  <a:srgbClr val="178262"/>
                </a:solidFill>
                <a:cs typeface="+mn-ea"/>
                <a:sym typeface="+mn-lt"/>
              </a:rPr>
              <a:t>Add title text</a:t>
            </a:r>
            <a:endParaRPr lang="zh-CN" altLang="en-US" sz="2000" b="1" dirty="0">
              <a:solidFill>
                <a:srgbClr val="178262"/>
              </a:solidFill>
              <a:cs typeface="+mn-ea"/>
              <a:sym typeface="+mn-lt"/>
            </a:endParaRPr>
          </a:p>
        </p:txBody>
      </p:sp>
      <p:sp>
        <p:nvSpPr>
          <p:cNvPr id="56" name="文本框 55"/>
          <p:cNvSpPr txBox="1"/>
          <p:nvPr/>
        </p:nvSpPr>
        <p:spPr>
          <a:xfrm>
            <a:off x="7384397" y="4999831"/>
            <a:ext cx="3046481" cy="523220"/>
          </a:xfrm>
          <a:prstGeom prst="rect">
            <a:avLst/>
          </a:prstGeom>
          <a:noFill/>
        </p:spPr>
        <p:txBody>
          <a:bodyPr wrap="square" rtlCol="0">
            <a:spAutoFit/>
          </a:bodyPr>
          <a:lstStyle/>
          <a:p>
            <a:pPr algn="r"/>
            <a:r>
              <a:rPr lang="en-US" altLang="zh-CN" sz="1400" dirty="0">
                <a:solidFill>
                  <a:srgbClr val="178262"/>
                </a:solidFill>
                <a:cs typeface="+mn-ea"/>
                <a:sym typeface="+mn-lt"/>
              </a:rPr>
              <a:t>Click here to add content, content to match the title. </a:t>
            </a:r>
            <a:endParaRPr lang="zh-CN" altLang="en-US" sz="1400" dirty="0">
              <a:solidFill>
                <a:srgbClr val="17826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wipe(down)">
                                      <p:cBhvr>
                                        <p:cTn id="25" dur="500"/>
                                        <p:tgtEl>
                                          <p:spTgt spid="45"/>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down)">
                                      <p:cBhvr>
                                        <p:cTn id="29" dur="500"/>
                                        <p:tgtEl>
                                          <p:spTgt spid="46"/>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down)">
                                      <p:cBhvr>
                                        <p:cTn id="33" dur="500"/>
                                        <p:tgtEl>
                                          <p:spTgt spid="47"/>
                                        </p:tgtEl>
                                      </p:cBhvr>
                                    </p:animEffect>
                                  </p:childTnLst>
                                </p:cTn>
                              </p:par>
                            </p:childTnLst>
                          </p:cTn>
                        </p:par>
                        <p:par>
                          <p:cTn id="34" fill="hold">
                            <p:stCondLst>
                              <p:cond delay="3500"/>
                            </p:stCondLst>
                            <p:childTnLst>
                              <p:par>
                                <p:cTn id="35" presetID="22" presetClass="entr" presetSubtype="4" fill="hold" grpId="0" nodeType="after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wipe(down)">
                                      <p:cBhvr>
                                        <p:cTn id="37" dur="500"/>
                                        <p:tgtEl>
                                          <p:spTgt spid="48"/>
                                        </p:tgtEl>
                                      </p:cBhvr>
                                    </p:animEffect>
                                  </p:childTnLst>
                                </p:cTn>
                              </p:par>
                            </p:childTnLst>
                          </p:cTn>
                        </p:par>
                        <p:par>
                          <p:cTn id="38" fill="hold">
                            <p:stCondLst>
                              <p:cond delay="4000"/>
                            </p:stCondLst>
                            <p:childTnLst>
                              <p:par>
                                <p:cTn id="39" presetID="22" presetClass="entr" presetSubtype="4" fill="hold" grpId="0"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wipe(down)">
                                      <p:cBhvr>
                                        <p:cTn id="41" dur="500"/>
                                        <p:tgtEl>
                                          <p:spTgt spid="49"/>
                                        </p:tgtEl>
                                      </p:cBhvr>
                                    </p:animEffect>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5000"/>
                            </p:stCondLst>
                            <p:childTnLst>
                              <p:par>
                                <p:cTn id="47" presetID="22" presetClass="entr" presetSubtype="4"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wipe(down)">
                                      <p:cBhvr>
                                        <p:cTn id="49" dur="500"/>
                                        <p:tgtEl>
                                          <p:spTgt spid="51"/>
                                        </p:tgtEl>
                                      </p:cBhvr>
                                    </p:animEffect>
                                  </p:childTnLst>
                                </p:cTn>
                              </p:par>
                            </p:childTnLst>
                          </p:cTn>
                        </p:par>
                        <p:par>
                          <p:cTn id="50" fill="hold">
                            <p:stCondLst>
                              <p:cond delay="5500"/>
                            </p:stCondLst>
                            <p:childTnLst>
                              <p:par>
                                <p:cTn id="51" presetID="22" presetClass="entr" presetSubtype="4" fill="hold" grpId="0" nodeType="after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wipe(down)">
                                      <p:cBhvr>
                                        <p:cTn id="53" dur="500"/>
                                        <p:tgtEl>
                                          <p:spTgt spid="52"/>
                                        </p:tgtEl>
                                      </p:cBhvr>
                                    </p:animEffect>
                                  </p:childTnLst>
                                </p:cTn>
                              </p:par>
                            </p:childTnLst>
                          </p:cTn>
                        </p:par>
                        <p:par>
                          <p:cTn id="54" fill="hold">
                            <p:stCondLst>
                              <p:cond delay="6000"/>
                            </p:stCondLst>
                            <p:childTnLst>
                              <p:par>
                                <p:cTn id="55" presetID="22" presetClass="entr" presetSubtype="4" fill="hold" grpId="0" nodeType="after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wipe(down)">
                                      <p:cBhvr>
                                        <p:cTn id="57" dur="500"/>
                                        <p:tgtEl>
                                          <p:spTgt spid="53"/>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wipe(down)">
                                      <p:cBhvr>
                                        <p:cTn id="61" dur="500"/>
                                        <p:tgtEl>
                                          <p:spTgt spid="54"/>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wipe(down)">
                                      <p:cBhvr>
                                        <p:cTn id="65" dur="500"/>
                                        <p:tgtEl>
                                          <p:spTgt spid="55"/>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wipe(down)">
                                      <p:cBhvr>
                                        <p:cTn id="6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5" grpId="0"/>
      <p:bldP spid="46" grpId="0"/>
      <p:bldP spid="47" grpId="0"/>
      <p:bldP spid="48" grpId="0"/>
      <p:bldP spid="49" grpId="0"/>
      <p:bldP spid="50" grpId="0"/>
      <p:bldP spid="51" grpId="0"/>
      <p:bldP spid="52" grpId="0"/>
      <p:bldP spid="53" grpId="0"/>
      <p:bldP spid="54" grpId="0"/>
      <p:bldP spid="55" grpId="0"/>
      <p:bldP spid="5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267663" y="-1829657"/>
            <a:ext cx="14074435" cy="10038887"/>
            <a:chOff x="-1267663" y="-1829657"/>
            <a:chExt cx="14074435" cy="10038887"/>
          </a:xfrm>
        </p:grpSpPr>
        <p:pic>
          <p:nvPicPr>
            <p:cNvPr id="2" name="图片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7117474">
              <a:off x="4090771" y="5378584"/>
              <a:ext cx="1503759" cy="2078423"/>
            </a:xfrm>
            <a:prstGeom prst="rect">
              <a:avLst/>
            </a:prstGeom>
          </p:spPr>
        </p:pic>
        <p:pic>
          <p:nvPicPr>
            <p:cNvPr id="3" name="图片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50143" y="-417447"/>
              <a:ext cx="1460003" cy="1603265"/>
            </a:xfrm>
            <a:prstGeom prst="rect">
              <a:avLst/>
            </a:prstGeom>
          </p:spPr>
        </p:pic>
        <p:pic>
          <p:nvPicPr>
            <p:cNvPr id="4" name="图片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1043063">
              <a:off x="6677726" y="5627179"/>
              <a:ext cx="1460003" cy="1603265"/>
            </a:xfrm>
            <a:prstGeom prst="rect">
              <a:avLst/>
            </a:prstGeom>
          </p:spPr>
        </p:pic>
        <p:pic>
          <p:nvPicPr>
            <p:cNvPr id="5" name="图片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7418060">
              <a:off x="6122709" y="-513328"/>
              <a:ext cx="1503759" cy="2078423"/>
            </a:xfrm>
            <a:prstGeom prst="rect">
              <a:avLst/>
            </a:prstGeom>
          </p:spPr>
        </p:pic>
        <p:pic>
          <p:nvPicPr>
            <p:cNvPr id="6" name="图片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709980">
              <a:off x="-1084507" y="-781836"/>
              <a:ext cx="4542651" cy="3604740"/>
            </a:xfrm>
            <a:prstGeom prst="rect">
              <a:avLst/>
            </a:prstGeom>
          </p:spPr>
        </p:pic>
        <p:pic>
          <p:nvPicPr>
            <p:cNvPr id="7" name="图片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3453054">
              <a:off x="7711434" y="-1273088"/>
              <a:ext cx="5391337" cy="4278200"/>
            </a:xfrm>
            <a:prstGeom prst="rect">
              <a:avLst/>
            </a:prstGeom>
          </p:spPr>
        </p:pic>
        <p:pic>
          <p:nvPicPr>
            <p:cNvPr id="8" name="图片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985760">
              <a:off x="8467594" y="3920795"/>
              <a:ext cx="4782110" cy="3794759"/>
            </a:xfrm>
            <a:prstGeom prst="rect">
              <a:avLst/>
            </a:prstGeom>
          </p:spPr>
        </p:pic>
        <p:pic>
          <p:nvPicPr>
            <p:cNvPr id="9" name="图片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4825019">
              <a:off x="9120330" y="1405762"/>
              <a:ext cx="4110817" cy="3262066"/>
            </a:xfrm>
            <a:prstGeom prst="rect">
              <a:avLst/>
            </a:prstGeom>
          </p:spPr>
        </p:pic>
        <p:pic>
          <p:nvPicPr>
            <p:cNvPr id="10" name="图片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2807940">
              <a:off x="-1267663" y="3525136"/>
              <a:ext cx="5636592" cy="4472818"/>
            </a:xfrm>
            <a:prstGeom prst="rect">
              <a:avLst/>
            </a:prstGeom>
          </p:spPr>
        </p:pic>
      </p:grpSp>
      <p:sp>
        <p:nvSpPr>
          <p:cNvPr id="12" name="矩形 11"/>
          <p:cNvSpPr/>
          <p:nvPr/>
        </p:nvSpPr>
        <p:spPr>
          <a:xfrm>
            <a:off x="489857" y="506186"/>
            <a:ext cx="11201400" cy="5878285"/>
          </a:xfrm>
          <a:prstGeom prst="rect">
            <a:avLst/>
          </a:prstGeom>
          <a:solidFill>
            <a:srgbClr val="EBFBF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图片 14"/>
          <p:cNvPicPr>
            <a:picLocks noChangeAspect="1"/>
          </p:cNvPicPr>
          <p:nvPr/>
        </p:nvPicPr>
        <p:blipFill rotWithShape="1">
          <a:blip r:embed="rId13" cstate="print">
            <a:extLst>
              <a:ext uri="{28A0092B-C50C-407E-A947-70E740481C1C}">
                <a14:useLocalDpi xmlns:a14="http://schemas.microsoft.com/office/drawing/2010/main" val="0"/>
              </a:ext>
            </a:extLst>
          </a:blip>
          <a:srcRect l="22414" t="14286" r="20631" b="15714"/>
          <a:stretch>
            <a:fillRect/>
          </a:stretch>
        </p:blipFill>
        <p:spPr>
          <a:xfrm>
            <a:off x="621801" y="704561"/>
            <a:ext cx="565017" cy="694427"/>
          </a:xfrm>
          <a:prstGeom prst="rect">
            <a:avLst/>
          </a:prstGeom>
        </p:spPr>
      </p:pic>
      <p:sp>
        <p:nvSpPr>
          <p:cNvPr id="13" name="文本框 12"/>
          <p:cNvSpPr txBox="1"/>
          <p:nvPr/>
        </p:nvSpPr>
        <p:spPr>
          <a:xfrm>
            <a:off x="1105853" y="750511"/>
            <a:ext cx="2419509" cy="523220"/>
          </a:xfrm>
          <a:prstGeom prst="rect">
            <a:avLst/>
          </a:prstGeom>
          <a:noFill/>
        </p:spPr>
        <p:txBody>
          <a:bodyPr wrap="none" rtlCol="0">
            <a:spAutoFit/>
          </a:bodyPr>
          <a:lstStyle>
            <a:defPPr>
              <a:defRPr lang="zh-CN"/>
            </a:defPPr>
            <a:lvl1pPr>
              <a:defRPr sz="2800">
                <a:solidFill>
                  <a:srgbClr val="178262"/>
                </a:solidFill>
                <a:latin typeface="汉真广标" pitchFamily="49" charset="-122"/>
                <a:ea typeface="汉真广标" pitchFamily="49" charset="-122"/>
              </a:defRPr>
            </a:lvl1pPr>
          </a:lstStyle>
          <a:p>
            <a:r>
              <a:rPr lang="en-US" altLang="zh-CN" dirty="0">
                <a:latin typeface="+mn-lt"/>
                <a:ea typeface="+mn-ea"/>
                <a:cs typeface="+mn-ea"/>
                <a:sym typeface="+mn-lt"/>
              </a:rPr>
              <a:t>Add title text</a:t>
            </a:r>
            <a:endParaRPr lang="zh-CN" altLang="en-US" dirty="0">
              <a:latin typeface="+mn-lt"/>
              <a:ea typeface="+mn-ea"/>
              <a:cs typeface="+mn-ea"/>
              <a:sym typeface="+mn-lt"/>
            </a:endParaRPr>
          </a:p>
        </p:txBody>
      </p:sp>
      <p:sp>
        <p:nvSpPr>
          <p:cNvPr id="17" name="56"/>
          <p:cNvSpPr/>
          <p:nvPr>
            <p:custDataLst>
              <p:tags r:id="rId1"/>
            </p:custDataLst>
          </p:nvPr>
        </p:nvSpPr>
        <p:spPr>
          <a:xfrm rot="5400000">
            <a:off x="1360122" y="3851877"/>
            <a:ext cx="1454540" cy="2419611"/>
          </a:xfrm>
          <a:prstGeom prst="corner">
            <a:avLst>
              <a:gd name="adj1" fmla="val 16120"/>
              <a:gd name="adj2" fmla="val 16110"/>
            </a:avLst>
          </a:prstGeom>
          <a:solidFill>
            <a:srgbClr val="178262"/>
          </a:solidFill>
          <a:ln w="0">
            <a:noFill/>
          </a:ln>
        </p:spPr>
        <p:txBody>
          <a:bodyPr vert="horz" wrap="square" lIns="91440" tIns="45720" rIns="91440" bIns="45720" anchor="t">
            <a:normAutofit/>
          </a:bodyPr>
          <a:lstStyle/>
          <a:p>
            <a:pPr marL="0" marR="0" lvl="0" indent="0" algn="l" defTabSz="914400" rtl="0" eaLnBrk="0"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18" name="51"/>
          <p:cNvSpPr/>
          <p:nvPr>
            <p:custDataLst>
              <p:tags r:id="rId2"/>
            </p:custDataLst>
          </p:nvPr>
        </p:nvSpPr>
        <p:spPr>
          <a:xfrm>
            <a:off x="2889066" y="3673890"/>
            <a:ext cx="412873" cy="412873"/>
          </a:xfrm>
          <a:prstGeom prst="triangle">
            <a:avLst>
              <a:gd name="adj" fmla="val 100000"/>
            </a:avLst>
          </a:prstGeom>
          <a:solidFill>
            <a:srgbClr val="0E5C6F"/>
          </a:solidFill>
          <a:ln w="0">
            <a:noFill/>
          </a:ln>
        </p:spPr>
        <p:txBody>
          <a:bodyPr vert="horz" wrap="square" lIns="91440" tIns="45720" rIns="91440" bIns="45720" anchor="t">
            <a:normAutofit fontScale="47500" lnSpcReduction="20000"/>
          </a:bodyPr>
          <a:lstStyle/>
          <a:p>
            <a:pPr marL="0" marR="0" lvl="0" indent="0" algn="l" defTabSz="914400" rtl="0" eaLnBrk="0"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19" name="52"/>
          <p:cNvSpPr/>
          <p:nvPr>
            <p:custDataLst>
              <p:tags r:id="rId3"/>
            </p:custDataLst>
          </p:nvPr>
        </p:nvSpPr>
        <p:spPr>
          <a:xfrm rot="5400000">
            <a:off x="4033585" y="3190260"/>
            <a:ext cx="1454540" cy="2419611"/>
          </a:xfrm>
          <a:prstGeom prst="corner">
            <a:avLst>
              <a:gd name="adj1" fmla="val 16120"/>
              <a:gd name="adj2" fmla="val 16110"/>
            </a:avLst>
          </a:prstGeom>
          <a:solidFill>
            <a:srgbClr val="178262"/>
          </a:solidFill>
          <a:ln w="0">
            <a:noFill/>
          </a:ln>
        </p:spPr>
        <p:txBody>
          <a:bodyPr vert="horz" wrap="square" lIns="91440" tIns="45720" rIns="91440" bIns="45720" anchor="t">
            <a:normAutofit/>
          </a:bodyPr>
          <a:lstStyle/>
          <a:p>
            <a:pPr marL="0" marR="0" lvl="0" indent="0" algn="l" defTabSz="914400" rtl="0" eaLnBrk="0"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20" name="53"/>
          <p:cNvSpPr/>
          <p:nvPr>
            <p:custDataLst>
              <p:tags r:id="rId4"/>
            </p:custDataLst>
          </p:nvPr>
        </p:nvSpPr>
        <p:spPr>
          <a:xfrm>
            <a:off x="5562529" y="3012271"/>
            <a:ext cx="412873" cy="412873"/>
          </a:xfrm>
          <a:prstGeom prst="triangle">
            <a:avLst>
              <a:gd name="adj" fmla="val 100000"/>
            </a:avLst>
          </a:prstGeom>
          <a:solidFill>
            <a:srgbClr val="0E5C6F"/>
          </a:solidFill>
          <a:ln w="0">
            <a:noFill/>
          </a:ln>
        </p:spPr>
        <p:txBody>
          <a:bodyPr vert="horz" wrap="square" lIns="91440" tIns="45720" rIns="91440" bIns="45720" anchor="t">
            <a:normAutofit fontScale="47500" lnSpcReduction="20000"/>
          </a:bodyPr>
          <a:lstStyle/>
          <a:p>
            <a:pPr marL="0" marR="0" lvl="0" indent="0" algn="l" defTabSz="914400" rtl="0" eaLnBrk="0"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21" name="54"/>
          <p:cNvSpPr/>
          <p:nvPr>
            <p:custDataLst>
              <p:tags r:id="rId5"/>
            </p:custDataLst>
          </p:nvPr>
        </p:nvSpPr>
        <p:spPr>
          <a:xfrm rot="5400000">
            <a:off x="6707048" y="2529369"/>
            <a:ext cx="1454540" cy="2419611"/>
          </a:xfrm>
          <a:prstGeom prst="corner">
            <a:avLst>
              <a:gd name="adj1" fmla="val 16120"/>
              <a:gd name="adj2" fmla="val 16110"/>
            </a:avLst>
          </a:prstGeom>
          <a:solidFill>
            <a:srgbClr val="178262"/>
          </a:solidFill>
          <a:ln w="0">
            <a:noFill/>
          </a:ln>
        </p:spPr>
        <p:txBody>
          <a:bodyPr vert="horz" wrap="square" lIns="91440" tIns="45720" rIns="91440" bIns="45720" anchor="t">
            <a:normAutofit/>
          </a:bodyPr>
          <a:lstStyle/>
          <a:p>
            <a:pPr marL="0" marR="0" lvl="0" indent="0" algn="l" defTabSz="914400" rtl="0" eaLnBrk="0"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22" name="55"/>
          <p:cNvSpPr/>
          <p:nvPr>
            <p:custDataLst>
              <p:tags r:id="rId6"/>
            </p:custDataLst>
          </p:nvPr>
        </p:nvSpPr>
        <p:spPr>
          <a:xfrm>
            <a:off x="8235991" y="2350653"/>
            <a:ext cx="412873" cy="412873"/>
          </a:xfrm>
          <a:prstGeom prst="triangle">
            <a:avLst>
              <a:gd name="adj" fmla="val 100000"/>
            </a:avLst>
          </a:prstGeom>
          <a:solidFill>
            <a:srgbClr val="0E5C6F"/>
          </a:solidFill>
          <a:ln w="0">
            <a:noFill/>
          </a:ln>
        </p:spPr>
        <p:txBody>
          <a:bodyPr vert="horz" wrap="square" lIns="91440" tIns="45720" rIns="91440" bIns="45720" anchor="t">
            <a:normAutofit fontScale="47500" lnSpcReduction="20000"/>
          </a:bodyPr>
          <a:lstStyle/>
          <a:p>
            <a:pPr marL="0" marR="0" lvl="0" indent="0" algn="l" defTabSz="914400" rtl="0" eaLnBrk="0"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23" name="5"/>
          <p:cNvSpPr/>
          <p:nvPr>
            <p:custDataLst>
              <p:tags r:id="rId7"/>
            </p:custDataLst>
          </p:nvPr>
        </p:nvSpPr>
        <p:spPr>
          <a:xfrm rot="5400000">
            <a:off x="9380511" y="1867752"/>
            <a:ext cx="1454540" cy="2419611"/>
          </a:xfrm>
          <a:prstGeom prst="corner">
            <a:avLst>
              <a:gd name="adj1" fmla="val 16120"/>
              <a:gd name="adj2" fmla="val 16110"/>
            </a:avLst>
          </a:prstGeom>
          <a:solidFill>
            <a:srgbClr val="178262"/>
          </a:solidFill>
          <a:ln w="0">
            <a:noFill/>
          </a:ln>
        </p:spPr>
        <p:txBody>
          <a:bodyPr vert="horz" wrap="square" lIns="91440" tIns="45720" rIns="91440" bIns="45720" anchor="t">
            <a:normAutofit/>
          </a:bodyPr>
          <a:lstStyle/>
          <a:p>
            <a:pPr marL="0" marR="0" lvl="0" indent="0" algn="l" defTabSz="914400" rtl="0" eaLnBrk="0"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36" name="文本框 35"/>
          <p:cNvSpPr txBox="1"/>
          <p:nvPr/>
        </p:nvSpPr>
        <p:spPr>
          <a:xfrm>
            <a:off x="1110004" y="4640327"/>
            <a:ext cx="2187193" cy="400110"/>
          </a:xfrm>
          <a:prstGeom prst="rect">
            <a:avLst/>
          </a:prstGeom>
          <a:noFill/>
        </p:spPr>
        <p:txBody>
          <a:bodyPr wrap="square" rtlCol="0">
            <a:spAutoFit/>
          </a:bodyPr>
          <a:lstStyle/>
          <a:p>
            <a:r>
              <a:rPr lang="en-US" altLang="zh-CN" sz="2000" b="1" dirty="0">
                <a:solidFill>
                  <a:srgbClr val="178262"/>
                </a:solidFill>
                <a:cs typeface="+mn-ea"/>
                <a:sym typeface="+mn-lt"/>
              </a:rPr>
              <a:t>Add title text</a:t>
            </a:r>
            <a:endParaRPr lang="zh-CN" altLang="en-US" sz="2000" b="1" dirty="0">
              <a:solidFill>
                <a:srgbClr val="178262"/>
              </a:solidFill>
              <a:cs typeface="+mn-ea"/>
              <a:sym typeface="+mn-lt"/>
            </a:endParaRPr>
          </a:p>
        </p:txBody>
      </p:sp>
      <p:sp>
        <p:nvSpPr>
          <p:cNvPr id="37" name="文本框 36"/>
          <p:cNvSpPr txBox="1"/>
          <p:nvPr/>
        </p:nvSpPr>
        <p:spPr>
          <a:xfrm>
            <a:off x="1110005" y="4994856"/>
            <a:ext cx="2489453" cy="523220"/>
          </a:xfrm>
          <a:prstGeom prst="rect">
            <a:avLst/>
          </a:prstGeom>
          <a:noFill/>
        </p:spPr>
        <p:txBody>
          <a:bodyPr wrap="square" rtlCol="0">
            <a:spAutoFit/>
          </a:bodyPr>
          <a:lstStyle/>
          <a:p>
            <a:r>
              <a:rPr lang="en-US" altLang="zh-CN" sz="1400" dirty="0">
                <a:solidFill>
                  <a:srgbClr val="178262"/>
                </a:solidFill>
                <a:cs typeface="+mn-ea"/>
                <a:sym typeface="+mn-lt"/>
              </a:rPr>
              <a:t>Click here to add content, content to match the title. </a:t>
            </a:r>
            <a:endParaRPr lang="zh-CN" altLang="en-US" sz="1400" dirty="0">
              <a:solidFill>
                <a:srgbClr val="178262"/>
              </a:solidFill>
              <a:cs typeface="+mn-ea"/>
              <a:sym typeface="+mn-lt"/>
            </a:endParaRPr>
          </a:p>
        </p:txBody>
      </p:sp>
      <p:sp>
        <p:nvSpPr>
          <p:cNvPr id="38" name="文本框 37"/>
          <p:cNvSpPr txBox="1"/>
          <p:nvPr/>
        </p:nvSpPr>
        <p:spPr>
          <a:xfrm>
            <a:off x="3873621" y="4061105"/>
            <a:ext cx="2187193" cy="400110"/>
          </a:xfrm>
          <a:prstGeom prst="rect">
            <a:avLst/>
          </a:prstGeom>
          <a:noFill/>
        </p:spPr>
        <p:txBody>
          <a:bodyPr wrap="square" rtlCol="0">
            <a:spAutoFit/>
          </a:bodyPr>
          <a:lstStyle/>
          <a:p>
            <a:r>
              <a:rPr lang="en-US" altLang="zh-CN" sz="2000" b="1" dirty="0">
                <a:solidFill>
                  <a:srgbClr val="178262"/>
                </a:solidFill>
                <a:cs typeface="+mn-ea"/>
                <a:sym typeface="+mn-lt"/>
              </a:rPr>
              <a:t>Add title text</a:t>
            </a:r>
            <a:endParaRPr lang="zh-CN" altLang="en-US" sz="2000" b="1" dirty="0">
              <a:solidFill>
                <a:srgbClr val="178262"/>
              </a:solidFill>
              <a:cs typeface="+mn-ea"/>
              <a:sym typeface="+mn-lt"/>
            </a:endParaRPr>
          </a:p>
        </p:txBody>
      </p:sp>
      <p:sp>
        <p:nvSpPr>
          <p:cNvPr id="39" name="文本框 38"/>
          <p:cNvSpPr txBox="1"/>
          <p:nvPr/>
        </p:nvSpPr>
        <p:spPr>
          <a:xfrm>
            <a:off x="3873622" y="4415634"/>
            <a:ext cx="2489453" cy="523220"/>
          </a:xfrm>
          <a:prstGeom prst="rect">
            <a:avLst/>
          </a:prstGeom>
          <a:noFill/>
        </p:spPr>
        <p:txBody>
          <a:bodyPr wrap="square" rtlCol="0">
            <a:spAutoFit/>
          </a:bodyPr>
          <a:lstStyle/>
          <a:p>
            <a:r>
              <a:rPr lang="en-US" altLang="zh-CN" sz="1400" dirty="0">
                <a:solidFill>
                  <a:srgbClr val="178262"/>
                </a:solidFill>
                <a:cs typeface="+mn-ea"/>
                <a:sym typeface="+mn-lt"/>
              </a:rPr>
              <a:t>Click here to add content, content to match the title. </a:t>
            </a:r>
            <a:endParaRPr lang="zh-CN" altLang="en-US" sz="1400" dirty="0">
              <a:solidFill>
                <a:srgbClr val="178262"/>
              </a:solidFill>
              <a:cs typeface="+mn-ea"/>
              <a:sym typeface="+mn-lt"/>
            </a:endParaRPr>
          </a:p>
        </p:txBody>
      </p:sp>
      <p:sp>
        <p:nvSpPr>
          <p:cNvPr id="40" name="文本框 39"/>
          <p:cNvSpPr txBox="1"/>
          <p:nvPr/>
        </p:nvSpPr>
        <p:spPr>
          <a:xfrm>
            <a:off x="6556263" y="3429918"/>
            <a:ext cx="2187193" cy="400110"/>
          </a:xfrm>
          <a:prstGeom prst="rect">
            <a:avLst/>
          </a:prstGeom>
          <a:noFill/>
        </p:spPr>
        <p:txBody>
          <a:bodyPr wrap="square" rtlCol="0">
            <a:spAutoFit/>
          </a:bodyPr>
          <a:lstStyle/>
          <a:p>
            <a:r>
              <a:rPr lang="en-US" altLang="zh-CN" sz="2000" b="1" dirty="0">
                <a:solidFill>
                  <a:srgbClr val="178262"/>
                </a:solidFill>
                <a:cs typeface="+mn-ea"/>
                <a:sym typeface="+mn-lt"/>
              </a:rPr>
              <a:t>Add title text</a:t>
            </a:r>
            <a:endParaRPr lang="zh-CN" altLang="en-US" sz="2000" b="1" dirty="0">
              <a:solidFill>
                <a:srgbClr val="178262"/>
              </a:solidFill>
              <a:cs typeface="+mn-ea"/>
              <a:sym typeface="+mn-lt"/>
            </a:endParaRPr>
          </a:p>
        </p:txBody>
      </p:sp>
      <p:sp>
        <p:nvSpPr>
          <p:cNvPr id="41" name="文本框 40"/>
          <p:cNvSpPr txBox="1"/>
          <p:nvPr/>
        </p:nvSpPr>
        <p:spPr>
          <a:xfrm>
            <a:off x="6556264" y="3784447"/>
            <a:ext cx="2489453" cy="523220"/>
          </a:xfrm>
          <a:prstGeom prst="rect">
            <a:avLst/>
          </a:prstGeom>
          <a:noFill/>
        </p:spPr>
        <p:txBody>
          <a:bodyPr wrap="square" rtlCol="0">
            <a:spAutoFit/>
          </a:bodyPr>
          <a:lstStyle/>
          <a:p>
            <a:r>
              <a:rPr lang="en-US" altLang="zh-CN" sz="1400" dirty="0">
                <a:solidFill>
                  <a:srgbClr val="178262"/>
                </a:solidFill>
                <a:cs typeface="+mn-ea"/>
                <a:sym typeface="+mn-lt"/>
              </a:rPr>
              <a:t>Click here to add content, content to match the title. </a:t>
            </a:r>
            <a:endParaRPr lang="zh-CN" altLang="en-US" sz="1400" dirty="0">
              <a:solidFill>
                <a:srgbClr val="178262"/>
              </a:solidFill>
              <a:cs typeface="+mn-ea"/>
              <a:sym typeface="+mn-lt"/>
            </a:endParaRPr>
          </a:p>
        </p:txBody>
      </p:sp>
      <p:sp>
        <p:nvSpPr>
          <p:cNvPr id="42" name="文本框 41"/>
          <p:cNvSpPr txBox="1"/>
          <p:nvPr/>
        </p:nvSpPr>
        <p:spPr>
          <a:xfrm>
            <a:off x="9239301" y="2764196"/>
            <a:ext cx="2187193" cy="400110"/>
          </a:xfrm>
          <a:prstGeom prst="rect">
            <a:avLst/>
          </a:prstGeom>
          <a:noFill/>
        </p:spPr>
        <p:txBody>
          <a:bodyPr wrap="square" rtlCol="0">
            <a:spAutoFit/>
          </a:bodyPr>
          <a:lstStyle/>
          <a:p>
            <a:r>
              <a:rPr lang="en-US" altLang="zh-CN" sz="2000" b="1" dirty="0">
                <a:solidFill>
                  <a:srgbClr val="178262"/>
                </a:solidFill>
                <a:cs typeface="+mn-ea"/>
                <a:sym typeface="+mn-lt"/>
              </a:rPr>
              <a:t>Add title text</a:t>
            </a:r>
            <a:endParaRPr lang="zh-CN" altLang="en-US" sz="2000" b="1" dirty="0">
              <a:solidFill>
                <a:srgbClr val="178262"/>
              </a:solidFill>
              <a:cs typeface="+mn-ea"/>
              <a:sym typeface="+mn-lt"/>
            </a:endParaRPr>
          </a:p>
        </p:txBody>
      </p:sp>
      <p:sp>
        <p:nvSpPr>
          <p:cNvPr id="43" name="文本框 42"/>
          <p:cNvSpPr txBox="1"/>
          <p:nvPr/>
        </p:nvSpPr>
        <p:spPr>
          <a:xfrm>
            <a:off x="9239302" y="3118725"/>
            <a:ext cx="2489453" cy="523220"/>
          </a:xfrm>
          <a:prstGeom prst="rect">
            <a:avLst/>
          </a:prstGeom>
          <a:noFill/>
        </p:spPr>
        <p:txBody>
          <a:bodyPr wrap="square" rtlCol="0">
            <a:spAutoFit/>
          </a:bodyPr>
          <a:lstStyle/>
          <a:p>
            <a:r>
              <a:rPr lang="en-US" altLang="zh-CN" sz="1400" dirty="0">
                <a:solidFill>
                  <a:srgbClr val="178262"/>
                </a:solidFill>
                <a:cs typeface="+mn-ea"/>
                <a:sym typeface="+mn-lt"/>
              </a:rPr>
              <a:t>Click here to add content, content to match the title. </a:t>
            </a:r>
            <a:endParaRPr lang="zh-CN" altLang="en-US" sz="1400" dirty="0">
              <a:solidFill>
                <a:srgbClr val="17826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up)">
                                      <p:cBhvr>
                                        <p:cTn id="23" dur="500"/>
                                        <p:tgtEl>
                                          <p:spTgt spid="36"/>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up)">
                                      <p:cBhvr>
                                        <p:cTn id="27" dur="500"/>
                                        <p:tgtEl>
                                          <p:spTgt spid="37"/>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up)">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up)">
                                      <p:cBhvr>
                                        <p:cTn id="39" dur="500"/>
                                        <p:tgtEl>
                                          <p:spTgt spid="38"/>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up)">
                                      <p:cBhvr>
                                        <p:cTn id="47" dur="500"/>
                                        <p:tgtEl>
                                          <p:spTgt spid="22"/>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up)">
                                      <p:cBhvr>
                                        <p:cTn id="51" dur="500"/>
                                        <p:tgtEl>
                                          <p:spTgt spid="21"/>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wipe(up)">
                                      <p:cBhvr>
                                        <p:cTn id="55" dur="500"/>
                                        <p:tgtEl>
                                          <p:spTgt spid="40"/>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up)">
                                      <p:cBhvr>
                                        <p:cTn id="59" dur="500"/>
                                        <p:tgtEl>
                                          <p:spTgt spid="41"/>
                                        </p:tgtEl>
                                      </p:cBhvr>
                                    </p:animEffect>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up)">
                                      <p:cBhvr>
                                        <p:cTn id="63" dur="500"/>
                                        <p:tgtEl>
                                          <p:spTgt spid="23"/>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wipe(up)">
                                      <p:cBhvr>
                                        <p:cTn id="67" dur="500"/>
                                        <p:tgtEl>
                                          <p:spTgt spid="4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wipe(up)">
                                      <p:cBhvr>
                                        <p:cTn id="7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P spid="18" grpId="0" animBg="1"/>
      <p:bldP spid="19" grpId="0" animBg="1"/>
      <p:bldP spid="20" grpId="0" animBg="1"/>
      <p:bldP spid="21" grpId="0" animBg="1"/>
      <p:bldP spid="22" grpId="0" animBg="1"/>
      <p:bldP spid="23" grpId="0" animBg="1"/>
      <p:bldP spid="36" grpId="0"/>
      <p:bldP spid="37" grpId="0"/>
      <p:bldP spid="38" grpId="0"/>
      <p:bldP spid="39" grpId="0"/>
      <p:bldP spid="40" grpId="0"/>
      <p:bldP spid="41" grpId="0"/>
      <p:bldP spid="42" grpId="0"/>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267663" y="-1829657"/>
            <a:ext cx="14074435" cy="10038887"/>
            <a:chOff x="-1267663" y="-1829657"/>
            <a:chExt cx="14074435" cy="10038887"/>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17474">
              <a:off x="4090771" y="5378584"/>
              <a:ext cx="1503759" cy="2078423"/>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0143" y="-417447"/>
              <a:ext cx="1460003" cy="1603265"/>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043063">
              <a:off x="6677726" y="5627179"/>
              <a:ext cx="1460003" cy="1603265"/>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418060">
              <a:off x="6122709" y="-513328"/>
              <a:ext cx="1503759" cy="2078423"/>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709980">
              <a:off x="-1084507" y="-781836"/>
              <a:ext cx="4542651" cy="360474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453054">
              <a:off x="7711434" y="-1273088"/>
              <a:ext cx="5391337" cy="4278200"/>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985760">
              <a:off x="8467594" y="3920795"/>
              <a:ext cx="4782110" cy="3794759"/>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825019">
              <a:off x="9120330" y="1405762"/>
              <a:ext cx="4110817" cy="3262066"/>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807940">
              <a:off x="-1267663" y="3525136"/>
              <a:ext cx="5636592" cy="4472818"/>
            </a:xfrm>
            <a:prstGeom prst="rect">
              <a:avLst/>
            </a:prstGeom>
          </p:spPr>
        </p:pic>
      </p:grpSp>
      <p:sp>
        <p:nvSpPr>
          <p:cNvPr id="12" name="矩形 11"/>
          <p:cNvSpPr/>
          <p:nvPr/>
        </p:nvSpPr>
        <p:spPr>
          <a:xfrm>
            <a:off x="489857" y="506186"/>
            <a:ext cx="11201400" cy="5878285"/>
          </a:xfrm>
          <a:prstGeom prst="rect">
            <a:avLst/>
          </a:prstGeom>
          <a:solidFill>
            <a:srgbClr val="EBFBF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图片 14"/>
          <p:cNvPicPr>
            <a:picLocks noChangeAspect="1"/>
          </p:cNvPicPr>
          <p:nvPr/>
        </p:nvPicPr>
        <p:blipFill rotWithShape="1">
          <a:blip r:embed="rId6" cstate="print">
            <a:extLst>
              <a:ext uri="{28A0092B-C50C-407E-A947-70E740481C1C}">
                <a14:useLocalDpi xmlns:a14="http://schemas.microsoft.com/office/drawing/2010/main" val="0"/>
              </a:ext>
            </a:extLst>
          </a:blip>
          <a:srcRect l="22414" t="14286" r="20631" b="15714"/>
          <a:stretch>
            <a:fillRect/>
          </a:stretch>
        </p:blipFill>
        <p:spPr>
          <a:xfrm>
            <a:off x="621801" y="704561"/>
            <a:ext cx="565017" cy="694427"/>
          </a:xfrm>
          <a:prstGeom prst="rect">
            <a:avLst/>
          </a:prstGeom>
        </p:spPr>
      </p:pic>
      <p:sp>
        <p:nvSpPr>
          <p:cNvPr id="13" name="文本框 12"/>
          <p:cNvSpPr txBox="1"/>
          <p:nvPr/>
        </p:nvSpPr>
        <p:spPr>
          <a:xfrm>
            <a:off x="1105853" y="750511"/>
            <a:ext cx="2419509" cy="523220"/>
          </a:xfrm>
          <a:prstGeom prst="rect">
            <a:avLst/>
          </a:prstGeom>
          <a:noFill/>
        </p:spPr>
        <p:txBody>
          <a:bodyPr wrap="none" rtlCol="0">
            <a:spAutoFit/>
          </a:bodyPr>
          <a:lstStyle>
            <a:defPPr>
              <a:defRPr lang="zh-CN"/>
            </a:defPPr>
            <a:lvl1pPr>
              <a:defRPr sz="2800">
                <a:solidFill>
                  <a:srgbClr val="178262"/>
                </a:solidFill>
                <a:latin typeface="汉真广标" pitchFamily="49" charset="-122"/>
                <a:ea typeface="汉真广标" pitchFamily="49" charset="-122"/>
              </a:defRPr>
            </a:lvl1pPr>
          </a:lstStyle>
          <a:p>
            <a:r>
              <a:rPr lang="en-US" altLang="zh-CN" dirty="0">
                <a:latin typeface="+mn-lt"/>
                <a:ea typeface="+mn-ea"/>
                <a:cs typeface="+mn-ea"/>
                <a:sym typeface="+mn-lt"/>
              </a:rPr>
              <a:t>Add title text</a:t>
            </a:r>
            <a:endParaRPr lang="zh-CN" altLang="en-US" dirty="0">
              <a:latin typeface="+mn-lt"/>
              <a:ea typeface="+mn-ea"/>
              <a:cs typeface="+mn-ea"/>
              <a:sym typeface="+mn-lt"/>
            </a:endParaRPr>
          </a:p>
        </p:txBody>
      </p:sp>
      <p:sp>
        <p:nvSpPr>
          <p:cNvPr id="27" name="2"/>
          <p:cNvSpPr/>
          <p:nvPr/>
        </p:nvSpPr>
        <p:spPr bwMode="auto">
          <a:xfrm>
            <a:off x="1417587" y="2882913"/>
            <a:ext cx="6940984" cy="621997"/>
          </a:xfrm>
          <a:prstGeom prst="leftArrow">
            <a:avLst/>
          </a:prstGeom>
          <a:solidFill>
            <a:srgbClr val="0D5F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id-ID" dirty="0">
                <a:solidFill>
                  <a:schemeClr val="bg1">
                    <a:lumMod val="95000"/>
                  </a:schemeClr>
                </a:solidFill>
                <a:cs typeface="+mn-ea"/>
                <a:sym typeface="+mn-lt"/>
              </a:rPr>
              <a:t>02</a:t>
            </a:r>
          </a:p>
        </p:txBody>
      </p:sp>
      <p:sp>
        <p:nvSpPr>
          <p:cNvPr id="25" name="3"/>
          <p:cNvSpPr/>
          <p:nvPr/>
        </p:nvSpPr>
        <p:spPr bwMode="auto">
          <a:xfrm>
            <a:off x="1417587" y="3764309"/>
            <a:ext cx="4768179" cy="621998"/>
          </a:xfrm>
          <a:prstGeom prst="leftArrow">
            <a:avLst/>
          </a:prstGeom>
          <a:solidFill>
            <a:srgbClr val="17826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id-ID" dirty="0">
                <a:solidFill>
                  <a:schemeClr val="bg1">
                    <a:lumMod val="95000"/>
                  </a:schemeClr>
                </a:solidFill>
                <a:cs typeface="+mn-ea"/>
                <a:sym typeface="+mn-lt"/>
              </a:rPr>
              <a:t>03</a:t>
            </a:r>
          </a:p>
        </p:txBody>
      </p:sp>
      <p:sp>
        <p:nvSpPr>
          <p:cNvPr id="23" name="4"/>
          <p:cNvSpPr/>
          <p:nvPr/>
        </p:nvSpPr>
        <p:spPr bwMode="auto">
          <a:xfrm>
            <a:off x="1417587" y="4680571"/>
            <a:ext cx="2663709" cy="621997"/>
          </a:xfrm>
          <a:prstGeom prst="leftArrow">
            <a:avLst/>
          </a:prstGeom>
          <a:solidFill>
            <a:srgbClr val="0D5F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id-ID" dirty="0">
                <a:solidFill>
                  <a:schemeClr val="bg1">
                    <a:lumMod val="95000"/>
                  </a:schemeClr>
                </a:solidFill>
                <a:cs typeface="+mn-ea"/>
                <a:sym typeface="+mn-lt"/>
              </a:rPr>
              <a:t>04</a:t>
            </a:r>
          </a:p>
        </p:txBody>
      </p:sp>
      <p:sp>
        <p:nvSpPr>
          <p:cNvPr id="21" name="1"/>
          <p:cNvSpPr/>
          <p:nvPr/>
        </p:nvSpPr>
        <p:spPr bwMode="auto">
          <a:xfrm>
            <a:off x="1427350" y="1981994"/>
            <a:ext cx="9175152" cy="621998"/>
          </a:xfrm>
          <a:prstGeom prst="leftArrow">
            <a:avLst/>
          </a:prstGeom>
          <a:solidFill>
            <a:srgbClr val="17826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id-ID" dirty="0">
                <a:solidFill>
                  <a:schemeClr val="bg1">
                    <a:lumMod val="95000"/>
                  </a:schemeClr>
                </a:solidFill>
                <a:cs typeface="+mn-ea"/>
                <a:sym typeface="+mn-lt"/>
              </a:rPr>
              <a:t>01</a:t>
            </a:r>
          </a:p>
        </p:txBody>
      </p:sp>
      <p:sp>
        <p:nvSpPr>
          <p:cNvPr id="29" name="文本框 28"/>
          <p:cNvSpPr txBox="1"/>
          <p:nvPr/>
        </p:nvSpPr>
        <p:spPr>
          <a:xfrm>
            <a:off x="3651490" y="5149491"/>
            <a:ext cx="2111444" cy="400110"/>
          </a:xfrm>
          <a:prstGeom prst="rect">
            <a:avLst/>
          </a:prstGeom>
          <a:noFill/>
        </p:spPr>
        <p:txBody>
          <a:bodyPr wrap="square" rtlCol="0">
            <a:spAutoFit/>
          </a:bodyPr>
          <a:lstStyle/>
          <a:p>
            <a:r>
              <a:rPr lang="en-US" altLang="zh-CN" sz="2000" b="1" dirty="0">
                <a:solidFill>
                  <a:srgbClr val="178262"/>
                </a:solidFill>
                <a:cs typeface="+mn-ea"/>
                <a:sym typeface="+mn-lt"/>
              </a:rPr>
              <a:t>Add title text</a:t>
            </a:r>
            <a:endParaRPr lang="zh-CN" altLang="en-US" sz="2000" b="1" dirty="0">
              <a:solidFill>
                <a:srgbClr val="178262"/>
              </a:solidFill>
              <a:cs typeface="+mn-ea"/>
              <a:sym typeface="+mn-lt"/>
            </a:endParaRPr>
          </a:p>
        </p:txBody>
      </p:sp>
      <p:sp>
        <p:nvSpPr>
          <p:cNvPr id="30" name="文本框 29"/>
          <p:cNvSpPr txBox="1"/>
          <p:nvPr/>
        </p:nvSpPr>
        <p:spPr>
          <a:xfrm>
            <a:off x="3651490" y="5504020"/>
            <a:ext cx="2489453" cy="523220"/>
          </a:xfrm>
          <a:prstGeom prst="rect">
            <a:avLst/>
          </a:prstGeom>
          <a:noFill/>
        </p:spPr>
        <p:txBody>
          <a:bodyPr wrap="square" rtlCol="0">
            <a:spAutoFit/>
          </a:bodyPr>
          <a:lstStyle/>
          <a:p>
            <a:r>
              <a:rPr lang="en-US" altLang="zh-CN" sz="1400" dirty="0">
                <a:solidFill>
                  <a:srgbClr val="178262"/>
                </a:solidFill>
                <a:cs typeface="+mn-ea"/>
                <a:sym typeface="+mn-lt"/>
              </a:rPr>
              <a:t>Click here to add content, content to match the title. </a:t>
            </a:r>
            <a:endParaRPr lang="zh-CN" altLang="en-US" sz="1400" dirty="0">
              <a:solidFill>
                <a:srgbClr val="178262"/>
              </a:solidFill>
              <a:cs typeface="+mn-ea"/>
              <a:sym typeface="+mn-lt"/>
            </a:endParaRPr>
          </a:p>
        </p:txBody>
      </p:sp>
      <p:sp>
        <p:nvSpPr>
          <p:cNvPr id="33" name="文本框 32"/>
          <p:cNvSpPr txBox="1"/>
          <p:nvPr/>
        </p:nvSpPr>
        <p:spPr>
          <a:xfrm>
            <a:off x="5502619" y="4242160"/>
            <a:ext cx="2111444" cy="400110"/>
          </a:xfrm>
          <a:prstGeom prst="rect">
            <a:avLst/>
          </a:prstGeom>
          <a:noFill/>
        </p:spPr>
        <p:txBody>
          <a:bodyPr wrap="square" rtlCol="0">
            <a:spAutoFit/>
          </a:bodyPr>
          <a:lstStyle/>
          <a:p>
            <a:r>
              <a:rPr lang="en-US" altLang="zh-CN" sz="2000" b="1" dirty="0">
                <a:solidFill>
                  <a:srgbClr val="178262"/>
                </a:solidFill>
                <a:cs typeface="+mn-ea"/>
                <a:sym typeface="+mn-lt"/>
              </a:rPr>
              <a:t>Add title text</a:t>
            </a:r>
            <a:endParaRPr lang="zh-CN" altLang="en-US" sz="2000" b="1" dirty="0">
              <a:solidFill>
                <a:srgbClr val="178262"/>
              </a:solidFill>
              <a:cs typeface="+mn-ea"/>
              <a:sym typeface="+mn-lt"/>
            </a:endParaRPr>
          </a:p>
        </p:txBody>
      </p:sp>
      <p:sp>
        <p:nvSpPr>
          <p:cNvPr id="34" name="文本框 33"/>
          <p:cNvSpPr txBox="1"/>
          <p:nvPr/>
        </p:nvSpPr>
        <p:spPr>
          <a:xfrm>
            <a:off x="5502619" y="4596689"/>
            <a:ext cx="2489453" cy="523220"/>
          </a:xfrm>
          <a:prstGeom prst="rect">
            <a:avLst/>
          </a:prstGeom>
          <a:noFill/>
        </p:spPr>
        <p:txBody>
          <a:bodyPr wrap="square" rtlCol="0">
            <a:spAutoFit/>
          </a:bodyPr>
          <a:lstStyle/>
          <a:p>
            <a:r>
              <a:rPr lang="en-US" altLang="zh-CN" sz="1400" dirty="0">
                <a:solidFill>
                  <a:srgbClr val="178262"/>
                </a:solidFill>
                <a:cs typeface="+mn-ea"/>
                <a:sym typeface="+mn-lt"/>
              </a:rPr>
              <a:t>Click here to add content, content to match the title. </a:t>
            </a:r>
            <a:endParaRPr lang="zh-CN" altLang="en-US" sz="1400" dirty="0">
              <a:solidFill>
                <a:srgbClr val="178262"/>
              </a:solidFill>
              <a:cs typeface="+mn-ea"/>
              <a:sym typeface="+mn-lt"/>
            </a:endParaRPr>
          </a:p>
        </p:txBody>
      </p:sp>
      <p:sp>
        <p:nvSpPr>
          <p:cNvPr id="35" name="文本框 34"/>
          <p:cNvSpPr txBox="1"/>
          <p:nvPr/>
        </p:nvSpPr>
        <p:spPr>
          <a:xfrm>
            <a:off x="7541107" y="3349556"/>
            <a:ext cx="2111444" cy="400110"/>
          </a:xfrm>
          <a:prstGeom prst="rect">
            <a:avLst/>
          </a:prstGeom>
          <a:noFill/>
        </p:spPr>
        <p:txBody>
          <a:bodyPr wrap="square" rtlCol="0">
            <a:spAutoFit/>
          </a:bodyPr>
          <a:lstStyle/>
          <a:p>
            <a:r>
              <a:rPr lang="en-US" altLang="zh-CN" sz="2000" b="1" dirty="0">
                <a:solidFill>
                  <a:srgbClr val="178262"/>
                </a:solidFill>
                <a:cs typeface="+mn-ea"/>
                <a:sym typeface="+mn-lt"/>
              </a:rPr>
              <a:t>Add title text</a:t>
            </a:r>
            <a:endParaRPr lang="zh-CN" altLang="en-US" sz="2000" b="1" dirty="0">
              <a:solidFill>
                <a:srgbClr val="178262"/>
              </a:solidFill>
              <a:cs typeface="+mn-ea"/>
              <a:sym typeface="+mn-lt"/>
            </a:endParaRPr>
          </a:p>
        </p:txBody>
      </p:sp>
      <p:sp>
        <p:nvSpPr>
          <p:cNvPr id="36" name="文本框 35"/>
          <p:cNvSpPr txBox="1"/>
          <p:nvPr/>
        </p:nvSpPr>
        <p:spPr>
          <a:xfrm>
            <a:off x="7541107" y="3704085"/>
            <a:ext cx="2489453" cy="523220"/>
          </a:xfrm>
          <a:prstGeom prst="rect">
            <a:avLst/>
          </a:prstGeom>
          <a:noFill/>
        </p:spPr>
        <p:txBody>
          <a:bodyPr wrap="square" rtlCol="0">
            <a:spAutoFit/>
          </a:bodyPr>
          <a:lstStyle/>
          <a:p>
            <a:r>
              <a:rPr lang="en-US" altLang="zh-CN" sz="1400" dirty="0">
                <a:solidFill>
                  <a:srgbClr val="178262"/>
                </a:solidFill>
                <a:cs typeface="+mn-ea"/>
                <a:sym typeface="+mn-lt"/>
              </a:rPr>
              <a:t>Click here to add content, content to match the title. </a:t>
            </a:r>
            <a:endParaRPr lang="zh-CN" altLang="en-US" sz="1400" dirty="0">
              <a:solidFill>
                <a:srgbClr val="178262"/>
              </a:solidFill>
              <a:cs typeface="+mn-ea"/>
              <a:sym typeface="+mn-lt"/>
            </a:endParaRPr>
          </a:p>
        </p:txBody>
      </p:sp>
      <p:sp>
        <p:nvSpPr>
          <p:cNvPr id="37" name="文本框 36"/>
          <p:cNvSpPr txBox="1"/>
          <p:nvPr/>
        </p:nvSpPr>
        <p:spPr>
          <a:xfrm>
            <a:off x="9357775" y="2442279"/>
            <a:ext cx="2111444" cy="400110"/>
          </a:xfrm>
          <a:prstGeom prst="rect">
            <a:avLst/>
          </a:prstGeom>
          <a:noFill/>
        </p:spPr>
        <p:txBody>
          <a:bodyPr wrap="square" rtlCol="0">
            <a:spAutoFit/>
          </a:bodyPr>
          <a:lstStyle/>
          <a:p>
            <a:r>
              <a:rPr lang="en-US" altLang="zh-CN" sz="2000" b="1" dirty="0">
                <a:solidFill>
                  <a:srgbClr val="178262"/>
                </a:solidFill>
                <a:cs typeface="+mn-ea"/>
                <a:sym typeface="+mn-lt"/>
              </a:rPr>
              <a:t>Add title text</a:t>
            </a:r>
            <a:endParaRPr lang="zh-CN" altLang="en-US" sz="2000" b="1" dirty="0">
              <a:solidFill>
                <a:srgbClr val="178262"/>
              </a:solidFill>
              <a:cs typeface="+mn-ea"/>
              <a:sym typeface="+mn-lt"/>
            </a:endParaRPr>
          </a:p>
        </p:txBody>
      </p:sp>
      <p:sp>
        <p:nvSpPr>
          <p:cNvPr id="38" name="文本框 37"/>
          <p:cNvSpPr txBox="1"/>
          <p:nvPr/>
        </p:nvSpPr>
        <p:spPr>
          <a:xfrm>
            <a:off x="9357775" y="2796808"/>
            <a:ext cx="2489453" cy="523220"/>
          </a:xfrm>
          <a:prstGeom prst="rect">
            <a:avLst/>
          </a:prstGeom>
          <a:noFill/>
        </p:spPr>
        <p:txBody>
          <a:bodyPr wrap="square" rtlCol="0">
            <a:spAutoFit/>
          </a:bodyPr>
          <a:lstStyle/>
          <a:p>
            <a:r>
              <a:rPr lang="en-US" altLang="zh-CN" sz="1400" dirty="0">
                <a:solidFill>
                  <a:srgbClr val="178262"/>
                </a:solidFill>
                <a:cs typeface="+mn-ea"/>
                <a:sym typeface="+mn-lt"/>
              </a:rPr>
              <a:t>Click here to add content, content to match the title. </a:t>
            </a:r>
            <a:endParaRPr lang="zh-CN" altLang="en-US" sz="1400" dirty="0">
              <a:solidFill>
                <a:srgbClr val="17826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right)">
                                      <p:cBhvr>
                                        <p:cTn id="15" dur="500"/>
                                        <p:tgtEl>
                                          <p:spTgt spid="21"/>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right)">
                                      <p:cBhvr>
                                        <p:cTn id="19" dur="500"/>
                                        <p:tgtEl>
                                          <p:spTgt spid="37"/>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right)">
                                      <p:cBhvr>
                                        <p:cTn id="23" dur="500"/>
                                        <p:tgtEl>
                                          <p:spTgt spid="38"/>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right)">
                                      <p:cBhvr>
                                        <p:cTn id="27" dur="500"/>
                                        <p:tgtEl>
                                          <p:spTgt spid="27"/>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right)">
                                      <p:cBhvr>
                                        <p:cTn id="31" dur="500"/>
                                        <p:tgtEl>
                                          <p:spTgt spid="35"/>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right)">
                                      <p:cBhvr>
                                        <p:cTn id="35" dur="500"/>
                                        <p:tgtEl>
                                          <p:spTgt spid="36"/>
                                        </p:tgtEl>
                                      </p:cBhvr>
                                    </p:animEffect>
                                  </p:childTnLst>
                                </p:cTn>
                              </p:par>
                            </p:childTnLst>
                          </p:cTn>
                        </p:par>
                        <p:par>
                          <p:cTn id="36" fill="hold">
                            <p:stCondLst>
                              <p:cond delay="4000"/>
                            </p:stCondLst>
                            <p:childTnLst>
                              <p:par>
                                <p:cTn id="37" presetID="22" presetClass="entr" presetSubtype="2"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right)">
                                      <p:cBhvr>
                                        <p:cTn id="39" dur="500"/>
                                        <p:tgtEl>
                                          <p:spTgt spid="25"/>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right)">
                                      <p:cBhvr>
                                        <p:cTn id="43" dur="500"/>
                                        <p:tgtEl>
                                          <p:spTgt spid="33"/>
                                        </p:tgtEl>
                                      </p:cBhvr>
                                    </p:animEffect>
                                  </p:childTnLst>
                                </p:cTn>
                              </p:par>
                            </p:childTnLst>
                          </p:cTn>
                        </p:par>
                        <p:par>
                          <p:cTn id="44" fill="hold">
                            <p:stCondLst>
                              <p:cond delay="5000"/>
                            </p:stCondLst>
                            <p:childTnLst>
                              <p:par>
                                <p:cTn id="45" presetID="22" presetClass="entr" presetSubtype="2"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right)">
                                      <p:cBhvr>
                                        <p:cTn id="47" dur="500"/>
                                        <p:tgtEl>
                                          <p:spTgt spid="34"/>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right)">
                                      <p:cBhvr>
                                        <p:cTn id="51" dur="500"/>
                                        <p:tgtEl>
                                          <p:spTgt spid="23"/>
                                        </p:tgtEl>
                                      </p:cBhvr>
                                    </p:animEffect>
                                  </p:childTnLst>
                                </p:cTn>
                              </p:par>
                            </p:childTnLst>
                          </p:cTn>
                        </p:par>
                        <p:par>
                          <p:cTn id="52" fill="hold">
                            <p:stCondLst>
                              <p:cond delay="6000"/>
                            </p:stCondLst>
                            <p:childTnLst>
                              <p:par>
                                <p:cTn id="53" presetID="22" presetClass="entr" presetSubtype="2"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right)">
                                      <p:cBhvr>
                                        <p:cTn id="55" dur="500"/>
                                        <p:tgtEl>
                                          <p:spTgt spid="29"/>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right)">
                                      <p:cBhvr>
                                        <p:cTn id="5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7" grpId="0" animBg="1"/>
      <p:bldP spid="25" grpId="0" animBg="1"/>
      <p:bldP spid="23" grpId="0" animBg="1"/>
      <p:bldP spid="21" grpId="0" animBg="1"/>
      <p:bldP spid="29" grpId="0"/>
      <p:bldP spid="30" grpId="0"/>
      <p:bldP spid="33" grpId="0"/>
      <p:bldP spid="34" grpId="0"/>
      <p:bldP spid="35" grpId="0"/>
      <p:bldP spid="36"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267663" y="-1829657"/>
            <a:ext cx="14074435" cy="10038887"/>
            <a:chOff x="-1267663" y="-1829657"/>
            <a:chExt cx="14074435" cy="10038887"/>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17474">
              <a:off x="4090771" y="5378584"/>
              <a:ext cx="1503759" cy="2078423"/>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0143" y="-417447"/>
              <a:ext cx="1460003" cy="1603265"/>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043063">
              <a:off x="6677726" y="5627179"/>
              <a:ext cx="1460003" cy="1603265"/>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418060">
              <a:off x="6122709" y="-513328"/>
              <a:ext cx="1503759" cy="2078423"/>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709980">
              <a:off x="-1084507" y="-781836"/>
              <a:ext cx="4542651" cy="360474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453054">
              <a:off x="7711434" y="-1273088"/>
              <a:ext cx="5391337" cy="4278200"/>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985760">
              <a:off x="8467594" y="3920795"/>
              <a:ext cx="4782110" cy="3794759"/>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825019">
              <a:off x="9120330" y="1405762"/>
              <a:ext cx="4110817" cy="3262066"/>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807940">
              <a:off x="-1267663" y="3525136"/>
              <a:ext cx="5636592" cy="4472818"/>
            </a:xfrm>
            <a:prstGeom prst="rect">
              <a:avLst/>
            </a:prstGeom>
          </p:spPr>
        </p:pic>
      </p:grpSp>
      <p:sp>
        <p:nvSpPr>
          <p:cNvPr id="12" name="矩形 11"/>
          <p:cNvSpPr/>
          <p:nvPr/>
        </p:nvSpPr>
        <p:spPr>
          <a:xfrm>
            <a:off x="489857" y="506186"/>
            <a:ext cx="11201400" cy="5878285"/>
          </a:xfrm>
          <a:prstGeom prst="rect">
            <a:avLst/>
          </a:prstGeom>
          <a:solidFill>
            <a:srgbClr val="EBFBF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图片 14"/>
          <p:cNvPicPr>
            <a:picLocks noChangeAspect="1"/>
          </p:cNvPicPr>
          <p:nvPr/>
        </p:nvPicPr>
        <p:blipFill rotWithShape="1">
          <a:blip r:embed="rId6" cstate="print">
            <a:extLst>
              <a:ext uri="{28A0092B-C50C-407E-A947-70E740481C1C}">
                <a14:useLocalDpi xmlns:a14="http://schemas.microsoft.com/office/drawing/2010/main" val="0"/>
              </a:ext>
            </a:extLst>
          </a:blip>
          <a:srcRect l="22414" t="14286" r="20631" b="15714"/>
          <a:stretch>
            <a:fillRect/>
          </a:stretch>
        </p:blipFill>
        <p:spPr>
          <a:xfrm>
            <a:off x="621801" y="704561"/>
            <a:ext cx="565017" cy="694427"/>
          </a:xfrm>
          <a:prstGeom prst="rect">
            <a:avLst/>
          </a:prstGeom>
        </p:spPr>
      </p:pic>
      <p:sp>
        <p:nvSpPr>
          <p:cNvPr id="13" name="文本框 12"/>
          <p:cNvSpPr txBox="1"/>
          <p:nvPr/>
        </p:nvSpPr>
        <p:spPr>
          <a:xfrm>
            <a:off x="1105853" y="750511"/>
            <a:ext cx="2419509" cy="523220"/>
          </a:xfrm>
          <a:prstGeom prst="rect">
            <a:avLst/>
          </a:prstGeom>
          <a:noFill/>
        </p:spPr>
        <p:txBody>
          <a:bodyPr wrap="none" rtlCol="0">
            <a:spAutoFit/>
          </a:bodyPr>
          <a:lstStyle>
            <a:defPPr>
              <a:defRPr lang="zh-CN"/>
            </a:defPPr>
            <a:lvl1pPr>
              <a:defRPr sz="2800">
                <a:solidFill>
                  <a:srgbClr val="178262"/>
                </a:solidFill>
                <a:latin typeface="汉真广标" pitchFamily="49" charset="-122"/>
                <a:ea typeface="汉真广标" pitchFamily="49" charset="-122"/>
              </a:defRPr>
            </a:lvl1pPr>
          </a:lstStyle>
          <a:p>
            <a:r>
              <a:rPr lang="en-US" altLang="zh-CN" dirty="0">
                <a:latin typeface="+mn-lt"/>
                <a:ea typeface="+mn-ea"/>
                <a:cs typeface="+mn-ea"/>
                <a:sym typeface="+mn-lt"/>
              </a:rPr>
              <a:t>Add title text</a:t>
            </a:r>
            <a:endParaRPr lang="zh-CN" altLang="en-US" dirty="0">
              <a:latin typeface="+mn-lt"/>
              <a:ea typeface="+mn-ea"/>
              <a:cs typeface="+mn-ea"/>
              <a:sym typeface="+mn-lt"/>
            </a:endParaRPr>
          </a:p>
        </p:txBody>
      </p:sp>
      <p:sp>
        <p:nvSpPr>
          <p:cNvPr id="26" name="椭圆 25"/>
          <p:cNvSpPr/>
          <p:nvPr/>
        </p:nvSpPr>
        <p:spPr>
          <a:xfrm>
            <a:off x="5993185" y="3304879"/>
            <a:ext cx="504000" cy="504000"/>
          </a:xfrm>
          <a:prstGeom prst="ellipse">
            <a:avLst/>
          </a:prstGeom>
          <a:solidFill>
            <a:srgbClr val="178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1</a:t>
            </a:r>
            <a:endParaRPr lang="zh-CN" altLang="en-US" sz="2000" dirty="0">
              <a:cs typeface="+mn-ea"/>
              <a:sym typeface="+mn-lt"/>
            </a:endParaRPr>
          </a:p>
        </p:txBody>
      </p:sp>
      <p:sp>
        <p:nvSpPr>
          <p:cNvPr id="23" name="椭圆 22"/>
          <p:cNvSpPr/>
          <p:nvPr/>
        </p:nvSpPr>
        <p:spPr>
          <a:xfrm>
            <a:off x="5993185" y="4676544"/>
            <a:ext cx="504000" cy="504000"/>
          </a:xfrm>
          <a:prstGeom prst="ellipse">
            <a:avLst/>
          </a:prstGeom>
          <a:solidFill>
            <a:srgbClr val="178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cs typeface="+mn-ea"/>
                <a:sym typeface="+mn-lt"/>
              </a:rPr>
              <a:t>2</a:t>
            </a:r>
            <a:endParaRPr lang="zh-CN" altLang="en-US" sz="2000" dirty="0">
              <a:cs typeface="+mn-ea"/>
              <a:sym typeface="+mn-lt"/>
            </a:endParaRPr>
          </a:p>
        </p:txBody>
      </p:sp>
      <p:sp>
        <p:nvSpPr>
          <p:cNvPr id="21" name="矩形 20"/>
          <p:cNvSpPr/>
          <p:nvPr/>
        </p:nvSpPr>
        <p:spPr>
          <a:xfrm>
            <a:off x="5993186" y="1909615"/>
            <a:ext cx="5324396" cy="900000"/>
          </a:xfrm>
          <a:prstGeom prst="rect">
            <a:avLst/>
          </a:prstGeom>
          <a:solidFill>
            <a:srgbClr val="178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文本框 28"/>
          <p:cNvSpPr txBox="1"/>
          <p:nvPr/>
        </p:nvSpPr>
        <p:spPr>
          <a:xfrm>
            <a:off x="7232103" y="2031009"/>
            <a:ext cx="3529169" cy="646331"/>
          </a:xfrm>
          <a:prstGeom prst="rect">
            <a:avLst/>
          </a:prstGeom>
          <a:noFill/>
        </p:spPr>
        <p:txBody>
          <a:bodyPr wrap="square" rtlCol="0">
            <a:spAutoFit/>
          </a:bodyPr>
          <a:lstStyle/>
          <a:p>
            <a:r>
              <a:rPr lang="en-US" altLang="zh-CN" sz="3600" b="1" dirty="0">
                <a:solidFill>
                  <a:schemeClr val="bg1"/>
                </a:solidFill>
                <a:cs typeface="+mn-ea"/>
                <a:sym typeface="+mn-lt"/>
              </a:rPr>
              <a:t>Add title text</a:t>
            </a:r>
            <a:endParaRPr lang="zh-CN" altLang="en-US" sz="3600" b="1" dirty="0">
              <a:solidFill>
                <a:schemeClr val="bg1"/>
              </a:solidFill>
              <a:cs typeface="+mn-ea"/>
              <a:sym typeface="+mn-lt"/>
            </a:endParaRPr>
          </a:p>
        </p:txBody>
      </p:sp>
      <p:sp>
        <p:nvSpPr>
          <p:cNvPr id="14" name="矩形 13"/>
          <p:cNvSpPr>
            <a:spLocks noChangeAspect="1"/>
          </p:cNvSpPr>
          <p:nvPr/>
        </p:nvSpPr>
        <p:spPr>
          <a:xfrm>
            <a:off x="1115529" y="2250838"/>
            <a:ext cx="4462598" cy="2975065"/>
          </a:xfrm>
          <a:prstGeom prst="rect">
            <a:avLst/>
          </a:prstGeom>
          <a:blipFill dpi="0" rotWithShape="1">
            <a:blip r:embed="rId7"/>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cs typeface="+mn-ea"/>
              <a:sym typeface="+mn-lt"/>
            </a:endParaRPr>
          </a:p>
        </p:txBody>
      </p:sp>
      <p:sp>
        <p:nvSpPr>
          <p:cNvPr id="30" name="文本框 29"/>
          <p:cNvSpPr txBox="1"/>
          <p:nvPr/>
        </p:nvSpPr>
        <p:spPr>
          <a:xfrm>
            <a:off x="6613875" y="3254344"/>
            <a:ext cx="4703707" cy="700576"/>
          </a:xfrm>
          <a:prstGeom prst="rect">
            <a:avLst/>
          </a:prstGeom>
          <a:noFill/>
        </p:spPr>
        <p:txBody>
          <a:bodyPr wrap="square" rtlCol="0">
            <a:spAutoFit/>
          </a:bodyPr>
          <a:lstStyle/>
          <a:p>
            <a:pPr>
              <a:lnSpc>
                <a:spcPct val="150000"/>
              </a:lnSpc>
            </a:pPr>
            <a:r>
              <a:rPr lang="en-US" altLang="zh-CN" sz="1400" dirty="0">
                <a:solidFill>
                  <a:srgbClr val="178262"/>
                </a:solidFill>
                <a:cs typeface="+mn-ea"/>
                <a:sym typeface="+mn-lt"/>
              </a:rPr>
              <a:t>Click here to add content, content to match the title. Click here to add content, content to match the title. </a:t>
            </a:r>
            <a:endParaRPr lang="zh-CN" altLang="en-US" sz="1400" dirty="0">
              <a:solidFill>
                <a:srgbClr val="178262"/>
              </a:solidFill>
              <a:cs typeface="+mn-ea"/>
              <a:sym typeface="+mn-lt"/>
            </a:endParaRPr>
          </a:p>
        </p:txBody>
      </p:sp>
      <p:sp>
        <p:nvSpPr>
          <p:cNvPr id="31" name="文本框 30"/>
          <p:cNvSpPr txBox="1"/>
          <p:nvPr/>
        </p:nvSpPr>
        <p:spPr>
          <a:xfrm>
            <a:off x="6609469" y="4516769"/>
            <a:ext cx="4703707" cy="700576"/>
          </a:xfrm>
          <a:prstGeom prst="rect">
            <a:avLst/>
          </a:prstGeom>
          <a:noFill/>
        </p:spPr>
        <p:txBody>
          <a:bodyPr wrap="square" rtlCol="0">
            <a:spAutoFit/>
          </a:bodyPr>
          <a:lstStyle/>
          <a:p>
            <a:pPr>
              <a:lnSpc>
                <a:spcPct val="150000"/>
              </a:lnSpc>
            </a:pPr>
            <a:r>
              <a:rPr lang="en-US" altLang="zh-CN" sz="1400" dirty="0">
                <a:solidFill>
                  <a:srgbClr val="178262"/>
                </a:solidFill>
                <a:cs typeface="+mn-ea"/>
                <a:sym typeface="+mn-lt"/>
              </a:rPr>
              <a:t>Click here to add content, content to match the title. Click here to add content, content to match the title. </a:t>
            </a:r>
            <a:endParaRPr lang="zh-CN" altLang="en-US" sz="1400" dirty="0">
              <a:solidFill>
                <a:srgbClr val="17826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up)">
                                      <p:cBhvr>
                                        <p:cTn id="25" dur="500"/>
                                        <p:tgtEl>
                                          <p:spTgt spid="29"/>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up)">
                                      <p:cBhvr>
                                        <p:cTn id="33" dur="500"/>
                                        <p:tgtEl>
                                          <p:spTgt spid="30"/>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up)">
                                      <p:cBhvr>
                                        <p:cTn id="37" dur="500"/>
                                        <p:tgtEl>
                                          <p:spTgt spid="2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up)">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6" grpId="0" animBg="1"/>
      <p:bldP spid="23" grpId="0" animBg="1"/>
      <p:bldP spid="21" grpId="0" animBg="1"/>
      <p:bldP spid="29" grpId="0"/>
      <p:bldP spid="14" grpId="0" animBg="1"/>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17474">
            <a:off x="4090771" y="5378584"/>
            <a:ext cx="1503759" cy="2078423"/>
          </a:xfrm>
          <a:prstGeom prst="rect">
            <a:avLst/>
          </a:prstGeom>
        </p:spPr>
      </p:pic>
      <p:pic>
        <p:nvPicPr>
          <p:cNvPr id="27" name="图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0143" y="-417447"/>
            <a:ext cx="1460003" cy="1603265"/>
          </a:xfrm>
          <a:prstGeom prst="rect">
            <a:avLst/>
          </a:prstGeom>
        </p:spPr>
      </p:pic>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043063">
            <a:off x="6677726" y="5627179"/>
            <a:ext cx="1460003" cy="1603265"/>
          </a:xfrm>
          <a:prstGeom prst="rect">
            <a:avLst/>
          </a:prstGeom>
        </p:spPr>
      </p:pic>
      <p:pic>
        <p:nvPicPr>
          <p:cNvPr id="25" name="图片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418060">
            <a:off x="6122709" y="-513328"/>
            <a:ext cx="1503759" cy="2078423"/>
          </a:xfrm>
          <a:prstGeom prst="rect">
            <a:avLst/>
          </a:prstGeom>
        </p:spPr>
      </p:pic>
      <p:sp>
        <p:nvSpPr>
          <p:cNvPr id="4" name="矩形 3"/>
          <p:cNvSpPr/>
          <p:nvPr/>
        </p:nvSpPr>
        <p:spPr>
          <a:xfrm>
            <a:off x="767443" y="685800"/>
            <a:ext cx="10695214" cy="5470071"/>
          </a:xfrm>
          <a:prstGeom prst="rect">
            <a:avLst/>
          </a:prstGeom>
          <a:solidFill>
            <a:srgbClr val="EBFBF6"/>
          </a:solidFill>
          <a:ln>
            <a:noFill/>
          </a:ln>
          <a:effectLst>
            <a:outerShdw blurRad="635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709980">
            <a:off x="-1084507" y="-781836"/>
            <a:ext cx="4542651" cy="3604740"/>
          </a:xfrm>
          <a:prstGeom prst="rect">
            <a:avLst/>
          </a:prstGeom>
        </p:spPr>
      </p:pic>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453054">
            <a:off x="7711434" y="-1273088"/>
            <a:ext cx="5391337" cy="4278200"/>
          </a:xfrm>
          <a:prstGeom prst="rect">
            <a:avLst/>
          </a:prstGeom>
        </p:spPr>
      </p:pic>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985760">
            <a:off x="8467594" y="3920795"/>
            <a:ext cx="4782110" cy="3794759"/>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825019">
            <a:off x="9120330" y="1405762"/>
            <a:ext cx="4110817" cy="3262066"/>
          </a:xfrm>
          <a:prstGeom prst="rect">
            <a:avLst/>
          </a:prstGeom>
        </p:spPr>
      </p:pic>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807940">
            <a:off x="-1267663" y="3525136"/>
            <a:ext cx="5636592" cy="4472818"/>
          </a:xfrm>
          <a:prstGeom prst="rect">
            <a:avLst/>
          </a:prstGeom>
        </p:spPr>
      </p:pic>
      <p:sp>
        <p:nvSpPr>
          <p:cNvPr id="2" name="文本框 1"/>
          <p:cNvSpPr txBox="1"/>
          <p:nvPr/>
        </p:nvSpPr>
        <p:spPr>
          <a:xfrm>
            <a:off x="3869156" y="3696445"/>
            <a:ext cx="4453688" cy="769441"/>
          </a:xfrm>
          <a:prstGeom prst="rect">
            <a:avLst/>
          </a:prstGeom>
          <a:noFill/>
        </p:spPr>
        <p:txBody>
          <a:bodyPr wrap="square" rtlCol="0">
            <a:spAutoFit/>
          </a:bodyPr>
          <a:lstStyle/>
          <a:p>
            <a:pPr algn="ctr"/>
            <a:r>
              <a:rPr lang="en-US" altLang="zh-CN" sz="4400" b="1" dirty="0">
                <a:solidFill>
                  <a:srgbClr val="0E5C6F"/>
                </a:solidFill>
                <a:cs typeface="+mn-ea"/>
                <a:sym typeface="+mn-lt"/>
              </a:rPr>
              <a:t>Add title text</a:t>
            </a:r>
            <a:endParaRPr lang="zh-CN" altLang="en-US" sz="4400" b="1" dirty="0">
              <a:solidFill>
                <a:srgbClr val="0E5C6F"/>
              </a:solidFill>
              <a:cs typeface="+mn-ea"/>
              <a:sym typeface="+mn-lt"/>
            </a:endParaRPr>
          </a:p>
        </p:txBody>
      </p:sp>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040071">
            <a:off x="4491574" y="1067576"/>
            <a:ext cx="3046200" cy="3046200"/>
          </a:xfrm>
          <a:prstGeom prst="rect">
            <a:avLst/>
          </a:prstGeom>
        </p:spPr>
      </p:pic>
      <p:sp>
        <p:nvSpPr>
          <p:cNvPr id="6" name="文本框 5"/>
          <p:cNvSpPr txBox="1"/>
          <p:nvPr/>
        </p:nvSpPr>
        <p:spPr>
          <a:xfrm>
            <a:off x="5390492" y="1976645"/>
            <a:ext cx="1189749" cy="1015663"/>
          </a:xfrm>
          <a:prstGeom prst="rect">
            <a:avLst/>
          </a:prstGeom>
          <a:noFill/>
        </p:spPr>
        <p:txBody>
          <a:bodyPr wrap="none" rtlCol="0">
            <a:spAutoFit/>
          </a:bodyPr>
          <a:lstStyle>
            <a:defPPr>
              <a:defRPr lang="zh-CN"/>
            </a:defPPr>
            <a:lvl1pPr>
              <a:defRPr sz="6000" b="1">
                <a:solidFill>
                  <a:srgbClr val="178262"/>
                </a:solidFill>
                <a:latin typeface="Arial"/>
                <a:ea typeface="微软雅黑"/>
              </a:defRPr>
            </a:lvl1pPr>
          </a:lstStyle>
          <a:p>
            <a:pPr algn="ctr"/>
            <a:r>
              <a:rPr lang="en-US" altLang="zh-CN" dirty="0">
                <a:latin typeface="+mn-lt"/>
                <a:ea typeface="+mn-ea"/>
                <a:cs typeface="+mn-ea"/>
                <a:sym typeface="+mn-lt"/>
              </a:rPr>
              <a:t>02</a:t>
            </a:r>
            <a:endParaRPr lang="zh-CN" altLang="en-US" dirty="0">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randombar(horizontal)">
                                      <p:cBhvr>
                                        <p:cTn id="11" dur="500"/>
                                        <p:tgtEl>
                                          <p:spTgt spid="25"/>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randombar(horizontal)">
                                      <p:cBhvr>
                                        <p:cTn id="15" dur="500"/>
                                        <p:tgtEl>
                                          <p:spTgt spid="28"/>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randombar(horizontal)">
                                      <p:cBhvr>
                                        <p:cTn id="19" dur="500"/>
                                        <p:tgtEl>
                                          <p:spTgt spid="29"/>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randombar(horizontal)">
                                      <p:cBhvr>
                                        <p:cTn id="31" dur="500"/>
                                        <p:tgtEl>
                                          <p:spTgt spid="17"/>
                                        </p:tgtEl>
                                      </p:cBhvr>
                                    </p:animEffect>
                                  </p:childTnLst>
                                </p:cTn>
                              </p:par>
                            </p:childTnLst>
                          </p:cTn>
                        </p:par>
                        <p:par>
                          <p:cTn id="32" fill="hold">
                            <p:stCondLst>
                              <p:cond delay="3500"/>
                            </p:stCondLst>
                            <p:childTnLst>
                              <p:par>
                                <p:cTn id="33" presetID="14" presetClass="entr" presetSubtype="10"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randombar(horizontal)">
                                      <p:cBhvr>
                                        <p:cTn id="35" dur="500"/>
                                        <p:tgtEl>
                                          <p:spTgt spid="16"/>
                                        </p:tgtEl>
                                      </p:cBhvr>
                                    </p:animEffect>
                                  </p:childTnLst>
                                </p:cTn>
                              </p:par>
                            </p:childTnLst>
                          </p:cTn>
                        </p:par>
                        <p:par>
                          <p:cTn id="36" fill="hold">
                            <p:stCondLst>
                              <p:cond delay="4000"/>
                            </p:stCondLst>
                            <p:childTnLst>
                              <p:par>
                                <p:cTn id="37" presetID="14" presetClass="entr" presetSubtype="1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randombar(horizontal)">
                                      <p:cBhvr>
                                        <p:cTn id="39" dur="500"/>
                                        <p:tgtEl>
                                          <p:spTgt spid="23"/>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childTnLst>
                          </p:cTn>
                        </p:par>
                        <p:par>
                          <p:cTn id="46" fill="hold">
                            <p:stCondLst>
                              <p:cond delay="5000"/>
                            </p:stCondLst>
                            <p:childTnLst>
                              <p:par>
                                <p:cTn id="47" presetID="31"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 calcmode="lin" valueType="num">
                                      <p:cBhvr>
                                        <p:cTn id="51" dur="500" fill="hold"/>
                                        <p:tgtEl>
                                          <p:spTgt spid="5"/>
                                        </p:tgtEl>
                                        <p:attrNameLst>
                                          <p:attrName>style.rotation</p:attrName>
                                        </p:attrNameLst>
                                      </p:cBhvr>
                                      <p:tavLst>
                                        <p:tav tm="0">
                                          <p:val>
                                            <p:fltVal val="90"/>
                                          </p:val>
                                        </p:tav>
                                        <p:tav tm="100000">
                                          <p:val>
                                            <p:fltVal val="0"/>
                                          </p:val>
                                        </p:tav>
                                      </p:tavLst>
                                    </p:anim>
                                    <p:animEffect transition="in" filter="fade">
                                      <p:cBhvr>
                                        <p:cTn id="52" dur="500"/>
                                        <p:tgtEl>
                                          <p:spTgt spid="5"/>
                                        </p:tgtEl>
                                      </p:cBhvr>
                                    </p:animEffect>
                                  </p:childTnLst>
                                </p:cTn>
                              </p:par>
                            </p:childTnLst>
                          </p:cTn>
                        </p:par>
                        <p:par>
                          <p:cTn id="53" fill="hold">
                            <p:stCondLst>
                              <p:cond delay="5500"/>
                            </p:stCondLst>
                            <p:childTnLst>
                              <p:par>
                                <p:cTn id="54" presetID="31" presetClass="entr" presetSubtype="0"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500" fill="hold"/>
                                        <p:tgtEl>
                                          <p:spTgt spid="6"/>
                                        </p:tgtEl>
                                        <p:attrNameLst>
                                          <p:attrName>ppt_w</p:attrName>
                                        </p:attrNameLst>
                                      </p:cBhvr>
                                      <p:tavLst>
                                        <p:tav tm="0">
                                          <p:val>
                                            <p:fltVal val="0"/>
                                          </p:val>
                                        </p:tav>
                                        <p:tav tm="100000">
                                          <p:val>
                                            <p:strVal val="#ppt_w"/>
                                          </p:val>
                                        </p:tav>
                                      </p:tavLst>
                                    </p:anim>
                                    <p:anim calcmode="lin" valueType="num">
                                      <p:cBhvr>
                                        <p:cTn id="57" dur="500" fill="hold"/>
                                        <p:tgtEl>
                                          <p:spTgt spid="6"/>
                                        </p:tgtEl>
                                        <p:attrNameLst>
                                          <p:attrName>ppt_h</p:attrName>
                                        </p:attrNameLst>
                                      </p:cBhvr>
                                      <p:tavLst>
                                        <p:tav tm="0">
                                          <p:val>
                                            <p:fltVal val="0"/>
                                          </p:val>
                                        </p:tav>
                                        <p:tav tm="100000">
                                          <p:val>
                                            <p:strVal val="#ppt_h"/>
                                          </p:val>
                                        </p:tav>
                                      </p:tavLst>
                                    </p:anim>
                                    <p:anim calcmode="lin" valueType="num">
                                      <p:cBhvr>
                                        <p:cTn id="58" dur="500" fill="hold"/>
                                        <p:tgtEl>
                                          <p:spTgt spid="6"/>
                                        </p:tgtEl>
                                        <p:attrNameLst>
                                          <p:attrName>style.rotation</p:attrName>
                                        </p:attrNameLst>
                                      </p:cBhvr>
                                      <p:tavLst>
                                        <p:tav tm="0">
                                          <p:val>
                                            <p:fltVal val="90"/>
                                          </p:val>
                                        </p:tav>
                                        <p:tav tm="100000">
                                          <p:val>
                                            <p:fltVal val="0"/>
                                          </p:val>
                                        </p:tav>
                                      </p:tavLst>
                                    </p:anim>
                                    <p:animEffect transition="in" filter="fade">
                                      <p:cBhvr>
                                        <p:cTn id="59" dur="500"/>
                                        <p:tgtEl>
                                          <p:spTgt spid="6"/>
                                        </p:tgtEl>
                                      </p:cBhvr>
                                    </p:animEffect>
                                  </p:childTnLst>
                                </p:cTn>
                              </p:par>
                            </p:childTnLst>
                          </p:cTn>
                        </p:par>
                        <p:par>
                          <p:cTn id="60" fill="hold">
                            <p:stCondLst>
                              <p:cond delay="6000"/>
                            </p:stCondLst>
                            <p:childTnLst>
                              <p:par>
                                <p:cTn id="61" presetID="22" presetClass="entr" presetSubtype="4" fill="hold" grpId="0" nodeType="after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wipe(down)">
                                      <p:cBhvr>
                                        <p:cTn id="6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267663" y="-1829657"/>
            <a:ext cx="14074435" cy="10038887"/>
            <a:chOff x="-1267663" y="-1829657"/>
            <a:chExt cx="14074435" cy="10038887"/>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117474">
              <a:off x="4090771" y="5378584"/>
              <a:ext cx="1503759" cy="2078423"/>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0143" y="-417447"/>
              <a:ext cx="1460003" cy="1603265"/>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043063">
              <a:off x="6677726" y="5627179"/>
              <a:ext cx="1460003" cy="1603265"/>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7418060">
              <a:off x="6122709" y="-513328"/>
              <a:ext cx="1503759" cy="2078423"/>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709980">
              <a:off x="-1084507" y="-781836"/>
              <a:ext cx="4542651" cy="360474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453054">
              <a:off x="7711434" y="-1273088"/>
              <a:ext cx="5391337" cy="4278200"/>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985760">
              <a:off x="8467594" y="3920795"/>
              <a:ext cx="4782110" cy="3794759"/>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825019">
              <a:off x="9120330" y="1405762"/>
              <a:ext cx="4110817" cy="3262066"/>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807940">
              <a:off x="-1267663" y="3525136"/>
              <a:ext cx="5636592" cy="4472818"/>
            </a:xfrm>
            <a:prstGeom prst="rect">
              <a:avLst/>
            </a:prstGeom>
          </p:spPr>
        </p:pic>
      </p:grpSp>
      <p:sp>
        <p:nvSpPr>
          <p:cNvPr id="12" name="矩形 11"/>
          <p:cNvSpPr/>
          <p:nvPr/>
        </p:nvSpPr>
        <p:spPr>
          <a:xfrm>
            <a:off x="489857" y="506186"/>
            <a:ext cx="11201400" cy="5878285"/>
          </a:xfrm>
          <a:prstGeom prst="rect">
            <a:avLst/>
          </a:prstGeom>
          <a:solidFill>
            <a:srgbClr val="EBFBF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图片 14"/>
          <p:cNvPicPr>
            <a:picLocks noChangeAspect="1"/>
          </p:cNvPicPr>
          <p:nvPr/>
        </p:nvPicPr>
        <p:blipFill rotWithShape="1">
          <a:blip r:embed="rId6" cstate="print">
            <a:extLst>
              <a:ext uri="{28A0092B-C50C-407E-A947-70E740481C1C}">
                <a14:useLocalDpi xmlns:a14="http://schemas.microsoft.com/office/drawing/2010/main" val="0"/>
              </a:ext>
            </a:extLst>
          </a:blip>
          <a:srcRect l="22414" t="14286" r="20631" b="15714"/>
          <a:stretch>
            <a:fillRect/>
          </a:stretch>
        </p:blipFill>
        <p:spPr>
          <a:xfrm>
            <a:off x="621801" y="704561"/>
            <a:ext cx="565017" cy="694427"/>
          </a:xfrm>
          <a:prstGeom prst="rect">
            <a:avLst/>
          </a:prstGeom>
        </p:spPr>
      </p:pic>
      <p:sp>
        <p:nvSpPr>
          <p:cNvPr id="13" name="文本框 12"/>
          <p:cNvSpPr txBox="1"/>
          <p:nvPr/>
        </p:nvSpPr>
        <p:spPr>
          <a:xfrm>
            <a:off x="1105853" y="750511"/>
            <a:ext cx="2419509" cy="523220"/>
          </a:xfrm>
          <a:prstGeom prst="rect">
            <a:avLst/>
          </a:prstGeom>
          <a:noFill/>
        </p:spPr>
        <p:txBody>
          <a:bodyPr wrap="none" rtlCol="0">
            <a:spAutoFit/>
          </a:bodyPr>
          <a:lstStyle>
            <a:defPPr>
              <a:defRPr lang="zh-CN"/>
            </a:defPPr>
            <a:lvl1pPr>
              <a:defRPr sz="2800">
                <a:solidFill>
                  <a:srgbClr val="178262"/>
                </a:solidFill>
                <a:latin typeface="汉真广标" pitchFamily="49" charset="-122"/>
                <a:ea typeface="汉真广标" pitchFamily="49" charset="-122"/>
              </a:defRPr>
            </a:lvl1pPr>
          </a:lstStyle>
          <a:p>
            <a:r>
              <a:rPr lang="en-US" altLang="zh-CN" dirty="0">
                <a:latin typeface="+mn-lt"/>
                <a:ea typeface="+mn-ea"/>
                <a:cs typeface="+mn-ea"/>
                <a:sym typeface="+mn-lt"/>
              </a:rPr>
              <a:t>Add title text</a:t>
            </a:r>
            <a:endParaRPr lang="zh-CN" altLang="en-US" dirty="0">
              <a:latin typeface="+mn-lt"/>
              <a:ea typeface="+mn-ea"/>
              <a:cs typeface="+mn-ea"/>
              <a:sym typeface="+mn-lt"/>
            </a:endParaRPr>
          </a:p>
        </p:txBody>
      </p:sp>
      <p:sp>
        <p:nvSpPr>
          <p:cNvPr id="14" name="椭圆 13"/>
          <p:cNvSpPr>
            <a:spLocks noChangeAspect="1"/>
          </p:cNvSpPr>
          <p:nvPr/>
        </p:nvSpPr>
        <p:spPr>
          <a:xfrm>
            <a:off x="4265702" y="2183670"/>
            <a:ext cx="3614130" cy="3347166"/>
          </a:xfrm>
          <a:prstGeom prst="ellipse">
            <a:avLst/>
          </a:prstGeom>
          <a:blipFill dpi="0" rotWithShape="1">
            <a:blip r:embed="rId7"/>
            <a:srcRect/>
            <a:stretch>
              <a:fillRect r="-38920"/>
            </a:stretch>
          </a:blipFill>
          <a:ln w="38100" cap="flat" cmpd="sng" algn="ctr">
            <a:solidFill>
              <a:srgbClr val="178262"/>
            </a:solidFill>
            <a:prstDash val="solid"/>
            <a:miter lim="800000"/>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cs typeface="+mn-ea"/>
              <a:sym typeface="+mn-lt"/>
            </a:endParaRPr>
          </a:p>
        </p:txBody>
      </p:sp>
      <p:sp>
        <p:nvSpPr>
          <p:cNvPr id="16" name="文本框 15"/>
          <p:cNvSpPr txBox="1"/>
          <p:nvPr/>
        </p:nvSpPr>
        <p:spPr>
          <a:xfrm>
            <a:off x="8121158" y="2215262"/>
            <a:ext cx="2428367" cy="400110"/>
          </a:xfrm>
          <a:prstGeom prst="rect">
            <a:avLst/>
          </a:prstGeom>
          <a:noFill/>
        </p:spPr>
        <p:txBody>
          <a:bodyPr wrap="square" rtlCol="0">
            <a:spAutoFit/>
          </a:bodyPr>
          <a:lstStyle/>
          <a:p>
            <a:r>
              <a:rPr lang="en-US" altLang="zh-CN" sz="2000" b="1" dirty="0">
                <a:solidFill>
                  <a:srgbClr val="178262"/>
                </a:solidFill>
                <a:cs typeface="+mn-ea"/>
                <a:sym typeface="+mn-lt"/>
              </a:rPr>
              <a:t>Add title text</a:t>
            </a:r>
            <a:endParaRPr lang="zh-CN" altLang="en-US" sz="2000" b="1" dirty="0">
              <a:solidFill>
                <a:srgbClr val="178262"/>
              </a:solidFill>
              <a:cs typeface="+mn-ea"/>
              <a:sym typeface="+mn-lt"/>
            </a:endParaRPr>
          </a:p>
        </p:txBody>
      </p:sp>
      <p:sp>
        <p:nvSpPr>
          <p:cNvPr id="17" name="文本框 16"/>
          <p:cNvSpPr txBox="1"/>
          <p:nvPr/>
        </p:nvSpPr>
        <p:spPr>
          <a:xfrm>
            <a:off x="8121159" y="2569791"/>
            <a:ext cx="2489453" cy="523220"/>
          </a:xfrm>
          <a:prstGeom prst="rect">
            <a:avLst/>
          </a:prstGeom>
          <a:noFill/>
        </p:spPr>
        <p:txBody>
          <a:bodyPr wrap="square" rtlCol="0">
            <a:spAutoFit/>
          </a:bodyPr>
          <a:lstStyle/>
          <a:p>
            <a:r>
              <a:rPr lang="en-US" altLang="zh-CN" sz="1400" dirty="0">
                <a:solidFill>
                  <a:srgbClr val="178262"/>
                </a:solidFill>
                <a:cs typeface="+mn-ea"/>
                <a:sym typeface="+mn-lt"/>
              </a:rPr>
              <a:t>Click here to add content, content to match the title. </a:t>
            </a:r>
            <a:endParaRPr lang="zh-CN" altLang="en-US" sz="1400" dirty="0">
              <a:solidFill>
                <a:srgbClr val="178262"/>
              </a:solidFill>
              <a:cs typeface="+mn-ea"/>
              <a:sym typeface="+mn-lt"/>
            </a:endParaRPr>
          </a:p>
        </p:txBody>
      </p:sp>
      <p:sp>
        <p:nvSpPr>
          <p:cNvPr id="18" name="文本框 17"/>
          <p:cNvSpPr txBox="1"/>
          <p:nvPr/>
        </p:nvSpPr>
        <p:spPr>
          <a:xfrm>
            <a:off x="8151663" y="3436416"/>
            <a:ext cx="2428367" cy="400110"/>
          </a:xfrm>
          <a:prstGeom prst="rect">
            <a:avLst/>
          </a:prstGeom>
          <a:noFill/>
        </p:spPr>
        <p:txBody>
          <a:bodyPr wrap="square" rtlCol="0">
            <a:spAutoFit/>
          </a:bodyPr>
          <a:lstStyle/>
          <a:p>
            <a:r>
              <a:rPr lang="en-US" altLang="zh-CN" sz="2000" b="1" dirty="0">
                <a:solidFill>
                  <a:srgbClr val="178262"/>
                </a:solidFill>
                <a:cs typeface="+mn-ea"/>
                <a:sym typeface="+mn-lt"/>
              </a:rPr>
              <a:t>Add title text</a:t>
            </a:r>
            <a:endParaRPr lang="zh-CN" altLang="en-US" sz="2000" b="1" dirty="0">
              <a:solidFill>
                <a:srgbClr val="178262"/>
              </a:solidFill>
              <a:cs typeface="+mn-ea"/>
              <a:sym typeface="+mn-lt"/>
            </a:endParaRPr>
          </a:p>
        </p:txBody>
      </p:sp>
      <p:sp>
        <p:nvSpPr>
          <p:cNvPr id="19" name="文本框 18"/>
          <p:cNvSpPr txBox="1"/>
          <p:nvPr/>
        </p:nvSpPr>
        <p:spPr>
          <a:xfrm>
            <a:off x="8151664" y="3790945"/>
            <a:ext cx="2489453" cy="523220"/>
          </a:xfrm>
          <a:prstGeom prst="rect">
            <a:avLst/>
          </a:prstGeom>
          <a:noFill/>
        </p:spPr>
        <p:txBody>
          <a:bodyPr wrap="square" rtlCol="0">
            <a:spAutoFit/>
          </a:bodyPr>
          <a:lstStyle/>
          <a:p>
            <a:r>
              <a:rPr lang="en-US" altLang="zh-CN" sz="1400" dirty="0">
                <a:solidFill>
                  <a:srgbClr val="178262"/>
                </a:solidFill>
                <a:cs typeface="+mn-ea"/>
                <a:sym typeface="+mn-lt"/>
              </a:rPr>
              <a:t>Click here to add content, content to match the title. </a:t>
            </a:r>
            <a:endParaRPr lang="zh-CN" altLang="en-US" sz="1400" dirty="0">
              <a:solidFill>
                <a:srgbClr val="178262"/>
              </a:solidFill>
              <a:cs typeface="+mn-ea"/>
              <a:sym typeface="+mn-lt"/>
            </a:endParaRPr>
          </a:p>
        </p:txBody>
      </p:sp>
      <p:sp>
        <p:nvSpPr>
          <p:cNvPr id="20" name="文本框 19"/>
          <p:cNvSpPr txBox="1"/>
          <p:nvPr/>
        </p:nvSpPr>
        <p:spPr>
          <a:xfrm>
            <a:off x="8160706" y="4672535"/>
            <a:ext cx="2428367" cy="400110"/>
          </a:xfrm>
          <a:prstGeom prst="rect">
            <a:avLst/>
          </a:prstGeom>
          <a:noFill/>
        </p:spPr>
        <p:txBody>
          <a:bodyPr wrap="square" rtlCol="0">
            <a:spAutoFit/>
          </a:bodyPr>
          <a:lstStyle/>
          <a:p>
            <a:r>
              <a:rPr lang="en-US" altLang="zh-CN" sz="2000" b="1" dirty="0">
                <a:solidFill>
                  <a:srgbClr val="178262"/>
                </a:solidFill>
                <a:cs typeface="+mn-ea"/>
                <a:sym typeface="+mn-lt"/>
              </a:rPr>
              <a:t>Add title text</a:t>
            </a:r>
            <a:endParaRPr lang="zh-CN" altLang="en-US" sz="2000" b="1" dirty="0">
              <a:solidFill>
                <a:srgbClr val="178262"/>
              </a:solidFill>
              <a:cs typeface="+mn-ea"/>
              <a:sym typeface="+mn-lt"/>
            </a:endParaRPr>
          </a:p>
        </p:txBody>
      </p:sp>
      <p:sp>
        <p:nvSpPr>
          <p:cNvPr id="21" name="文本框 20"/>
          <p:cNvSpPr txBox="1"/>
          <p:nvPr/>
        </p:nvSpPr>
        <p:spPr>
          <a:xfrm>
            <a:off x="8160707" y="5027064"/>
            <a:ext cx="2489453" cy="523220"/>
          </a:xfrm>
          <a:prstGeom prst="rect">
            <a:avLst/>
          </a:prstGeom>
          <a:noFill/>
        </p:spPr>
        <p:txBody>
          <a:bodyPr wrap="square" rtlCol="0">
            <a:spAutoFit/>
          </a:bodyPr>
          <a:lstStyle/>
          <a:p>
            <a:r>
              <a:rPr lang="en-US" altLang="zh-CN" sz="1400" dirty="0">
                <a:solidFill>
                  <a:srgbClr val="178262"/>
                </a:solidFill>
                <a:cs typeface="+mn-ea"/>
                <a:sym typeface="+mn-lt"/>
              </a:rPr>
              <a:t>Click here to add content, content to match the title. </a:t>
            </a:r>
            <a:endParaRPr lang="zh-CN" altLang="en-US" sz="1400" dirty="0">
              <a:solidFill>
                <a:srgbClr val="178262"/>
              </a:solidFill>
              <a:cs typeface="+mn-ea"/>
              <a:sym typeface="+mn-lt"/>
            </a:endParaRPr>
          </a:p>
        </p:txBody>
      </p:sp>
      <p:sp>
        <p:nvSpPr>
          <p:cNvPr id="22" name="文本框 21"/>
          <p:cNvSpPr txBox="1"/>
          <p:nvPr/>
        </p:nvSpPr>
        <p:spPr>
          <a:xfrm>
            <a:off x="1563378" y="2264248"/>
            <a:ext cx="2449055" cy="400110"/>
          </a:xfrm>
          <a:prstGeom prst="rect">
            <a:avLst/>
          </a:prstGeom>
          <a:noFill/>
        </p:spPr>
        <p:txBody>
          <a:bodyPr wrap="square" rtlCol="0">
            <a:spAutoFit/>
          </a:bodyPr>
          <a:lstStyle/>
          <a:p>
            <a:pPr algn="r"/>
            <a:r>
              <a:rPr lang="en-US" altLang="zh-CN" sz="2000" b="1" dirty="0">
                <a:solidFill>
                  <a:srgbClr val="178262"/>
                </a:solidFill>
                <a:cs typeface="+mn-ea"/>
                <a:sym typeface="+mn-lt"/>
              </a:rPr>
              <a:t>Add title text</a:t>
            </a:r>
            <a:endParaRPr lang="zh-CN" altLang="en-US" sz="2000" b="1" dirty="0">
              <a:solidFill>
                <a:srgbClr val="178262"/>
              </a:solidFill>
              <a:cs typeface="+mn-ea"/>
              <a:sym typeface="+mn-lt"/>
            </a:endParaRPr>
          </a:p>
        </p:txBody>
      </p:sp>
      <p:sp>
        <p:nvSpPr>
          <p:cNvPr id="23" name="文本框 22"/>
          <p:cNvSpPr txBox="1"/>
          <p:nvPr/>
        </p:nvSpPr>
        <p:spPr>
          <a:xfrm>
            <a:off x="1498293" y="2569791"/>
            <a:ext cx="2489453" cy="523220"/>
          </a:xfrm>
          <a:prstGeom prst="rect">
            <a:avLst/>
          </a:prstGeom>
          <a:noFill/>
        </p:spPr>
        <p:txBody>
          <a:bodyPr wrap="square" rtlCol="0">
            <a:spAutoFit/>
          </a:bodyPr>
          <a:lstStyle/>
          <a:p>
            <a:pPr algn="r"/>
            <a:r>
              <a:rPr lang="en-US" altLang="zh-CN" sz="1400" dirty="0">
                <a:solidFill>
                  <a:srgbClr val="178262"/>
                </a:solidFill>
                <a:cs typeface="+mn-ea"/>
                <a:sym typeface="+mn-lt"/>
              </a:rPr>
              <a:t>Click here to add content, content to match the title. </a:t>
            </a:r>
            <a:endParaRPr lang="zh-CN" altLang="en-US" sz="1400" dirty="0">
              <a:solidFill>
                <a:srgbClr val="178262"/>
              </a:solidFill>
              <a:cs typeface="+mn-ea"/>
              <a:sym typeface="+mn-lt"/>
            </a:endParaRPr>
          </a:p>
        </p:txBody>
      </p:sp>
      <p:sp>
        <p:nvSpPr>
          <p:cNvPr id="24" name="文本框 23"/>
          <p:cNvSpPr txBox="1"/>
          <p:nvPr/>
        </p:nvSpPr>
        <p:spPr>
          <a:xfrm>
            <a:off x="1593883" y="3485402"/>
            <a:ext cx="2449055" cy="400110"/>
          </a:xfrm>
          <a:prstGeom prst="rect">
            <a:avLst/>
          </a:prstGeom>
          <a:noFill/>
        </p:spPr>
        <p:txBody>
          <a:bodyPr wrap="square" rtlCol="0">
            <a:spAutoFit/>
          </a:bodyPr>
          <a:lstStyle/>
          <a:p>
            <a:pPr algn="r"/>
            <a:r>
              <a:rPr lang="en-US" altLang="zh-CN" sz="2000" b="1" dirty="0">
                <a:solidFill>
                  <a:srgbClr val="178262"/>
                </a:solidFill>
                <a:cs typeface="+mn-ea"/>
                <a:sym typeface="+mn-lt"/>
              </a:rPr>
              <a:t>Add title text</a:t>
            </a:r>
            <a:endParaRPr lang="zh-CN" altLang="en-US" sz="2000" b="1" dirty="0">
              <a:solidFill>
                <a:srgbClr val="178262"/>
              </a:solidFill>
              <a:cs typeface="+mn-ea"/>
              <a:sym typeface="+mn-lt"/>
            </a:endParaRPr>
          </a:p>
        </p:txBody>
      </p:sp>
      <p:sp>
        <p:nvSpPr>
          <p:cNvPr id="25" name="文本框 24"/>
          <p:cNvSpPr txBox="1"/>
          <p:nvPr/>
        </p:nvSpPr>
        <p:spPr>
          <a:xfrm>
            <a:off x="1528798" y="3790945"/>
            <a:ext cx="2489453" cy="523220"/>
          </a:xfrm>
          <a:prstGeom prst="rect">
            <a:avLst/>
          </a:prstGeom>
          <a:noFill/>
        </p:spPr>
        <p:txBody>
          <a:bodyPr wrap="square" rtlCol="0">
            <a:spAutoFit/>
          </a:bodyPr>
          <a:lstStyle/>
          <a:p>
            <a:pPr algn="r"/>
            <a:r>
              <a:rPr lang="en-US" altLang="zh-CN" sz="1400" dirty="0">
                <a:solidFill>
                  <a:srgbClr val="178262"/>
                </a:solidFill>
                <a:cs typeface="+mn-ea"/>
                <a:sym typeface="+mn-lt"/>
              </a:rPr>
              <a:t>Click here to add content, content to match the title. </a:t>
            </a:r>
            <a:endParaRPr lang="zh-CN" altLang="en-US" sz="1400" dirty="0">
              <a:solidFill>
                <a:srgbClr val="178262"/>
              </a:solidFill>
              <a:cs typeface="+mn-ea"/>
              <a:sym typeface="+mn-lt"/>
            </a:endParaRPr>
          </a:p>
        </p:txBody>
      </p:sp>
      <p:sp>
        <p:nvSpPr>
          <p:cNvPr id="26" name="文本框 25"/>
          <p:cNvSpPr txBox="1"/>
          <p:nvPr/>
        </p:nvSpPr>
        <p:spPr>
          <a:xfrm>
            <a:off x="1602926" y="4721521"/>
            <a:ext cx="2449055" cy="400110"/>
          </a:xfrm>
          <a:prstGeom prst="rect">
            <a:avLst/>
          </a:prstGeom>
          <a:noFill/>
        </p:spPr>
        <p:txBody>
          <a:bodyPr wrap="square" rtlCol="0">
            <a:spAutoFit/>
          </a:bodyPr>
          <a:lstStyle/>
          <a:p>
            <a:pPr algn="r"/>
            <a:r>
              <a:rPr lang="en-US" altLang="zh-CN" sz="2000" b="1" dirty="0">
                <a:solidFill>
                  <a:srgbClr val="178262"/>
                </a:solidFill>
                <a:cs typeface="+mn-ea"/>
                <a:sym typeface="+mn-lt"/>
              </a:rPr>
              <a:t>Add title text</a:t>
            </a:r>
            <a:endParaRPr lang="zh-CN" altLang="en-US" sz="2000" b="1" dirty="0">
              <a:solidFill>
                <a:srgbClr val="178262"/>
              </a:solidFill>
              <a:cs typeface="+mn-ea"/>
              <a:sym typeface="+mn-lt"/>
            </a:endParaRPr>
          </a:p>
        </p:txBody>
      </p:sp>
      <p:sp>
        <p:nvSpPr>
          <p:cNvPr id="27" name="文本框 26"/>
          <p:cNvSpPr txBox="1"/>
          <p:nvPr/>
        </p:nvSpPr>
        <p:spPr>
          <a:xfrm>
            <a:off x="1537841" y="5027064"/>
            <a:ext cx="2489453" cy="523220"/>
          </a:xfrm>
          <a:prstGeom prst="rect">
            <a:avLst/>
          </a:prstGeom>
          <a:noFill/>
        </p:spPr>
        <p:txBody>
          <a:bodyPr wrap="square" rtlCol="0">
            <a:spAutoFit/>
          </a:bodyPr>
          <a:lstStyle/>
          <a:p>
            <a:pPr algn="r"/>
            <a:r>
              <a:rPr lang="en-US" altLang="zh-CN" sz="1400" dirty="0">
                <a:solidFill>
                  <a:srgbClr val="178262"/>
                </a:solidFill>
                <a:cs typeface="+mn-ea"/>
                <a:sym typeface="+mn-lt"/>
              </a:rPr>
              <a:t>Click here to add content, content to match the title. </a:t>
            </a:r>
            <a:endParaRPr lang="zh-CN" altLang="en-US" sz="1400" dirty="0">
              <a:solidFill>
                <a:srgbClr val="17826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 calcmode="lin" valueType="num">
                                      <p:cBhvr>
                                        <p:cTn id="17" dur="500" fill="hold"/>
                                        <p:tgtEl>
                                          <p:spTgt spid="14"/>
                                        </p:tgtEl>
                                        <p:attrNameLst>
                                          <p:attrName>style.rotation</p:attrName>
                                        </p:attrNameLst>
                                      </p:cBhvr>
                                      <p:tavLst>
                                        <p:tav tm="0">
                                          <p:val>
                                            <p:fltVal val="90"/>
                                          </p:val>
                                        </p:tav>
                                        <p:tav tm="100000">
                                          <p:val>
                                            <p:fltVal val="0"/>
                                          </p:val>
                                        </p:tav>
                                      </p:tavLst>
                                    </p:anim>
                                    <p:animEffect transition="in" filter="fade">
                                      <p:cBhvr>
                                        <p:cTn id="18" dur="500"/>
                                        <p:tgtEl>
                                          <p:spTgt spid="14"/>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down)">
                                      <p:cBhvr>
                                        <p:cTn id="26" dur="500"/>
                                        <p:tgtEl>
                                          <p:spTgt spid="23"/>
                                        </p:tgtEl>
                                      </p:cBhvr>
                                    </p:animEffect>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down)">
                                      <p:cBhvr>
                                        <p:cTn id="30" dur="500"/>
                                        <p:tgtEl>
                                          <p:spTgt spid="24"/>
                                        </p:tgtEl>
                                      </p:cBhvr>
                                    </p:animEffect>
                                  </p:childTnLst>
                                </p:cTn>
                              </p:par>
                            </p:childTnLst>
                          </p:cTn>
                        </p:par>
                        <p:par>
                          <p:cTn id="31" fill="hold">
                            <p:stCondLst>
                              <p:cond delay="3000"/>
                            </p:stCondLst>
                            <p:childTnLst>
                              <p:par>
                                <p:cTn id="32" presetID="22" presetClass="entr" presetSubtype="4"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down)">
                                      <p:cBhvr>
                                        <p:cTn id="34" dur="500"/>
                                        <p:tgtEl>
                                          <p:spTgt spid="25"/>
                                        </p:tgtEl>
                                      </p:cBhvr>
                                    </p:animEffect>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childTnLst>
                          </p:cTn>
                        </p:par>
                        <p:par>
                          <p:cTn id="39" fill="hold">
                            <p:stCondLst>
                              <p:cond delay="4000"/>
                            </p:stCondLst>
                            <p:childTnLst>
                              <p:par>
                                <p:cTn id="40" presetID="22" presetClass="entr" presetSubtype="4"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500"/>
                                        <p:tgtEl>
                                          <p:spTgt spid="27"/>
                                        </p:tgtEl>
                                      </p:cBhvr>
                                    </p:animEffect>
                                  </p:childTnLst>
                                </p:cTn>
                              </p:par>
                            </p:childTnLst>
                          </p:cTn>
                        </p:par>
                        <p:par>
                          <p:cTn id="43" fill="hold">
                            <p:stCondLst>
                              <p:cond delay="4500"/>
                            </p:stCondLst>
                            <p:childTnLst>
                              <p:par>
                                <p:cTn id="44" presetID="22" presetClass="entr" presetSubtype="4"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00"/>
                                        <p:tgtEl>
                                          <p:spTgt spid="16"/>
                                        </p:tgtEl>
                                      </p:cBhvr>
                                    </p:animEffect>
                                  </p:childTnLst>
                                </p:cTn>
                              </p:par>
                            </p:childTnLst>
                          </p:cTn>
                        </p:par>
                        <p:par>
                          <p:cTn id="47" fill="hold">
                            <p:stCondLst>
                              <p:cond delay="5000"/>
                            </p:stCondLst>
                            <p:childTnLst>
                              <p:par>
                                <p:cTn id="48" presetID="2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down)">
                                      <p:cBhvr>
                                        <p:cTn id="50" dur="500"/>
                                        <p:tgtEl>
                                          <p:spTgt spid="17"/>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down)">
                                      <p:cBhvr>
                                        <p:cTn id="54" dur="500"/>
                                        <p:tgtEl>
                                          <p:spTgt spid="18"/>
                                        </p:tgtEl>
                                      </p:cBhvr>
                                    </p:animEffect>
                                  </p:childTnLst>
                                </p:cTn>
                              </p:par>
                            </p:childTnLst>
                          </p:cTn>
                        </p:par>
                        <p:par>
                          <p:cTn id="55" fill="hold">
                            <p:stCondLst>
                              <p:cond delay="6000"/>
                            </p:stCondLst>
                            <p:childTnLst>
                              <p:par>
                                <p:cTn id="56" presetID="22" presetClass="entr" presetSubtype="4"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down)">
                                      <p:cBhvr>
                                        <p:cTn id="58" dur="500"/>
                                        <p:tgtEl>
                                          <p:spTgt spid="19"/>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down)">
                                      <p:cBhvr>
                                        <p:cTn id="62" dur="500"/>
                                        <p:tgtEl>
                                          <p:spTgt spid="20"/>
                                        </p:tgtEl>
                                      </p:cBhvr>
                                    </p:animEffect>
                                  </p:childTnLst>
                                </p:cTn>
                              </p:par>
                            </p:childTnLst>
                          </p:cTn>
                        </p:par>
                        <p:par>
                          <p:cTn id="63" fill="hold">
                            <p:stCondLst>
                              <p:cond delay="7000"/>
                            </p:stCondLst>
                            <p:childTnLst>
                              <p:par>
                                <p:cTn id="64" presetID="22" presetClass="entr" presetSubtype="4"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down)">
                                      <p:cBhvr>
                                        <p:cTn id="6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6" grpId="0"/>
      <p:bldP spid="17" grpId="0"/>
      <p:bldP spid="18" grpId="0"/>
      <p:bldP spid="19" grpId="0"/>
      <p:bldP spid="20" grpId="0"/>
      <p:bldP spid="21" grpId="0"/>
      <p:bldP spid="22" grpId="0"/>
      <p:bldP spid="23" grpId="0"/>
      <p:bldP spid="24" grpId="0"/>
      <p:bldP spid="25" grpId="0"/>
      <p:bldP spid="26" grpId="0"/>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5.2.2"/>
</p:tagLst>
</file>

<file path=ppt/tags/tag2.xml><?xml version="1.0" encoding="utf-8"?>
<p:tagLst xmlns:a="http://schemas.openxmlformats.org/drawingml/2006/main" xmlns:r="http://schemas.openxmlformats.org/officeDocument/2006/relationships" xmlns:p="http://schemas.openxmlformats.org/presentationml/2006/main">
  <p:tag name="PA" val="v5.2.2"/>
</p:tagLst>
</file>

<file path=ppt/tags/tag3.xml><?xml version="1.0" encoding="utf-8"?>
<p:tagLst xmlns:a="http://schemas.openxmlformats.org/drawingml/2006/main" xmlns:r="http://schemas.openxmlformats.org/officeDocument/2006/relationships" xmlns:p="http://schemas.openxmlformats.org/presentationml/2006/main">
  <p:tag name="PA" val="v5.2.2"/>
</p:tagLst>
</file>

<file path=ppt/tags/tag4.xml><?xml version="1.0" encoding="utf-8"?>
<p:tagLst xmlns:a="http://schemas.openxmlformats.org/drawingml/2006/main" xmlns:r="http://schemas.openxmlformats.org/officeDocument/2006/relationships" xmlns:p="http://schemas.openxmlformats.org/presentationml/2006/main">
  <p:tag name="PA" val="v5.2.2"/>
</p:tagLst>
</file>

<file path=ppt/tags/tag5.xml><?xml version="1.0" encoding="utf-8"?>
<p:tagLst xmlns:a="http://schemas.openxmlformats.org/drawingml/2006/main" xmlns:r="http://schemas.openxmlformats.org/officeDocument/2006/relationships" xmlns:p="http://schemas.openxmlformats.org/presentationml/2006/main">
  <p:tag name="PA" val="v5.2.2"/>
</p:tagLst>
</file>

<file path=ppt/tags/tag6.xml><?xml version="1.0" encoding="utf-8"?>
<p:tagLst xmlns:a="http://schemas.openxmlformats.org/drawingml/2006/main" xmlns:r="http://schemas.openxmlformats.org/officeDocument/2006/relationships" xmlns:p="http://schemas.openxmlformats.org/presentationml/2006/main">
  <p:tag name="PA" val="v5.2.2"/>
</p:tagLst>
</file>

<file path=ppt/tags/tag7.xml><?xml version="1.0" encoding="utf-8"?>
<p:tagLst xmlns:a="http://schemas.openxmlformats.org/drawingml/2006/main" xmlns:r="http://schemas.openxmlformats.org/officeDocument/2006/relationships" xmlns:p="http://schemas.openxmlformats.org/presentationml/2006/main">
  <p:tag name="PA" val="v5.2.2"/>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wogqd12o">
      <a:majorFont>
        <a:latin typeface="方正正黑简体"/>
        <a:ea typeface="方正正黑简体"/>
        <a:cs typeface=""/>
      </a:majorFont>
      <a:minorFont>
        <a:latin typeface="方正正黑简体"/>
        <a:ea typeface="方正正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ogqd12o">
      <a:majorFont>
        <a:latin typeface="方正正黑简体"/>
        <a:ea typeface="方正正黑简体"/>
        <a:cs typeface=""/>
      </a:majorFont>
      <a:minorFont>
        <a:latin typeface="方正正黑简体"/>
        <a:ea typeface="方正正黑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1225</Words>
  <Application>Microsoft Office PowerPoint</Application>
  <PresentationFormat>宽屏</PresentationFormat>
  <Paragraphs>187</Paragraphs>
  <Slides>25</Slides>
  <Notes>0</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25</vt:i4>
      </vt:variant>
    </vt:vector>
  </HeadingPairs>
  <TitlesOfParts>
    <vt:vector size="33" baseType="lpstr">
      <vt:lpstr>Helvetica Light</vt:lpstr>
      <vt:lpstr>方正正黑简体</vt:lpstr>
      <vt:lpstr>微软雅黑</vt:lpstr>
      <vt:lpstr>Arial</vt:lpstr>
      <vt:lpstr>Calibri</vt:lpstr>
      <vt:lpstr>MS Reference Sans Serif</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绿色叶子</dc:title>
  <dc:creator>第一PPT</dc:creator>
  <cp:keywords>www.1ppt.com</cp:keywords>
  <dc:description>www.1ppt.com</dc:description>
  <cp:lastModifiedBy>之灵</cp:lastModifiedBy>
  <cp:revision>71</cp:revision>
  <dcterms:created xsi:type="dcterms:W3CDTF">2018-04-18T06:17:00Z</dcterms:created>
  <dcterms:modified xsi:type="dcterms:W3CDTF">2023-11-20T13:05:52Z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4D97B2955EAC4487BA0FBFCEC94D63CC_12</vt:lpwstr>
  </property>
  <property fmtid="{D5CDD505-2E9C-101B-9397-08002B2CF9AE}" pid="3" name="KSOProductBuildVer">
    <vt:lpwstr>2052-12.1.0.15120</vt:lpwstr>
  </property>
</Properties>
</file>