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27" r:id="rId2"/>
  </p:sldMasterIdLst>
  <p:notesMasterIdLst>
    <p:notesMasterId r:id="rId27"/>
  </p:notesMasterIdLst>
  <p:sldIdLst>
    <p:sldId id="259" r:id="rId3"/>
    <p:sldId id="261" r:id="rId4"/>
    <p:sldId id="262" r:id="rId5"/>
    <p:sldId id="266" r:id="rId6"/>
    <p:sldId id="267" r:id="rId7"/>
    <p:sldId id="268" r:id="rId8"/>
    <p:sldId id="269" r:id="rId9"/>
    <p:sldId id="263" r:id="rId10"/>
    <p:sldId id="270" r:id="rId11"/>
    <p:sldId id="271" r:id="rId12"/>
    <p:sldId id="272" r:id="rId13"/>
    <p:sldId id="273" r:id="rId14"/>
    <p:sldId id="264" r:id="rId15"/>
    <p:sldId id="274" r:id="rId16"/>
    <p:sldId id="275" r:id="rId17"/>
    <p:sldId id="276" r:id="rId18"/>
    <p:sldId id="277" r:id="rId19"/>
    <p:sldId id="265" r:id="rId20"/>
    <p:sldId id="278" r:id="rId21"/>
    <p:sldId id="279" r:id="rId22"/>
    <p:sldId id="280" r:id="rId23"/>
    <p:sldId id="281" r:id="rId24"/>
    <p:sldId id="282" r:id="rId25"/>
    <p:sldId id="32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4D5B"/>
    <a:srgbClr val="EF7951"/>
    <a:srgbClr val="D9D9D9"/>
    <a:srgbClr val="C20316"/>
    <a:srgbClr val="C7020C"/>
    <a:srgbClr val="FAEED8"/>
    <a:srgbClr val="FFF9D2"/>
    <a:srgbClr val="E90000"/>
    <a:srgbClr val="9E211B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62" autoAdjust="0"/>
    <p:restoredTop sz="94333" autoAdjust="0"/>
  </p:normalViewPr>
  <p:slideViewPr>
    <p:cSldViewPr snapToGrid="0">
      <p:cViewPr varScale="1">
        <p:scale>
          <a:sx n="73" d="100"/>
          <a:sy n="73" d="100"/>
        </p:scale>
        <p:origin x="4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 w="19050"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EF7951"/>
                  </a:gs>
                  <a:gs pos="100000">
                    <a:srgbClr val="ED4D5B"/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8B-4DB5-9AE1-EE81FE56F7EF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8B-4DB5-9AE1-EE81FE56F7EF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18B-4DB5-9AE1-EE81FE56F7EF}"/>
              </c:ext>
            </c:extLst>
          </c:dPt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18B-4DB5-9AE1-EE81FE56F7EF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18B-4DB5-9AE1-EE81FE56F7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Pt>
            <c:idx val="0"/>
            <c:bubble3D val="0"/>
            <c:spPr>
              <a:gradFill>
                <a:gsLst>
                  <a:gs pos="0">
                    <a:srgbClr val="ED4D5B"/>
                  </a:gs>
                  <a:gs pos="100000">
                    <a:srgbClr val="EF7951"/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97F-4F4F-9EA0-008584314ECB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97F-4F4F-9EA0-008584314ECB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97F-4F4F-9EA0-008584314ECB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97F-4F4F-9EA0-008584314ECB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97F-4F4F-9EA0-008584314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ED4D5B"/>
                  </a:gs>
                  <a:gs pos="100000">
                    <a:srgbClr val="EF7951"/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382-4DB2-8863-D1198D1C4C8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382-4DB2-8863-D1198D1C4C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82-4DB2-8863-D1198D1C4C8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382-4DB2-8863-D1198D1C4C88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382-4DB2-8863-D1198D1C4C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rgbClr val="ED4D5B"/>
                  </a:gs>
                  <a:gs pos="100000">
                    <a:srgbClr val="EF7951"/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29-492C-8C9B-3C04BC50D702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29-492C-8C9B-3C04BC50D7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29-492C-8C9B-3C04BC50D70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29-492C-8C9B-3C04BC50D702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69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729-492C-8C9B-3C04BC50D7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4129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01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模板来自于： 第一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https://www.1ppt.com/</a:t>
            </a:r>
            <a:endParaRPr lang="zh-CN" altLang="en-US"/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784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7711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3969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1361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80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6752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2047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3719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35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8395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7994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1620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0425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2496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5293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198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1281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609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4478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5827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5116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7563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929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8555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0249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7350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2231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4432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676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2605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7042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3205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2593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3350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734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5302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9381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6120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3084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3147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2866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0757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0127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1198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0581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5106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6440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7098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9606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5514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4312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4487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7607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1944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3660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0005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8010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313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592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6742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0644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8056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8511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2290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132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2698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3026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8241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378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60677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6787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4571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6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4922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2023/11/26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236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2023/11/26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526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03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3629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  <p:sldLayoutId id="2147483690" r:id="rId39"/>
    <p:sldLayoutId id="2147483691" r:id="rId40"/>
    <p:sldLayoutId id="2147483692" r:id="rId41"/>
    <p:sldLayoutId id="2147483693" r:id="rId42"/>
    <p:sldLayoutId id="2147483694" r:id="rId43"/>
    <p:sldLayoutId id="2147483695" r:id="rId44"/>
    <p:sldLayoutId id="2147483696" r:id="rId45"/>
    <p:sldLayoutId id="2147483697" r:id="rId46"/>
    <p:sldLayoutId id="2147483698" r:id="rId47"/>
    <p:sldLayoutId id="2147483699" r:id="rId48"/>
    <p:sldLayoutId id="2147483700" r:id="rId49"/>
    <p:sldLayoutId id="2147483701" r:id="rId50"/>
    <p:sldLayoutId id="2147483702" r:id="rId51"/>
    <p:sldLayoutId id="2147483703" r:id="rId52"/>
    <p:sldLayoutId id="2147483704" r:id="rId53"/>
    <p:sldLayoutId id="2147483705" r:id="rId54"/>
    <p:sldLayoutId id="2147483706" r:id="rId55"/>
    <p:sldLayoutId id="2147483707" r:id="rId56"/>
    <p:sldLayoutId id="2147483708" r:id="rId57"/>
    <p:sldLayoutId id="2147483709" r:id="rId58"/>
    <p:sldLayoutId id="2147483710" r:id="rId59"/>
    <p:sldLayoutId id="2147483711" r:id="rId60"/>
    <p:sldLayoutId id="2147483712" r:id="rId61"/>
    <p:sldLayoutId id="2147483713" r:id="rId62"/>
    <p:sldLayoutId id="2147483714" r:id="rId63"/>
    <p:sldLayoutId id="2147483715" r:id="rId64"/>
    <p:sldLayoutId id="2147483716" r:id="rId65"/>
    <p:sldLayoutId id="2147483717" r:id="rId66"/>
    <p:sldLayoutId id="2147483718" r:id="rId67"/>
    <p:sldLayoutId id="2147483719" r:id="rId68"/>
    <p:sldLayoutId id="2147483720" r:id="rId69"/>
    <p:sldLayoutId id="2147483721" r:id="rId70"/>
    <p:sldLayoutId id="2147483722" r:id="rId71"/>
    <p:sldLayoutId id="2147483723" r:id="rId72"/>
    <p:sldLayoutId id="2147483724" r:id="rId73"/>
    <p:sldLayoutId id="2147483725" r:id="rId74"/>
    <p:sldLayoutId id="2147483726" r:id="rId75"/>
    <p:sldLayoutId id="2147483651" r:id="rId76"/>
    <p:sldLayoutId id="2147483652" r:id="rId77"/>
    <p:sldLayoutId id="2147483653" r:id="rId78"/>
    <p:sldLayoutId id="2147483731" r:id="rId79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37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79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18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 15"/>
          <p:cNvGrpSpPr/>
          <p:nvPr/>
        </p:nvGrpSpPr>
        <p:grpSpPr>
          <a:xfrm>
            <a:off x="0" y="0"/>
            <a:ext cx="12253560" cy="6858000"/>
            <a:chOff x="2133599" y="533400"/>
            <a:chExt cx="12253560" cy="685800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133600" y="533400"/>
              <a:ext cx="12253559" cy="6858000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2133599" y="533400"/>
              <a:ext cx="12253559" cy="685800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椭圆 2"/>
          <p:cNvSpPr>
            <a:spLocks noChangeAspect="1"/>
          </p:cNvSpPr>
          <p:nvPr/>
        </p:nvSpPr>
        <p:spPr>
          <a:xfrm>
            <a:off x="377371" y="-2289629"/>
            <a:ext cx="11437258" cy="11437258"/>
          </a:xfrm>
          <a:prstGeom prst="ellipse">
            <a:avLst/>
          </a:prstGeom>
          <a:gradFill>
            <a:gsLst>
              <a:gs pos="0">
                <a:srgbClr val="EF7951">
                  <a:alpha val="15000"/>
                </a:srgbClr>
              </a:gs>
              <a:gs pos="99000">
                <a:srgbClr val="ED4D5B">
                  <a:alpha val="15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>
            <a:spLocks noChangeAspect="1"/>
          </p:cNvSpPr>
          <p:nvPr/>
        </p:nvSpPr>
        <p:spPr>
          <a:xfrm>
            <a:off x="972457" y="-1694543"/>
            <a:ext cx="10247086" cy="10247086"/>
          </a:xfrm>
          <a:prstGeom prst="ellipse">
            <a:avLst/>
          </a:prstGeom>
          <a:gradFill>
            <a:gsLst>
              <a:gs pos="0">
                <a:srgbClr val="EF7951">
                  <a:alpha val="20000"/>
                </a:srgbClr>
              </a:gs>
              <a:gs pos="99000">
                <a:srgbClr val="ED4D5B">
                  <a:alpha val="20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>
            <a:spLocks noChangeAspect="1"/>
          </p:cNvSpPr>
          <p:nvPr/>
        </p:nvSpPr>
        <p:spPr>
          <a:xfrm>
            <a:off x="1553029" y="-1113971"/>
            <a:ext cx="9085942" cy="9085942"/>
          </a:xfrm>
          <a:prstGeom prst="ellipse">
            <a:avLst/>
          </a:prstGeom>
          <a:gradFill>
            <a:gsLst>
              <a:gs pos="0">
                <a:srgbClr val="EF7951">
                  <a:alpha val="30000"/>
                </a:srgbClr>
              </a:gs>
              <a:gs pos="99000">
                <a:srgbClr val="ED4D5B">
                  <a:alpha val="30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2133600" y="-533400"/>
            <a:ext cx="7924800" cy="7924800"/>
          </a:xfrm>
          <a:prstGeom prst="ellipse">
            <a:avLst/>
          </a:prstGeom>
          <a:gradFill>
            <a:gsLst>
              <a:gs pos="0">
                <a:srgbClr val="EF7951"/>
              </a:gs>
              <a:gs pos="100000">
                <a:srgbClr val="ED4D5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9"/>
          <p:cNvGrpSpPr/>
          <p:nvPr/>
        </p:nvGrpSpPr>
        <p:grpSpPr>
          <a:xfrm>
            <a:off x="3284589" y="4815429"/>
            <a:ext cx="5280651" cy="400110"/>
            <a:chOff x="3641641" y="4787900"/>
            <a:chExt cx="5280651" cy="400110"/>
          </a:xfrm>
        </p:grpSpPr>
        <p:sp>
          <p:nvSpPr>
            <p:cNvPr id="8" name="文本框 7"/>
            <p:cNvSpPr txBox="1"/>
            <p:nvPr/>
          </p:nvSpPr>
          <p:spPr>
            <a:xfrm>
              <a:off x="3641641" y="4787900"/>
              <a:ext cx="27751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FFFFFF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2000" dirty="0">
                  <a:solidFill>
                    <a:srgbClr val="FFFFFF"/>
                  </a:solidFill>
                  <a:cs typeface="+mn-ea"/>
                  <a:sym typeface="+mn-lt"/>
                </a:rPr>
                <a:t>：</a:t>
              </a:r>
              <a:r>
                <a:rPr lang="en-US" altLang="zh-CN" sz="2000" dirty="0">
                  <a:solidFill>
                    <a:srgbClr val="FFFFFF"/>
                  </a:solidFill>
                  <a:cs typeface="+mn-ea"/>
                  <a:sym typeface="+mn-lt"/>
                </a:rPr>
                <a:t>freeppt7.com</a:t>
              </a:r>
              <a:endParaRPr lang="zh-CN" altLang="en-US" sz="2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393908" y="4787900"/>
              <a:ext cx="25283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FFFFFF"/>
                  </a:solidFill>
                  <a:cs typeface="+mn-ea"/>
                  <a:sym typeface="+mn-lt"/>
                </a:rPr>
                <a:t>Time </a:t>
              </a:r>
              <a:r>
                <a:rPr lang="zh-CN" altLang="en-US" sz="2000" dirty="0">
                  <a:solidFill>
                    <a:srgbClr val="FFFFFF"/>
                  </a:solidFill>
                  <a:cs typeface="+mn-ea"/>
                  <a:sym typeface="+mn-lt"/>
                </a:rPr>
                <a:t>：</a:t>
              </a:r>
              <a:r>
                <a:rPr lang="en-US" altLang="zh-CN" sz="2000" dirty="0">
                  <a:solidFill>
                    <a:srgbClr val="FFFFFF"/>
                  </a:solidFill>
                  <a:cs typeface="+mn-ea"/>
                  <a:sym typeface="+mn-lt"/>
                </a:rPr>
                <a:t>XX.XX.20XX</a:t>
              </a:r>
              <a:endParaRPr lang="zh-CN" altLang="en-US" sz="2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081941" y="1271266"/>
            <a:ext cx="21339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i="1" dirty="0">
                <a:solidFill>
                  <a:srgbClr val="FFFFFF"/>
                </a:solidFill>
                <a:cs typeface="+mn-ea"/>
                <a:sym typeface="+mn-lt"/>
              </a:rPr>
              <a:t>Free</a:t>
            </a:r>
          </a:p>
        </p:txBody>
      </p:sp>
      <p:grpSp>
        <p:nvGrpSpPr>
          <p:cNvPr id="11" name="组合 13"/>
          <p:cNvGrpSpPr/>
          <p:nvPr/>
        </p:nvGrpSpPr>
        <p:grpSpPr>
          <a:xfrm>
            <a:off x="2629344" y="2525800"/>
            <a:ext cx="6933313" cy="1524950"/>
            <a:chOff x="1026964" y="2817836"/>
            <a:chExt cx="6933313" cy="1524950"/>
          </a:xfrm>
        </p:grpSpPr>
        <p:sp>
          <p:nvSpPr>
            <p:cNvPr id="12" name="文本框 11"/>
            <p:cNvSpPr txBox="1"/>
            <p:nvPr/>
          </p:nvSpPr>
          <p:spPr>
            <a:xfrm>
              <a:off x="1076966" y="2817836"/>
              <a:ext cx="68333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7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PPT Templates</a:t>
              </a:r>
              <a:endParaRPr lang="zh-CN" altLang="en-US" sz="7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026964" y="4004232"/>
              <a:ext cx="69333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 i="1" dirty="0">
                  <a:solidFill>
                    <a:srgbClr val="FFFFFF"/>
                  </a:solidFill>
                  <a:cs typeface="+mn-ea"/>
                  <a:sym typeface="+mn-lt"/>
                </a:rPr>
                <a:t>Insert the Subtitle of Your Presentation</a:t>
              </a:r>
            </a:p>
          </p:txBody>
        </p:sp>
      </p:grp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ED49B73D-513A-07B4-48E7-649BCD99118D}"/>
              </a:ext>
            </a:extLst>
          </p:cNvPr>
          <p:cNvSpPr/>
          <p:nvPr/>
        </p:nvSpPr>
        <p:spPr>
          <a:xfrm>
            <a:off x="9946126" y="44901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38979" y="361122"/>
            <a:ext cx="11416792" cy="490330"/>
            <a:chOff x="438979" y="361122"/>
            <a:chExt cx="11416792" cy="490330"/>
          </a:xfrm>
        </p:grpSpPr>
        <p:sp>
          <p:nvSpPr>
            <p:cNvPr id="3" name="椭圆 2"/>
            <p:cNvSpPr>
              <a:spLocks noChangeAspect="1"/>
            </p:cNvSpPr>
            <p:nvPr/>
          </p:nvSpPr>
          <p:spPr>
            <a:xfrm>
              <a:off x="438979" y="361122"/>
              <a:ext cx="490330" cy="490330"/>
            </a:xfrm>
            <a:prstGeom prst="ellipse">
              <a:avLst/>
            </a:prstGeom>
            <a:gradFill>
              <a:gsLst>
                <a:gs pos="0">
                  <a:srgbClr val="EF7951"/>
                </a:gs>
                <a:gs pos="100000">
                  <a:srgbClr val="ED4D5B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" name="组 3"/>
            <p:cNvGrpSpPr/>
            <p:nvPr/>
          </p:nvGrpSpPr>
          <p:grpSpPr>
            <a:xfrm>
              <a:off x="1088372" y="392244"/>
              <a:ext cx="10767399" cy="414098"/>
              <a:chOff x="5527657" y="2302408"/>
              <a:chExt cx="10767399" cy="414098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5527657" y="2316396"/>
                <a:ext cx="48436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kumimoji="1"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kumimoji="1"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11670040" y="2302408"/>
                <a:ext cx="4625016" cy="286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The user can demonstrate on a projector or </a:t>
                </a: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computer,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2"/>
          <p:cNvGrpSpPr/>
          <p:nvPr/>
        </p:nvGrpSpPr>
        <p:grpSpPr>
          <a:xfrm>
            <a:off x="1373283" y="1921064"/>
            <a:ext cx="4303239" cy="2260971"/>
            <a:chOff x="1300855" y="2328470"/>
            <a:chExt cx="4303239" cy="2260971"/>
          </a:xfrm>
        </p:grpSpPr>
        <p:sp>
          <p:nvSpPr>
            <p:cNvPr id="8" name="圆角矩形 227"/>
            <p:cNvSpPr/>
            <p:nvPr/>
          </p:nvSpPr>
          <p:spPr>
            <a:xfrm>
              <a:off x="1300855" y="2507997"/>
              <a:ext cx="4303239" cy="2081444"/>
            </a:xfrm>
            <a:prstGeom prst="roundRect">
              <a:avLst>
                <a:gd name="adj" fmla="val 11847"/>
              </a:avLst>
            </a:prstGeom>
            <a:solidFill>
              <a:srgbClr val="F7F7F7"/>
            </a:solidFill>
            <a:ln w="9525" cap="flat">
              <a:solidFill>
                <a:schemeClr val="bg1">
                  <a:lumMod val="75000"/>
                </a:schemeClr>
              </a:solidFill>
              <a:custDash>
                <a:ds d="380000" sp="120000"/>
              </a:custDash>
              <a:bevel/>
            </a:ln>
          </p:spPr>
          <p:txBody>
            <a:bodyPr wrap="square" lIns="0" tIns="0" rIns="0" bIns="0" rtlCol="0" anchor="ctr"/>
            <a:lstStyle/>
            <a:p>
              <a:endParaRPr sz="910" dirty="0">
                <a:solidFill>
                  <a:srgbClr val="3E3938"/>
                </a:solidFill>
                <a:cs typeface="+mn-ea"/>
                <a:sym typeface="+mn-lt"/>
              </a:endParaRPr>
            </a:p>
          </p:txBody>
        </p:sp>
        <p:sp>
          <p:nvSpPr>
            <p:cNvPr id="9" name="任意多边形 228"/>
            <p:cNvSpPr/>
            <p:nvPr/>
          </p:nvSpPr>
          <p:spPr>
            <a:xfrm>
              <a:off x="1495151" y="2328470"/>
              <a:ext cx="2432000" cy="359055"/>
            </a:xfrm>
            <a:custGeom>
              <a:avLst/>
              <a:gdLst>
                <a:gd name="rtl" fmla="*/ 30400 w 2432000"/>
                <a:gd name="rtt" fmla="*/ 30400 h 359055"/>
                <a:gd name="rtr" fmla="*/ 2401600 w 2432000"/>
                <a:gd name="rtb" fmla="*/ 328655 h 359055"/>
              </a:gdLst>
              <a:ahLst/>
              <a:cxnLst/>
              <a:rect l="rtl" t="rtt" r="rtr" b="rtb"/>
              <a:pathLst>
                <a:path w="2432000" h="359055">
                  <a:moveTo>
                    <a:pt x="179527" y="359055"/>
                  </a:moveTo>
                  <a:lnTo>
                    <a:pt x="2252473" y="359055"/>
                  </a:lnTo>
                  <a:cubicBezTo>
                    <a:pt x="2351622" y="359055"/>
                    <a:pt x="2432000" y="278681"/>
                    <a:pt x="2432000" y="179527"/>
                  </a:cubicBezTo>
                  <a:cubicBezTo>
                    <a:pt x="2432000" y="80375"/>
                    <a:pt x="2351622" y="0"/>
                    <a:pt x="2252473" y="0"/>
                  </a:cubicBezTo>
                  <a:lnTo>
                    <a:pt x="179527" y="0"/>
                  </a:lnTo>
                  <a:cubicBezTo>
                    <a:pt x="80375" y="0"/>
                    <a:pt x="0" y="80375"/>
                    <a:pt x="0" y="179527"/>
                  </a:cubicBezTo>
                  <a:cubicBezTo>
                    <a:pt x="0" y="278681"/>
                    <a:pt x="80375" y="359055"/>
                    <a:pt x="179527" y="359055"/>
                  </a:cubicBezTo>
                  <a:close/>
                </a:path>
              </a:pathLst>
            </a:custGeom>
            <a:gradFill>
              <a:gsLst>
                <a:gs pos="100000">
                  <a:srgbClr val="ED4D5B"/>
                </a:gs>
                <a:gs pos="0">
                  <a:srgbClr val="EF7951"/>
                </a:gs>
              </a:gsLst>
              <a:lin ang="5400000" scaled="1"/>
            </a:gradFill>
            <a:ln w="15200" cap="flat">
              <a:noFill/>
              <a:bevel/>
            </a:ln>
          </p:spPr>
          <p:txBody>
            <a:bodyPr wrap="square" lIns="36000" tIns="0" rIns="36000" bIns="0" rtlCol="0" anchor="ctr"/>
            <a:lstStyle/>
            <a:p>
              <a:pPr algn="ctr">
                <a:lnSpc>
                  <a:spcPct val="100000"/>
                </a:lnSpc>
              </a:pPr>
              <a:endParaRPr sz="1065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751949" y="1919840"/>
            <a:ext cx="205740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1" name="组合 15"/>
          <p:cNvGrpSpPr/>
          <p:nvPr/>
        </p:nvGrpSpPr>
        <p:grpSpPr>
          <a:xfrm>
            <a:off x="1567579" y="2529320"/>
            <a:ext cx="3717115" cy="1195909"/>
            <a:chOff x="3624779" y="2412339"/>
            <a:chExt cx="3717115" cy="1195909"/>
          </a:xfrm>
        </p:grpSpPr>
        <p:sp>
          <p:nvSpPr>
            <p:cNvPr id="12" name="文本框 11"/>
            <p:cNvSpPr txBox="1"/>
            <p:nvPr/>
          </p:nvSpPr>
          <p:spPr>
            <a:xfrm>
              <a:off x="3624780" y="2412339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624779" y="2794435"/>
              <a:ext cx="3717115" cy="8138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</a:t>
              </a:r>
              <a:r>
                <a:rPr lang="en-US" altLang="zh-CN" sz="10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field.The</a:t>
              </a: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user can demonstrate on a projector or computer, or presentation and make it film to be used in a wider field</a:t>
              </a:r>
            </a:p>
          </p:txBody>
        </p:sp>
      </p:grpSp>
      <p:grpSp>
        <p:nvGrpSpPr>
          <p:cNvPr id="14" name="组合 2"/>
          <p:cNvGrpSpPr/>
          <p:nvPr/>
        </p:nvGrpSpPr>
        <p:grpSpPr>
          <a:xfrm>
            <a:off x="6891060" y="1919840"/>
            <a:ext cx="4303239" cy="2260971"/>
            <a:chOff x="1300855" y="2328470"/>
            <a:chExt cx="4303239" cy="2260971"/>
          </a:xfrm>
        </p:grpSpPr>
        <p:sp>
          <p:nvSpPr>
            <p:cNvPr id="15" name="圆角矩形 227"/>
            <p:cNvSpPr/>
            <p:nvPr/>
          </p:nvSpPr>
          <p:spPr>
            <a:xfrm>
              <a:off x="1300855" y="2507997"/>
              <a:ext cx="4303239" cy="2081444"/>
            </a:xfrm>
            <a:prstGeom prst="roundRect">
              <a:avLst>
                <a:gd name="adj" fmla="val 11847"/>
              </a:avLst>
            </a:prstGeom>
            <a:solidFill>
              <a:srgbClr val="F7F7F7"/>
            </a:solidFill>
            <a:ln w="9525" cap="flat">
              <a:solidFill>
                <a:schemeClr val="bg1">
                  <a:lumMod val="75000"/>
                </a:schemeClr>
              </a:solidFill>
              <a:custDash>
                <a:ds d="380000" sp="120000"/>
              </a:custDash>
              <a:bevel/>
            </a:ln>
          </p:spPr>
          <p:txBody>
            <a:bodyPr wrap="square" lIns="0" tIns="0" rIns="0" bIns="0" rtlCol="0" anchor="ctr"/>
            <a:lstStyle/>
            <a:p>
              <a:endParaRPr sz="910" dirty="0">
                <a:solidFill>
                  <a:srgbClr val="3E3938"/>
                </a:solidFill>
                <a:cs typeface="+mn-ea"/>
                <a:sym typeface="+mn-lt"/>
              </a:endParaRPr>
            </a:p>
          </p:txBody>
        </p:sp>
        <p:sp>
          <p:nvSpPr>
            <p:cNvPr id="16" name="任意多边形 228"/>
            <p:cNvSpPr/>
            <p:nvPr/>
          </p:nvSpPr>
          <p:spPr>
            <a:xfrm>
              <a:off x="1495151" y="2328470"/>
              <a:ext cx="2432000" cy="359055"/>
            </a:xfrm>
            <a:custGeom>
              <a:avLst/>
              <a:gdLst>
                <a:gd name="rtl" fmla="*/ 30400 w 2432000"/>
                <a:gd name="rtt" fmla="*/ 30400 h 359055"/>
                <a:gd name="rtr" fmla="*/ 2401600 w 2432000"/>
                <a:gd name="rtb" fmla="*/ 328655 h 359055"/>
              </a:gdLst>
              <a:ahLst/>
              <a:cxnLst/>
              <a:rect l="rtl" t="rtt" r="rtr" b="rtb"/>
              <a:pathLst>
                <a:path w="2432000" h="359055">
                  <a:moveTo>
                    <a:pt x="179527" y="359055"/>
                  </a:moveTo>
                  <a:lnTo>
                    <a:pt x="2252473" y="359055"/>
                  </a:lnTo>
                  <a:cubicBezTo>
                    <a:pt x="2351622" y="359055"/>
                    <a:pt x="2432000" y="278681"/>
                    <a:pt x="2432000" y="179527"/>
                  </a:cubicBezTo>
                  <a:cubicBezTo>
                    <a:pt x="2432000" y="80375"/>
                    <a:pt x="2351622" y="0"/>
                    <a:pt x="2252473" y="0"/>
                  </a:cubicBezTo>
                  <a:lnTo>
                    <a:pt x="179527" y="0"/>
                  </a:lnTo>
                  <a:cubicBezTo>
                    <a:pt x="80375" y="0"/>
                    <a:pt x="0" y="80375"/>
                    <a:pt x="0" y="179527"/>
                  </a:cubicBezTo>
                  <a:cubicBezTo>
                    <a:pt x="0" y="278681"/>
                    <a:pt x="80375" y="359055"/>
                    <a:pt x="179527" y="359055"/>
                  </a:cubicBezTo>
                  <a:close/>
                </a:path>
              </a:pathLst>
            </a:custGeom>
            <a:gradFill>
              <a:gsLst>
                <a:gs pos="100000">
                  <a:srgbClr val="ED4D5B"/>
                </a:gs>
                <a:gs pos="0">
                  <a:srgbClr val="EF7951"/>
                </a:gs>
              </a:gsLst>
              <a:lin ang="5400000" scaled="1"/>
            </a:gradFill>
            <a:ln w="15200" cap="flat">
              <a:noFill/>
              <a:bevel/>
            </a:ln>
          </p:spPr>
          <p:txBody>
            <a:bodyPr wrap="square" lIns="36000" tIns="0" rIns="36000" bIns="0" rtlCol="0" anchor="ctr"/>
            <a:lstStyle/>
            <a:p>
              <a:pPr algn="ctr">
                <a:lnSpc>
                  <a:spcPct val="100000"/>
                </a:lnSpc>
              </a:pPr>
              <a:endParaRPr sz="1065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7269726" y="1918616"/>
            <a:ext cx="205740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8" name="组合 15"/>
          <p:cNvGrpSpPr/>
          <p:nvPr/>
        </p:nvGrpSpPr>
        <p:grpSpPr>
          <a:xfrm>
            <a:off x="7085356" y="2528096"/>
            <a:ext cx="3717115" cy="1195909"/>
            <a:chOff x="3624779" y="2412339"/>
            <a:chExt cx="3717115" cy="1195909"/>
          </a:xfrm>
        </p:grpSpPr>
        <p:sp>
          <p:nvSpPr>
            <p:cNvPr id="19" name="文本框 18"/>
            <p:cNvSpPr txBox="1"/>
            <p:nvPr/>
          </p:nvSpPr>
          <p:spPr>
            <a:xfrm>
              <a:off x="3624780" y="2412339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624779" y="2794435"/>
              <a:ext cx="3717115" cy="8138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</a:t>
              </a:r>
              <a:r>
                <a:rPr lang="en-US" altLang="zh-CN" sz="10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field.The</a:t>
              </a: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user can demonstrate on a projector or computer, or presentation and make it film to be used in a wider field</a:t>
              </a:r>
            </a:p>
          </p:txBody>
        </p:sp>
      </p:grpSp>
      <p:cxnSp>
        <p:nvCxnSpPr>
          <p:cNvPr id="21" name="直接连接符 8"/>
          <p:cNvCxnSpPr/>
          <p:nvPr/>
        </p:nvCxnSpPr>
        <p:spPr>
          <a:xfrm>
            <a:off x="1497942" y="4746850"/>
            <a:ext cx="919611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451047" y="4945286"/>
            <a:ext cx="2133781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51046" y="5327382"/>
            <a:ext cx="9243012" cy="46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user can demonstrate on a projector or computer, or presentation and make it film to be used in a wider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fieldThe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user can demonstrate on a projector or computer, or presentation and make it film to be used in a wider field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508" y="1654395"/>
            <a:ext cx="5739950" cy="3826633"/>
          </a:xfrm>
          <a:prstGeom prst="rect">
            <a:avLst/>
          </a:prstGeom>
        </p:spPr>
      </p:pic>
      <p:grpSp>
        <p:nvGrpSpPr>
          <p:cNvPr id="2" name="组 1"/>
          <p:cNvGrpSpPr/>
          <p:nvPr/>
        </p:nvGrpSpPr>
        <p:grpSpPr>
          <a:xfrm>
            <a:off x="438979" y="361122"/>
            <a:ext cx="11416792" cy="490330"/>
            <a:chOff x="438979" y="361122"/>
            <a:chExt cx="11416792" cy="490330"/>
          </a:xfrm>
        </p:grpSpPr>
        <p:sp>
          <p:nvSpPr>
            <p:cNvPr id="3" name="椭圆 2"/>
            <p:cNvSpPr>
              <a:spLocks noChangeAspect="1"/>
            </p:cNvSpPr>
            <p:nvPr/>
          </p:nvSpPr>
          <p:spPr>
            <a:xfrm>
              <a:off x="438979" y="361122"/>
              <a:ext cx="490330" cy="490330"/>
            </a:xfrm>
            <a:prstGeom prst="ellipse">
              <a:avLst/>
            </a:prstGeom>
            <a:gradFill>
              <a:gsLst>
                <a:gs pos="0">
                  <a:srgbClr val="EF7951"/>
                </a:gs>
                <a:gs pos="100000">
                  <a:srgbClr val="ED4D5B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" name="组 3"/>
            <p:cNvGrpSpPr/>
            <p:nvPr/>
          </p:nvGrpSpPr>
          <p:grpSpPr>
            <a:xfrm>
              <a:off x="1088372" y="392244"/>
              <a:ext cx="10767399" cy="414098"/>
              <a:chOff x="5527657" y="2302408"/>
              <a:chExt cx="10767399" cy="414098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5527657" y="2316396"/>
                <a:ext cx="48436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kumimoji="1"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kumimoji="1"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11670040" y="2302408"/>
                <a:ext cx="4625016" cy="286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The user can demonstrate on a projector or </a:t>
                </a: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computer,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8" name="ï$ľíḑe"/>
          <p:cNvSpPr/>
          <p:nvPr/>
        </p:nvSpPr>
        <p:spPr>
          <a:xfrm>
            <a:off x="5532739" y="1437423"/>
            <a:ext cx="692747" cy="692747"/>
          </a:xfrm>
          <a:prstGeom prst="ellipse">
            <a:avLst/>
          </a:prstGeom>
          <a:gradFill>
            <a:gsLst>
              <a:gs pos="0">
                <a:srgbClr val="EF7951"/>
              </a:gs>
              <a:gs pos="100000">
                <a:srgbClr val="ED4D5B"/>
              </a:gs>
            </a:gsLst>
            <a:lin ang="13500000" scaled="1"/>
          </a:gra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i$ľiḑè"/>
          <p:cNvSpPr/>
          <p:nvPr/>
        </p:nvSpPr>
        <p:spPr bwMode="auto">
          <a:xfrm>
            <a:off x="5751854" y="1698532"/>
            <a:ext cx="254516" cy="242728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iṡḻîḋe"/>
          <p:cNvSpPr/>
          <p:nvPr/>
        </p:nvSpPr>
        <p:spPr>
          <a:xfrm>
            <a:off x="5542004" y="2680384"/>
            <a:ext cx="692747" cy="692747"/>
          </a:xfrm>
          <a:prstGeom prst="ellipse">
            <a:avLst/>
          </a:prstGeom>
          <a:gradFill>
            <a:gsLst>
              <a:gs pos="0">
                <a:srgbClr val="EF7951"/>
              </a:gs>
              <a:gs pos="100000">
                <a:srgbClr val="ED4D5B"/>
              </a:gs>
            </a:gsLst>
            <a:lin ang="13500000" scaled="1"/>
          </a:gradFill>
          <a:ln w="12700"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sz="239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îśľíḓè"/>
          <p:cNvSpPr/>
          <p:nvPr/>
        </p:nvSpPr>
        <p:spPr bwMode="auto">
          <a:xfrm>
            <a:off x="5761118" y="2944788"/>
            <a:ext cx="254516" cy="231637"/>
          </a:xfrm>
          <a:custGeom>
            <a:avLst/>
            <a:gdLst>
              <a:gd name="T0" fmla="*/ 472622 w 604011"/>
              <a:gd name="T1" fmla="*/ 472622 w 604011"/>
              <a:gd name="T2" fmla="*/ 472622 w 604011"/>
              <a:gd name="T3" fmla="*/ 472622 w 604011"/>
              <a:gd name="T4" fmla="*/ 472622 w 604011"/>
              <a:gd name="T5" fmla="*/ 472622 w 604011"/>
              <a:gd name="T6" fmla="*/ 472622 w 604011"/>
              <a:gd name="T7" fmla="*/ 472622 w 604011"/>
              <a:gd name="T8" fmla="*/ 472622 w 604011"/>
              <a:gd name="T9" fmla="*/ 472622 w 604011"/>
              <a:gd name="T10" fmla="*/ 472622 w 604011"/>
              <a:gd name="T11" fmla="*/ 472622 w 604011"/>
              <a:gd name="T12" fmla="*/ 472622 w 604011"/>
              <a:gd name="T13" fmla="*/ 472622 w 604011"/>
              <a:gd name="T14" fmla="*/ 472622 w 604011"/>
              <a:gd name="T15" fmla="*/ 472622 w 604011"/>
              <a:gd name="T16" fmla="*/ 472622 w 604011"/>
              <a:gd name="T17" fmla="*/ 472622 w 604011"/>
              <a:gd name="T18" fmla="*/ 472622 w 604011"/>
              <a:gd name="T19" fmla="*/ 472622 w 604011"/>
              <a:gd name="T20" fmla="*/ 472622 w 604011"/>
              <a:gd name="T21" fmla="*/ 472622 w 604011"/>
              <a:gd name="T22" fmla="*/ 472622 w 604011"/>
              <a:gd name="T23" fmla="*/ 472622 w 604011"/>
              <a:gd name="T24" fmla="*/ 472622 w 604011"/>
              <a:gd name="T25" fmla="*/ 472622 w 604011"/>
              <a:gd name="T26" fmla="*/ 472622 w 604011"/>
              <a:gd name="T27" fmla="*/ 472622 w 604011"/>
              <a:gd name="T28" fmla="*/ 472622 w 604011"/>
              <a:gd name="T29" fmla="*/ 472622 w 604011"/>
              <a:gd name="T30" fmla="*/ 472622 w 604011"/>
              <a:gd name="T31" fmla="*/ 472622 w 604011"/>
              <a:gd name="T32" fmla="*/ 472622 w 604011"/>
              <a:gd name="T33" fmla="*/ 472622 w 604011"/>
              <a:gd name="T34" fmla="*/ 472622 w 604011"/>
              <a:gd name="T35" fmla="*/ 472622 w 604011"/>
              <a:gd name="T36" fmla="*/ 472622 w 604011"/>
              <a:gd name="T37" fmla="*/ 472622 w 604011"/>
              <a:gd name="T38" fmla="*/ 472622 w 604011"/>
              <a:gd name="T39" fmla="*/ 472622 w 604011"/>
              <a:gd name="T40" fmla="*/ 472622 w 604011"/>
              <a:gd name="T41" fmla="*/ 472622 w 604011"/>
              <a:gd name="T42" fmla="*/ 472622 w 604011"/>
              <a:gd name="T43" fmla="*/ 472622 w 604011"/>
              <a:gd name="T44" fmla="*/ 472622 w 604011"/>
              <a:gd name="T45" fmla="*/ 472622 w 604011"/>
              <a:gd name="T46" fmla="*/ 472622 w 604011"/>
              <a:gd name="T47" fmla="*/ 472622 w 604011"/>
              <a:gd name="T48" fmla="*/ 472622 w 604011"/>
              <a:gd name="T49" fmla="*/ 472622 w 604011"/>
              <a:gd name="T50" fmla="*/ 472622 w 604011"/>
              <a:gd name="T51" fmla="*/ 472622 w 604011"/>
              <a:gd name="T52" fmla="*/ 472622 w 604011"/>
              <a:gd name="T53" fmla="*/ 472622 w 604011"/>
              <a:gd name="T54" fmla="*/ 472622 w 604011"/>
              <a:gd name="T55" fmla="*/ 472622 w 604011"/>
              <a:gd name="T56" fmla="*/ 472622 w 604011"/>
              <a:gd name="T57" fmla="*/ 472622 w 604011"/>
              <a:gd name="T58" fmla="*/ 472622 w 604011"/>
              <a:gd name="T59" fmla="*/ 472622 w 604011"/>
              <a:gd name="T60" fmla="*/ 472622 w 604011"/>
              <a:gd name="T61" fmla="*/ 472622 w 604011"/>
              <a:gd name="T62" fmla="*/ 472622 w 604011"/>
              <a:gd name="T63" fmla="*/ 472622 w 604011"/>
              <a:gd name="T64" fmla="*/ 472622 w 604011"/>
              <a:gd name="T65" fmla="*/ 472622 w 604011"/>
              <a:gd name="T66" fmla="*/ 472622 w 604011"/>
              <a:gd name="T67" fmla="*/ 472622 w 604011"/>
              <a:gd name="T68" fmla="*/ 472622 w 604011"/>
              <a:gd name="T69" fmla="*/ 472622 w 604011"/>
              <a:gd name="T70" fmla="*/ 472622 w 604011"/>
              <a:gd name="T71" fmla="*/ 472622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20" h="1750">
                <a:moveTo>
                  <a:pt x="1536" y="0"/>
                </a:moveTo>
                <a:cubicBezTo>
                  <a:pt x="1332" y="0"/>
                  <a:pt x="1165" y="161"/>
                  <a:pt x="1154" y="363"/>
                </a:cubicBezTo>
                <a:lnTo>
                  <a:pt x="766" y="363"/>
                </a:lnTo>
                <a:cubicBezTo>
                  <a:pt x="755" y="161"/>
                  <a:pt x="588" y="0"/>
                  <a:pt x="384" y="0"/>
                </a:cubicBezTo>
                <a:cubicBezTo>
                  <a:pt x="172" y="0"/>
                  <a:pt x="0" y="173"/>
                  <a:pt x="0" y="384"/>
                </a:cubicBezTo>
                <a:cubicBezTo>
                  <a:pt x="0" y="596"/>
                  <a:pt x="172" y="768"/>
                  <a:pt x="384" y="768"/>
                </a:cubicBezTo>
                <a:cubicBezTo>
                  <a:pt x="447" y="768"/>
                  <a:pt x="506" y="751"/>
                  <a:pt x="559" y="724"/>
                </a:cubicBezTo>
                <a:lnTo>
                  <a:pt x="748" y="1046"/>
                </a:lnTo>
                <a:cubicBezTo>
                  <a:pt x="644" y="1115"/>
                  <a:pt x="576" y="1232"/>
                  <a:pt x="576" y="1366"/>
                </a:cubicBezTo>
                <a:cubicBezTo>
                  <a:pt x="576" y="1577"/>
                  <a:pt x="748" y="1750"/>
                  <a:pt x="960" y="1750"/>
                </a:cubicBezTo>
                <a:cubicBezTo>
                  <a:pt x="1172" y="1750"/>
                  <a:pt x="1344" y="1577"/>
                  <a:pt x="1344" y="1366"/>
                </a:cubicBezTo>
                <a:cubicBezTo>
                  <a:pt x="1344" y="1233"/>
                  <a:pt x="1276" y="1115"/>
                  <a:pt x="1173" y="1046"/>
                </a:cubicBezTo>
                <a:lnTo>
                  <a:pt x="1362" y="724"/>
                </a:lnTo>
                <a:cubicBezTo>
                  <a:pt x="1414" y="752"/>
                  <a:pt x="1473" y="768"/>
                  <a:pt x="1536" y="768"/>
                </a:cubicBezTo>
                <a:cubicBezTo>
                  <a:pt x="1748" y="768"/>
                  <a:pt x="1920" y="596"/>
                  <a:pt x="1920" y="384"/>
                </a:cubicBezTo>
                <a:cubicBezTo>
                  <a:pt x="1920" y="173"/>
                  <a:pt x="1748" y="0"/>
                  <a:pt x="1536" y="0"/>
                </a:cubicBezTo>
                <a:close/>
                <a:moveTo>
                  <a:pt x="307" y="623"/>
                </a:moveTo>
                <a:cubicBezTo>
                  <a:pt x="307" y="623"/>
                  <a:pt x="358" y="597"/>
                  <a:pt x="337" y="548"/>
                </a:cubicBezTo>
                <a:cubicBezTo>
                  <a:pt x="327" y="550"/>
                  <a:pt x="301" y="555"/>
                  <a:pt x="280" y="557"/>
                </a:cubicBezTo>
                <a:cubicBezTo>
                  <a:pt x="259" y="560"/>
                  <a:pt x="241" y="548"/>
                  <a:pt x="237" y="537"/>
                </a:cubicBezTo>
                <a:cubicBezTo>
                  <a:pt x="233" y="527"/>
                  <a:pt x="244" y="508"/>
                  <a:pt x="240" y="502"/>
                </a:cubicBezTo>
                <a:cubicBezTo>
                  <a:pt x="235" y="496"/>
                  <a:pt x="219" y="479"/>
                  <a:pt x="225" y="464"/>
                </a:cubicBezTo>
                <a:cubicBezTo>
                  <a:pt x="230" y="449"/>
                  <a:pt x="228" y="442"/>
                  <a:pt x="228" y="442"/>
                </a:cubicBezTo>
                <a:cubicBezTo>
                  <a:pt x="228" y="442"/>
                  <a:pt x="197" y="436"/>
                  <a:pt x="195" y="425"/>
                </a:cubicBezTo>
                <a:cubicBezTo>
                  <a:pt x="192" y="414"/>
                  <a:pt x="236" y="346"/>
                  <a:pt x="236" y="346"/>
                </a:cubicBezTo>
                <a:cubicBezTo>
                  <a:pt x="236" y="346"/>
                  <a:pt x="227" y="330"/>
                  <a:pt x="224" y="321"/>
                </a:cubicBezTo>
                <a:cubicBezTo>
                  <a:pt x="222" y="312"/>
                  <a:pt x="224" y="265"/>
                  <a:pt x="253" y="211"/>
                </a:cubicBezTo>
                <a:cubicBezTo>
                  <a:pt x="281" y="157"/>
                  <a:pt x="347" y="138"/>
                  <a:pt x="434" y="149"/>
                </a:cubicBezTo>
                <a:cubicBezTo>
                  <a:pt x="521" y="160"/>
                  <a:pt x="573" y="248"/>
                  <a:pt x="573" y="301"/>
                </a:cubicBezTo>
                <a:cubicBezTo>
                  <a:pt x="573" y="406"/>
                  <a:pt x="499" y="455"/>
                  <a:pt x="498" y="493"/>
                </a:cubicBezTo>
                <a:cubicBezTo>
                  <a:pt x="496" y="561"/>
                  <a:pt x="573" y="623"/>
                  <a:pt x="573" y="623"/>
                </a:cubicBezTo>
                <a:lnTo>
                  <a:pt x="307" y="623"/>
                </a:lnTo>
                <a:close/>
                <a:moveTo>
                  <a:pt x="883" y="1604"/>
                </a:moveTo>
                <a:cubicBezTo>
                  <a:pt x="883" y="1604"/>
                  <a:pt x="934" y="1579"/>
                  <a:pt x="913" y="1529"/>
                </a:cubicBezTo>
                <a:cubicBezTo>
                  <a:pt x="904" y="1531"/>
                  <a:pt x="877" y="1536"/>
                  <a:pt x="856" y="1539"/>
                </a:cubicBezTo>
                <a:cubicBezTo>
                  <a:pt x="835" y="1541"/>
                  <a:pt x="817" y="1529"/>
                  <a:pt x="813" y="1518"/>
                </a:cubicBezTo>
                <a:cubicBezTo>
                  <a:pt x="809" y="1508"/>
                  <a:pt x="820" y="1489"/>
                  <a:pt x="816" y="1483"/>
                </a:cubicBezTo>
                <a:cubicBezTo>
                  <a:pt x="811" y="1477"/>
                  <a:pt x="795" y="1460"/>
                  <a:pt x="801" y="1445"/>
                </a:cubicBezTo>
                <a:cubicBezTo>
                  <a:pt x="806" y="1430"/>
                  <a:pt x="804" y="1423"/>
                  <a:pt x="804" y="1423"/>
                </a:cubicBezTo>
                <a:cubicBezTo>
                  <a:pt x="804" y="1423"/>
                  <a:pt x="773" y="1417"/>
                  <a:pt x="771" y="1406"/>
                </a:cubicBezTo>
                <a:cubicBezTo>
                  <a:pt x="768" y="1395"/>
                  <a:pt x="812" y="1327"/>
                  <a:pt x="812" y="1327"/>
                </a:cubicBezTo>
                <a:cubicBezTo>
                  <a:pt x="812" y="1327"/>
                  <a:pt x="803" y="1311"/>
                  <a:pt x="800" y="1302"/>
                </a:cubicBezTo>
                <a:cubicBezTo>
                  <a:pt x="798" y="1293"/>
                  <a:pt x="800" y="1246"/>
                  <a:pt x="829" y="1192"/>
                </a:cubicBezTo>
                <a:cubicBezTo>
                  <a:pt x="857" y="1139"/>
                  <a:pt x="923" y="1119"/>
                  <a:pt x="1010" y="1130"/>
                </a:cubicBezTo>
                <a:cubicBezTo>
                  <a:pt x="1097" y="1141"/>
                  <a:pt x="1149" y="1229"/>
                  <a:pt x="1149" y="1282"/>
                </a:cubicBezTo>
                <a:cubicBezTo>
                  <a:pt x="1149" y="1388"/>
                  <a:pt x="1075" y="1436"/>
                  <a:pt x="1074" y="1474"/>
                </a:cubicBezTo>
                <a:cubicBezTo>
                  <a:pt x="1072" y="1542"/>
                  <a:pt x="1149" y="1604"/>
                  <a:pt x="1149" y="1604"/>
                </a:cubicBezTo>
                <a:lnTo>
                  <a:pt x="883" y="1604"/>
                </a:lnTo>
                <a:close/>
                <a:moveTo>
                  <a:pt x="1135" y="1026"/>
                </a:moveTo>
                <a:cubicBezTo>
                  <a:pt x="1082" y="999"/>
                  <a:pt x="1023" y="982"/>
                  <a:pt x="960" y="982"/>
                </a:cubicBezTo>
                <a:cubicBezTo>
                  <a:pt x="897" y="982"/>
                  <a:pt x="838" y="998"/>
                  <a:pt x="785" y="1026"/>
                </a:cubicBezTo>
                <a:lnTo>
                  <a:pt x="596" y="704"/>
                </a:lnTo>
                <a:cubicBezTo>
                  <a:pt x="694" y="639"/>
                  <a:pt x="759" y="530"/>
                  <a:pt x="766" y="406"/>
                </a:cubicBezTo>
                <a:lnTo>
                  <a:pt x="1154" y="406"/>
                </a:lnTo>
                <a:cubicBezTo>
                  <a:pt x="1161" y="530"/>
                  <a:pt x="1226" y="639"/>
                  <a:pt x="1324" y="704"/>
                </a:cubicBezTo>
                <a:lnTo>
                  <a:pt x="1135" y="1026"/>
                </a:lnTo>
                <a:close/>
                <a:moveTo>
                  <a:pt x="1459" y="623"/>
                </a:moveTo>
                <a:cubicBezTo>
                  <a:pt x="1459" y="623"/>
                  <a:pt x="1510" y="597"/>
                  <a:pt x="1489" y="548"/>
                </a:cubicBezTo>
                <a:cubicBezTo>
                  <a:pt x="1479" y="550"/>
                  <a:pt x="1453" y="555"/>
                  <a:pt x="1432" y="557"/>
                </a:cubicBezTo>
                <a:cubicBezTo>
                  <a:pt x="1411" y="560"/>
                  <a:pt x="1393" y="548"/>
                  <a:pt x="1389" y="537"/>
                </a:cubicBezTo>
                <a:cubicBezTo>
                  <a:pt x="1385" y="527"/>
                  <a:pt x="1396" y="508"/>
                  <a:pt x="1392" y="502"/>
                </a:cubicBezTo>
                <a:cubicBezTo>
                  <a:pt x="1387" y="496"/>
                  <a:pt x="1371" y="479"/>
                  <a:pt x="1377" y="464"/>
                </a:cubicBezTo>
                <a:cubicBezTo>
                  <a:pt x="1382" y="449"/>
                  <a:pt x="1380" y="442"/>
                  <a:pt x="1380" y="442"/>
                </a:cubicBezTo>
                <a:cubicBezTo>
                  <a:pt x="1380" y="442"/>
                  <a:pt x="1350" y="436"/>
                  <a:pt x="1347" y="425"/>
                </a:cubicBezTo>
                <a:cubicBezTo>
                  <a:pt x="1344" y="414"/>
                  <a:pt x="1388" y="346"/>
                  <a:pt x="1388" y="346"/>
                </a:cubicBezTo>
                <a:cubicBezTo>
                  <a:pt x="1388" y="346"/>
                  <a:pt x="1379" y="330"/>
                  <a:pt x="1376" y="321"/>
                </a:cubicBezTo>
                <a:cubicBezTo>
                  <a:pt x="1374" y="312"/>
                  <a:pt x="1376" y="265"/>
                  <a:pt x="1405" y="211"/>
                </a:cubicBezTo>
                <a:cubicBezTo>
                  <a:pt x="1433" y="157"/>
                  <a:pt x="1499" y="138"/>
                  <a:pt x="1586" y="149"/>
                </a:cubicBezTo>
                <a:cubicBezTo>
                  <a:pt x="1673" y="160"/>
                  <a:pt x="1725" y="248"/>
                  <a:pt x="1725" y="301"/>
                </a:cubicBezTo>
                <a:cubicBezTo>
                  <a:pt x="1725" y="406"/>
                  <a:pt x="1651" y="455"/>
                  <a:pt x="1650" y="493"/>
                </a:cubicBezTo>
                <a:cubicBezTo>
                  <a:pt x="1648" y="561"/>
                  <a:pt x="1725" y="623"/>
                  <a:pt x="1725" y="623"/>
                </a:cubicBezTo>
                <a:lnTo>
                  <a:pt x="1459" y="6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ïşļïḓè"/>
          <p:cNvSpPr/>
          <p:nvPr/>
        </p:nvSpPr>
        <p:spPr>
          <a:xfrm>
            <a:off x="5538486" y="4051249"/>
            <a:ext cx="692747" cy="692747"/>
          </a:xfrm>
          <a:prstGeom prst="ellipse">
            <a:avLst/>
          </a:prstGeom>
          <a:gradFill>
            <a:gsLst>
              <a:gs pos="0">
                <a:srgbClr val="EF7951"/>
              </a:gs>
              <a:gs pos="100000">
                <a:srgbClr val="ED4D5B"/>
              </a:gs>
            </a:gsLst>
            <a:lin ang="13500000" scaled="1"/>
          </a:gra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isḻïḋè"/>
          <p:cNvSpPr/>
          <p:nvPr/>
        </p:nvSpPr>
        <p:spPr bwMode="auto">
          <a:xfrm>
            <a:off x="5761118" y="4321767"/>
            <a:ext cx="254513" cy="254129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îṥļíḋê"/>
          <p:cNvSpPr/>
          <p:nvPr/>
        </p:nvSpPr>
        <p:spPr>
          <a:xfrm>
            <a:off x="5516530" y="5385645"/>
            <a:ext cx="692747" cy="692747"/>
          </a:xfrm>
          <a:prstGeom prst="ellipse">
            <a:avLst/>
          </a:prstGeom>
          <a:gradFill>
            <a:gsLst>
              <a:gs pos="0">
                <a:srgbClr val="EF7951"/>
              </a:gs>
              <a:gs pos="100000">
                <a:srgbClr val="ED4D5B"/>
              </a:gs>
            </a:gsLst>
            <a:lin ang="13500000" scaled="1"/>
          </a:gradFill>
          <a:ln w="12700"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sz="239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î$liḓè"/>
          <p:cNvSpPr/>
          <p:nvPr/>
        </p:nvSpPr>
        <p:spPr bwMode="auto">
          <a:xfrm>
            <a:off x="5735646" y="5604973"/>
            <a:ext cx="254515" cy="254091"/>
          </a:xfrm>
          <a:custGeom>
            <a:avLst/>
            <a:gdLst>
              <a:gd name="T0" fmla="*/ 485 w 485"/>
              <a:gd name="T1" fmla="*/ 230 h 485"/>
              <a:gd name="T2" fmla="*/ 430 w 485"/>
              <a:gd name="T3" fmla="*/ 175 h 485"/>
              <a:gd name="T4" fmla="*/ 406 w 485"/>
              <a:gd name="T5" fmla="*/ 175 h 485"/>
              <a:gd name="T6" fmla="*/ 462 w 485"/>
              <a:gd name="T7" fmla="*/ 119 h 485"/>
              <a:gd name="T8" fmla="*/ 405 w 485"/>
              <a:gd name="T9" fmla="*/ 62 h 485"/>
              <a:gd name="T10" fmla="*/ 327 w 485"/>
              <a:gd name="T11" fmla="*/ 62 h 485"/>
              <a:gd name="T12" fmla="*/ 310 w 485"/>
              <a:gd name="T13" fmla="*/ 79 h 485"/>
              <a:gd name="T14" fmla="*/ 310 w 485"/>
              <a:gd name="T15" fmla="*/ 0 h 485"/>
              <a:gd name="T16" fmla="*/ 230 w 485"/>
              <a:gd name="T17" fmla="*/ 0 h 485"/>
              <a:gd name="T18" fmla="*/ 175 w 485"/>
              <a:gd name="T19" fmla="*/ 55 h 485"/>
              <a:gd name="T20" fmla="*/ 175 w 485"/>
              <a:gd name="T21" fmla="*/ 79 h 485"/>
              <a:gd name="T22" fmla="*/ 119 w 485"/>
              <a:gd name="T23" fmla="*/ 23 h 485"/>
              <a:gd name="T24" fmla="*/ 62 w 485"/>
              <a:gd name="T25" fmla="*/ 80 h 485"/>
              <a:gd name="T26" fmla="*/ 62 w 485"/>
              <a:gd name="T27" fmla="*/ 158 h 485"/>
              <a:gd name="T28" fmla="*/ 79 w 485"/>
              <a:gd name="T29" fmla="*/ 175 h 485"/>
              <a:gd name="T30" fmla="*/ 0 w 485"/>
              <a:gd name="T31" fmla="*/ 175 h 485"/>
              <a:gd name="T32" fmla="*/ 0 w 485"/>
              <a:gd name="T33" fmla="*/ 255 h 485"/>
              <a:gd name="T34" fmla="*/ 55 w 485"/>
              <a:gd name="T35" fmla="*/ 310 h 485"/>
              <a:gd name="T36" fmla="*/ 79 w 485"/>
              <a:gd name="T37" fmla="*/ 310 h 485"/>
              <a:gd name="T38" fmla="*/ 23 w 485"/>
              <a:gd name="T39" fmla="*/ 366 h 485"/>
              <a:gd name="T40" fmla="*/ 80 w 485"/>
              <a:gd name="T41" fmla="*/ 423 h 485"/>
              <a:gd name="T42" fmla="*/ 158 w 485"/>
              <a:gd name="T43" fmla="*/ 423 h 485"/>
              <a:gd name="T44" fmla="*/ 175 w 485"/>
              <a:gd name="T45" fmla="*/ 406 h 485"/>
              <a:gd name="T46" fmla="*/ 175 w 485"/>
              <a:gd name="T47" fmla="*/ 485 h 485"/>
              <a:gd name="T48" fmla="*/ 255 w 485"/>
              <a:gd name="T49" fmla="*/ 485 h 485"/>
              <a:gd name="T50" fmla="*/ 310 w 485"/>
              <a:gd name="T51" fmla="*/ 430 h 485"/>
              <a:gd name="T52" fmla="*/ 310 w 485"/>
              <a:gd name="T53" fmla="*/ 406 h 485"/>
              <a:gd name="T54" fmla="*/ 366 w 485"/>
              <a:gd name="T55" fmla="*/ 462 h 485"/>
              <a:gd name="T56" fmla="*/ 423 w 485"/>
              <a:gd name="T57" fmla="*/ 405 h 485"/>
              <a:gd name="T58" fmla="*/ 423 w 485"/>
              <a:gd name="T59" fmla="*/ 327 h 485"/>
              <a:gd name="T60" fmla="*/ 406 w 485"/>
              <a:gd name="T61" fmla="*/ 310 h 485"/>
              <a:gd name="T62" fmla="*/ 485 w 485"/>
              <a:gd name="T63" fmla="*/ 310 h 485"/>
              <a:gd name="T64" fmla="*/ 485 w 485"/>
              <a:gd name="T65" fmla="*/ 230 h 485"/>
              <a:gd name="T66" fmla="*/ 243 w 485"/>
              <a:gd name="T67" fmla="*/ 343 h 485"/>
              <a:gd name="T68" fmla="*/ 143 w 485"/>
              <a:gd name="T69" fmla="*/ 243 h 485"/>
              <a:gd name="T70" fmla="*/ 243 w 485"/>
              <a:gd name="T71" fmla="*/ 143 h 485"/>
              <a:gd name="T72" fmla="*/ 343 w 485"/>
              <a:gd name="T73" fmla="*/ 243 h 485"/>
              <a:gd name="T74" fmla="*/ 243 w 485"/>
              <a:gd name="T75" fmla="*/ 343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5" h="485">
                <a:moveTo>
                  <a:pt x="485" y="230"/>
                </a:moveTo>
                <a:cubicBezTo>
                  <a:pt x="485" y="200"/>
                  <a:pt x="460" y="175"/>
                  <a:pt x="430" y="175"/>
                </a:cubicBezTo>
                <a:lnTo>
                  <a:pt x="406" y="175"/>
                </a:lnTo>
                <a:lnTo>
                  <a:pt x="462" y="119"/>
                </a:lnTo>
                <a:lnTo>
                  <a:pt x="405" y="62"/>
                </a:lnTo>
                <a:cubicBezTo>
                  <a:pt x="384" y="41"/>
                  <a:pt x="349" y="41"/>
                  <a:pt x="327" y="62"/>
                </a:cubicBezTo>
                <a:lnTo>
                  <a:pt x="310" y="79"/>
                </a:lnTo>
                <a:lnTo>
                  <a:pt x="310" y="0"/>
                </a:lnTo>
                <a:lnTo>
                  <a:pt x="230" y="0"/>
                </a:lnTo>
                <a:cubicBezTo>
                  <a:pt x="200" y="0"/>
                  <a:pt x="175" y="25"/>
                  <a:pt x="175" y="55"/>
                </a:cubicBezTo>
                <a:lnTo>
                  <a:pt x="175" y="79"/>
                </a:lnTo>
                <a:lnTo>
                  <a:pt x="119" y="23"/>
                </a:lnTo>
                <a:lnTo>
                  <a:pt x="62" y="80"/>
                </a:lnTo>
                <a:cubicBezTo>
                  <a:pt x="41" y="102"/>
                  <a:pt x="41" y="137"/>
                  <a:pt x="62" y="158"/>
                </a:cubicBezTo>
                <a:lnTo>
                  <a:pt x="79" y="175"/>
                </a:lnTo>
                <a:lnTo>
                  <a:pt x="0" y="175"/>
                </a:lnTo>
                <a:lnTo>
                  <a:pt x="0" y="255"/>
                </a:lnTo>
                <a:cubicBezTo>
                  <a:pt x="0" y="286"/>
                  <a:pt x="25" y="310"/>
                  <a:pt x="55" y="310"/>
                </a:cubicBezTo>
                <a:lnTo>
                  <a:pt x="79" y="310"/>
                </a:lnTo>
                <a:lnTo>
                  <a:pt x="23" y="366"/>
                </a:lnTo>
                <a:lnTo>
                  <a:pt x="80" y="423"/>
                </a:lnTo>
                <a:cubicBezTo>
                  <a:pt x="102" y="445"/>
                  <a:pt x="137" y="445"/>
                  <a:pt x="158" y="423"/>
                </a:cubicBezTo>
                <a:lnTo>
                  <a:pt x="175" y="406"/>
                </a:lnTo>
                <a:lnTo>
                  <a:pt x="175" y="485"/>
                </a:lnTo>
                <a:lnTo>
                  <a:pt x="255" y="485"/>
                </a:lnTo>
                <a:cubicBezTo>
                  <a:pt x="286" y="485"/>
                  <a:pt x="310" y="460"/>
                  <a:pt x="310" y="430"/>
                </a:cubicBezTo>
                <a:lnTo>
                  <a:pt x="310" y="406"/>
                </a:lnTo>
                <a:lnTo>
                  <a:pt x="366" y="462"/>
                </a:lnTo>
                <a:lnTo>
                  <a:pt x="423" y="405"/>
                </a:lnTo>
                <a:cubicBezTo>
                  <a:pt x="445" y="384"/>
                  <a:pt x="445" y="349"/>
                  <a:pt x="423" y="327"/>
                </a:cubicBezTo>
                <a:lnTo>
                  <a:pt x="406" y="310"/>
                </a:lnTo>
                <a:lnTo>
                  <a:pt x="485" y="310"/>
                </a:lnTo>
                <a:lnTo>
                  <a:pt x="485" y="230"/>
                </a:lnTo>
                <a:close/>
                <a:moveTo>
                  <a:pt x="243" y="343"/>
                </a:moveTo>
                <a:cubicBezTo>
                  <a:pt x="187" y="343"/>
                  <a:pt x="143" y="298"/>
                  <a:pt x="143" y="243"/>
                </a:cubicBezTo>
                <a:cubicBezTo>
                  <a:pt x="143" y="187"/>
                  <a:pt x="187" y="143"/>
                  <a:pt x="243" y="143"/>
                </a:cubicBezTo>
                <a:cubicBezTo>
                  <a:pt x="298" y="143"/>
                  <a:pt x="343" y="187"/>
                  <a:pt x="343" y="243"/>
                </a:cubicBezTo>
                <a:cubicBezTo>
                  <a:pt x="343" y="298"/>
                  <a:pt x="298" y="343"/>
                  <a:pt x="243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íSḻïďe"/>
          <p:cNvSpPr/>
          <p:nvPr/>
        </p:nvSpPr>
        <p:spPr>
          <a:xfrm>
            <a:off x="0" y="4204774"/>
            <a:ext cx="4906345" cy="2070384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</p:spPr>
        <p:txBody>
          <a:bodyPr wrap="none" anchor="ctr">
            <a:norm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7" name="组合 30"/>
          <p:cNvGrpSpPr/>
          <p:nvPr/>
        </p:nvGrpSpPr>
        <p:grpSpPr>
          <a:xfrm>
            <a:off x="6161469" y="5281440"/>
            <a:ext cx="4259123" cy="781752"/>
            <a:chOff x="1759685" y="2349127"/>
            <a:chExt cx="4259123" cy="781752"/>
          </a:xfrm>
        </p:grpSpPr>
        <p:sp>
          <p:nvSpPr>
            <p:cNvPr id="18" name="文本框 17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759685" y="2687681"/>
              <a:ext cx="4259123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0" name="组合 38"/>
          <p:cNvGrpSpPr/>
          <p:nvPr/>
        </p:nvGrpSpPr>
        <p:grpSpPr>
          <a:xfrm>
            <a:off x="6161470" y="4045986"/>
            <a:ext cx="4259123" cy="781752"/>
            <a:chOff x="1759685" y="2349127"/>
            <a:chExt cx="4259123" cy="781752"/>
          </a:xfrm>
        </p:grpSpPr>
        <p:sp>
          <p:nvSpPr>
            <p:cNvPr id="21" name="文本框 20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759685" y="2687681"/>
              <a:ext cx="4259123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3" name="组合 41"/>
          <p:cNvGrpSpPr/>
          <p:nvPr/>
        </p:nvGrpSpPr>
        <p:grpSpPr>
          <a:xfrm>
            <a:off x="6161471" y="2665015"/>
            <a:ext cx="4259123" cy="781752"/>
            <a:chOff x="1759685" y="2349127"/>
            <a:chExt cx="4259123" cy="781752"/>
          </a:xfrm>
        </p:grpSpPr>
        <p:sp>
          <p:nvSpPr>
            <p:cNvPr id="24" name="文本框 23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759685" y="2687681"/>
              <a:ext cx="4259123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6" name="组合 44"/>
          <p:cNvGrpSpPr/>
          <p:nvPr/>
        </p:nvGrpSpPr>
        <p:grpSpPr>
          <a:xfrm>
            <a:off x="6176820" y="1390645"/>
            <a:ext cx="4243775" cy="781752"/>
            <a:chOff x="1759685" y="2349127"/>
            <a:chExt cx="4243775" cy="781752"/>
          </a:xfrm>
        </p:grpSpPr>
        <p:sp>
          <p:nvSpPr>
            <p:cNvPr id="27" name="文本框 26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759685" y="2687681"/>
              <a:ext cx="4243775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1" name="组合 55"/>
          <p:cNvGrpSpPr/>
          <p:nvPr/>
        </p:nvGrpSpPr>
        <p:grpSpPr>
          <a:xfrm>
            <a:off x="996752" y="4774833"/>
            <a:ext cx="2784999" cy="957185"/>
            <a:chOff x="1541719" y="2349127"/>
            <a:chExt cx="2784999" cy="957185"/>
          </a:xfrm>
        </p:grpSpPr>
        <p:sp>
          <p:nvSpPr>
            <p:cNvPr id="32" name="文本框 31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38979" y="361122"/>
            <a:ext cx="11416792" cy="490330"/>
            <a:chOff x="438979" y="361122"/>
            <a:chExt cx="11416792" cy="490330"/>
          </a:xfrm>
        </p:grpSpPr>
        <p:sp>
          <p:nvSpPr>
            <p:cNvPr id="3" name="椭圆 2"/>
            <p:cNvSpPr>
              <a:spLocks noChangeAspect="1"/>
            </p:cNvSpPr>
            <p:nvPr/>
          </p:nvSpPr>
          <p:spPr>
            <a:xfrm>
              <a:off x="438979" y="361122"/>
              <a:ext cx="490330" cy="490330"/>
            </a:xfrm>
            <a:prstGeom prst="ellipse">
              <a:avLst/>
            </a:prstGeom>
            <a:gradFill>
              <a:gsLst>
                <a:gs pos="0">
                  <a:srgbClr val="EF7951"/>
                </a:gs>
                <a:gs pos="100000">
                  <a:srgbClr val="ED4D5B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" name="组 3"/>
            <p:cNvGrpSpPr/>
            <p:nvPr/>
          </p:nvGrpSpPr>
          <p:grpSpPr>
            <a:xfrm>
              <a:off x="1088372" y="392244"/>
              <a:ext cx="10767399" cy="414098"/>
              <a:chOff x="5527657" y="2302408"/>
              <a:chExt cx="10767399" cy="414098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5527657" y="2316396"/>
                <a:ext cx="48436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kumimoji="1"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kumimoji="1"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11670040" y="2302408"/>
                <a:ext cx="4625016" cy="286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The user can demonstrate on a projector or </a:t>
                </a: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computer,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929309" y="1607587"/>
            <a:ext cx="10838329" cy="2816495"/>
            <a:chOff x="2757203" y="2472597"/>
            <a:chExt cx="5080663" cy="2704012"/>
          </a:xfrm>
        </p:grpSpPr>
        <p:grpSp>
          <p:nvGrpSpPr>
            <p:cNvPr id="8" name="组合 207"/>
            <p:cNvGrpSpPr/>
            <p:nvPr/>
          </p:nvGrpSpPr>
          <p:grpSpPr>
            <a:xfrm>
              <a:off x="2757203" y="2797079"/>
              <a:ext cx="71811" cy="2379530"/>
              <a:chOff x="1233203" y="2797079"/>
              <a:chExt cx="71811" cy="2379530"/>
            </a:xfrm>
          </p:grpSpPr>
          <p:sp>
            <p:nvSpPr>
              <p:cNvPr id="40" name="任意多边形 208"/>
              <p:cNvSpPr/>
              <p:nvPr/>
            </p:nvSpPr>
            <p:spPr>
              <a:xfrm>
                <a:off x="1233203" y="2793488"/>
                <a:ext cx="71811" cy="7181"/>
              </a:xfrm>
              <a:custGeom>
                <a:avLst/>
                <a:gdLst>
                  <a:gd name="rtl" fmla="*/ -332724 w 71811"/>
                  <a:gd name="rtt" fmla="*/ -68220 h 7181"/>
                  <a:gd name="rtr" fmla="*/ -28724 w 71811"/>
                  <a:gd name="rtb" fmla="*/ 75401 h 7181"/>
                </a:gdLst>
                <a:ahLst/>
                <a:cxnLst/>
                <a:rect l="rtl" t="rtt" r="rtr" b="rtb"/>
                <a:pathLst>
                  <a:path w="71811" h="7181" fill="none">
                    <a:moveTo>
                      <a:pt x="0" y="0"/>
                    </a:moveTo>
                    <a:lnTo>
                      <a:pt x="71811" y="0"/>
                    </a:lnTo>
                  </a:path>
                </a:pathLst>
              </a:custGeom>
              <a:solidFill>
                <a:srgbClr val="FFFFFF"/>
              </a:solidFill>
              <a:ln w="7600" cap="rnd">
                <a:solidFill>
                  <a:schemeClr val="bg1">
                    <a:lumMod val="85000"/>
                  </a:schemeClr>
                </a:solidFill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100</a:t>
                </a:r>
              </a:p>
            </p:txBody>
          </p:sp>
          <p:sp>
            <p:nvSpPr>
              <p:cNvPr id="41" name="任意多边形 209"/>
              <p:cNvSpPr/>
              <p:nvPr/>
            </p:nvSpPr>
            <p:spPr>
              <a:xfrm>
                <a:off x="1233203" y="3269394"/>
                <a:ext cx="71811" cy="7181"/>
              </a:xfrm>
              <a:custGeom>
                <a:avLst/>
                <a:gdLst>
                  <a:gd name="rtl" fmla="*/ -271924 w 71811"/>
                  <a:gd name="rtt" fmla="*/ -68220 h 7181"/>
                  <a:gd name="rtr" fmla="*/ -28724 w 71811"/>
                  <a:gd name="rtb" fmla="*/ 75401 h 7181"/>
                </a:gdLst>
                <a:ahLst/>
                <a:cxnLst/>
                <a:rect l="rtl" t="rtt" r="rtr" b="rtb"/>
                <a:pathLst>
                  <a:path w="71811" h="7181" fill="none">
                    <a:moveTo>
                      <a:pt x="0" y="0"/>
                    </a:moveTo>
                    <a:lnTo>
                      <a:pt x="71811" y="0"/>
                    </a:lnTo>
                  </a:path>
                </a:pathLst>
              </a:custGeom>
              <a:solidFill>
                <a:srgbClr val="FFFFFF"/>
              </a:solidFill>
              <a:ln w="7600" cap="rnd">
                <a:solidFill>
                  <a:schemeClr val="bg1">
                    <a:lumMod val="85000"/>
                  </a:schemeClr>
                </a:solidFill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5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80</a:t>
                </a:r>
              </a:p>
            </p:txBody>
          </p:sp>
          <p:sp>
            <p:nvSpPr>
              <p:cNvPr id="42" name="任意多边形 210"/>
              <p:cNvSpPr/>
              <p:nvPr/>
            </p:nvSpPr>
            <p:spPr>
              <a:xfrm>
                <a:off x="1233203" y="3745297"/>
                <a:ext cx="71811" cy="7181"/>
              </a:xfrm>
              <a:custGeom>
                <a:avLst/>
                <a:gdLst>
                  <a:gd name="rtl" fmla="*/ -271924 w 71811"/>
                  <a:gd name="rtt" fmla="*/ -68220 h 7181"/>
                  <a:gd name="rtr" fmla="*/ -28724 w 71811"/>
                  <a:gd name="rtb" fmla="*/ 75401 h 7181"/>
                </a:gdLst>
                <a:ahLst/>
                <a:cxnLst/>
                <a:rect l="rtl" t="rtt" r="rtr" b="rtb"/>
                <a:pathLst>
                  <a:path w="71811" h="7181" fill="none">
                    <a:moveTo>
                      <a:pt x="0" y="0"/>
                    </a:moveTo>
                    <a:lnTo>
                      <a:pt x="71811" y="0"/>
                    </a:lnTo>
                  </a:path>
                </a:pathLst>
              </a:custGeom>
              <a:solidFill>
                <a:srgbClr val="FFFFFF"/>
              </a:solidFill>
              <a:ln w="7600" cap="rnd">
                <a:solidFill>
                  <a:schemeClr val="bg1">
                    <a:lumMod val="85000"/>
                  </a:schemeClr>
                </a:solidFill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5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60</a:t>
                </a:r>
              </a:p>
            </p:txBody>
          </p:sp>
          <p:sp>
            <p:nvSpPr>
              <p:cNvPr id="43" name="任意多边形 211"/>
              <p:cNvSpPr/>
              <p:nvPr/>
            </p:nvSpPr>
            <p:spPr>
              <a:xfrm>
                <a:off x="1233203" y="4221209"/>
                <a:ext cx="71811" cy="7181"/>
              </a:xfrm>
              <a:custGeom>
                <a:avLst/>
                <a:gdLst>
                  <a:gd name="rtl" fmla="*/ -287124 w 71811"/>
                  <a:gd name="rtt" fmla="*/ -68220 h 7181"/>
                  <a:gd name="rtr" fmla="*/ -28724 w 71811"/>
                  <a:gd name="rtb" fmla="*/ 75401 h 7181"/>
                </a:gdLst>
                <a:ahLst/>
                <a:cxnLst/>
                <a:rect l="rtl" t="rtt" r="rtr" b="rtb"/>
                <a:pathLst>
                  <a:path w="71811" h="7181" fill="none">
                    <a:moveTo>
                      <a:pt x="0" y="0"/>
                    </a:moveTo>
                    <a:lnTo>
                      <a:pt x="71811" y="0"/>
                    </a:lnTo>
                  </a:path>
                </a:pathLst>
              </a:custGeom>
              <a:solidFill>
                <a:srgbClr val="FFFFFF"/>
              </a:solidFill>
              <a:ln w="7600" cap="rnd">
                <a:solidFill>
                  <a:schemeClr val="bg1">
                    <a:lumMod val="85000"/>
                  </a:schemeClr>
                </a:solidFill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5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40</a:t>
                </a:r>
              </a:p>
            </p:txBody>
          </p:sp>
          <p:sp>
            <p:nvSpPr>
              <p:cNvPr id="44" name="任意多边形 212"/>
              <p:cNvSpPr/>
              <p:nvPr/>
            </p:nvSpPr>
            <p:spPr>
              <a:xfrm>
                <a:off x="1233203" y="4697113"/>
                <a:ext cx="71811" cy="7181"/>
              </a:xfrm>
              <a:custGeom>
                <a:avLst/>
                <a:gdLst>
                  <a:gd name="rtl" fmla="*/ -287124 w 71811"/>
                  <a:gd name="rtt" fmla="*/ -68220 h 7181"/>
                  <a:gd name="rtr" fmla="*/ -28724 w 71811"/>
                  <a:gd name="rtb" fmla="*/ 75401 h 7181"/>
                </a:gdLst>
                <a:ahLst/>
                <a:cxnLst/>
                <a:rect l="rtl" t="rtt" r="rtr" b="rtb"/>
                <a:pathLst>
                  <a:path w="71811" h="7181" fill="none">
                    <a:moveTo>
                      <a:pt x="0" y="0"/>
                    </a:moveTo>
                    <a:lnTo>
                      <a:pt x="71811" y="0"/>
                    </a:lnTo>
                  </a:path>
                </a:pathLst>
              </a:custGeom>
              <a:solidFill>
                <a:srgbClr val="FFFFFF"/>
              </a:solidFill>
              <a:ln w="7600" cap="rnd">
                <a:solidFill>
                  <a:schemeClr val="bg1">
                    <a:lumMod val="85000"/>
                  </a:schemeClr>
                </a:solidFill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5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20</a:t>
                </a:r>
              </a:p>
            </p:txBody>
          </p:sp>
        </p:grpSp>
        <p:grpSp>
          <p:nvGrpSpPr>
            <p:cNvPr id="9" name="组合 213"/>
            <p:cNvGrpSpPr/>
            <p:nvPr/>
          </p:nvGrpSpPr>
          <p:grpSpPr>
            <a:xfrm>
              <a:off x="2981612" y="2472597"/>
              <a:ext cx="628347" cy="2704012"/>
              <a:chOff x="1457612" y="2472597"/>
              <a:chExt cx="628347" cy="2704012"/>
            </a:xfrm>
          </p:grpSpPr>
          <p:sp>
            <p:nvSpPr>
              <p:cNvPr id="36" name="任意多边形 214"/>
              <p:cNvSpPr/>
              <p:nvPr/>
            </p:nvSpPr>
            <p:spPr>
              <a:xfrm>
                <a:off x="1457612" y="3701296"/>
                <a:ext cx="209449" cy="1475312"/>
              </a:xfrm>
              <a:custGeom>
                <a:avLst/>
                <a:gdLst>
                  <a:gd name="rtl" fmla="*/ -16876 w 209449"/>
                  <a:gd name="rtt" fmla="*/ -143622 h 1475312"/>
                  <a:gd name="rtr" fmla="*/ 226324 w 209449"/>
                  <a:gd name="rtb" fmla="*/ 0 h 1475312"/>
                </a:gdLst>
                <a:ahLst/>
                <a:cxnLst/>
                <a:rect l="rtl" t="rtt" r="rtr" b="rtb"/>
                <a:pathLst>
                  <a:path w="209449" h="1475312">
                    <a:moveTo>
                      <a:pt x="0" y="0"/>
                    </a:moveTo>
                    <a:lnTo>
                      <a:pt x="209449" y="0"/>
                    </a:lnTo>
                    <a:lnTo>
                      <a:pt x="209449" y="1475312"/>
                    </a:lnTo>
                    <a:lnTo>
                      <a:pt x="0" y="1475312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EF7951"/>
                  </a:gs>
                  <a:gs pos="100000">
                    <a:srgbClr val="ED4D5B"/>
                  </a:gs>
                </a:gsLst>
                <a:lin ang="5400000" scaled="1"/>
              </a:gradFill>
              <a:ln w="7600" cap="rnd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5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62</a:t>
                </a:r>
              </a:p>
            </p:txBody>
          </p:sp>
          <p:sp>
            <p:nvSpPr>
              <p:cNvPr id="37" name="任意多边形 215"/>
              <p:cNvSpPr/>
              <p:nvPr/>
            </p:nvSpPr>
            <p:spPr>
              <a:xfrm>
                <a:off x="1667061" y="3320574"/>
                <a:ext cx="209449" cy="1856034"/>
              </a:xfrm>
              <a:custGeom>
                <a:avLst/>
                <a:gdLst>
                  <a:gd name="rtl" fmla="*/ -16876 w 209449"/>
                  <a:gd name="rtt" fmla="*/ -143622 h 1856034"/>
                  <a:gd name="rtr" fmla="*/ 226324 w 209449"/>
                  <a:gd name="rtb" fmla="*/ 0 h 1856034"/>
                </a:gdLst>
                <a:ahLst/>
                <a:cxnLst/>
                <a:rect l="rtl" t="rtt" r="rtr" b="rtb"/>
                <a:pathLst>
                  <a:path w="209449" h="1856034">
                    <a:moveTo>
                      <a:pt x="0" y="0"/>
                    </a:moveTo>
                    <a:lnTo>
                      <a:pt x="209449" y="0"/>
                    </a:lnTo>
                    <a:lnTo>
                      <a:pt x="209449" y="1856034"/>
                    </a:lnTo>
                    <a:lnTo>
                      <a:pt x="0" y="18560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600" cap="rnd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5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78</a:t>
                </a:r>
              </a:p>
            </p:txBody>
          </p:sp>
          <p:sp>
            <p:nvSpPr>
              <p:cNvPr id="38" name="任意多边形 216"/>
              <p:cNvSpPr/>
              <p:nvPr/>
            </p:nvSpPr>
            <p:spPr>
              <a:xfrm>
                <a:off x="1876510" y="2963648"/>
                <a:ext cx="209449" cy="2212960"/>
              </a:xfrm>
              <a:custGeom>
                <a:avLst/>
                <a:gdLst>
                  <a:gd name="rtl" fmla="*/ -16876 w 209449"/>
                  <a:gd name="rtt" fmla="*/ -143622 h 2212960"/>
                  <a:gd name="rtr" fmla="*/ 226324 w 209449"/>
                  <a:gd name="rtb" fmla="*/ 0 h 2212960"/>
                </a:gdLst>
                <a:ahLst/>
                <a:cxnLst/>
                <a:rect l="rtl" t="rtt" r="rtr" b="rtb"/>
                <a:pathLst>
                  <a:path w="209449" h="2212960">
                    <a:moveTo>
                      <a:pt x="0" y="0"/>
                    </a:moveTo>
                    <a:lnTo>
                      <a:pt x="209449" y="0"/>
                    </a:lnTo>
                    <a:lnTo>
                      <a:pt x="209449" y="2212960"/>
                    </a:lnTo>
                    <a:lnTo>
                      <a:pt x="0" y="221296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EF7951"/>
                  </a:gs>
                  <a:gs pos="0">
                    <a:srgbClr val="ED4D5B"/>
                  </a:gs>
                </a:gsLst>
                <a:lin ang="5400000" scaled="1"/>
              </a:gradFill>
              <a:ln w="7600" cap="rnd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5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93</a:t>
                </a:r>
              </a:p>
            </p:txBody>
          </p:sp>
          <p:sp>
            <p:nvSpPr>
              <p:cNvPr id="39" name="Text 149"/>
              <p:cNvSpPr txBox="1"/>
              <p:nvPr/>
            </p:nvSpPr>
            <p:spPr>
              <a:xfrm>
                <a:off x="1433585" y="5207008"/>
                <a:ext cx="676400" cy="205200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5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Category 1</a:t>
                </a:r>
              </a:p>
            </p:txBody>
          </p:sp>
        </p:grpSp>
        <p:grpSp>
          <p:nvGrpSpPr>
            <p:cNvPr id="10" name="组合 217"/>
            <p:cNvGrpSpPr/>
            <p:nvPr/>
          </p:nvGrpSpPr>
          <p:grpSpPr>
            <a:xfrm>
              <a:off x="3798459" y="2472597"/>
              <a:ext cx="628347" cy="2704012"/>
              <a:chOff x="2274459" y="2472597"/>
              <a:chExt cx="628347" cy="2704012"/>
            </a:xfrm>
          </p:grpSpPr>
          <p:sp>
            <p:nvSpPr>
              <p:cNvPr id="32" name="任意多边形 218"/>
              <p:cNvSpPr/>
              <p:nvPr/>
            </p:nvSpPr>
            <p:spPr>
              <a:xfrm>
                <a:off x="2274459" y="3867866"/>
                <a:ext cx="209449" cy="1308743"/>
              </a:xfrm>
              <a:custGeom>
                <a:avLst/>
                <a:gdLst>
                  <a:gd name="rtl" fmla="*/ -16876 w 209449"/>
                  <a:gd name="rtt" fmla="*/ -143622 h 1308743"/>
                  <a:gd name="rtr" fmla="*/ 226324 w 209449"/>
                  <a:gd name="rtb" fmla="*/ 0 h 1308743"/>
                </a:gdLst>
                <a:ahLst/>
                <a:cxnLst/>
                <a:rect l="rtl" t="rtt" r="rtr" b="rtb"/>
                <a:pathLst>
                  <a:path w="209449" h="1308743">
                    <a:moveTo>
                      <a:pt x="0" y="0"/>
                    </a:moveTo>
                    <a:lnTo>
                      <a:pt x="209449" y="0"/>
                    </a:lnTo>
                    <a:lnTo>
                      <a:pt x="209449" y="1308743"/>
                    </a:lnTo>
                    <a:lnTo>
                      <a:pt x="0" y="1308743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EF7951"/>
                  </a:gs>
                  <a:gs pos="100000">
                    <a:srgbClr val="ED4D5B"/>
                  </a:gs>
                </a:gsLst>
                <a:lin ang="5400000" scaled="1"/>
              </a:gradFill>
              <a:ln w="7600" cap="rnd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5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55</a:t>
                </a:r>
              </a:p>
            </p:txBody>
          </p:sp>
          <p:sp>
            <p:nvSpPr>
              <p:cNvPr id="33" name="任意多边形 219"/>
              <p:cNvSpPr/>
              <p:nvPr/>
            </p:nvSpPr>
            <p:spPr>
              <a:xfrm>
                <a:off x="2483908" y="4105822"/>
                <a:ext cx="209449" cy="1070787"/>
              </a:xfrm>
              <a:custGeom>
                <a:avLst/>
                <a:gdLst>
                  <a:gd name="rtl" fmla="*/ -16876 w 209449"/>
                  <a:gd name="rtt" fmla="*/ -143622 h 1070787"/>
                  <a:gd name="rtr" fmla="*/ 226324 w 209449"/>
                  <a:gd name="rtb" fmla="*/ 0 h 1070787"/>
                </a:gdLst>
                <a:ahLst/>
                <a:cxnLst/>
                <a:rect l="rtl" t="rtt" r="rtr" b="rtb"/>
                <a:pathLst>
                  <a:path w="209449" h="1070787">
                    <a:moveTo>
                      <a:pt x="0" y="0"/>
                    </a:moveTo>
                    <a:lnTo>
                      <a:pt x="209449" y="0"/>
                    </a:lnTo>
                    <a:lnTo>
                      <a:pt x="209449" y="1070787"/>
                    </a:lnTo>
                    <a:lnTo>
                      <a:pt x="0" y="10707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600" cap="rnd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5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45</a:t>
                </a:r>
              </a:p>
            </p:txBody>
          </p:sp>
          <p:sp>
            <p:nvSpPr>
              <p:cNvPr id="34" name="任意多边形 220"/>
              <p:cNvSpPr/>
              <p:nvPr/>
            </p:nvSpPr>
            <p:spPr>
              <a:xfrm>
                <a:off x="2693357" y="2916057"/>
                <a:ext cx="209449" cy="2260552"/>
              </a:xfrm>
              <a:custGeom>
                <a:avLst/>
                <a:gdLst>
                  <a:gd name="rtl" fmla="*/ -16876 w 209449"/>
                  <a:gd name="rtt" fmla="*/ -143622 h 2260552"/>
                  <a:gd name="rtr" fmla="*/ 226324 w 209449"/>
                  <a:gd name="rtb" fmla="*/ 0 h 2260552"/>
                </a:gdLst>
                <a:ahLst/>
                <a:cxnLst/>
                <a:rect l="rtl" t="rtt" r="rtr" b="rtb"/>
                <a:pathLst>
                  <a:path w="209449" h="2260552">
                    <a:moveTo>
                      <a:pt x="0" y="0"/>
                    </a:moveTo>
                    <a:lnTo>
                      <a:pt x="209449" y="0"/>
                    </a:lnTo>
                    <a:lnTo>
                      <a:pt x="209449" y="2260552"/>
                    </a:lnTo>
                    <a:lnTo>
                      <a:pt x="0" y="2260552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EF7951"/>
                  </a:gs>
                  <a:gs pos="0">
                    <a:srgbClr val="ED4D5B"/>
                  </a:gs>
                </a:gsLst>
                <a:lin ang="5400000" scaled="1"/>
              </a:gradFill>
              <a:ln w="7600" cap="rnd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5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95</a:t>
                </a:r>
              </a:p>
            </p:txBody>
          </p:sp>
          <p:sp>
            <p:nvSpPr>
              <p:cNvPr id="35" name="Text 150"/>
              <p:cNvSpPr txBox="1"/>
              <p:nvPr/>
            </p:nvSpPr>
            <p:spPr>
              <a:xfrm>
                <a:off x="2250433" y="5207008"/>
                <a:ext cx="676400" cy="205200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5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Category 2</a:t>
                </a:r>
              </a:p>
            </p:txBody>
          </p:sp>
        </p:grpSp>
        <p:grpSp>
          <p:nvGrpSpPr>
            <p:cNvPr id="11" name="组合 221"/>
            <p:cNvGrpSpPr/>
            <p:nvPr/>
          </p:nvGrpSpPr>
          <p:grpSpPr>
            <a:xfrm>
              <a:off x="4615315" y="2472597"/>
              <a:ext cx="628347" cy="2704012"/>
              <a:chOff x="3091315" y="2472597"/>
              <a:chExt cx="628347" cy="2704012"/>
            </a:xfrm>
          </p:grpSpPr>
          <p:sp>
            <p:nvSpPr>
              <p:cNvPr id="28" name="任意多边形 222"/>
              <p:cNvSpPr/>
              <p:nvPr/>
            </p:nvSpPr>
            <p:spPr>
              <a:xfrm>
                <a:off x="3091315" y="4248595"/>
                <a:ext cx="209449" cy="928013"/>
              </a:xfrm>
              <a:custGeom>
                <a:avLst/>
                <a:gdLst>
                  <a:gd name="rtl" fmla="*/ -16876 w 209449"/>
                  <a:gd name="rtt" fmla="*/ -143622 h 928013"/>
                  <a:gd name="rtr" fmla="*/ 226324 w 209449"/>
                  <a:gd name="rtb" fmla="*/ 0 h 928013"/>
                </a:gdLst>
                <a:ahLst/>
                <a:cxnLst/>
                <a:rect l="rtl" t="rtt" r="rtr" b="rtb"/>
                <a:pathLst>
                  <a:path w="209449" h="928013">
                    <a:moveTo>
                      <a:pt x="0" y="0"/>
                    </a:moveTo>
                    <a:lnTo>
                      <a:pt x="209449" y="0"/>
                    </a:lnTo>
                    <a:lnTo>
                      <a:pt x="209449" y="928013"/>
                    </a:lnTo>
                    <a:lnTo>
                      <a:pt x="0" y="928013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EF7951"/>
                  </a:gs>
                  <a:gs pos="100000">
                    <a:srgbClr val="ED4D5B"/>
                  </a:gs>
                </a:gsLst>
                <a:lin ang="5400000" scaled="1"/>
              </a:gradFill>
              <a:ln w="7600" cap="rnd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5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39</a:t>
                </a:r>
              </a:p>
            </p:txBody>
          </p:sp>
          <p:sp>
            <p:nvSpPr>
              <p:cNvPr id="29" name="任意多边形 223"/>
              <p:cNvSpPr/>
              <p:nvPr/>
            </p:nvSpPr>
            <p:spPr>
              <a:xfrm>
                <a:off x="3300764" y="4581726"/>
                <a:ext cx="209449" cy="594882"/>
              </a:xfrm>
              <a:custGeom>
                <a:avLst/>
                <a:gdLst>
                  <a:gd name="rtl" fmla="*/ -16876 w 209449"/>
                  <a:gd name="rtt" fmla="*/ -143622 h 594882"/>
                  <a:gd name="rtr" fmla="*/ 226324 w 209449"/>
                  <a:gd name="rtb" fmla="*/ 0 h 594882"/>
                </a:gdLst>
                <a:ahLst/>
                <a:cxnLst/>
                <a:rect l="rtl" t="rtt" r="rtr" b="rtb"/>
                <a:pathLst>
                  <a:path w="209449" h="594882">
                    <a:moveTo>
                      <a:pt x="0" y="0"/>
                    </a:moveTo>
                    <a:lnTo>
                      <a:pt x="209449" y="0"/>
                    </a:lnTo>
                    <a:lnTo>
                      <a:pt x="209449" y="594882"/>
                    </a:lnTo>
                    <a:lnTo>
                      <a:pt x="0" y="5948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600" cap="rnd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5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25</a:t>
                </a:r>
              </a:p>
            </p:txBody>
          </p:sp>
          <p:sp>
            <p:nvSpPr>
              <p:cNvPr id="30" name="任意多边形 224"/>
              <p:cNvSpPr/>
              <p:nvPr/>
            </p:nvSpPr>
            <p:spPr>
              <a:xfrm>
                <a:off x="3510212" y="3201596"/>
                <a:ext cx="209449" cy="1975012"/>
              </a:xfrm>
              <a:custGeom>
                <a:avLst/>
                <a:gdLst>
                  <a:gd name="rtl" fmla="*/ -16876 w 209449"/>
                  <a:gd name="rtt" fmla="*/ -143622 h 1975012"/>
                  <a:gd name="rtr" fmla="*/ 226324 w 209449"/>
                  <a:gd name="rtb" fmla="*/ 0 h 1975012"/>
                </a:gdLst>
                <a:ahLst/>
                <a:cxnLst/>
                <a:rect l="rtl" t="rtt" r="rtr" b="rtb"/>
                <a:pathLst>
                  <a:path w="209449" h="1975012">
                    <a:moveTo>
                      <a:pt x="0" y="0"/>
                    </a:moveTo>
                    <a:lnTo>
                      <a:pt x="209449" y="0"/>
                    </a:lnTo>
                    <a:lnTo>
                      <a:pt x="209449" y="1975012"/>
                    </a:lnTo>
                    <a:lnTo>
                      <a:pt x="0" y="1975012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EF7951"/>
                  </a:gs>
                  <a:gs pos="0">
                    <a:srgbClr val="ED4D5B"/>
                  </a:gs>
                </a:gsLst>
                <a:lin ang="5400000" scaled="1"/>
              </a:gradFill>
              <a:ln w="7600" cap="rnd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5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83</a:t>
                </a:r>
              </a:p>
            </p:txBody>
          </p:sp>
          <p:sp>
            <p:nvSpPr>
              <p:cNvPr id="31" name="Text 151"/>
              <p:cNvSpPr txBox="1"/>
              <p:nvPr/>
            </p:nvSpPr>
            <p:spPr>
              <a:xfrm>
                <a:off x="3067288" y="5207008"/>
                <a:ext cx="676400" cy="205200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5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Category 3</a:t>
                </a:r>
              </a:p>
            </p:txBody>
          </p:sp>
        </p:grpSp>
        <p:grpSp>
          <p:nvGrpSpPr>
            <p:cNvPr id="12" name="组合 225"/>
            <p:cNvGrpSpPr/>
            <p:nvPr/>
          </p:nvGrpSpPr>
          <p:grpSpPr>
            <a:xfrm>
              <a:off x="5432163" y="2472597"/>
              <a:ext cx="628347" cy="2704012"/>
              <a:chOff x="3908163" y="2472597"/>
              <a:chExt cx="628347" cy="2704012"/>
            </a:xfrm>
          </p:grpSpPr>
          <p:sp>
            <p:nvSpPr>
              <p:cNvPr id="24" name="任意多边形 226"/>
              <p:cNvSpPr/>
              <p:nvPr/>
            </p:nvSpPr>
            <p:spPr>
              <a:xfrm>
                <a:off x="3908163" y="4177208"/>
                <a:ext cx="209449" cy="999400"/>
              </a:xfrm>
              <a:custGeom>
                <a:avLst/>
                <a:gdLst>
                  <a:gd name="rtl" fmla="*/ -16876 w 209449"/>
                  <a:gd name="rtt" fmla="*/ -143622 h 999400"/>
                  <a:gd name="rtr" fmla="*/ 226324 w 209449"/>
                  <a:gd name="rtb" fmla="*/ 0 h 999400"/>
                </a:gdLst>
                <a:ahLst/>
                <a:cxnLst/>
                <a:rect l="rtl" t="rtt" r="rtr" b="rtb"/>
                <a:pathLst>
                  <a:path w="209449" h="999400">
                    <a:moveTo>
                      <a:pt x="0" y="0"/>
                    </a:moveTo>
                    <a:lnTo>
                      <a:pt x="209449" y="0"/>
                    </a:lnTo>
                    <a:lnTo>
                      <a:pt x="209449" y="999400"/>
                    </a:lnTo>
                    <a:lnTo>
                      <a:pt x="0" y="99940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EF7951"/>
                  </a:gs>
                  <a:gs pos="100000">
                    <a:srgbClr val="ED4D5B"/>
                  </a:gs>
                </a:gsLst>
                <a:lin ang="5400000" scaled="1"/>
              </a:gradFill>
              <a:ln w="7600" cap="rnd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5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42</a:t>
                </a:r>
              </a:p>
            </p:txBody>
          </p:sp>
          <p:sp>
            <p:nvSpPr>
              <p:cNvPr id="25" name="任意多边形 227"/>
              <p:cNvSpPr/>
              <p:nvPr/>
            </p:nvSpPr>
            <p:spPr>
              <a:xfrm>
                <a:off x="4117612" y="4343770"/>
                <a:ext cx="209449" cy="832838"/>
              </a:xfrm>
              <a:custGeom>
                <a:avLst/>
                <a:gdLst>
                  <a:gd name="rtl" fmla="*/ -16876 w 209449"/>
                  <a:gd name="rtt" fmla="*/ -143622 h 832838"/>
                  <a:gd name="rtr" fmla="*/ 226324 w 209449"/>
                  <a:gd name="rtb" fmla="*/ 0 h 832838"/>
                </a:gdLst>
                <a:ahLst/>
                <a:cxnLst/>
                <a:rect l="rtl" t="rtt" r="rtr" b="rtb"/>
                <a:pathLst>
                  <a:path w="209449" h="832838">
                    <a:moveTo>
                      <a:pt x="0" y="0"/>
                    </a:moveTo>
                    <a:lnTo>
                      <a:pt x="209449" y="0"/>
                    </a:lnTo>
                    <a:lnTo>
                      <a:pt x="209449" y="832838"/>
                    </a:lnTo>
                    <a:lnTo>
                      <a:pt x="0" y="8328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600" cap="rnd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5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35</a:t>
                </a:r>
              </a:p>
            </p:txBody>
          </p:sp>
          <p:sp>
            <p:nvSpPr>
              <p:cNvPr id="26" name="任意多边形 228"/>
              <p:cNvSpPr/>
              <p:nvPr/>
            </p:nvSpPr>
            <p:spPr>
              <a:xfrm>
                <a:off x="4327060" y="3439552"/>
                <a:ext cx="209449" cy="1737056"/>
              </a:xfrm>
              <a:custGeom>
                <a:avLst/>
                <a:gdLst>
                  <a:gd name="rtl" fmla="*/ -16876 w 209449"/>
                  <a:gd name="rtt" fmla="*/ -143622 h 1737056"/>
                  <a:gd name="rtr" fmla="*/ 226324 w 209449"/>
                  <a:gd name="rtb" fmla="*/ 0 h 1737056"/>
                </a:gdLst>
                <a:ahLst/>
                <a:cxnLst/>
                <a:rect l="rtl" t="rtt" r="rtr" b="rtb"/>
                <a:pathLst>
                  <a:path w="209449" h="1737056">
                    <a:moveTo>
                      <a:pt x="0" y="0"/>
                    </a:moveTo>
                    <a:lnTo>
                      <a:pt x="209449" y="0"/>
                    </a:lnTo>
                    <a:lnTo>
                      <a:pt x="209449" y="1737056"/>
                    </a:lnTo>
                    <a:lnTo>
                      <a:pt x="0" y="173705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EF7951"/>
                  </a:gs>
                  <a:gs pos="0">
                    <a:srgbClr val="ED4D5B"/>
                  </a:gs>
                </a:gsLst>
                <a:lin ang="5400000" scaled="1"/>
              </a:gradFill>
              <a:ln w="7600" cap="rnd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5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73</a:t>
                </a:r>
              </a:p>
            </p:txBody>
          </p:sp>
          <p:sp>
            <p:nvSpPr>
              <p:cNvPr id="27" name="Text 152"/>
              <p:cNvSpPr txBox="1"/>
              <p:nvPr/>
            </p:nvSpPr>
            <p:spPr>
              <a:xfrm>
                <a:off x="3884136" y="5207008"/>
                <a:ext cx="676400" cy="205200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Category 4</a:t>
                </a:r>
              </a:p>
            </p:txBody>
          </p:sp>
        </p:grpSp>
        <p:grpSp>
          <p:nvGrpSpPr>
            <p:cNvPr id="13" name="组合 229"/>
            <p:cNvGrpSpPr/>
            <p:nvPr/>
          </p:nvGrpSpPr>
          <p:grpSpPr>
            <a:xfrm>
              <a:off x="6249011" y="2472597"/>
              <a:ext cx="628347" cy="2704012"/>
              <a:chOff x="4725011" y="2472597"/>
              <a:chExt cx="628347" cy="2704012"/>
            </a:xfrm>
          </p:grpSpPr>
          <p:sp>
            <p:nvSpPr>
              <p:cNvPr id="20" name="任意多边形 230"/>
              <p:cNvSpPr/>
              <p:nvPr/>
            </p:nvSpPr>
            <p:spPr>
              <a:xfrm>
                <a:off x="4725011" y="3939252"/>
                <a:ext cx="209449" cy="1237356"/>
              </a:xfrm>
              <a:custGeom>
                <a:avLst/>
                <a:gdLst>
                  <a:gd name="rtl" fmla="*/ -16876 w 209449"/>
                  <a:gd name="rtt" fmla="*/ -143622 h 1237356"/>
                  <a:gd name="rtr" fmla="*/ 226324 w 209449"/>
                  <a:gd name="rtb" fmla="*/ 0 h 1237356"/>
                </a:gdLst>
                <a:ahLst/>
                <a:cxnLst/>
                <a:rect l="rtl" t="rtt" r="rtr" b="rtb"/>
                <a:pathLst>
                  <a:path w="209449" h="1237356">
                    <a:moveTo>
                      <a:pt x="0" y="0"/>
                    </a:moveTo>
                    <a:lnTo>
                      <a:pt x="209449" y="0"/>
                    </a:lnTo>
                    <a:lnTo>
                      <a:pt x="209449" y="1237356"/>
                    </a:lnTo>
                    <a:lnTo>
                      <a:pt x="0" y="123735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EF7951"/>
                  </a:gs>
                  <a:gs pos="100000">
                    <a:srgbClr val="ED4D5B"/>
                  </a:gs>
                </a:gsLst>
                <a:lin ang="5400000" scaled="1"/>
              </a:gradFill>
              <a:ln w="7600" cap="rnd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5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52</a:t>
                </a:r>
              </a:p>
            </p:txBody>
          </p:sp>
          <p:sp>
            <p:nvSpPr>
              <p:cNvPr id="21" name="任意多边形 231"/>
              <p:cNvSpPr/>
              <p:nvPr/>
            </p:nvSpPr>
            <p:spPr>
              <a:xfrm>
                <a:off x="4934460" y="4272383"/>
                <a:ext cx="209449" cy="904225"/>
              </a:xfrm>
              <a:custGeom>
                <a:avLst/>
                <a:gdLst>
                  <a:gd name="rtl" fmla="*/ -16876 w 209449"/>
                  <a:gd name="rtt" fmla="*/ -143622 h 904225"/>
                  <a:gd name="rtr" fmla="*/ 226324 w 209449"/>
                  <a:gd name="rtb" fmla="*/ 0 h 904225"/>
                </a:gdLst>
                <a:ahLst/>
                <a:cxnLst/>
                <a:rect l="rtl" t="rtt" r="rtr" b="rtb"/>
                <a:pathLst>
                  <a:path w="209449" h="904225">
                    <a:moveTo>
                      <a:pt x="0" y="0"/>
                    </a:moveTo>
                    <a:lnTo>
                      <a:pt x="209449" y="0"/>
                    </a:lnTo>
                    <a:lnTo>
                      <a:pt x="209449" y="904225"/>
                    </a:lnTo>
                    <a:lnTo>
                      <a:pt x="0" y="9042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600" cap="rnd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5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38</a:t>
                </a:r>
              </a:p>
            </p:txBody>
          </p:sp>
          <p:sp>
            <p:nvSpPr>
              <p:cNvPr id="22" name="任意多边形 232"/>
              <p:cNvSpPr/>
              <p:nvPr/>
            </p:nvSpPr>
            <p:spPr>
              <a:xfrm>
                <a:off x="5143908" y="3558530"/>
                <a:ext cx="209449" cy="1618078"/>
              </a:xfrm>
              <a:custGeom>
                <a:avLst/>
                <a:gdLst>
                  <a:gd name="rtl" fmla="*/ -16876 w 209449"/>
                  <a:gd name="rtt" fmla="*/ -143622 h 1618078"/>
                  <a:gd name="rtr" fmla="*/ 226324 w 209449"/>
                  <a:gd name="rtb" fmla="*/ 0 h 1618078"/>
                </a:gdLst>
                <a:ahLst/>
                <a:cxnLst/>
                <a:rect l="rtl" t="rtt" r="rtr" b="rtb"/>
                <a:pathLst>
                  <a:path w="209449" h="1618078">
                    <a:moveTo>
                      <a:pt x="0" y="0"/>
                    </a:moveTo>
                    <a:lnTo>
                      <a:pt x="209449" y="0"/>
                    </a:lnTo>
                    <a:lnTo>
                      <a:pt x="209449" y="1618078"/>
                    </a:lnTo>
                    <a:lnTo>
                      <a:pt x="0" y="161807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EF7951"/>
                  </a:gs>
                  <a:gs pos="0">
                    <a:srgbClr val="ED4D5B"/>
                  </a:gs>
                </a:gsLst>
                <a:lin ang="5400000" scaled="1"/>
              </a:gradFill>
              <a:ln w="7600" cap="rnd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5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68</a:t>
                </a:r>
              </a:p>
            </p:txBody>
          </p:sp>
          <p:sp>
            <p:nvSpPr>
              <p:cNvPr id="23" name="Text 153"/>
              <p:cNvSpPr txBox="1"/>
              <p:nvPr/>
            </p:nvSpPr>
            <p:spPr>
              <a:xfrm>
                <a:off x="4700984" y="5207008"/>
                <a:ext cx="676400" cy="205200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5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Category 5</a:t>
                </a:r>
              </a:p>
            </p:txBody>
          </p:sp>
        </p:grpSp>
        <p:grpSp>
          <p:nvGrpSpPr>
            <p:cNvPr id="14" name="组合 233"/>
            <p:cNvGrpSpPr/>
            <p:nvPr/>
          </p:nvGrpSpPr>
          <p:grpSpPr>
            <a:xfrm>
              <a:off x="7065866" y="2472597"/>
              <a:ext cx="628347" cy="2704012"/>
              <a:chOff x="5541866" y="2472597"/>
              <a:chExt cx="628347" cy="2704012"/>
            </a:xfrm>
          </p:grpSpPr>
          <p:sp>
            <p:nvSpPr>
              <p:cNvPr id="16" name="任意多边形 234"/>
              <p:cNvSpPr/>
              <p:nvPr/>
            </p:nvSpPr>
            <p:spPr>
              <a:xfrm>
                <a:off x="5541866" y="3320574"/>
                <a:ext cx="209449" cy="1856034"/>
              </a:xfrm>
              <a:custGeom>
                <a:avLst/>
                <a:gdLst>
                  <a:gd name="rtl" fmla="*/ -16876 w 209449"/>
                  <a:gd name="rtt" fmla="*/ -143622 h 1856034"/>
                  <a:gd name="rtr" fmla="*/ 226324 w 209449"/>
                  <a:gd name="rtb" fmla="*/ 0 h 1856034"/>
                </a:gdLst>
                <a:ahLst/>
                <a:cxnLst/>
                <a:rect l="rtl" t="rtt" r="rtr" b="rtb"/>
                <a:pathLst>
                  <a:path w="209449" h="1856034">
                    <a:moveTo>
                      <a:pt x="0" y="0"/>
                    </a:moveTo>
                    <a:lnTo>
                      <a:pt x="209449" y="0"/>
                    </a:lnTo>
                    <a:lnTo>
                      <a:pt x="209449" y="1856034"/>
                    </a:lnTo>
                    <a:lnTo>
                      <a:pt x="0" y="185603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EF7951"/>
                  </a:gs>
                  <a:gs pos="100000">
                    <a:srgbClr val="ED4D5B"/>
                  </a:gs>
                </a:gsLst>
                <a:lin ang="5400000" scaled="1"/>
              </a:gradFill>
              <a:ln w="7600" cap="rnd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5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78</a:t>
                </a:r>
              </a:p>
            </p:txBody>
          </p:sp>
          <p:sp>
            <p:nvSpPr>
              <p:cNvPr id="17" name="任意多边形 235"/>
              <p:cNvSpPr/>
              <p:nvPr/>
            </p:nvSpPr>
            <p:spPr>
              <a:xfrm>
                <a:off x="5751316" y="3796479"/>
                <a:ext cx="209449" cy="1380130"/>
              </a:xfrm>
              <a:custGeom>
                <a:avLst/>
                <a:gdLst>
                  <a:gd name="rtl" fmla="*/ -16876 w 209449"/>
                  <a:gd name="rtt" fmla="*/ -143622 h 1380130"/>
                  <a:gd name="rtr" fmla="*/ 226324 w 209449"/>
                  <a:gd name="rtb" fmla="*/ 0 h 1380130"/>
                </a:gdLst>
                <a:ahLst/>
                <a:cxnLst/>
                <a:rect l="rtl" t="rtt" r="rtr" b="rtb"/>
                <a:pathLst>
                  <a:path w="209449" h="1380130">
                    <a:moveTo>
                      <a:pt x="0" y="0"/>
                    </a:moveTo>
                    <a:lnTo>
                      <a:pt x="209449" y="0"/>
                    </a:lnTo>
                    <a:lnTo>
                      <a:pt x="209449" y="1380130"/>
                    </a:lnTo>
                    <a:lnTo>
                      <a:pt x="0" y="1380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600" cap="rnd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5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58</a:t>
                </a:r>
              </a:p>
            </p:txBody>
          </p:sp>
          <p:sp>
            <p:nvSpPr>
              <p:cNvPr id="18" name="任意多边形 236"/>
              <p:cNvSpPr/>
              <p:nvPr/>
            </p:nvSpPr>
            <p:spPr>
              <a:xfrm>
                <a:off x="5960764" y="3154005"/>
                <a:ext cx="209449" cy="2022603"/>
              </a:xfrm>
              <a:custGeom>
                <a:avLst/>
                <a:gdLst>
                  <a:gd name="rtl" fmla="*/ -16876 w 209449"/>
                  <a:gd name="rtt" fmla="*/ -143622 h 2022603"/>
                  <a:gd name="rtr" fmla="*/ 226324 w 209449"/>
                  <a:gd name="rtb" fmla="*/ 0 h 2022603"/>
                </a:gdLst>
                <a:ahLst/>
                <a:cxnLst/>
                <a:rect l="rtl" t="rtt" r="rtr" b="rtb"/>
                <a:pathLst>
                  <a:path w="209449" h="2022603">
                    <a:moveTo>
                      <a:pt x="0" y="0"/>
                    </a:moveTo>
                    <a:lnTo>
                      <a:pt x="209449" y="0"/>
                    </a:lnTo>
                    <a:lnTo>
                      <a:pt x="209449" y="2022603"/>
                    </a:lnTo>
                    <a:lnTo>
                      <a:pt x="0" y="2022603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EF7951"/>
                  </a:gs>
                  <a:gs pos="0">
                    <a:srgbClr val="ED4D5B"/>
                  </a:gs>
                </a:gsLst>
                <a:lin ang="5400000" scaled="1"/>
              </a:gradFill>
              <a:ln w="7600" cap="rnd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5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85</a:t>
                </a:r>
              </a:p>
            </p:txBody>
          </p:sp>
          <p:sp>
            <p:nvSpPr>
              <p:cNvPr id="19" name="Text 154"/>
              <p:cNvSpPr txBox="1"/>
              <p:nvPr/>
            </p:nvSpPr>
            <p:spPr>
              <a:xfrm>
                <a:off x="5517840" y="5207008"/>
                <a:ext cx="676400" cy="205200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05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Category 6</a:t>
                </a:r>
              </a:p>
            </p:txBody>
          </p:sp>
        </p:grpSp>
        <p:sp>
          <p:nvSpPr>
            <p:cNvPr id="15" name="任意多边形 241"/>
            <p:cNvSpPr/>
            <p:nvPr/>
          </p:nvSpPr>
          <p:spPr>
            <a:xfrm>
              <a:off x="2793108" y="2472597"/>
              <a:ext cx="5044758" cy="2704012"/>
            </a:xfrm>
            <a:custGeom>
              <a:avLst/>
              <a:gdLst/>
              <a:ahLst/>
              <a:cxnLst/>
              <a:rect l="0" t="0" r="0" b="0"/>
              <a:pathLst>
                <a:path w="5044758" h="2704012" fill="none">
                  <a:moveTo>
                    <a:pt x="0" y="0"/>
                  </a:moveTo>
                  <a:lnTo>
                    <a:pt x="0" y="2704012"/>
                  </a:lnTo>
                  <a:lnTo>
                    <a:pt x="5044758" y="2704012"/>
                  </a:lnTo>
                </a:path>
              </a:pathLst>
            </a:custGeom>
            <a:solidFill>
              <a:srgbClr val="FFFFFF"/>
            </a:solidFill>
            <a:ln w="7600" cap="rnd">
              <a:solidFill>
                <a:schemeClr val="bg1">
                  <a:lumMod val="85000"/>
                </a:schemeClr>
              </a:solidFill>
              <a:bevel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5" name="组合 7"/>
          <p:cNvGrpSpPr/>
          <p:nvPr/>
        </p:nvGrpSpPr>
        <p:grpSpPr>
          <a:xfrm>
            <a:off x="1594459" y="5225327"/>
            <a:ext cx="3745476" cy="992580"/>
            <a:chOff x="3624780" y="2412339"/>
            <a:chExt cx="2133781" cy="992579"/>
          </a:xfrm>
        </p:grpSpPr>
        <p:sp>
          <p:nvSpPr>
            <p:cNvPr id="46" name="文本框 45"/>
            <p:cNvSpPr txBox="1"/>
            <p:nvPr/>
          </p:nvSpPr>
          <p:spPr>
            <a:xfrm>
              <a:off x="3624780" y="2412339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>
                <a:buFont typeface="Wingdings" panose="05000000000000000000" pitchFamily="2" charset="2"/>
                <a:buChar char="n"/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3624780" y="2750894"/>
              <a:ext cx="1831728" cy="6540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65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8" name="组合 7"/>
          <p:cNvGrpSpPr/>
          <p:nvPr/>
        </p:nvGrpSpPr>
        <p:grpSpPr>
          <a:xfrm>
            <a:off x="7227083" y="5225327"/>
            <a:ext cx="3745476" cy="992580"/>
            <a:chOff x="3624780" y="2412339"/>
            <a:chExt cx="2133781" cy="992579"/>
          </a:xfrm>
        </p:grpSpPr>
        <p:sp>
          <p:nvSpPr>
            <p:cNvPr id="49" name="文本框 48"/>
            <p:cNvSpPr txBox="1"/>
            <p:nvPr/>
          </p:nvSpPr>
          <p:spPr>
            <a:xfrm>
              <a:off x="3624780" y="2412339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>
                <a:buFont typeface="Wingdings" panose="05000000000000000000" pitchFamily="2" charset="2"/>
                <a:buChar char="n"/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3624780" y="2750894"/>
              <a:ext cx="1831728" cy="6540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65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0" y="0"/>
            <a:ext cx="12253560" cy="6858000"/>
            <a:chOff x="2133599" y="533400"/>
            <a:chExt cx="1225356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133600" y="533400"/>
              <a:ext cx="12253559" cy="68580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2133599" y="533400"/>
              <a:ext cx="12253559" cy="685800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椭圆 4"/>
          <p:cNvSpPr>
            <a:spLocks noChangeAspect="1"/>
          </p:cNvSpPr>
          <p:nvPr/>
        </p:nvSpPr>
        <p:spPr>
          <a:xfrm>
            <a:off x="377371" y="-2289629"/>
            <a:ext cx="11437258" cy="11437258"/>
          </a:xfrm>
          <a:prstGeom prst="ellipse">
            <a:avLst/>
          </a:prstGeom>
          <a:gradFill>
            <a:gsLst>
              <a:gs pos="0">
                <a:srgbClr val="EF7951">
                  <a:alpha val="15000"/>
                </a:srgbClr>
              </a:gs>
              <a:gs pos="99000">
                <a:srgbClr val="ED4D5B">
                  <a:alpha val="15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972457" y="-1694543"/>
            <a:ext cx="10247086" cy="10247086"/>
          </a:xfrm>
          <a:prstGeom prst="ellipse">
            <a:avLst/>
          </a:prstGeom>
          <a:gradFill>
            <a:gsLst>
              <a:gs pos="0">
                <a:srgbClr val="EF7951">
                  <a:alpha val="20000"/>
                </a:srgbClr>
              </a:gs>
              <a:gs pos="99000">
                <a:srgbClr val="ED4D5B">
                  <a:alpha val="20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>
            <a:spLocks noChangeAspect="1"/>
          </p:cNvSpPr>
          <p:nvPr/>
        </p:nvSpPr>
        <p:spPr>
          <a:xfrm>
            <a:off x="1553029" y="-1113971"/>
            <a:ext cx="9085942" cy="9085942"/>
          </a:xfrm>
          <a:prstGeom prst="ellipse">
            <a:avLst/>
          </a:prstGeom>
          <a:gradFill>
            <a:gsLst>
              <a:gs pos="0">
                <a:srgbClr val="EF7951">
                  <a:alpha val="30000"/>
                </a:srgbClr>
              </a:gs>
              <a:gs pos="99000">
                <a:srgbClr val="ED4D5B">
                  <a:alpha val="30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2133600" y="-533400"/>
            <a:ext cx="7924800" cy="7924800"/>
          </a:xfrm>
          <a:prstGeom prst="ellipse">
            <a:avLst/>
          </a:prstGeom>
          <a:gradFill>
            <a:gsLst>
              <a:gs pos="0">
                <a:srgbClr val="EF7951"/>
              </a:gs>
              <a:gs pos="100000">
                <a:srgbClr val="ED4D5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44776" y="1827858"/>
            <a:ext cx="31640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i="1" dirty="0">
                <a:solidFill>
                  <a:srgbClr val="FFFFFF"/>
                </a:solidFill>
                <a:cs typeface="+mn-ea"/>
                <a:sym typeface="+mn-lt"/>
              </a:rPr>
              <a:t>PART.03</a:t>
            </a:r>
          </a:p>
        </p:txBody>
      </p:sp>
      <p:grpSp>
        <p:nvGrpSpPr>
          <p:cNvPr id="10" name="组合 13"/>
          <p:cNvGrpSpPr/>
          <p:nvPr/>
        </p:nvGrpSpPr>
        <p:grpSpPr>
          <a:xfrm>
            <a:off x="2629344" y="3128290"/>
            <a:ext cx="6933313" cy="1794267"/>
            <a:chOff x="1026964" y="2863734"/>
            <a:chExt cx="6933313" cy="1794267"/>
          </a:xfrm>
        </p:grpSpPr>
        <p:sp>
          <p:nvSpPr>
            <p:cNvPr id="11" name="文本框 10"/>
            <p:cNvSpPr txBox="1"/>
            <p:nvPr/>
          </p:nvSpPr>
          <p:spPr>
            <a:xfrm>
              <a:off x="2072138" y="2863734"/>
              <a:ext cx="484299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 text</a:t>
              </a:r>
              <a:endParaRPr lang="zh-CN" alt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26964" y="4004232"/>
              <a:ext cx="6933313" cy="653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>
                <a:lnSpc>
                  <a:spcPct val="114000"/>
                </a:lnSpc>
                <a:defRPr/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demonstrate on a projector or computer,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38979" y="361122"/>
            <a:ext cx="11416792" cy="490330"/>
            <a:chOff x="438979" y="361122"/>
            <a:chExt cx="11416792" cy="490330"/>
          </a:xfrm>
        </p:grpSpPr>
        <p:sp>
          <p:nvSpPr>
            <p:cNvPr id="3" name="椭圆 2"/>
            <p:cNvSpPr>
              <a:spLocks noChangeAspect="1"/>
            </p:cNvSpPr>
            <p:nvPr/>
          </p:nvSpPr>
          <p:spPr>
            <a:xfrm>
              <a:off x="438979" y="361122"/>
              <a:ext cx="490330" cy="490330"/>
            </a:xfrm>
            <a:prstGeom prst="ellipse">
              <a:avLst/>
            </a:prstGeom>
            <a:gradFill>
              <a:gsLst>
                <a:gs pos="0">
                  <a:srgbClr val="EF7951"/>
                </a:gs>
                <a:gs pos="100000">
                  <a:srgbClr val="ED4D5B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" name="组 3"/>
            <p:cNvGrpSpPr/>
            <p:nvPr/>
          </p:nvGrpSpPr>
          <p:grpSpPr>
            <a:xfrm>
              <a:off x="1088372" y="392244"/>
              <a:ext cx="10767399" cy="414098"/>
              <a:chOff x="5527657" y="2302408"/>
              <a:chExt cx="10767399" cy="414098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5527657" y="2316396"/>
                <a:ext cx="48436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kumimoji="1"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kumimoji="1"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11670040" y="2302408"/>
                <a:ext cx="4625016" cy="286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The user can demonstrate on a projector or </a:t>
                </a: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computer,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7" name="îṥḻîḋê"/>
          <p:cNvSpPr/>
          <p:nvPr/>
        </p:nvSpPr>
        <p:spPr>
          <a:xfrm>
            <a:off x="929309" y="1785681"/>
            <a:ext cx="3988642" cy="2493935"/>
          </a:xfrm>
          <a:prstGeom prst="roundRect">
            <a:avLst>
              <a:gd name="adj" fmla="val 8517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îṥḻîḋê"/>
          <p:cNvSpPr/>
          <p:nvPr/>
        </p:nvSpPr>
        <p:spPr>
          <a:xfrm>
            <a:off x="6055041" y="4913973"/>
            <a:ext cx="2312804" cy="1446102"/>
          </a:xfrm>
          <a:prstGeom prst="roundRect">
            <a:avLst>
              <a:gd name="adj" fmla="val 5970"/>
            </a:avLst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îṥḻîḋê"/>
          <p:cNvSpPr/>
          <p:nvPr/>
        </p:nvSpPr>
        <p:spPr>
          <a:xfrm>
            <a:off x="8700067" y="4913973"/>
            <a:ext cx="2312804" cy="1446102"/>
          </a:xfrm>
          <a:prstGeom prst="roundRect">
            <a:avLst>
              <a:gd name="adj" fmla="val 5970"/>
            </a:avLst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0" name="组合 41"/>
          <p:cNvGrpSpPr/>
          <p:nvPr/>
        </p:nvGrpSpPr>
        <p:grpSpPr>
          <a:xfrm>
            <a:off x="5932049" y="3301049"/>
            <a:ext cx="4259123" cy="781752"/>
            <a:chOff x="1759685" y="2349127"/>
            <a:chExt cx="4259123" cy="781752"/>
          </a:xfrm>
        </p:grpSpPr>
        <p:sp>
          <p:nvSpPr>
            <p:cNvPr id="11" name="文本框 10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n"/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759685" y="2687681"/>
              <a:ext cx="4259123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13" name="组合 44"/>
          <p:cNvGrpSpPr/>
          <p:nvPr/>
        </p:nvGrpSpPr>
        <p:grpSpPr>
          <a:xfrm>
            <a:off x="5947398" y="2026679"/>
            <a:ext cx="4243775" cy="781752"/>
            <a:chOff x="1759685" y="2349127"/>
            <a:chExt cx="4243775" cy="781752"/>
          </a:xfrm>
        </p:grpSpPr>
        <p:sp>
          <p:nvSpPr>
            <p:cNvPr id="14" name="文本框 13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n"/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759685" y="2687681"/>
              <a:ext cx="4243775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sp>
        <p:nvSpPr>
          <p:cNvPr id="21" name="圆角矩形 227"/>
          <p:cNvSpPr/>
          <p:nvPr/>
        </p:nvSpPr>
        <p:spPr>
          <a:xfrm>
            <a:off x="929309" y="4913973"/>
            <a:ext cx="3988642" cy="1446102"/>
          </a:xfrm>
          <a:prstGeom prst="roundRect">
            <a:avLst>
              <a:gd name="adj" fmla="val 11847"/>
            </a:avLst>
          </a:prstGeom>
          <a:gradFill>
            <a:gsLst>
              <a:gs pos="0">
                <a:srgbClr val="EF7951"/>
              </a:gs>
              <a:gs pos="100000">
                <a:srgbClr val="ED4D5B"/>
              </a:gs>
            </a:gsLst>
            <a:lin ang="13500000" scaled="1"/>
          </a:gradFill>
          <a:ln w="9525" cap="flat">
            <a:noFill/>
            <a:custDash>
              <a:ds d="380000" sp="120000"/>
            </a:custDash>
            <a:bevel/>
          </a:ln>
        </p:spPr>
        <p:txBody>
          <a:bodyPr wrap="square" lIns="0" tIns="0" rIns="0" bIns="0" rtlCol="0" anchor="ctr"/>
          <a:lstStyle/>
          <a:p>
            <a:endParaRPr sz="910" dirty="0">
              <a:solidFill>
                <a:srgbClr val="3E3938"/>
              </a:solidFill>
              <a:cs typeface="+mn-ea"/>
              <a:sym typeface="+mn-lt"/>
            </a:endParaRPr>
          </a:p>
        </p:txBody>
      </p:sp>
      <p:grpSp>
        <p:nvGrpSpPr>
          <p:cNvPr id="23" name="组合 44"/>
          <p:cNvGrpSpPr/>
          <p:nvPr/>
        </p:nvGrpSpPr>
        <p:grpSpPr>
          <a:xfrm>
            <a:off x="929309" y="5258955"/>
            <a:ext cx="4243775" cy="781752"/>
            <a:chOff x="1759685" y="2349127"/>
            <a:chExt cx="4243775" cy="781752"/>
          </a:xfrm>
        </p:grpSpPr>
        <p:sp>
          <p:nvSpPr>
            <p:cNvPr id="24" name="文本框 23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ctr">
                <a:buFont typeface="Wingdings" panose="05000000000000000000" pitchFamily="2" charset="2"/>
                <a:buChar char="n"/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759685" y="2687681"/>
              <a:ext cx="4243775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38979" y="361122"/>
            <a:ext cx="11416792" cy="490330"/>
            <a:chOff x="438979" y="361122"/>
            <a:chExt cx="11416792" cy="490330"/>
          </a:xfrm>
        </p:grpSpPr>
        <p:sp>
          <p:nvSpPr>
            <p:cNvPr id="3" name="椭圆 2"/>
            <p:cNvSpPr>
              <a:spLocks noChangeAspect="1"/>
            </p:cNvSpPr>
            <p:nvPr/>
          </p:nvSpPr>
          <p:spPr>
            <a:xfrm>
              <a:off x="438979" y="361122"/>
              <a:ext cx="490330" cy="490330"/>
            </a:xfrm>
            <a:prstGeom prst="ellipse">
              <a:avLst/>
            </a:prstGeom>
            <a:gradFill>
              <a:gsLst>
                <a:gs pos="0">
                  <a:srgbClr val="EF7951"/>
                </a:gs>
                <a:gs pos="100000">
                  <a:srgbClr val="ED4D5B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" name="组 3"/>
            <p:cNvGrpSpPr/>
            <p:nvPr/>
          </p:nvGrpSpPr>
          <p:grpSpPr>
            <a:xfrm>
              <a:off x="1088372" y="392244"/>
              <a:ext cx="10767399" cy="414098"/>
              <a:chOff x="5527657" y="2302408"/>
              <a:chExt cx="10767399" cy="414098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5527657" y="2316396"/>
                <a:ext cx="48436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kumimoji="1"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kumimoji="1"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11670040" y="2302408"/>
                <a:ext cx="4625016" cy="286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The user can demonstrate on a projector or </a:t>
                </a: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computer,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35"/>
          <p:cNvGrpSpPr/>
          <p:nvPr/>
        </p:nvGrpSpPr>
        <p:grpSpPr>
          <a:xfrm>
            <a:off x="0" y="2552700"/>
            <a:ext cx="12192000" cy="2362380"/>
            <a:chOff x="0" y="2552700"/>
            <a:chExt cx="12192000" cy="2362380"/>
          </a:xfrm>
        </p:grpSpPr>
        <p:sp>
          <p:nvSpPr>
            <p:cNvPr id="8" name="任意多边形: 形状 1"/>
            <p:cNvSpPr/>
            <p:nvPr/>
          </p:nvSpPr>
          <p:spPr>
            <a:xfrm>
              <a:off x="0" y="2552700"/>
              <a:ext cx="12192000" cy="2114730"/>
            </a:xfrm>
            <a:custGeom>
              <a:avLst/>
              <a:gdLst>
                <a:gd name="connsiteX0" fmla="*/ 0 w 11544300"/>
                <a:gd name="connsiteY0" fmla="*/ 133350 h 2114730"/>
                <a:gd name="connsiteX1" fmla="*/ 1962150 w 11544300"/>
                <a:gd name="connsiteY1" fmla="*/ 2076450 h 2114730"/>
                <a:gd name="connsiteX2" fmla="*/ 3905250 w 11544300"/>
                <a:gd name="connsiteY2" fmla="*/ 628650 h 2114730"/>
                <a:gd name="connsiteX3" fmla="*/ 5734050 w 11544300"/>
                <a:gd name="connsiteY3" fmla="*/ 2114550 h 2114730"/>
                <a:gd name="connsiteX4" fmla="*/ 7620000 w 11544300"/>
                <a:gd name="connsiteY4" fmla="*/ 514350 h 2114730"/>
                <a:gd name="connsiteX5" fmla="*/ 9563100 w 11544300"/>
                <a:gd name="connsiteY5" fmla="*/ 2057400 h 2114730"/>
                <a:gd name="connsiteX6" fmla="*/ 11544300 w 11544300"/>
                <a:gd name="connsiteY6" fmla="*/ 0 h 211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44300" h="2114730">
                  <a:moveTo>
                    <a:pt x="0" y="133350"/>
                  </a:moveTo>
                  <a:cubicBezTo>
                    <a:pt x="655637" y="1063625"/>
                    <a:pt x="1311275" y="1993900"/>
                    <a:pt x="1962150" y="2076450"/>
                  </a:cubicBezTo>
                  <a:cubicBezTo>
                    <a:pt x="2613025" y="2159000"/>
                    <a:pt x="3276600" y="622300"/>
                    <a:pt x="3905250" y="628650"/>
                  </a:cubicBezTo>
                  <a:cubicBezTo>
                    <a:pt x="4533900" y="635000"/>
                    <a:pt x="5114925" y="2133600"/>
                    <a:pt x="5734050" y="2114550"/>
                  </a:cubicBezTo>
                  <a:cubicBezTo>
                    <a:pt x="6353175" y="2095500"/>
                    <a:pt x="6981825" y="523875"/>
                    <a:pt x="7620000" y="514350"/>
                  </a:cubicBezTo>
                  <a:cubicBezTo>
                    <a:pt x="8258175" y="504825"/>
                    <a:pt x="8909050" y="2143125"/>
                    <a:pt x="9563100" y="2057400"/>
                  </a:cubicBezTo>
                  <a:cubicBezTo>
                    <a:pt x="10217150" y="1971675"/>
                    <a:pt x="10880725" y="985837"/>
                    <a:pt x="11544300" y="0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905000" y="4419780"/>
              <a:ext cx="495300" cy="495300"/>
            </a:xfrm>
            <a:prstGeom prst="ellipse">
              <a:avLst/>
            </a:prstGeom>
            <a:gradFill>
              <a:gsLst>
                <a:gs pos="0">
                  <a:srgbClr val="EF7951"/>
                </a:gs>
                <a:gs pos="100000">
                  <a:srgbClr val="ED4D5B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885083" y="2943495"/>
              <a:ext cx="495300" cy="495300"/>
            </a:xfrm>
            <a:prstGeom prst="ellipse">
              <a:avLst/>
            </a:prstGeom>
            <a:gradFill>
              <a:gsLst>
                <a:gs pos="0">
                  <a:srgbClr val="EF7951"/>
                </a:gs>
                <a:gs pos="100000">
                  <a:srgbClr val="ED4D5B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5865166" y="4419780"/>
              <a:ext cx="495300" cy="495300"/>
            </a:xfrm>
            <a:prstGeom prst="ellipse">
              <a:avLst/>
            </a:prstGeom>
            <a:gradFill>
              <a:gsLst>
                <a:gs pos="0">
                  <a:srgbClr val="EF7951"/>
                </a:gs>
                <a:gs pos="100000">
                  <a:srgbClr val="ED4D5B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7845249" y="2943495"/>
              <a:ext cx="495300" cy="495300"/>
            </a:xfrm>
            <a:prstGeom prst="ellipse">
              <a:avLst/>
            </a:prstGeom>
            <a:gradFill>
              <a:gsLst>
                <a:gs pos="0">
                  <a:srgbClr val="EF7951"/>
                </a:gs>
                <a:gs pos="100000">
                  <a:srgbClr val="ED4D5B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9825331" y="4419780"/>
              <a:ext cx="495300" cy="495300"/>
            </a:xfrm>
            <a:prstGeom prst="ellipse">
              <a:avLst/>
            </a:prstGeom>
            <a:gradFill>
              <a:gsLst>
                <a:gs pos="0">
                  <a:srgbClr val="EF7951"/>
                </a:gs>
                <a:gs pos="100000">
                  <a:srgbClr val="ED4D5B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4" name="直接连接符 14"/>
            <p:cNvCxnSpPr/>
            <p:nvPr/>
          </p:nvCxnSpPr>
          <p:spPr>
            <a:xfrm>
              <a:off x="2152650" y="3376703"/>
              <a:ext cx="0" cy="98592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6"/>
            <p:cNvCxnSpPr/>
            <p:nvPr/>
          </p:nvCxnSpPr>
          <p:spPr>
            <a:xfrm>
              <a:off x="6112816" y="3376703"/>
              <a:ext cx="0" cy="98592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7"/>
            <p:cNvCxnSpPr/>
            <p:nvPr/>
          </p:nvCxnSpPr>
          <p:spPr>
            <a:xfrm>
              <a:off x="10070747" y="3376703"/>
              <a:ext cx="0" cy="98592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8"/>
            <p:cNvCxnSpPr/>
            <p:nvPr/>
          </p:nvCxnSpPr>
          <p:spPr>
            <a:xfrm>
              <a:off x="8124296" y="3552915"/>
              <a:ext cx="0" cy="98592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9"/>
            <p:cNvCxnSpPr/>
            <p:nvPr/>
          </p:nvCxnSpPr>
          <p:spPr>
            <a:xfrm>
              <a:off x="4132733" y="3552915"/>
              <a:ext cx="0" cy="98592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56"/>
          <p:cNvGrpSpPr/>
          <p:nvPr/>
        </p:nvGrpSpPr>
        <p:grpSpPr>
          <a:xfrm>
            <a:off x="766570" y="1912351"/>
            <a:ext cx="2772160" cy="957185"/>
            <a:chOff x="3624780" y="2412339"/>
            <a:chExt cx="2772160" cy="957185"/>
          </a:xfrm>
        </p:grpSpPr>
        <p:sp>
          <p:nvSpPr>
            <p:cNvPr id="20" name="文本框 19"/>
            <p:cNvSpPr txBox="1"/>
            <p:nvPr/>
          </p:nvSpPr>
          <p:spPr>
            <a:xfrm>
              <a:off x="394397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624780" y="2750893"/>
              <a:ext cx="2772160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2" name="组合 56"/>
          <p:cNvGrpSpPr/>
          <p:nvPr/>
        </p:nvGrpSpPr>
        <p:grpSpPr>
          <a:xfrm>
            <a:off x="2746653" y="5058225"/>
            <a:ext cx="2772160" cy="957185"/>
            <a:chOff x="3624780" y="2412339"/>
            <a:chExt cx="2772160" cy="957185"/>
          </a:xfrm>
        </p:grpSpPr>
        <p:sp>
          <p:nvSpPr>
            <p:cNvPr id="23" name="文本框 22"/>
            <p:cNvSpPr txBox="1"/>
            <p:nvPr/>
          </p:nvSpPr>
          <p:spPr>
            <a:xfrm>
              <a:off x="394397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624780" y="2750893"/>
              <a:ext cx="2772160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5" name="组合 56"/>
          <p:cNvGrpSpPr/>
          <p:nvPr/>
        </p:nvGrpSpPr>
        <p:grpSpPr>
          <a:xfrm>
            <a:off x="4811813" y="1912351"/>
            <a:ext cx="2772160" cy="957185"/>
            <a:chOff x="3624780" y="2412339"/>
            <a:chExt cx="2772160" cy="957185"/>
          </a:xfrm>
        </p:grpSpPr>
        <p:sp>
          <p:nvSpPr>
            <p:cNvPr id="26" name="文本框 25"/>
            <p:cNvSpPr txBox="1"/>
            <p:nvPr/>
          </p:nvSpPr>
          <p:spPr>
            <a:xfrm>
              <a:off x="394397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624780" y="2750893"/>
              <a:ext cx="2772160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8" name="组合 56"/>
          <p:cNvGrpSpPr/>
          <p:nvPr/>
        </p:nvGrpSpPr>
        <p:grpSpPr>
          <a:xfrm>
            <a:off x="6791896" y="5058225"/>
            <a:ext cx="2772160" cy="957185"/>
            <a:chOff x="3624780" y="2412339"/>
            <a:chExt cx="2772160" cy="957185"/>
          </a:xfrm>
        </p:grpSpPr>
        <p:sp>
          <p:nvSpPr>
            <p:cNvPr id="29" name="文本框 28"/>
            <p:cNvSpPr txBox="1"/>
            <p:nvPr/>
          </p:nvSpPr>
          <p:spPr>
            <a:xfrm>
              <a:off x="394397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624780" y="2750893"/>
              <a:ext cx="2772160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1" name="组合 56"/>
          <p:cNvGrpSpPr/>
          <p:nvPr/>
        </p:nvGrpSpPr>
        <p:grpSpPr>
          <a:xfrm>
            <a:off x="8501906" y="1917739"/>
            <a:ext cx="2772160" cy="957185"/>
            <a:chOff x="3624780" y="2412339"/>
            <a:chExt cx="2772160" cy="957185"/>
          </a:xfrm>
        </p:grpSpPr>
        <p:sp>
          <p:nvSpPr>
            <p:cNvPr id="32" name="文本框 31"/>
            <p:cNvSpPr txBox="1"/>
            <p:nvPr/>
          </p:nvSpPr>
          <p:spPr>
            <a:xfrm>
              <a:off x="394397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624780" y="2750893"/>
              <a:ext cx="2772160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38979" y="361122"/>
            <a:ext cx="11416792" cy="490330"/>
            <a:chOff x="438979" y="361122"/>
            <a:chExt cx="11416792" cy="490330"/>
          </a:xfrm>
        </p:grpSpPr>
        <p:sp>
          <p:nvSpPr>
            <p:cNvPr id="3" name="椭圆 2"/>
            <p:cNvSpPr>
              <a:spLocks noChangeAspect="1"/>
            </p:cNvSpPr>
            <p:nvPr/>
          </p:nvSpPr>
          <p:spPr>
            <a:xfrm>
              <a:off x="438979" y="361122"/>
              <a:ext cx="490330" cy="490330"/>
            </a:xfrm>
            <a:prstGeom prst="ellipse">
              <a:avLst/>
            </a:prstGeom>
            <a:gradFill>
              <a:gsLst>
                <a:gs pos="0">
                  <a:srgbClr val="EF7951"/>
                </a:gs>
                <a:gs pos="100000">
                  <a:srgbClr val="ED4D5B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" name="组 3"/>
            <p:cNvGrpSpPr/>
            <p:nvPr/>
          </p:nvGrpSpPr>
          <p:grpSpPr>
            <a:xfrm>
              <a:off x="1088372" y="392244"/>
              <a:ext cx="10767399" cy="414098"/>
              <a:chOff x="5527657" y="2302408"/>
              <a:chExt cx="10767399" cy="414098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5527657" y="2316396"/>
                <a:ext cx="48436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kumimoji="1"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kumimoji="1"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11670040" y="2302408"/>
                <a:ext cx="4625016" cy="286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The user can demonstrate on a projector or </a:t>
                </a: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computer,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" name="组 20"/>
          <p:cNvGrpSpPr/>
          <p:nvPr/>
        </p:nvGrpSpPr>
        <p:grpSpPr>
          <a:xfrm>
            <a:off x="-2301624" y="1668379"/>
            <a:ext cx="7651806" cy="4054783"/>
            <a:chOff x="874713" y="2256616"/>
            <a:chExt cx="5784911" cy="3065493"/>
          </a:xfrm>
        </p:grpSpPr>
        <p:sp>
          <p:nvSpPr>
            <p:cNvPr id="22" name="iṣḷïde"/>
            <p:cNvSpPr/>
            <p:nvPr/>
          </p:nvSpPr>
          <p:spPr bwMode="auto">
            <a:xfrm>
              <a:off x="1420684" y="2256616"/>
              <a:ext cx="4692968" cy="2870077"/>
            </a:xfrm>
            <a:custGeom>
              <a:avLst/>
              <a:gdLst>
                <a:gd name="T0" fmla="*/ 0 w 1890"/>
                <a:gd name="T1" fmla="*/ 1154 h 1154"/>
                <a:gd name="T2" fmla="*/ 0 w 1890"/>
                <a:gd name="T3" fmla="*/ 1142 h 1154"/>
                <a:gd name="T4" fmla="*/ 0 w 1890"/>
                <a:gd name="T5" fmla="*/ 1069 h 1154"/>
                <a:gd name="T6" fmla="*/ 0 w 1890"/>
                <a:gd name="T7" fmla="*/ 85 h 1154"/>
                <a:gd name="T8" fmla="*/ 77 w 1890"/>
                <a:gd name="T9" fmla="*/ 0 h 1154"/>
                <a:gd name="T10" fmla="*/ 1813 w 1890"/>
                <a:gd name="T11" fmla="*/ 0 h 1154"/>
                <a:gd name="T12" fmla="*/ 1890 w 1890"/>
                <a:gd name="T13" fmla="*/ 85 h 1154"/>
                <a:gd name="T14" fmla="*/ 1890 w 1890"/>
                <a:gd name="T15" fmla="*/ 1069 h 1154"/>
                <a:gd name="T16" fmla="*/ 1890 w 1890"/>
                <a:gd name="T17" fmla="*/ 1142 h 1154"/>
                <a:gd name="T18" fmla="*/ 1890 w 1890"/>
                <a:gd name="T19" fmla="*/ 1154 h 1154"/>
                <a:gd name="T20" fmla="*/ 0 w 1890"/>
                <a:gd name="T21" fmla="*/ 1154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0" h="1154">
                  <a:moveTo>
                    <a:pt x="0" y="1154"/>
                  </a:moveTo>
                  <a:cubicBezTo>
                    <a:pt x="0" y="1142"/>
                    <a:pt x="0" y="1142"/>
                    <a:pt x="0" y="1142"/>
                  </a:cubicBezTo>
                  <a:cubicBezTo>
                    <a:pt x="0" y="1142"/>
                    <a:pt x="0" y="1109"/>
                    <a:pt x="0" y="106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9"/>
                    <a:pt x="35" y="0"/>
                    <a:pt x="77" y="0"/>
                  </a:cubicBezTo>
                  <a:cubicBezTo>
                    <a:pt x="1813" y="0"/>
                    <a:pt x="1813" y="0"/>
                    <a:pt x="1813" y="0"/>
                  </a:cubicBezTo>
                  <a:cubicBezTo>
                    <a:pt x="1856" y="0"/>
                    <a:pt x="1890" y="39"/>
                    <a:pt x="1890" y="85"/>
                  </a:cubicBezTo>
                  <a:cubicBezTo>
                    <a:pt x="1890" y="1069"/>
                    <a:pt x="1890" y="1069"/>
                    <a:pt x="1890" y="1069"/>
                  </a:cubicBezTo>
                  <a:cubicBezTo>
                    <a:pt x="1890" y="1109"/>
                    <a:pt x="1890" y="1142"/>
                    <a:pt x="1890" y="1142"/>
                  </a:cubicBezTo>
                  <a:cubicBezTo>
                    <a:pt x="1890" y="1154"/>
                    <a:pt x="1890" y="1154"/>
                    <a:pt x="1890" y="1154"/>
                  </a:cubicBezTo>
                  <a:cubicBezTo>
                    <a:pt x="0" y="1154"/>
                    <a:pt x="0" y="1154"/>
                    <a:pt x="0" y="1154"/>
                  </a:cubicBezTo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îślïďé"/>
            <p:cNvSpPr/>
            <p:nvPr/>
          </p:nvSpPr>
          <p:spPr bwMode="auto">
            <a:xfrm>
              <a:off x="1435602" y="2274517"/>
              <a:ext cx="4663133" cy="2837260"/>
            </a:xfrm>
            <a:custGeom>
              <a:avLst/>
              <a:gdLst>
                <a:gd name="T0" fmla="*/ 0 w 1878"/>
                <a:gd name="T1" fmla="*/ 1141 h 1141"/>
                <a:gd name="T2" fmla="*/ 0 w 1878"/>
                <a:gd name="T3" fmla="*/ 1135 h 1141"/>
                <a:gd name="T4" fmla="*/ 0 w 1878"/>
                <a:gd name="T5" fmla="*/ 1062 h 1141"/>
                <a:gd name="T6" fmla="*/ 0 w 1878"/>
                <a:gd name="T7" fmla="*/ 78 h 1141"/>
                <a:gd name="T8" fmla="*/ 71 w 1878"/>
                <a:gd name="T9" fmla="*/ 0 h 1141"/>
                <a:gd name="T10" fmla="*/ 1807 w 1878"/>
                <a:gd name="T11" fmla="*/ 0 h 1141"/>
                <a:gd name="T12" fmla="*/ 1878 w 1878"/>
                <a:gd name="T13" fmla="*/ 78 h 1141"/>
                <a:gd name="T14" fmla="*/ 1878 w 1878"/>
                <a:gd name="T15" fmla="*/ 1062 h 1141"/>
                <a:gd name="T16" fmla="*/ 1878 w 1878"/>
                <a:gd name="T17" fmla="*/ 1135 h 1141"/>
                <a:gd name="T18" fmla="*/ 1878 w 1878"/>
                <a:gd name="T19" fmla="*/ 1141 h 1141"/>
                <a:gd name="T20" fmla="*/ 0 w 1878"/>
                <a:gd name="T21" fmla="*/ 1141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8" h="1141">
                  <a:moveTo>
                    <a:pt x="0" y="1141"/>
                  </a:moveTo>
                  <a:cubicBezTo>
                    <a:pt x="0" y="1135"/>
                    <a:pt x="0" y="1135"/>
                    <a:pt x="0" y="1135"/>
                  </a:cubicBezTo>
                  <a:cubicBezTo>
                    <a:pt x="0" y="1135"/>
                    <a:pt x="0" y="1102"/>
                    <a:pt x="0" y="106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35"/>
                    <a:pt x="32" y="0"/>
                    <a:pt x="71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47" y="0"/>
                    <a:pt x="1878" y="35"/>
                    <a:pt x="1878" y="78"/>
                  </a:cubicBezTo>
                  <a:cubicBezTo>
                    <a:pt x="1878" y="1062"/>
                    <a:pt x="1878" y="1062"/>
                    <a:pt x="1878" y="1062"/>
                  </a:cubicBezTo>
                  <a:cubicBezTo>
                    <a:pt x="1878" y="1102"/>
                    <a:pt x="1878" y="1135"/>
                    <a:pt x="1878" y="1135"/>
                  </a:cubicBezTo>
                  <a:cubicBezTo>
                    <a:pt x="1878" y="1141"/>
                    <a:pt x="1878" y="1141"/>
                    <a:pt x="1878" y="1141"/>
                  </a:cubicBezTo>
                  <a:cubicBezTo>
                    <a:pt x="0" y="1141"/>
                    <a:pt x="0" y="1141"/>
                    <a:pt x="0" y="114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ï$1îḓe"/>
            <p:cNvSpPr/>
            <p:nvPr/>
          </p:nvSpPr>
          <p:spPr bwMode="auto">
            <a:xfrm>
              <a:off x="1450520" y="2289434"/>
              <a:ext cx="4636283" cy="2807425"/>
            </a:xfrm>
            <a:custGeom>
              <a:avLst/>
              <a:gdLst>
                <a:gd name="T0" fmla="*/ 1867 w 1867"/>
                <a:gd name="T1" fmla="*/ 72 h 1129"/>
                <a:gd name="T2" fmla="*/ 1801 w 1867"/>
                <a:gd name="T3" fmla="*/ 0 h 1129"/>
                <a:gd name="T4" fmla="*/ 65 w 1867"/>
                <a:gd name="T5" fmla="*/ 0 h 1129"/>
                <a:gd name="T6" fmla="*/ 0 w 1867"/>
                <a:gd name="T7" fmla="*/ 72 h 1129"/>
                <a:gd name="T8" fmla="*/ 0 w 1867"/>
                <a:gd name="T9" fmla="*/ 1056 h 1129"/>
                <a:gd name="T10" fmla="*/ 0 w 1867"/>
                <a:gd name="T11" fmla="*/ 1129 h 1129"/>
                <a:gd name="T12" fmla="*/ 1866 w 1867"/>
                <a:gd name="T13" fmla="*/ 1129 h 1129"/>
                <a:gd name="T14" fmla="*/ 1867 w 1867"/>
                <a:gd name="T15" fmla="*/ 1056 h 1129"/>
                <a:gd name="T16" fmla="*/ 1867 w 1867"/>
                <a:gd name="T17" fmla="*/ 72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7" h="1129">
                  <a:moveTo>
                    <a:pt x="1867" y="72"/>
                  </a:moveTo>
                  <a:cubicBezTo>
                    <a:pt x="1867" y="32"/>
                    <a:pt x="1838" y="0"/>
                    <a:pt x="1801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29" y="0"/>
                    <a:pt x="0" y="32"/>
                    <a:pt x="0" y="72"/>
                  </a:cubicBezTo>
                  <a:cubicBezTo>
                    <a:pt x="0" y="1056"/>
                    <a:pt x="0" y="1056"/>
                    <a:pt x="0" y="1056"/>
                  </a:cubicBezTo>
                  <a:cubicBezTo>
                    <a:pt x="0" y="1096"/>
                    <a:pt x="0" y="1129"/>
                    <a:pt x="0" y="1129"/>
                  </a:cubicBezTo>
                  <a:cubicBezTo>
                    <a:pt x="1866" y="1129"/>
                    <a:pt x="1866" y="1129"/>
                    <a:pt x="1866" y="1129"/>
                  </a:cubicBezTo>
                  <a:cubicBezTo>
                    <a:pt x="1866" y="1129"/>
                    <a:pt x="1867" y="1096"/>
                    <a:pt x="1867" y="1056"/>
                  </a:cubicBezTo>
                  <a:cubicBezTo>
                    <a:pt x="1867" y="72"/>
                    <a:pt x="1867" y="72"/>
                    <a:pt x="1867" y="7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ïṩḷïďè"/>
            <p:cNvSpPr/>
            <p:nvPr/>
          </p:nvSpPr>
          <p:spPr bwMode="auto">
            <a:xfrm>
              <a:off x="1574332" y="2435623"/>
              <a:ext cx="4385673" cy="2498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ïsľiḓê"/>
            <p:cNvSpPr/>
            <p:nvPr/>
          </p:nvSpPr>
          <p:spPr bwMode="auto">
            <a:xfrm>
              <a:off x="1574332" y="2435623"/>
              <a:ext cx="4385673" cy="249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îṣļïḋê"/>
            <p:cNvSpPr/>
            <p:nvPr/>
          </p:nvSpPr>
          <p:spPr bwMode="auto">
            <a:xfrm>
              <a:off x="3728384" y="2319268"/>
              <a:ext cx="79061" cy="77570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îśļiďè"/>
            <p:cNvSpPr/>
            <p:nvPr/>
          </p:nvSpPr>
          <p:spPr>
            <a:xfrm>
              <a:off x="2972168" y="2289436"/>
              <a:ext cx="3114635" cy="2807425"/>
            </a:xfrm>
            <a:custGeom>
              <a:avLst/>
              <a:gdLst>
                <a:gd name="connsiteX0" fmla="*/ 1015698 w 1929418"/>
                <a:gd name="connsiteY0" fmla="*/ 0 h 1739113"/>
                <a:gd name="connsiteX1" fmla="*/ 1145021 w 1929418"/>
                <a:gd name="connsiteY1" fmla="*/ 0 h 1739113"/>
                <a:gd name="connsiteX2" fmla="*/ 1827889 w 1929418"/>
                <a:gd name="connsiteY2" fmla="*/ 0 h 1739113"/>
                <a:gd name="connsiteX3" fmla="*/ 1929418 w 1929418"/>
                <a:gd name="connsiteY3" fmla="*/ 110909 h 1739113"/>
                <a:gd name="connsiteX4" fmla="*/ 1929418 w 1929418"/>
                <a:gd name="connsiteY4" fmla="*/ 1626664 h 1739113"/>
                <a:gd name="connsiteX5" fmla="*/ 1927880 w 1929418"/>
                <a:gd name="connsiteY5" fmla="*/ 1739113 h 1739113"/>
                <a:gd name="connsiteX6" fmla="*/ 4874 w 1929418"/>
                <a:gd name="connsiteY6" fmla="*/ 1739113 h 1739113"/>
                <a:gd name="connsiteX7" fmla="*/ 0 w 1929418"/>
                <a:gd name="connsiteY7" fmla="*/ 1739113 h 1739113"/>
                <a:gd name="connsiteX8" fmla="*/ 1015698 w 1929418"/>
                <a:gd name="connsiteY8" fmla="*/ 0 h 1739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9418" h="1739113">
                  <a:moveTo>
                    <a:pt x="1015698" y="0"/>
                  </a:moveTo>
                  <a:lnTo>
                    <a:pt x="1145021" y="0"/>
                  </a:lnTo>
                  <a:cubicBezTo>
                    <a:pt x="1350640" y="0"/>
                    <a:pt x="1577529" y="0"/>
                    <a:pt x="1827889" y="0"/>
                  </a:cubicBezTo>
                  <a:cubicBezTo>
                    <a:pt x="1884807" y="0"/>
                    <a:pt x="1929418" y="49293"/>
                    <a:pt x="1929418" y="110909"/>
                  </a:cubicBezTo>
                  <a:cubicBezTo>
                    <a:pt x="1929418" y="110909"/>
                    <a:pt x="1929418" y="110909"/>
                    <a:pt x="1929418" y="1626664"/>
                  </a:cubicBezTo>
                  <a:cubicBezTo>
                    <a:pt x="1929418" y="1688280"/>
                    <a:pt x="1927880" y="1739113"/>
                    <a:pt x="1927880" y="1739113"/>
                  </a:cubicBezTo>
                  <a:cubicBezTo>
                    <a:pt x="1927880" y="1739113"/>
                    <a:pt x="1927880" y="1739113"/>
                    <a:pt x="4874" y="1739113"/>
                  </a:cubicBezTo>
                  <a:lnTo>
                    <a:pt x="0" y="1739113"/>
                  </a:lnTo>
                  <a:lnTo>
                    <a:pt x="1015698" y="0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iṩ1ïḍé"/>
            <p:cNvSpPr/>
            <p:nvPr/>
          </p:nvSpPr>
          <p:spPr bwMode="auto">
            <a:xfrm>
              <a:off x="874713" y="5190837"/>
              <a:ext cx="5784911" cy="131272"/>
            </a:xfrm>
            <a:custGeom>
              <a:avLst/>
              <a:gdLst>
                <a:gd name="T0" fmla="*/ 2211 w 2330"/>
                <a:gd name="T1" fmla="*/ 53 h 53"/>
                <a:gd name="T2" fmla="*/ 119 w 2330"/>
                <a:gd name="T3" fmla="*/ 53 h 53"/>
                <a:gd name="T4" fmla="*/ 2 w 2330"/>
                <a:gd name="T5" fmla="*/ 0 h 53"/>
                <a:gd name="T6" fmla="*/ 2328 w 2330"/>
                <a:gd name="T7" fmla="*/ 0 h 53"/>
                <a:gd name="T8" fmla="*/ 2211 w 2330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0" h="53">
                  <a:moveTo>
                    <a:pt x="2211" y="53"/>
                  </a:moveTo>
                  <a:cubicBezTo>
                    <a:pt x="1514" y="53"/>
                    <a:pt x="817" y="53"/>
                    <a:pt x="119" y="53"/>
                  </a:cubicBezTo>
                  <a:cubicBezTo>
                    <a:pt x="43" y="43"/>
                    <a:pt x="0" y="10"/>
                    <a:pt x="2" y="0"/>
                  </a:cubicBezTo>
                  <a:cubicBezTo>
                    <a:pt x="778" y="0"/>
                    <a:pt x="1552" y="0"/>
                    <a:pt x="2328" y="0"/>
                  </a:cubicBezTo>
                  <a:cubicBezTo>
                    <a:pt x="2330" y="10"/>
                    <a:pt x="2287" y="43"/>
                    <a:pt x="2211" y="53"/>
                  </a:cubicBezTo>
                  <a:close/>
                </a:path>
              </a:pathLst>
            </a:custGeom>
            <a:gradFill>
              <a:gsLst>
                <a:gs pos="0">
                  <a:srgbClr val="969696"/>
                </a:gs>
                <a:gs pos="100000">
                  <a:srgbClr val="292929"/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îšlídè"/>
            <p:cNvSpPr/>
            <p:nvPr/>
          </p:nvSpPr>
          <p:spPr bwMode="auto">
            <a:xfrm>
              <a:off x="879188" y="5190837"/>
              <a:ext cx="5775961" cy="7458"/>
            </a:xfrm>
            <a:custGeom>
              <a:avLst/>
              <a:gdLst>
                <a:gd name="T0" fmla="*/ 2326 w 2326"/>
                <a:gd name="T1" fmla="*/ 3 h 3"/>
                <a:gd name="T2" fmla="*/ 2326 w 2326"/>
                <a:gd name="T3" fmla="*/ 0 h 3"/>
                <a:gd name="T4" fmla="*/ 0 w 2326"/>
                <a:gd name="T5" fmla="*/ 0 h 3"/>
                <a:gd name="T6" fmla="*/ 0 w 2326"/>
                <a:gd name="T7" fmla="*/ 3 h 3"/>
                <a:gd name="T8" fmla="*/ 2326 w 232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6" h="3">
                  <a:moveTo>
                    <a:pt x="2326" y="3"/>
                  </a:moveTo>
                  <a:cubicBezTo>
                    <a:pt x="2326" y="2"/>
                    <a:pt x="2326" y="1"/>
                    <a:pt x="2326" y="0"/>
                  </a:cubicBezTo>
                  <a:cubicBezTo>
                    <a:pt x="1550" y="0"/>
                    <a:pt x="776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776" y="3"/>
                    <a:pt x="1550" y="3"/>
                    <a:pt x="2326" y="3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ï$ļîďê"/>
            <p:cNvSpPr/>
            <p:nvPr/>
          </p:nvSpPr>
          <p:spPr bwMode="auto">
            <a:xfrm>
              <a:off x="879188" y="5067024"/>
              <a:ext cx="5775961" cy="123812"/>
            </a:xfrm>
            <a:custGeom>
              <a:avLst/>
              <a:gdLst>
                <a:gd name="T0" fmla="*/ 2314 w 2326"/>
                <a:gd name="T1" fmla="*/ 0 h 50"/>
                <a:gd name="T2" fmla="*/ 12 w 2326"/>
                <a:gd name="T3" fmla="*/ 0 h 50"/>
                <a:gd name="T4" fmla="*/ 0 w 2326"/>
                <a:gd name="T5" fmla="*/ 12 h 50"/>
                <a:gd name="T6" fmla="*/ 0 w 2326"/>
                <a:gd name="T7" fmla="*/ 18 h 50"/>
                <a:gd name="T8" fmla="*/ 0 w 2326"/>
                <a:gd name="T9" fmla="*/ 30 h 50"/>
                <a:gd name="T10" fmla="*/ 0 w 2326"/>
                <a:gd name="T11" fmla="*/ 50 h 50"/>
                <a:gd name="T12" fmla="*/ 2326 w 2326"/>
                <a:gd name="T13" fmla="*/ 50 h 50"/>
                <a:gd name="T14" fmla="*/ 2326 w 2326"/>
                <a:gd name="T15" fmla="*/ 30 h 50"/>
                <a:gd name="T16" fmla="*/ 2326 w 2326"/>
                <a:gd name="T17" fmla="*/ 18 h 50"/>
                <a:gd name="T18" fmla="*/ 2326 w 2326"/>
                <a:gd name="T19" fmla="*/ 12 h 50"/>
                <a:gd name="T20" fmla="*/ 2314 w 2326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6" h="50">
                  <a:moveTo>
                    <a:pt x="231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326" y="50"/>
                    <a:pt x="2326" y="50"/>
                    <a:pt x="2326" y="50"/>
                  </a:cubicBezTo>
                  <a:cubicBezTo>
                    <a:pt x="2326" y="30"/>
                    <a:pt x="2326" y="30"/>
                    <a:pt x="2326" y="30"/>
                  </a:cubicBezTo>
                  <a:cubicBezTo>
                    <a:pt x="2326" y="18"/>
                    <a:pt x="2326" y="18"/>
                    <a:pt x="2326" y="18"/>
                  </a:cubicBezTo>
                  <a:cubicBezTo>
                    <a:pt x="2326" y="12"/>
                    <a:pt x="2326" y="12"/>
                    <a:pt x="2326" y="12"/>
                  </a:cubicBezTo>
                  <a:cubicBezTo>
                    <a:pt x="2326" y="6"/>
                    <a:pt x="2321" y="0"/>
                    <a:pt x="2314" y="0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îṩļíḍe"/>
            <p:cNvSpPr/>
            <p:nvPr/>
          </p:nvSpPr>
          <p:spPr bwMode="auto">
            <a:xfrm>
              <a:off x="3345010" y="5067024"/>
              <a:ext cx="848792" cy="67127"/>
            </a:xfrm>
            <a:custGeom>
              <a:avLst/>
              <a:gdLst>
                <a:gd name="T0" fmla="*/ 0 w 342"/>
                <a:gd name="T1" fmla="*/ 0 h 27"/>
                <a:gd name="T2" fmla="*/ 0 w 342"/>
                <a:gd name="T3" fmla="*/ 16 h 27"/>
                <a:gd name="T4" fmla="*/ 11 w 342"/>
                <a:gd name="T5" fmla="*/ 27 h 27"/>
                <a:gd name="T6" fmla="*/ 332 w 342"/>
                <a:gd name="T7" fmla="*/ 27 h 27"/>
                <a:gd name="T8" fmla="*/ 342 w 342"/>
                <a:gd name="T9" fmla="*/ 16 h 27"/>
                <a:gd name="T10" fmla="*/ 342 w 342"/>
                <a:gd name="T11" fmla="*/ 0 h 27"/>
                <a:gd name="T12" fmla="*/ 0 w 342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27">
                  <a:moveTo>
                    <a:pt x="0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22"/>
                    <a:pt x="5" y="27"/>
                    <a:pt x="11" y="27"/>
                  </a:cubicBezTo>
                  <a:cubicBezTo>
                    <a:pt x="332" y="27"/>
                    <a:pt x="332" y="27"/>
                    <a:pt x="332" y="27"/>
                  </a:cubicBezTo>
                  <a:cubicBezTo>
                    <a:pt x="338" y="27"/>
                    <a:pt x="342" y="22"/>
                    <a:pt x="342" y="16"/>
                  </a:cubicBezTo>
                  <a:cubicBezTo>
                    <a:pt x="342" y="0"/>
                    <a:pt x="342" y="0"/>
                    <a:pt x="34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77777"/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iSḻidè"/>
            <p:cNvSpPr/>
            <p:nvPr/>
          </p:nvSpPr>
          <p:spPr bwMode="auto">
            <a:xfrm>
              <a:off x="3345010" y="5101334"/>
              <a:ext cx="848792" cy="32818"/>
            </a:xfrm>
            <a:custGeom>
              <a:avLst/>
              <a:gdLst>
                <a:gd name="T0" fmla="*/ 332 w 342"/>
                <a:gd name="T1" fmla="*/ 11 h 13"/>
                <a:gd name="T2" fmla="*/ 11 w 342"/>
                <a:gd name="T3" fmla="*/ 11 h 13"/>
                <a:gd name="T4" fmla="*/ 0 w 342"/>
                <a:gd name="T5" fmla="*/ 0 h 13"/>
                <a:gd name="T6" fmla="*/ 0 w 342"/>
                <a:gd name="T7" fmla="*/ 2 h 13"/>
                <a:gd name="T8" fmla="*/ 11 w 342"/>
                <a:gd name="T9" fmla="*/ 13 h 13"/>
                <a:gd name="T10" fmla="*/ 332 w 342"/>
                <a:gd name="T11" fmla="*/ 13 h 13"/>
                <a:gd name="T12" fmla="*/ 342 w 342"/>
                <a:gd name="T13" fmla="*/ 2 h 13"/>
                <a:gd name="T14" fmla="*/ 342 w 342"/>
                <a:gd name="T15" fmla="*/ 0 h 13"/>
                <a:gd name="T16" fmla="*/ 332 w 342"/>
                <a:gd name="T1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2" h="13">
                  <a:moveTo>
                    <a:pt x="332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5" y="11"/>
                    <a:pt x="0" y="6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"/>
                    <a:pt x="5" y="13"/>
                    <a:pt x="11" y="13"/>
                  </a:cubicBezTo>
                  <a:cubicBezTo>
                    <a:pt x="332" y="13"/>
                    <a:pt x="332" y="13"/>
                    <a:pt x="332" y="13"/>
                  </a:cubicBezTo>
                  <a:cubicBezTo>
                    <a:pt x="338" y="13"/>
                    <a:pt x="342" y="8"/>
                    <a:pt x="342" y="2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2" y="6"/>
                    <a:pt x="338" y="11"/>
                    <a:pt x="33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íSlîḍè"/>
            <p:cNvSpPr/>
            <p:nvPr/>
          </p:nvSpPr>
          <p:spPr>
            <a:xfrm>
              <a:off x="1574334" y="2435624"/>
              <a:ext cx="4385671" cy="2498637"/>
            </a:xfrm>
            <a:prstGeom prst="rect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5" name="ï$lîḍe"/>
          <p:cNvSpPr/>
          <p:nvPr/>
        </p:nvSpPr>
        <p:spPr>
          <a:xfrm>
            <a:off x="5932049" y="2093215"/>
            <a:ext cx="4382900" cy="89647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F7951"/>
              </a:gs>
              <a:gs pos="100000">
                <a:srgbClr val="ED4D5B"/>
              </a:gs>
            </a:gsLst>
            <a:lin ang="13500000" scaled="1"/>
          </a:gra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6" name="íşlidê"/>
          <p:cNvSpPr/>
          <p:nvPr/>
        </p:nvSpPr>
        <p:spPr>
          <a:xfrm>
            <a:off x="5932049" y="3336479"/>
            <a:ext cx="4382900" cy="89647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F7951"/>
              </a:gs>
              <a:gs pos="100000">
                <a:srgbClr val="ED4D5B"/>
              </a:gs>
            </a:gsLst>
            <a:lin ang="13500000" scaled="1"/>
          </a:gradFill>
          <a:ln w="12700"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sz="239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7" name="iSḻíḑe"/>
          <p:cNvSpPr/>
          <p:nvPr/>
        </p:nvSpPr>
        <p:spPr>
          <a:xfrm>
            <a:off x="5932049" y="4589034"/>
            <a:ext cx="4382900" cy="89647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F7951"/>
              </a:gs>
              <a:gs pos="100000">
                <a:srgbClr val="ED4D5B"/>
              </a:gs>
            </a:gsLst>
            <a:lin ang="13500000" scaled="1"/>
          </a:gra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8" name="îṥḷiḋé"/>
          <p:cNvSpPr>
            <a:spLocks noChangeAspect="1"/>
          </p:cNvSpPr>
          <p:nvPr/>
        </p:nvSpPr>
        <p:spPr>
          <a:xfrm>
            <a:off x="6039192" y="3453902"/>
            <a:ext cx="681129" cy="66162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9" name="ïślïďê"/>
          <p:cNvSpPr/>
          <p:nvPr/>
        </p:nvSpPr>
        <p:spPr bwMode="auto">
          <a:xfrm>
            <a:off x="6220699" y="3625900"/>
            <a:ext cx="318116" cy="317635"/>
          </a:xfrm>
          <a:custGeom>
            <a:avLst/>
            <a:gdLst>
              <a:gd name="connsiteX0" fmla="*/ 278498 w 607639"/>
              <a:gd name="connsiteY0" fmla="*/ 505578 h 606722"/>
              <a:gd name="connsiteX1" fmla="*/ 253131 w 607639"/>
              <a:gd name="connsiteY1" fmla="*/ 530820 h 606722"/>
              <a:gd name="connsiteX2" fmla="*/ 278498 w 607639"/>
              <a:gd name="connsiteY2" fmla="*/ 556150 h 606722"/>
              <a:gd name="connsiteX3" fmla="*/ 506351 w 607639"/>
              <a:gd name="connsiteY3" fmla="*/ 556150 h 606722"/>
              <a:gd name="connsiteX4" fmla="*/ 531629 w 607639"/>
              <a:gd name="connsiteY4" fmla="*/ 530820 h 606722"/>
              <a:gd name="connsiteX5" fmla="*/ 506351 w 607639"/>
              <a:gd name="connsiteY5" fmla="*/ 505578 h 606722"/>
              <a:gd name="connsiteX6" fmla="*/ 126566 w 607639"/>
              <a:gd name="connsiteY6" fmla="*/ 505578 h 606722"/>
              <a:gd name="connsiteX7" fmla="*/ 101288 w 607639"/>
              <a:gd name="connsiteY7" fmla="*/ 530820 h 606722"/>
              <a:gd name="connsiteX8" fmla="*/ 126566 w 607639"/>
              <a:gd name="connsiteY8" fmla="*/ 556150 h 606722"/>
              <a:gd name="connsiteX9" fmla="*/ 177210 w 607639"/>
              <a:gd name="connsiteY9" fmla="*/ 556150 h 606722"/>
              <a:gd name="connsiteX10" fmla="*/ 202576 w 607639"/>
              <a:gd name="connsiteY10" fmla="*/ 530820 h 606722"/>
              <a:gd name="connsiteX11" fmla="*/ 177210 w 607639"/>
              <a:gd name="connsiteY11" fmla="*/ 505578 h 606722"/>
              <a:gd name="connsiteX12" fmla="*/ 0 w 607639"/>
              <a:gd name="connsiteY12" fmla="*/ 455006 h 606722"/>
              <a:gd name="connsiteX13" fmla="*/ 607639 w 607639"/>
              <a:gd name="connsiteY13" fmla="*/ 455006 h 606722"/>
              <a:gd name="connsiteX14" fmla="*/ 607639 w 607639"/>
              <a:gd name="connsiteY14" fmla="*/ 581392 h 606722"/>
              <a:gd name="connsiteX15" fmla="*/ 582273 w 607639"/>
              <a:gd name="connsiteY15" fmla="*/ 606722 h 606722"/>
              <a:gd name="connsiteX16" fmla="*/ 25278 w 607639"/>
              <a:gd name="connsiteY16" fmla="*/ 606722 h 606722"/>
              <a:gd name="connsiteX17" fmla="*/ 0 w 607639"/>
              <a:gd name="connsiteY17" fmla="*/ 581392 h 606722"/>
              <a:gd name="connsiteX18" fmla="*/ 253118 w 607639"/>
              <a:gd name="connsiteY18" fmla="*/ 173662 h 606722"/>
              <a:gd name="connsiteX19" fmla="*/ 334127 w 607639"/>
              <a:gd name="connsiteY19" fmla="*/ 227503 h 606722"/>
              <a:gd name="connsiteX20" fmla="*/ 253118 w 607639"/>
              <a:gd name="connsiteY20" fmla="*/ 281345 h 606722"/>
              <a:gd name="connsiteX21" fmla="*/ 215927 w 607639"/>
              <a:gd name="connsiteY21" fmla="*/ 104075 h 606722"/>
              <a:gd name="connsiteX22" fmla="*/ 202576 w 607639"/>
              <a:gd name="connsiteY22" fmla="*/ 126384 h 606722"/>
              <a:gd name="connsiteX23" fmla="*/ 202576 w 607639"/>
              <a:gd name="connsiteY23" fmla="*/ 328669 h 606722"/>
              <a:gd name="connsiteX24" fmla="*/ 215927 w 607639"/>
              <a:gd name="connsiteY24" fmla="*/ 350977 h 606722"/>
              <a:gd name="connsiteX25" fmla="*/ 227854 w 607639"/>
              <a:gd name="connsiteY25" fmla="*/ 353910 h 606722"/>
              <a:gd name="connsiteX26" fmla="*/ 241917 w 607639"/>
              <a:gd name="connsiteY26" fmla="*/ 349644 h 606722"/>
              <a:gd name="connsiteX27" fmla="*/ 393849 w 607639"/>
              <a:gd name="connsiteY27" fmla="*/ 248590 h 606722"/>
              <a:gd name="connsiteX28" fmla="*/ 405063 w 607639"/>
              <a:gd name="connsiteY28" fmla="*/ 227526 h 606722"/>
              <a:gd name="connsiteX29" fmla="*/ 393849 w 607639"/>
              <a:gd name="connsiteY29" fmla="*/ 206462 h 606722"/>
              <a:gd name="connsiteX30" fmla="*/ 241917 w 607639"/>
              <a:gd name="connsiteY30" fmla="*/ 105409 h 606722"/>
              <a:gd name="connsiteX31" fmla="*/ 215927 w 607639"/>
              <a:gd name="connsiteY31" fmla="*/ 104075 h 606722"/>
              <a:gd name="connsiteX32" fmla="*/ 25278 w 607639"/>
              <a:gd name="connsiteY32" fmla="*/ 0 h 606722"/>
              <a:gd name="connsiteX33" fmla="*/ 582273 w 607639"/>
              <a:gd name="connsiteY33" fmla="*/ 0 h 606722"/>
              <a:gd name="connsiteX34" fmla="*/ 607639 w 607639"/>
              <a:gd name="connsiteY34" fmla="*/ 25241 h 606722"/>
              <a:gd name="connsiteX35" fmla="*/ 607639 w 607639"/>
              <a:gd name="connsiteY35" fmla="*/ 404481 h 606722"/>
              <a:gd name="connsiteX36" fmla="*/ 0 w 607639"/>
              <a:gd name="connsiteY36" fmla="*/ 404481 h 606722"/>
              <a:gd name="connsiteX37" fmla="*/ 0 w 607639"/>
              <a:gd name="connsiteY37" fmla="*/ 25241 h 606722"/>
              <a:gd name="connsiteX38" fmla="*/ 25278 w 607639"/>
              <a:gd name="connsiteY38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07639" h="606722">
                <a:moveTo>
                  <a:pt x="278498" y="505578"/>
                </a:moveTo>
                <a:cubicBezTo>
                  <a:pt x="264524" y="505578"/>
                  <a:pt x="253131" y="516866"/>
                  <a:pt x="253131" y="530820"/>
                </a:cubicBezTo>
                <a:cubicBezTo>
                  <a:pt x="253131" y="544774"/>
                  <a:pt x="264524" y="556150"/>
                  <a:pt x="278498" y="556150"/>
                </a:cubicBezTo>
                <a:lnTo>
                  <a:pt x="506351" y="556150"/>
                </a:lnTo>
                <a:cubicBezTo>
                  <a:pt x="520325" y="556150"/>
                  <a:pt x="531629" y="544774"/>
                  <a:pt x="531629" y="530820"/>
                </a:cubicBezTo>
                <a:cubicBezTo>
                  <a:pt x="531629" y="516866"/>
                  <a:pt x="520325" y="505578"/>
                  <a:pt x="506351" y="505578"/>
                </a:cubicBezTo>
                <a:close/>
                <a:moveTo>
                  <a:pt x="126566" y="505578"/>
                </a:moveTo>
                <a:cubicBezTo>
                  <a:pt x="112592" y="505578"/>
                  <a:pt x="101288" y="516866"/>
                  <a:pt x="101288" y="530820"/>
                </a:cubicBezTo>
                <a:cubicBezTo>
                  <a:pt x="101288" y="544774"/>
                  <a:pt x="112592" y="556150"/>
                  <a:pt x="126566" y="556150"/>
                </a:cubicBezTo>
                <a:lnTo>
                  <a:pt x="177210" y="556150"/>
                </a:lnTo>
                <a:cubicBezTo>
                  <a:pt x="191184" y="556150"/>
                  <a:pt x="202576" y="544774"/>
                  <a:pt x="202576" y="530820"/>
                </a:cubicBezTo>
                <a:cubicBezTo>
                  <a:pt x="202576" y="516866"/>
                  <a:pt x="191184" y="505578"/>
                  <a:pt x="177210" y="505578"/>
                </a:cubicBezTo>
                <a:close/>
                <a:moveTo>
                  <a:pt x="0" y="455006"/>
                </a:moveTo>
                <a:lnTo>
                  <a:pt x="607639" y="455006"/>
                </a:lnTo>
                <a:lnTo>
                  <a:pt x="607639" y="581392"/>
                </a:lnTo>
                <a:cubicBezTo>
                  <a:pt x="607639" y="595346"/>
                  <a:pt x="596336" y="606722"/>
                  <a:pt x="582273" y="606722"/>
                </a:cubicBezTo>
                <a:lnTo>
                  <a:pt x="25278" y="606722"/>
                </a:lnTo>
                <a:cubicBezTo>
                  <a:pt x="11304" y="606722"/>
                  <a:pt x="0" y="595346"/>
                  <a:pt x="0" y="581392"/>
                </a:cubicBezTo>
                <a:close/>
                <a:moveTo>
                  <a:pt x="253118" y="173662"/>
                </a:moveTo>
                <a:lnTo>
                  <a:pt x="334127" y="227503"/>
                </a:lnTo>
                <a:lnTo>
                  <a:pt x="253118" y="281345"/>
                </a:lnTo>
                <a:close/>
                <a:moveTo>
                  <a:pt x="215927" y="104075"/>
                </a:moveTo>
                <a:cubicBezTo>
                  <a:pt x="207650" y="108519"/>
                  <a:pt x="202576" y="117052"/>
                  <a:pt x="202576" y="126384"/>
                </a:cubicBezTo>
                <a:lnTo>
                  <a:pt x="202576" y="328669"/>
                </a:lnTo>
                <a:cubicBezTo>
                  <a:pt x="202576" y="338001"/>
                  <a:pt x="207650" y="346533"/>
                  <a:pt x="215927" y="350977"/>
                </a:cubicBezTo>
                <a:cubicBezTo>
                  <a:pt x="219665" y="352932"/>
                  <a:pt x="223759" y="353910"/>
                  <a:pt x="227854" y="353910"/>
                </a:cubicBezTo>
                <a:cubicBezTo>
                  <a:pt x="232749" y="353910"/>
                  <a:pt x="237644" y="352488"/>
                  <a:pt x="241917" y="349644"/>
                </a:cubicBezTo>
                <a:lnTo>
                  <a:pt x="393849" y="248590"/>
                </a:lnTo>
                <a:cubicBezTo>
                  <a:pt x="400880" y="243880"/>
                  <a:pt x="405063" y="235969"/>
                  <a:pt x="405063" y="227526"/>
                </a:cubicBezTo>
                <a:cubicBezTo>
                  <a:pt x="405063" y="219083"/>
                  <a:pt x="400880" y="211173"/>
                  <a:pt x="393849" y="206462"/>
                </a:cubicBezTo>
                <a:lnTo>
                  <a:pt x="241917" y="105409"/>
                </a:lnTo>
                <a:cubicBezTo>
                  <a:pt x="234173" y="100165"/>
                  <a:pt x="224116" y="99720"/>
                  <a:pt x="215927" y="104075"/>
                </a:cubicBezTo>
                <a:close/>
                <a:moveTo>
                  <a:pt x="25278" y="0"/>
                </a:moveTo>
                <a:lnTo>
                  <a:pt x="582273" y="0"/>
                </a:lnTo>
                <a:cubicBezTo>
                  <a:pt x="596336" y="0"/>
                  <a:pt x="607639" y="11287"/>
                  <a:pt x="607639" y="25241"/>
                </a:cubicBezTo>
                <a:lnTo>
                  <a:pt x="607639" y="404481"/>
                </a:lnTo>
                <a:lnTo>
                  <a:pt x="0" y="404481"/>
                </a:lnTo>
                <a:lnTo>
                  <a:pt x="0" y="25241"/>
                </a:lnTo>
                <a:cubicBezTo>
                  <a:pt x="0" y="11287"/>
                  <a:pt x="11304" y="0"/>
                  <a:pt x="25278" y="0"/>
                </a:cubicBezTo>
                <a:close/>
              </a:path>
            </a:pathLst>
          </a:custGeom>
          <a:gradFill>
            <a:gsLst>
              <a:gs pos="0">
                <a:srgbClr val="EF7951"/>
              </a:gs>
              <a:gs pos="100000">
                <a:srgbClr val="ED4D5B"/>
              </a:gs>
            </a:gsLst>
            <a:lin ang="13500000" scaled="1"/>
          </a:gra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sz="23900" b="1">
              <a:cs typeface="+mn-ea"/>
              <a:sym typeface="+mn-lt"/>
            </a:endParaRPr>
          </a:p>
        </p:txBody>
      </p:sp>
      <p:sp>
        <p:nvSpPr>
          <p:cNvPr id="40" name="íşḻíḓè"/>
          <p:cNvSpPr>
            <a:spLocks noChangeAspect="1"/>
          </p:cNvSpPr>
          <p:nvPr/>
        </p:nvSpPr>
        <p:spPr>
          <a:xfrm>
            <a:off x="6039192" y="4706456"/>
            <a:ext cx="681129" cy="66162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1" name="îṧḻîďé"/>
          <p:cNvSpPr/>
          <p:nvPr/>
        </p:nvSpPr>
        <p:spPr bwMode="auto">
          <a:xfrm>
            <a:off x="6162296" y="4830403"/>
            <a:ext cx="433908" cy="425447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gradFill>
            <a:gsLst>
              <a:gs pos="0">
                <a:srgbClr val="EF7951"/>
              </a:gs>
              <a:gs pos="100000">
                <a:srgbClr val="ED4D5B"/>
              </a:gs>
            </a:gsLst>
            <a:lin ang="13500000" scaled="1"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2" name="iś1îḓê"/>
          <p:cNvSpPr>
            <a:spLocks noChangeAspect="1"/>
          </p:cNvSpPr>
          <p:nvPr/>
        </p:nvSpPr>
        <p:spPr>
          <a:xfrm>
            <a:off x="6039192" y="2210637"/>
            <a:ext cx="681129" cy="66162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3" name="îṥḻïde"/>
          <p:cNvSpPr/>
          <p:nvPr/>
        </p:nvSpPr>
        <p:spPr bwMode="auto">
          <a:xfrm>
            <a:off x="6242503" y="2404198"/>
            <a:ext cx="274508" cy="274508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gradFill>
            <a:gsLst>
              <a:gs pos="0">
                <a:srgbClr val="EF7951"/>
              </a:gs>
              <a:gs pos="100000">
                <a:srgbClr val="ED4D5B"/>
              </a:gs>
            </a:gsLst>
            <a:lin ang="13500000" scaled="1"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991307" y="2232135"/>
            <a:ext cx="2784999" cy="618631"/>
          </a:xfrm>
          <a:prstGeom prst="rect">
            <a:avLst/>
          </a:prstGeom>
          <a:gradFill>
            <a:gsLst>
              <a:gs pos="0">
                <a:srgbClr val="EF7951"/>
              </a:gs>
              <a:gs pos="100000">
                <a:srgbClr val="ED4D5B"/>
              </a:gs>
            </a:gsLst>
            <a:lin ang="13500000" scaled="1"/>
          </a:gradFill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6991307" y="3475399"/>
            <a:ext cx="2784999" cy="618631"/>
          </a:xfrm>
          <a:prstGeom prst="rect">
            <a:avLst/>
          </a:prstGeom>
          <a:gradFill>
            <a:gsLst>
              <a:gs pos="0">
                <a:srgbClr val="EF7951"/>
              </a:gs>
              <a:gs pos="100000">
                <a:srgbClr val="ED4D5B"/>
              </a:gs>
            </a:gsLst>
            <a:lin ang="13500000" scaled="1"/>
          </a:gradFill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6991307" y="4727954"/>
            <a:ext cx="2784999" cy="618631"/>
          </a:xfrm>
          <a:prstGeom prst="rect">
            <a:avLst/>
          </a:prstGeom>
          <a:gradFill>
            <a:gsLst>
              <a:gs pos="0">
                <a:srgbClr val="EF7951"/>
              </a:gs>
              <a:gs pos="100000">
                <a:srgbClr val="ED4D5B"/>
              </a:gs>
            </a:gsLst>
            <a:lin ang="13500000" scaled="1"/>
          </a:gradFill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computer, or presentation and make it film to be used in a wider field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38979" y="361122"/>
            <a:ext cx="11416792" cy="490330"/>
            <a:chOff x="438979" y="361122"/>
            <a:chExt cx="11416792" cy="490330"/>
          </a:xfrm>
        </p:grpSpPr>
        <p:sp>
          <p:nvSpPr>
            <p:cNvPr id="3" name="椭圆 2"/>
            <p:cNvSpPr>
              <a:spLocks noChangeAspect="1"/>
            </p:cNvSpPr>
            <p:nvPr/>
          </p:nvSpPr>
          <p:spPr>
            <a:xfrm>
              <a:off x="438979" y="361122"/>
              <a:ext cx="490330" cy="490330"/>
            </a:xfrm>
            <a:prstGeom prst="ellipse">
              <a:avLst/>
            </a:prstGeom>
            <a:gradFill>
              <a:gsLst>
                <a:gs pos="0">
                  <a:srgbClr val="EF7951"/>
                </a:gs>
                <a:gs pos="100000">
                  <a:srgbClr val="ED4D5B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" name="组 3"/>
            <p:cNvGrpSpPr/>
            <p:nvPr/>
          </p:nvGrpSpPr>
          <p:grpSpPr>
            <a:xfrm>
              <a:off x="1088372" y="392244"/>
              <a:ext cx="10767399" cy="414098"/>
              <a:chOff x="5527657" y="2302408"/>
              <a:chExt cx="10767399" cy="414098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5527657" y="2316396"/>
                <a:ext cx="48436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kumimoji="1"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kumimoji="1"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11670040" y="2302408"/>
                <a:ext cx="4625016" cy="286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The user can demonstrate on a projector or </a:t>
                </a: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computer,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26"/>
          <p:cNvGrpSpPr/>
          <p:nvPr/>
        </p:nvGrpSpPr>
        <p:grpSpPr>
          <a:xfrm>
            <a:off x="965515" y="2192338"/>
            <a:ext cx="4109398" cy="781752"/>
            <a:chOff x="3624780" y="2412339"/>
            <a:chExt cx="3641601" cy="781752"/>
          </a:xfrm>
        </p:grpSpPr>
        <p:sp>
          <p:nvSpPr>
            <p:cNvPr id="9" name="文本框 8"/>
            <p:cNvSpPr txBox="1"/>
            <p:nvPr/>
          </p:nvSpPr>
          <p:spPr>
            <a:xfrm>
              <a:off x="513260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r">
                <a:buFont typeface="Wingdings" panose="05000000000000000000" pitchFamily="2" charset="2"/>
                <a:buChar char="n"/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624780" y="2750893"/>
              <a:ext cx="3641601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11" name="685b2c05-b32d-4a8d-a1cf-c2dac069c6de"/>
          <p:cNvGrpSpPr>
            <a:grpSpLocks noChangeAspect="1"/>
          </p:cNvGrpSpPr>
          <p:nvPr/>
        </p:nvGrpSpPr>
        <p:grpSpPr>
          <a:xfrm>
            <a:off x="2866799" y="1379924"/>
            <a:ext cx="6676464" cy="4773888"/>
            <a:chOff x="2049786" y="612555"/>
            <a:chExt cx="7875841" cy="5631482"/>
          </a:xfrm>
        </p:grpSpPr>
        <p:sp>
          <p:nvSpPr>
            <p:cNvPr id="12" name="íślíḋè-Freeform: Shape 4"/>
            <p:cNvSpPr/>
            <p:nvPr/>
          </p:nvSpPr>
          <p:spPr bwMode="auto">
            <a:xfrm>
              <a:off x="5579775" y="4483121"/>
              <a:ext cx="1232066" cy="1760916"/>
            </a:xfrm>
            <a:custGeom>
              <a:avLst/>
              <a:gdLst>
                <a:gd name="T0" fmla="*/ 103 w 270"/>
                <a:gd name="T1" fmla="*/ 388 h 388"/>
                <a:gd name="T2" fmla="*/ 0 w 270"/>
                <a:gd name="T3" fmla="*/ 267 h 388"/>
                <a:gd name="T4" fmla="*/ 243 w 270"/>
                <a:gd name="T5" fmla="*/ 0 h 388"/>
                <a:gd name="T6" fmla="*/ 260 w 270"/>
                <a:gd name="T7" fmla="*/ 109 h 388"/>
                <a:gd name="T8" fmla="*/ 269 w 270"/>
                <a:gd name="T9" fmla="*/ 178 h 388"/>
                <a:gd name="T10" fmla="*/ 264 w 270"/>
                <a:gd name="T11" fmla="*/ 200 h 388"/>
                <a:gd name="T12" fmla="*/ 108 w 270"/>
                <a:gd name="T13" fmla="*/ 384 h 388"/>
                <a:gd name="T14" fmla="*/ 103 w 270"/>
                <a:gd name="T15" fmla="*/ 38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0" h="388">
                  <a:moveTo>
                    <a:pt x="103" y="388"/>
                  </a:moveTo>
                  <a:cubicBezTo>
                    <a:pt x="69" y="347"/>
                    <a:pt x="35" y="308"/>
                    <a:pt x="0" y="267"/>
                  </a:cubicBezTo>
                  <a:cubicBezTo>
                    <a:pt x="81" y="179"/>
                    <a:pt x="160" y="91"/>
                    <a:pt x="243" y="0"/>
                  </a:cubicBezTo>
                  <a:cubicBezTo>
                    <a:pt x="249" y="39"/>
                    <a:pt x="255" y="74"/>
                    <a:pt x="260" y="109"/>
                  </a:cubicBezTo>
                  <a:cubicBezTo>
                    <a:pt x="263" y="132"/>
                    <a:pt x="267" y="155"/>
                    <a:pt x="269" y="178"/>
                  </a:cubicBezTo>
                  <a:cubicBezTo>
                    <a:pt x="270" y="185"/>
                    <a:pt x="268" y="195"/>
                    <a:pt x="264" y="200"/>
                  </a:cubicBezTo>
                  <a:cubicBezTo>
                    <a:pt x="212" y="262"/>
                    <a:pt x="160" y="323"/>
                    <a:pt x="108" y="384"/>
                  </a:cubicBezTo>
                  <a:cubicBezTo>
                    <a:pt x="107" y="385"/>
                    <a:pt x="106" y="386"/>
                    <a:pt x="103" y="388"/>
                  </a:cubicBezTo>
                  <a:close/>
                </a:path>
              </a:pathLst>
            </a:custGeom>
            <a:gradFill>
              <a:gsLst>
                <a:gs pos="0">
                  <a:srgbClr val="ED4D5B"/>
                </a:gs>
                <a:gs pos="100000">
                  <a:srgbClr val="EF795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íślíḋè-Freeform: Shape 3"/>
            <p:cNvSpPr/>
            <p:nvPr/>
          </p:nvSpPr>
          <p:spPr bwMode="auto">
            <a:xfrm>
              <a:off x="5227208" y="612555"/>
              <a:ext cx="1649781" cy="1628703"/>
            </a:xfrm>
            <a:custGeom>
              <a:avLst/>
              <a:gdLst>
                <a:gd name="T0" fmla="*/ 114 w 361"/>
                <a:gd name="T1" fmla="*/ 359 h 359"/>
                <a:gd name="T2" fmla="*/ 129 w 361"/>
                <a:gd name="T3" fmla="*/ 254 h 359"/>
                <a:gd name="T4" fmla="*/ 118 w 361"/>
                <a:gd name="T5" fmla="*/ 225 h 359"/>
                <a:gd name="T6" fmla="*/ 28 w 361"/>
                <a:gd name="T7" fmla="*/ 130 h 359"/>
                <a:gd name="T8" fmla="*/ 43 w 361"/>
                <a:gd name="T9" fmla="*/ 55 h 359"/>
                <a:gd name="T10" fmla="*/ 318 w 361"/>
                <a:gd name="T11" fmla="*/ 53 h 359"/>
                <a:gd name="T12" fmla="*/ 325 w 361"/>
                <a:gd name="T13" fmla="*/ 58 h 359"/>
                <a:gd name="T14" fmla="*/ 337 w 361"/>
                <a:gd name="T15" fmla="*/ 125 h 359"/>
                <a:gd name="T16" fmla="*/ 244 w 361"/>
                <a:gd name="T17" fmla="*/ 226 h 359"/>
                <a:gd name="T18" fmla="*/ 232 w 361"/>
                <a:gd name="T19" fmla="*/ 249 h 359"/>
                <a:gd name="T20" fmla="*/ 226 w 361"/>
                <a:gd name="T21" fmla="*/ 260 h 359"/>
                <a:gd name="T22" fmla="*/ 120 w 361"/>
                <a:gd name="T23" fmla="*/ 357 h 359"/>
                <a:gd name="T24" fmla="*/ 114 w 361"/>
                <a:gd name="T25" fmla="*/ 35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1" h="359">
                  <a:moveTo>
                    <a:pt x="114" y="359"/>
                  </a:moveTo>
                  <a:cubicBezTo>
                    <a:pt x="119" y="324"/>
                    <a:pt x="124" y="289"/>
                    <a:pt x="129" y="254"/>
                  </a:cubicBezTo>
                  <a:cubicBezTo>
                    <a:pt x="131" y="242"/>
                    <a:pt x="128" y="234"/>
                    <a:pt x="118" y="225"/>
                  </a:cubicBezTo>
                  <a:cubicBezTo>
                    <a:pt x="87" y="195"/>
                    <a:pt x="55" y="164"/>
                    <a:pt x="28" y="130"/>
                  </a:cubicBezTo>
                  <a:cubicBezTo>
                    <a:pt x="0" y="96"/>
                    <a:pt x="5" y="78"/>
                    <a:pt x="43" y="55"/>
                  </a:cubicBezTo>
                  <a:cubicBezTo>
                    <a:pt x="134" y="0"/>
                    <a:pt x="226" y="0"/>
                    <a:pt x="318" y="53"/>
                  </a:cubicBezTo>
                  <a:cubicBezTo>
                    <a:pt x="320" y="55"/>
                    <a:pt x="323" y="56"/>
                    <a:pt x="325" y="58"/>
                  </a:cubicBezTo>
                  <a:cubicBezTo>
                    <a:pt x="356" y="81"/>
                    <a:pt x="361" y="96"/>
                    <a:pt x="337" y="125"/>
                  </a:cubicBezTo>
                  <a:cubicBezTo>
                    <a:pt x="308" y="161"/>
                    <a:pt x="275" y="192"/>
                    <a:pt x="244" y="226"/>
                  </a:cubicBezTo>
                  <a:cubicBezTo>
                    <a:pt x="238" y="232"/>
                    <a:pt x="236" y="241"/>
                    <a:pt x="232" y="249"/>
                  </a:cubicBezTo>
                  <a:cubicBezTo>
                    <a:pt x="230" y="253"/>
                    <a:pt x="229" y="258"/>
                    <a:pt x="226" y="260"/>
                  </a:cubicBezTo>
                  <a:cubicBezTo>
                    <a:pt x="191" y="293"/>
                    <a:pt x="156" y="325"/>
                    <a:pt x="120" y="357"/>
                  </a:cubicBezTo>
                  <a:cubicBezTo>
                    <a:pt x="119" y="358"/>
                    <a:pt x="117" y="359"/>
                    <a:pt x="114" y="359"/>
                  </a:cubicBezTo>
                  <a:close/>
                </a:path>
              </a:pathLst>
            </a:custGeom>
            <a:gradFill>
              <a:gsLst>
                <a:gs pos="0">
                  <a:srgbClr val="ED4D5B"/>
                </a:gs>
                <a:gs pos="100000">
                  <a:srgbClr val="EF795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íślíḋè-Freeform: Shape 5"/>
            <p:cNvSpPr/>
            <p:nvPr/>
          </p:nvSpPr>
          <p:spPr bwMode="auto">
            <a:xfrm>
              <a:off x="5300021" y="3686014"/>
              <a:ext cx="1402601" cy="1732174"/>
            </a:xfrm>
            <a:custGeom>
              <a:avLst/>
              <a:gdLst>
                <a:gd name="T0" fmla="*/ 4 w 307"/>
                <a:gd name="T1" fmla="*/ 382 h 382"/>
                <a:gd name="T2" fmla="*/ 1 w 307"/>
                <a:gd name="T3" fmla="*/ 350 h 382"/>
                <a:gd name="T4" fmla="*/ 6 w 307"/>
                <a:gd name="T5" fmla="*/ 310 h 382"/>
                <a:gd name="T6" fmla="*/ 15 w 307"/>
                <a:gd name="T7" fmla="*/ 287 h 382"/>
                <a:gd name="T8" fmla="*/ 268 w 307"/>
                <a:gd name="T9" fmla="*/ 10 h 382"/>
                <a:gd name="T10" fmla="*/ 278 w 307"/>
                <a:gd name="T11" fmla="*/ 0 h 382"/>
                <a:gd name="T12" fmla="*/ 289 w 307"/>
                <a:gd name="T13" fmla="*/ 66 h 382"/>
                <a:gd name="T14" fmla="*/ 289 w 307"/>
                <a:gd name="T15" fmla="*/ 72 h 382"/>
                <a:gd name="T16" fmla="*/ 255 w 307"/>
                <a:gd name="T17" fmla="*/ 162 h 382"/>
                <a:gd name="T18" fmla="*/ 24 w 307"/>
                <a:gd name="T19" fmla="*/ 371 h 382"/>
                <a:gd name="T20" fmla="*/ 12 w 307"/>
                <a:gd name="T21" fmla="*/ 382 h 382"/>
                <a:gd name="T22" fmla="*/ 4 w 307"/>
                <a:gd name="T23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7" h="382">
                  <a:moveTo>
                    <a:pt x="4" y="382"/>
                  </a:moveTo>
                  <a:cubicBezTo>
                    <a:pt x="3" y="371"/>
                    <a:pt x="0" y="360"/>
                    <a:pt x="1" y="350"/>
                  </a:cubicBezTo>
                  <a:cubicBezTo>
                    <a:pt x="1" y="337"/>
                    <a:pt x="3" y="323"/>
                    <a:pt x="6" y="310"/>
                  </a:cubicBezTo>
                  <a:cubicBezTo>
                    <a:pt x="7" y="302"/>
                    <a:pt x="10" y="293"/>
                    <a:pt x="15" y="287"/>
                  </a:cubicBezTo>
                  <a:cubicBezTo>
                    <a:pt x="99" y="195"/>
                    <a:pt x="184" y="102"/>
                    <a:pt x="268" y="10"/>
                  </a:cubicBezTo>
                  <a:cubicBezTo>
                    <a:pt x="270" y="7"/>
                    <a:pt x="273" y="5"/>
                    <a:pt x="278" y="0"/>
                  </a:cubicBezTo>
                  <a:cubicBezTo>
                    <a:pt x="282" y="24"/>
                    <a:pt x="285" y="45"/>
                    <a:pt x="289" y="66"/>
                  </a:cubicBezTo>
                  <a:cubicBezTo>
                    <a:pt x="289" y="68"/>
                    <a:pt x="288" y="71"/>
                    <a:pt x="289" y="72"/>
                  </a:cubicBezTo>
                  <a:cubicBezTo>
                    <a:pt x="307" y="114"/>
                    <a:pt x="283" y="137"/>
                    <a:pt x="255" y="162"/>
                  </a:cubicBezTo>
                  <a:cubicBezTo>
                    <a:pt x="177" y="231"/>
                    <a:pt x="101" y="301"/>
                    <a:pt x="24" y="371"/>
                  </a:cubicBezTo>
                  <a:cubicBezTo>
                    <a:pt x="20" y="375"/>
                    <a:pt x="16" y="378"/>
                    <a:pt x="12" y="382"/>
                  </a:cubicBezTo>
                  <a:cubicBezTo>
                    <a:pt x="9" y="382"/>
                    <a:pt x="7" y="382"/>
                    <a:pt x="4" y="382"/>
                  </a:cubicBezTo>
                  <a:close/>
                </a:path>
              </a:pathLst>
            </a:custGeom>
            <a:gradFill>
              <a:gsLst>
                <a:gs pos="0">
                  <a:srgbClr val="ED4D5B"/>
                </a:gs>
                <a:gs pos="100000">
                  <a:srgbClr val="EF795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íślíḋè-Freeform: Shape 6"/>
            <p:cNvSpPr/>
            <p:nvPr/>
          </p:nvSpPr>
          <p:spPr bwMode="auto">
            <a:xfrm>
              <a:off x="5428402" y="2881243"/>
              <a:ext cx="1099853" cy="1521401"/>
            </a:xfrm>
            <a:custGeom>
              <a:avLst/>
              <a:gdLst>
                <a:gd name="T0" fmla="*/ 225 w 241"/>
                <a:gd name="T1" fmla="*/ 0 h 335"/>
                <a:gd name="T2" fmla="*/ 240 w 241"/>
                <a:gd name="T3" fmla="*/ 107 h 335"/>
                <a:gd name="T4" fmla="*/ 233 w 241"/>
                <a:gd name="T5" fmla="*/ 126 h 335"/>
                <a:gd name="T6" fmla="*/ 7 w 241"/>
                <a:gd name="T7" fmla="*/ 332 h 335"/>
                <a:gd name="T8" fmla="*/ 0 w 241"/>
                <a:gd name="T9" fmla="*/ 335 h 335"/>
                <a:gd name="T10" fmla="*/ 16 w 241"/>
                <a:gd name="T11" fmla="*/ 232 h 335"/>
                <a:gd name="T12" fmla="*/ 23 w 241"/>
                <a:gd name="T13" fmla="*/ 220 h 335"/>
                <a:gd name="T14" fmla="*/ 217 w 241"/>
                <a:gd name="T15" fmla="*/ 6 h 335"/>
                <a:gd name="T16" fmla="*/ 225 w 241"/>
                <a:gd name="T17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335">
                  <a:moveTo>
                    <a:pt x="225" y="0"/>
                  </a:moveTo>
                  <a:cubicBezTo>
                    <a:pt x="230" y="37"/>
                    <a:pt x="236" y="72"/>
                    <a:pt x="240" y="107"/>
                  </a:cubicBezTo>
                  <a:cubicBezTo>
                    <a:pt x="241" y="113"/>
                    <a:pt x="238" y="122"/>
                    <a:pt x="233" y="126"/>
                  </a:cubicBezTo>
                  <a:cubicBezTo>
                    <a:pt x="158" y="195"/>
                    <a:pt x="83" y="263"/>
                    <a:pt x="7" y="332"/>
                  </a:cubicBezTo>
                  <a:cubicBezTo>
                    <a:pt x="6" y="333"/>
                    <a:pt x="4" y="333"/>
                    <a:pt x="0" y="335"/>
                  </a:cubicBezTo>
                  <a:cubicBezTo>
                    <a:pt x="5" y="299"/>
                    <a:pt x="10" y="266"/>
                    <a:pt x="16" y="232"/>
                  </a:cubicBezTo>
                  <a:cubicBezTo>
                    <a:pt x="16" y="227"/>
                    <a:pt x="20" y="223"/>
                    <a:pt x="23" y="220"/>
                  </a:cubicBezTo>
                  <a:cubicBezTo>
                    <a:pt x="87" y="148"/>
                    <a:pt x="152" y="77"/>
                    <a:pt x="217" y="6"/>
                  </a:cubicBezTo>
                  <a:cubicBezTo>
                    <a:pt x="219" y="4"/>
                    <a:pt x="220" y="3"/>
                    <a:pt x="225" y="0"/>
                  </a:cubicBezTo>
                  <a:close/>
                </a:path>
              </a:pathLst>
            </a:custGeom>
            <a:gradFill>
              <a:gsLst>
                <a:gs pos="0">
                  <a:srgbClr val="ED4D5B"/>
                </a:gs>
                <a:gs pos="100000">
                  <a:srgbClr val="EF795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íślíḋè-Freeform: Shape 7"/>
            <p:cNvSpPr/>
            <p:nvPr/>
          </p:nvSpPr>
          <p:spPr bwMode="auto">
            <a:xfrm>
              <a:off x="5593188" y="2084136"/>
              <a:ext cx="812435" cy="1233982"/>
            </a:xfrm>
            <a:custGeom>
              <a:avLst/>
              <a:gdLst>
                <a:gd name="T0" fmla="*/ 0 w 178"/>
                <a:gd name="T1" fmla="*/ 270 h 272"/>
                <a:gd name="T2" fmla="*/ 16 w 178"/>
                <a:gd name="T3" fmla="*/ 162 h 272"/>
                <a:gd name="T4" fmla="*/ 24 w 178"/>
                <a:gd name="T5" fmla="*/ 149 h 272"/>
                <a:gd name="T6" fmla="*/ 156 w 178"/>
                <a:gd name="T7" fmla="*/ 4 h 272"/>
                <a:gd name="T8" fmla="*/ 163 w 178"/>
                <a:gd name="T9" fmla="*/ 0 h 272"/>
                <a:gd name="T10" fmla="*/ 178 w 178"/>
                <a:gd name="T11" fmla="*/ 107 h 272"/>
                <a:gd name="T12" fmla="*/ 173 w 178"/>
                <a:gd name="T13" fmla="*/ 118 h 272"/>
                <a:gd name="T14" fmla="*/ 5 w 178"/>
                <a:gd name="T15" fmla="*/ 272 h 272"/>
                <a:gd name="T16" fmla="*/ 0 w 178"/>
                <a:gd name="T17" fmla="*/ 27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72">
                  <a:moveTo>
                    <a:pt x="0" y="270"/>
                  </a:moveTo>
                  <a:cubicBezTo>
                    <a:pt x="5" y="234"/>
                    <a:pt x="10" y="198"/>
                    <a:pt x="16" y="162"/>
                  </a:cubicBezTo>
                  <a:cubicBezTo>
                    <a:pt x="16" y="158"/>
                    <a:pt x="20" y="153"/>
                    <a:pt x="24" y="149"/>
                  </a:cubicBezTo>
                  <a:cubicBezTo>
                    <a:pt x="68" y="101"/>
                    <a:pt x="112" y="53"/>
                    <a:pt x="156" y="4"/>
                  </a:cubicBezTo>
                  <a:cubicBezTo>
                    <a:pt x="157" y="3"/>
                    <a:pt x="159" y="2"/>
                    <a:pt x="163" y="0"/>
                  </a:cubicBezTo>
                  <a:cubicBezTo>
                    <a:pt x="168" y="36"/>
                    <a:pt x="173" y="71"/>
                    <a:pt x="178" y="107"/>
                  </a:cubicBezTo>
                  <a:cubicBezTo>
                    <a:pt x="178" y="110"/>
                    <a:pt x="176" y="116"/>
                    <a:pt x="173" y="118"/>
                  </a:cubicBezTo>
                  <a:cubicBezTo>
                    <a:pt x="117" y="170"/>
                    <a:pt x="61" y="221"/>
                    <a:pt x="5" y="272"/>
                  </a:cubicBezTo>
                  <a:cubicBezTo>
                    <a:pt x="3" y="271"/>
                    <a:pt x="1" y="271"/>
                    <a:pt x="0" y="270"/>
                  </a:cubicBezTo>
                  <a:close/>
                </a:path>
              </a:pathLst>
            </a:custGeom>
            <a:gradFill>
              <a:gsLst>
                <a:gs pos="0">
                  <a:srgbClr val="ED4D5B"/>
                </a:gs>
                <a:gs pos="100000">
                  <a:srgbClr val="EF795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17" name="íślíḋè-Straight Connector 8"/>
            <p:cNvCxnSpPr/>
            <p:nvPr/>
          </p:nvCxnSpPr>
          <p:spPr>
            <a:xfrm>
              <a:off x="6405623" y="3138003"/>
              <a:ext cx="3428029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íślíḋè-Oval 9"/>
            <p:cNvSpPr/>
            <p:nvPr/>
          </p:nvSpPr>
          <p:spPr>
            <a:xfrm>
              <a:off x="9741679" y="3046029"/>
              <a:ext cx="183948" cy="183948"/>
            </a:xfrm>
            <a:prstGeom prst="ellipse">
              <a:avLst/>
            </a:prstGeom>
            <a:solidFill>
              <a:srgbClr val="F9F9F9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19" name="íślíḋè-Straight Connector 10"/>
            <p:cNvCxnSpPr/>
            <p:nvPr/>
          </p:nvCxnSpPr>
          <p:spPr>
            <a:xfrm>
              <a:off x="6344308" y="963206"/>
              <a:ext cx="3489345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íślíḋè-Oval 11"/>
            <p:cNvSpPr/>
            <p:nvPr/>
          </p:nvSpPr>
          <p:spPr>
            <a:xfrm>
              <a:off x="9741679" y="871232"/>
              <a:ext cx="183948" cy="183948"/>
            </a:xfrm>
            <a:prstGeom prst="ellipse">
              <a:avLst/>
            </a:prstGeom>
            <a:solidFill>
              <a:srgbClr val="F9F9F9"/>
            </a:solidFill>
            <a:ln w="12700" cap="flat" cmpd="sng" algn="ctr">
              <a:solidFill>
                <a:schemeClr val="accent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21" name="íślíḋè-Straight Connector 12"/>
            <p:cNvCxnSpPr/>
            <p:nvPr/>
          </p:nvCxnSpPr>
          <p:spPr>
            <a:xfrm flipH="1">
              <a:off x="2445959" y="2973217"/>
              <a:ext cx="330052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íślíḋè-Oval 13"/>
            <p:cNvSpPr/>
            <p:nvPr/>
          </p:nvSpPr>
          <p:spPr>
            <a:xfrm flipH="1">
              <a:off x="2424397" y="2881243"/>
              <a:ext cx="183948" cy="183948"/>
            </a:xfrm>
            <a:prstGeom prst="ellipse">
              <a:avLst/>
            </a:prstGeom>
            <a:solidFill>
              <a:srgbClr val="F9F9F9"/>
            </a:solidFill>
            <a:ln w="12700" cap="flat" cmpd="sng" algn="ctr">
              <a:solidFill>
                <a:schemeClr val="accent6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23" name="íślíḋè-Straight Connector 14"/>
            <p:cNvCxnSpPr/>
            <p:nvPr/>
          </p:nvCxnSpPr>
          <p:spPr>
            <a:xfrm flipH="1">
              <a:off x="2141760" y="5000473"/>
              <a:ext cx="345143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íślíḋè-Oval 15"/>
            <p:cNvSpPr/>
            <p:nvPr/>
          </p:nvSpPr>
          <p:spPr>
            <a:xfrm flipH="1">
              <a:off x="2049786" y="4908500"/>
              <a:ext cx="183948" cy="183948"/>
            </a:xfrm>
            <a:prstGeom prst="ellipse">
              <a:avLst/>
            </a:prstGeom>
            <a:solidFill>
              <a:srgbClr val="F9F9F9"/>
            </a:solidFill>
            <a:ln w="12700" cap="flat" cmpd="sng" algn="ctr">
              <a:solidFill>
                <a:schemeClr val="accent3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íślíḋè-TextBox 16"/>
            <p:cNvSpPr txBox="1"/>
            <p:nvPr/>
          </p:nvSpPr>
          <p:spPr>
            <a:xfrm>
              <a:off x="6781182" y="1237456"/>
              <a:ext cx="556563" cy="523220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r>
                <a:rPr 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6" name="íślíḋè-TextBox 19"/>
            <p:cNvSpPr txBox="1"/>
            <p:nvPr/>
          </p:nvSpPr>
          <p:spPr>
            <a:xfrm>
              <a:off x="6781182" y="3444433"/>
              <a:ext cx="567784" cy="523220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r>
                <a:rPr 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7" name="íślíḋè-TextBox 22"/>
            <p:cNvSpPr txBox="1"/>
            <p:nvPr/>
          </p:nvSpPr>
          <p:spPr>
            <a:xfrm>
              <a:off x="4867238" y="1877776"/>
              <a:ext cx="513282" cy="523220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r>
                <a:rPr lang="en-US" sz="2800" i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8" name="íślíḋè-TextBox 25"/>
            <p:cNvSpPr txBox="1"/>
            <p:nvPr/>
          </p:nvSpPr>
          <p:spPr>
            <a:xfrm>
              <a:off x="4577604" y="3914428"/>
              <a:ext cx="556563" cy="523220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r>
                <a:rPr lang="en-US" sz="2800" i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29" name="组合 26"/>
          <p:cNvGrpSpPr/>
          <p:nvPr/>
        </p:nvGrpSpPr>
        <p:grpSpPr>
          <a:xfrm>
            <a:off x="7488564" y="1955483"/>
            <a:ext cx="4109398" cy="781752"/>
            <a:chOff x="3624780" y="2412339"/>
            <a:chExt cx="3641601" cy="781752"/>
          </a:xfrm>
        </p:grpSpPr>
        <p:sp>
          <p:nvSpPr>
            <p:cNvPr id="30" name="文本框 29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624780" y="2750893"/>
              <a:ext cx="3641601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2" name="组合 26"/>
          <p:cNvGrpSpPr/>
          <p:nvPr/>
        </p:nvGrpSpPr>
        <p:grpSpPr>
          <a:xfrm>
            <a:off x="890068" y="4117812"/>
            <a:ext cx="4109398" cy="781752"/>
            <a:chOff x="3624780" y="2412339"/>
            <a:chExt cx="3641601" cy="781752"/>
          </a:xfrm>
        </p:grpSpPr>
        <p:sp>
          <p:nvSpPr>
            <p:cNvPr id="33" name="文本框 32"/>
            <p:cNvSpPr txBox="1"/>
            <p:nvPr/>
          </p:nvSpPr>
          <p:spPr>
            <a:xfrm>
              <a:off x="513260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r">
                <a:buFont typeface="Wingdings" panose="05000000000000000000" pitchFamily="2" charset="2"/>
                <a:buChar char="n"/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624780" y="2750893"/>
              <a:ext cx="3641601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5" name="组合 26"/>
          <p:cNvGrpSpPr/>
          <p:nvPr/>
        </p:nvGrpSpPr>
        <p:grpSpPr>
          <a:xfrm>
            <a:off x="7413117" y="3880957"/>
            <a:ext cx="4109398" cy="781752"/>
            <a:chOff x="3624780" y="2412339"/>
            <a:chExt cx="3641601" cy="781752"/>
          </a:xfrm>
        </p:grpSpPr>
        <p:sp>
          <p:nvSpPr>
            <p:cNvPr id="36" name="文本框 35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624780" y="2750893"/>
              <a:ext cx="3641601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0" y="0"/>
            <a:ext cx="12253560" cy="6858000"/>
            <a:chOff x="2133599" y="533400"/>
            <a:chExt cx="1225356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133600" y="533400"/>
              <a:ext cx="12253559" cy="68580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2133599" y="533400"/>
              <a:ext cx="12253559" cy="685800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椭圆 4"/>
          <p:cNvSpPr>
            <a:spLocks noChangeAspect="1"/>
          </p:cNvSpPr>
          <p:nvPr/>
        </p:nvSpPr>
        <p:spPr>
          <a:xfrm>
            <a:off x="377371" y="-2289629"/>
            <a:ext cx="11437258" cy="11437258"/>
          </a:xfrm>
          <a:prstGeom prst="ellipse">
            <a:avLst/>
          </a:prstGeom>
          <a:gradFill>
            <a:gsLst>
              <a:gs pos="0">
                <a:srgbClr val="EF7951">
                  <a:alpha val="15000"/>
                </a:srgbClr>
              </a:gs>
              <a:gs pos="99000">
                <a:srgbClr val="ED4D5B">
                  <a:alpha val="15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972457" y="-1694543"/>
            <a:ext cx="10247086" cy="10247086"/>
          </a:xfrm>
          <a:prstGeom prst="ellipse">
            <a:avLst/>
          </a:prstGeom>
          <a:gradFill>
            <a:gsLst>
              <a:gs pos="0">
                <a:srgbClr val="EF7951">
                  <a:alpha val="20000"/>
                </a:srgbClr>
              </a:gs>
              <a:gs pos="99000">
                <a:srgbClr val="ED4D5B">
                  <a:alpha val="20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>
            <a:spLocks noChangeAspect="1"/>
          </p:cNvSpPr>
          <p:nvPr/>
        </p:nvSpPr>
        <p:spPr>
          <a:xfrm>
            <a:off x="1553029" y="-1113971"/>
            <a:ext cx="9085942" cy="9085942"/>
          </a:xfrm>
          <a:prstGeom prst="ellipse">
            <a:avLst/>
          </a:prstGeom>
          <a:gradFill>
            <a:gsLst>
              <a:gs pos="0">
                <a:srgbClr val="EF7951">
                  <a:alpha val="30000"/>
                </a:srgbClr>
              </a:gs>
              <a:gs pos="99000">
                <a:srgbClr val="ED4D5B">
                  <a:alpha val="30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2133600" y="-533400"/>
            <a:ext cx="7924800" cy="7924800"/>
          </a:xfrm>
          <a:prstGeom prst="ellipse">
            <a:avLst/>
          </a:prstGeom>
          <a:gradFill>
            <a:gsLst>
              <a:gs pos="0">
                <a:srgbClr val="EF7951"/>
              </a:gs>
              <a:gs pos="100000">
                <a:srgbClr val="ED4D5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44775" y="1827858"/>
            <a:ext cx="31640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i="1" dirty="0">
                <a:solidFill>
                  <a:srgbClr val="FFFFFF"/>
                </a:solidFill>
                <a:cs typeface="+mn-ea"/>
                <a:sym typeface="+mn-lt"/>
              </a:rPr>
              <a:t>PART.04</a:t>
            </a:r>
          </a:p>
        </p:txBody>
      </p:sp>
      <p:grpSp>
        <p:nvGrpSpPr>
          <p:cNvPr id="10" name="组合 13"/>
          <p:cNvGrpSpPr/>
          <p:nvPr/>
        </p:nvGrpSpPr>
        <p:grpSpPr>
          <a:xfrm>
            <a:off x="2629344" y="3128290"/>
            <a:ext cx="6933313" cy="1794267"/>
            <a:chOff x="1026964" y="2863734"/>
            <a:chExt cx="6933313" cy="1794267"/>
          </a:xfrm>
        </p:grpSpPr>
        <p:sp>
          <p:nvSpPr>
            <p:cNvPr id="11" name="文本框 10"/>
            <p:cNvSpPr txBox="1"/>
            <p:nvPr/>
          </p:nvSpPr>
          <p:spPr>
            <a:xfrm>
              <a:off x="2072137" y="2863734"/>
              <a:ext cx="484299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 text</a:t>
              </a:r>
              <a:endParaRPr lang="zh-CN" alt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26964" y="4004232"/>
              <a:ext cx="6933313" cy="653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>
                <a:lnSpc>
                  <a:spcPct val="114000"/>
                </a:lnSpc>
                <a:defRPr/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demonstrate on a projector or computer,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38979" y="361122"/>
            <a:ext cx="11416792" cy="490330"/>
            <a:chOff x="438979" y="361122"/>
            <a:chExt cx="11416792" cy="490330"/>
          </a:xfrm>
        </p:grpSpPr>
        <p:sp>
          <p:nvSpPr>
            <p:cNvPr id="3" name="椭圆 2"/>
            <p:cNvSpPr>
              <a:spLocks noChangeAspect="1"/>
            </p:cNvSpPr>
            <p:nvPr/>
          </p:nvSpPr>
          <p:spPr>
            <a:xfrm>
              <a:off x="438979" y="361122"/>
              <a:ext cx="490330" cy="490330"/>
            </a:xfrm>
            <a:prstGeom prst="ellipse">
              <a:avLst/>
            </a:prstGeom>
            <a:gradFill>
              <a:gsLst>
                <a:gs pos="0">
                  <a:srgbClr val="EF7951"/>
                </a:gs>
                <a:gs pos="100000">
                  <a:srgbClr val="ED4D5B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" name="组 3"/>
            <p:cNvGrpSpPr/>
            <p:nvPr/>
          </p:nvGrpSpPr>
          <p:grpSpPr>
            <a:xfrm>
              <a:off x="1088372" y="392244"/>
              <a:ext cx="10767399" cy="414098"/>
              <a:chOff x="5527657" y="2302408"/>
              <a:chExt cx="10767399" cy="414098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5527657" y="2316396"/>
                <a:ext cx="48436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kumimoji="1"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kumimoji="1"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11670040" y="2302408"/>
                <a:ext cx="4625016" cy="286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The user can demonstrate on a projector or </a:t>
                </a: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computer,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aphicFrame>
        <p:nvGraphicFramePr>
          <p:cNvPr id="7" name="Chart 142"/>
          <p:cNvGraphicFramePr/>
          <p:nvPr/>
        </p:nvGraphicFramePr>
        <p:xfrm>
          <a:off x="1176574" y="1926102"/>
          <a:ext cx="1826156" cy="1732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44"/>
          <p:cNvSpPr txBox="1"/>
          <p:nvPr/>
        </p:nvSpPr>
        <p:spPr>
          <a:xfrm>
            <a:off x="1676718" y="2561313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id-ID" sz="2400" dirty="0">
                <a:gradFill>
                  <a:gsLst>
                    <a:gs pos="0">
                      <a:srgbClr val="EF7951"/>
                    </a:gs>
                    <a:gs pos="100000">
                      <a:srgbClr val="ED4D5B"/>
                    </a:gs>
                  </a:gsLst>
                  <a:lin ang="5400000" scaled="1"/>
                </a:gradFill>
                <a:cs typeface="+mn-ea"/>
                <a:sym typeface="+mn-lt"/>
              </a:rPr>
              <a:t>75%</a:t>
            </a:r>
          </a:p>
        </p:txBody>
      </p:sp>
      <p:graphicFrame>
        <p:nvGraphicFramePr>
          <p:cNvPr id="9" name="Chart 149"/>
          <p:cNvGraphicFramePr/>
          <p:nvPr/>
        </p:nvGraphicFramePr>
        <p:xfrm>
          <a:off x="3805383" y="1926102"/>
          <a:ext cx="1826156" cy="1732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51"/>
          <p:cNvSpPr txBox="1"/>
          <p:nvPr/>
        </p:nvSpPr>
        <p:spPr>
          <a:xfrm>
            <a:off x="4307931" y="2549370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id-ID" sz="2400" dirty="0">
                <a:gradFill>
                  <a:gsLst>
                    <a:gs pos="0">
                      <a:srgbClr val="EF7951"/>
                    </a:gs>
                    <a:gs pos="100000">
                      <a:srgbClr val="ED4D5B"/>
                    </a:gs>
                  </a:gsLst>
                  <a:lin ang="5400000" scaled="1"/>
                </a:gradFill>
                <a:cs typeface="+mn-ea"/>
                <a:sym typeface="+mn-lt"/>
              </a:rPr>
              <a:t>90%</a:t>
            </a:r>
          </a:p>
        </p:txBody>
      </p:sp>
      <p:graphicFrame>
        <p:nvGraphicFramePr>
          <p:cNvPr id="11" name="Chart 156"/>
          <p:cNvGraphicFramePr/>
          <p:nvPr/>
        </p:nvGraphicFramePr>
        <p:xfrm>
          <a:off x="6432660" y="1926102"/>
          <a:ext cx="1826156" cy="1732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58"/>
          <p:cNvSpPr txBox="1"/>
          <p:nvPr/>
        </p:nvSpPr>
        <p:spPr>
          <a:xfrm>
            <a:off x="6935208" y="2549369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id-ID" sz="2400" dirty="0">
                <a:gradFill>
                  <a:gsLst>
                    <a:gs pos="0">
                      <a:srgbClr val="EF7951"/>
                    </a:gs>
                    <a:gs pos="100000">
                      <a:srgbClr val="ED4D5B"/>
                    </a:gs>
                  </a:gsLst>
                  <a:lin ang="5400000" scaled="1"/>
                </a:gradFill>
                <a:cs typeface="+mn-ea"/>
                <a:sym typeface="+mn-lt"/>
              </a:rPr>
              <a:t>15%</a:t>
            </a:r>
          </a:p>
        </p:txBody>
      </p:sp>
      <p:graphicFrame>
        <p:nvGraphicFramePr>
          <p:cNvPr id="13" name="Chart 240"/>
          <p:cNvGraphicFramePr/>
          <p:nvPr/>
        </p:nvGraphicFramePr>
        <p:xfrm>
          <a:off x="9061470" y="1926102"/>
          <a:ext cx="1826156" cy="1732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302"/>
          <p:cNvSpPr txBox="1"/>
          <p:nvPr/>
        </p:nvSpPr>
        <p:spPr>
          <a:xfrm>
            <a:off x="9608657" y="2561313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id-ID" sz="2400" dirty="0">
                <a:gradFill>
                  <a:gsLst>
                    <a:gs pos="0">
                      <a:srgbClr val="EF7951"/>
                    </a:gs>
                    <a:gs pos="100000">
                      <a:srgbClr val="ED4D5B"/>
                    </a:gs>
                  </a:gsLst>
                  <a:lin ang="5400000" scaled="1"/>
                </a:gradFill>
                <a:cs typeface="+mn-ea"/>
                <a:sym typeface="+mn-lt"/>
              </a:rPr>
              <a:t>69%</a:t>
            </a:r>
          </a:p>
        </p:txBody>
      </p:sp>
      <p:grpSp>
        <p:nvGrpSpPr>
          <p:cNvPr id="15" name="组合 56"/>
          <p:cNvGrpSpPr/>
          <p:nvPr/>
        </p:nvGrpSpPr>
        <p:grpSpPr>
          <a:xfrm>
            <a:off x="701167" y="4110119"/>
            <a:ext cx="2772160" cy="957185"/>
            <a:chOff x="3624780" y="2412339"/>
            <a:chExt cx="2772160" cy="957185"/>
          </a:xfrm>
        </p:grpSpPr>
        <p:sp>
          <p:nvSpPr>
            <p:cNvPr id="16" name="文本框 15"/>
            <p:cNvSpPr txBox="1"/>
            <p:nvPr/>
          </p:nvSpPr>
          <p:spPr>
            <a:xfrm>
              <a:off x="394397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624780" y="2750893"/>
              <a:ext cx="2772160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18" name="组合 56"/>
          <p:cNvGrpSpPr/>
          <p:nvPr/>
        </p:nvGrpSpPr>
        <p:grpSpPr>
          <a:xfrm>
            <a:off x="3332380" y="5405858"/>
            <a:ext cx="2772160" cy="957185"/>
            <a:chOff x="3624780" y="2412339"/>
            <a:chExt cx="2772160" cy="957185"/>
          </a:xfrm>
        </p:grpSpPr>
        <p:sp>
          <p:nvSpPr>
            <p:cNvPr id="19" name="文本框 18"/>
            <p:cNvSpPr txBox="1"/>
            <p:nvPr/>
          </p:nvSpPr>
          <p:spPr>
            <a:xfrm>
              <a:off x="394397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624780" y="2750893"/>
              <a:ext cx="2772160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1" name="组合 56"/>
          <p:cNvGrpSpPr/>
          <p:nvPr/>
        </p:nvGrpSpPr>
        <p:grpSpPr>
          <a:xfrm>
            <a:off x="5932049" y="4110119"/>
            <a:ext cx="2772160" cy="957185"/>
            <a:chOff x="3624780" y="2412339"/>
            <a:chExt cx="2772160" cy="957185"/>
          </a:xfrm>
        </p:grpSpPr>
        <p:sp>
          <p:nvSpPr>
            <p:cNvPr id="22" name="文本框 21"/>
            <p:cNvSpPr txBox="1"/>
            <p:nvPr/>
          </p:nvSpPr>
          <p:spPr>
            <a:xfrm>
              <a:off x="394397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624780" y="2750893"/>
              <a:ext cx="2772160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4" name="组合 56"/>
          <p:cNvGrpSpPr/>
          <p:nvPr/>
        </p:nvGrpSpPr>
        <p:grpSpPr>
          <a:xfrm>
            <a:off x="8563262" y="5405858"/>
            <a:ext cx="2772160" cy="957185"/>
            <a:chOff x="3624780" y="2412339"/>
            <a:chExt cx="2772160" cy="957185"/>
          </a:xfrm>
        </p:grpSpPr>
        <p:sp>
          <p:nvSpPr>
            <p:cNvPr id="25" name="文本框 24"/>
            <p:cNvSpPr txBox="1"/>
            <p:nvPr/>
          </p:nvSpPr>
          <p:spPr>
            <a:xfrm>
              <a:off x="394397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624780" y="2750893"/>
              <a:ext cx="2772160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cxnSp>
        <p:nvCxnSpPr>
          <p:cNvPr id="27" name="直接连接符 9"/>
          <p:cNvCxnSpPr/>
          <p:nvPr/>
        </p:nvCxnSpPr>
        <p:spPr>
          <a:xfrm flipH="1">
            <a:off x="2064966" y="3614748"/>
            <a:ext cx="22281" cy="4519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9"/>
          <p:cNvCxnSpPr>
            <a:stCxn id="9" idx="2"/>
          </p:cNvCxnSpPr>
          <p:nvPr/>
        </p:nvCxnSpPr>
        <p:spPr>
          <a:xfrm>
            <a:off x="4718461" y="3658192"/>
            <a:ext cx="0" cy="17253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9"/>
          <p:cNvCxnSpPr/>
          <p:nvPr/>
        </p:nvCxnSpPr>
        <p:spPr>
          <a:xfrm flipH="1">
            <a:off x="7321344" y="3573344"/>
            <a:ext cx="22281" cy="4519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9"/>
          <p:cNvCxnSpPr/>
          <p:nvPr/>
        </p:nvCxnSpPr>
        <p:spPr>
          <a:xfrm>
            <a:off x="9974839" y="3616788"/>
            <a:ext cx="0" cy="17253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Graphic spid="9" grpId="0">
        <p:bldAsOne/>
      </p:bldGraphic>
      <p:bldP spid="10" grpId="0"/>
      <p:bldGraphic spid="11" grpId="0">
        <p:bldAsOne/>
      </p:bldGraphic>
      <p:bldP spid="12" grpId="0"/>
      <p:bldGraphic spid="13" grpId="0">
        <p:bldAsOne/>
      </p:bldGraphic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-1" y="0"/>
            <a:ext cx="6134437" cy="6875929"/>
            <a:chOff x="-1" y="0"/>
            <a:chExt cx="6134437" cy="687592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" y="0"/>
              <a:ext cx="6134435" cy="6858000"/>
            </a:xfrm>
            <a:custGeom>
              <a:avLst/>
              <a:gdLst>
                <a:gd name="connsiteX0" fmla="*/ 0 w 6134435"/>
                <a:gd name="connsiteY0" fmla="*/ 0 h 6858000"/>
                <a:gd name="connsiteX1" fmla="*/ 6134435 w 6134435"/>
                <a:gd name="connsiteY1" fmla="*/ 0 h 6858000"/>
                <a:gd name="connsiteX2" fmla="*/ 4622820 w 6134435"/>
                <a:gd name="connsiteY2" fmla="*/ 6858000 h 6858000"/>
                <a:gd name="connsiteX3" fmla="*/ 0 w 6134435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4435" h="6858000">
                  <a:moveTo>
                    <a:pt x="0" y="0"/>
                  </a:moveTo>
                  <a:lnTo>
                    <a:pt x="6134435" y="0"/>
                  </a:lnTo>
                  <a:lnTo>
                    <a:pt x="462282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sp>
          <p:nvSpPr>
            <p:cNvPr id="4" name="矩形 22"/>
            <p:cNvSpPr/>
            <p:nvPr/>
          </p:nvSpPr>
          <p:spPr>
            <a:xfrm flipH="1">
              <a:off x="-1" y="0"/>
              <a:ext cx="6134435" cy="6875929"/>
            </a:xfrm>
            <a:custGeom>
              <a:avLst/>
              <a:gdLst>
                <a:gd name="connsiteX0" fmla="*/ 0 w 6096000"/>
                <a:gd name="connsiteY0" fmla="*/ 0 h 6858000"/>
                <a:gd name="connsiteX1" fmla="*/ 6096000 w 6096000"/>
                <a:gd name="connsiteY1" fmla="*/ 0 h 6858000"/>
                <a:gd name="connsiteX2" fmla="*/ 6096000 w 6096000"/>
                <a:gd name="connsiteY2" fmla="*/ 6858000 h 6858000"/>
                <a:gd name="connsiteX3" fmla="*/ 0 w 6096000"/>
                <a:gd name="connsiteY3" fmla="*/ 6858000 h 6858000"/>
                <a:gd name="connsiteX4" fmla="*/ 0 w 6096000"/>
                <a:gd name="connsiteY4" fmla="*/ 0 h 6858000"/>
                <a:gd name="connsiteX0-1" fmla="*/ 0 w 6096000"/>
                <a:gd name="connsiteY0-2" fmla="*/ 0 h 6875929"/>
                <a:gd name="connsiteX1-3" fmla="*/ 6096000 w 6096000"/>
                <a:gd name="connsiteY1-4" fmla="*/ 0 h 6875929"/>
                <a:gd name="connsiteX2-5" fmla="*/ 6096000 w 6096000"/>
                <a:gd name="connsiteY2-6" fmla="*/ 6858000 h 6875929"/>
                <a:gd name="connsiteX3-7" fmla="*/ 1506071 w 6096000"/>
                <a:gd name="connsiteY3-8" fmla="*/ 6875929 h 6875929"/>
                <a:gd name="connsiteX4-9" fmla="*/ 0 w 6096000"/>
                <a:gd name="connsiteY4-10" fmla="*/ 0 h 6875929"/>
                <a:gd name="connsiteX0-11" fmla="*/ 0 w 6096000"/>
                <a:gd name="connsiteY0-12" fmla="*/ 0 h 6875929"/>
                <a:gd name="connsiteX1-13" fmla="*/ 6096000 w 6096000"/>
                <a:gd name="connsiteY1-14" fmla="*/ 0 h 6875929"/>
                <a:gd name="connsiteX2-15" fmla="*/ 6096000 w 6096000"/>
                <a:gd name="connsiteY2-16" fmla="*/ 6858000 h 6875929"/>
                <a:gd name="connsiteX3-17" fmla="*/ 1506071 w 6096000"/>
                <a:gd name="connsiteY3-18" fmla="*/ 6875929 h 6875929"/>
                <a:gd name="connsiteX4-19" fmla="*/ 0 w 6096000"/>
                <a:gd name="connsiteY4-20" fmla="*/ 0 h 68759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096000" h="6875929">
                  <a:moveTo>
                    <a:pt x="0" y="0"/>
                  </a:moveTo>
                  <a:lnTo>
                    <a:pt x="6096000" y="0"/>
                  </a:lnTo>
                  <a:lnTo>
                    <a:pt x="6096000" y="6858000"/>
                  </a:lnTo>
                  <a:lnTo>
                    <a:pt x="1506071" y="687592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D4D5B">
                    <a:alpha val="49000"/>
                  </a:srgbClr>
                </a:gs>
                <a:gs pos="100000">
                  <a:srgbClr val="EF795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015645" y="1527280"/>
            <a:ext cx="3823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i="1" dirty="0">
                <a:solidFill>
                  <a:srgbClr val="FFFFFF"/>
                </a:solidFill>
                <a:cs typeface="+mn-ea"/>
                <a:sym typeface="+mn-lt"/>
              </a:rPr>
              <a:t>CONTENT</a:t>
            </a:r>
            <a:endParaRPr lang="zh-CN" altLang="en-US" sz="5400" i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34434" y="675947"/>
            <a:ext cx="1295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i="1" dirty="0">
                <a:solidFill>
                  <a:srgbClr val="EF7951"/>
                </a:solidFill>
                <a:cs typeface="+mn-ea"/>
                <a:sym typeface="+mn-lt"/>
              </a:rPr>
              <a:t>01</a:t>
            </a:r>
            <a:endParaRPr lang="zh-CN" altLang="en-US" sz="4400" i="1" dirty="0">
              <a:solidFill>
                <a:srgbClr val="EF7951"/>
              </a:solidFill>
              <a:cs typeface="+mn-ea"/>
              <a:sym typeface="+mn-lt"/>
            </a:endParaRPr>
          </a:p>
        </p:txBody>
      </p:sp>
      <p:grpSp>
        <p:nvGrpSpPr>
          <p:cNvPr id="9" name="组 8"/>
          <p:cNvGrpSpPr/>
          <p:nvPr/>
        </p:nvGrpSpPr>
        <p:grpSpPr>
          <a:xfrm>
            <a:off x="7429537" y="583603"/>
            <a:ext cx="4843677" cy="1200350"/>
            <a:chOff x="5507779" y="2161441"/>
            <a:chExt cx="4843677" cy="1200350"/>
          </a:xfrm>
        </p:grpSpPr>
        <p:sp>
          <p:nvSpPr>
            <p:cNvPr id="10" name="文本框 9"/>
            <p:cNvSpPr txBox="1"/>
            <p:nvPr/>
          </p:nvSpPr>
          <p:spPr>
            <a:xfrm>
              <a:off x="5507779" y="2161441"/>
              <a:ext cx="48436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kumimoji="1"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kumimoji="1"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507779" y="2848445"/>
              <a:ext cx="4625016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The user can demonstrate on a projector or computer, or print the demonstrate on a projector or computer, 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779746" y="2129021"/>
            <a:ext cx="1295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i="1" dirty="0">
                <a:solidFill>
                  <a:srgbClr val="EF7951"/>
                </a:solidFill>
                <a:cs typeface="+mn-ea"/>
                <a:sym typeface="+mn-lt"/>
              </a:rPr>
              <a:t>02</a:t>
            </a:r>
            <a:endParaRPr lang="zh-CN" altLang="en-US" sz="4400" i="1" dirty="0">
              <a:solidFill>
                <a:srgbClr val="EF7951"/>
              </a:solidFill>
              <a:cs typeface="+mn-ea"/>
              <a:sym typeface="+mn-lt"/>
            </a:endParaRPr>
          </a:p>
        </p:txBody>
      </p:sp>
      <p:grpSp>
        <p:nvGrpSpPr>
          <p:cNvPr id="13" name="组 12"/>
          <p:cNvGrpSpPr/>
          <p:nvPr/>
        </p:nvGrpSpPr>
        <p:grpSpPr>
          <a:xfrm>
            <a:off x="7074849" y="2036677"/>
            <a:ext cx="4843677" cy="1200350"/>
            <a:chOff x="5507779" y="2161441"/>
            <a:chExt cx="4843677" cy="1200350"/>
          </a:xfrm>
        </p:grpSpPr>
        <p:sp>
          <p:nvSpPr>
            <p:cNvPr id="14" name="文本框 13"/>
            <p:cNvSpPr txBox="1"/>
            <p:nvPr/>
          </p:nvSpPr>
          <p:spPr>
            <a:xfrm>
              <a:off x="5507779" y="2161441"/>
              <a:ext cx="48436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kumimoji="1"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kumimoji="1"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507779" y="2848445"/>
              <a:ext cx="4625016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The user can demonstrate on a projector or computer, or print the demonstrate on a projector or computer, 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454330" y="3579348"/>
            <a:ext cx="1295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i="1" dirty="0">
                <a:solidFill>
                  <a:srgbClr val="EF7951"/>
                </a:solidFill>
                <a:cs typeface="+mn-ea"/>
                <a:sym typeface="+mn-lt"/>
              </a:rPr>
              <a:t>03</a:t>
            </a:r>
            <a:endParaRPr lang="zh-CN" altLang="en-US" sz="4400" i="1" dirty="0">
              <a:solidFill>
                <a:srgbClr val="EF7951"/>
              </a:solidFill>
              <a:cs typeface="+mn-ea"/>
              <a:sym typeface="+mn-lt"/>
            </a:endParaRPr>
          </a:p>
        </p:txBody>
      </p:sp>
      <p:grpSp>
        <p:nvGrpSpPr>
          <p:cNvPr id="21" name="组 20"/>
          <p:cNvGrpSpPr/>
          <p:nvPr/>
        </p:nvGrpSpPr>
        <p:grpSpPr>
          <a:xfrm>
            <a:off x="6749433" y="3487004"/>
            <a:ext cx="4843677" cy="1200350"/>
            <a:chOff x="5507779" y="2161441"/>
            <a:chExt cx="4843677" cy="1200350"/>
          </a:xfrm>
        </p:grpSpPr>
        <p:sp>
          <p:nvSpPr>
            <p:cNvPr id="22" name="文本框 21"/>
            <p:cNvSpPr txBox="1"/>
            <p:nvPr/>
          </p:nvSpPr>
          <p:spPr>
            <a:xfrm>
              <a:off x="5507779" y="2161441"/>
              <a:ext cx="48436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kumimoji="1"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kumimoji="1"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507779" y="2848445"/>
              <a:ext cx="4625016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The user can demonstrate on a projector or computer, or print the demonstrate on a projector or computer, 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5099642" y="5032422"/>
            <a:ext cx="1295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i="1" dirty="0">
                <a:solidFill>
                  <a:srgbClr val="EF7951"/>
                </a:solidFill>
                <a:cs typeface="+mn-ea"/>
                <a:sym typeface="+mn-lt"/>
              </a:rPr>
              <a:t>04</a:t>
            </a:r>
            <a:endParaRPr lang="zh-CN" altLang="en-US" sz="4400" i="1" dirty="0">
              <a:solidFill>
                <a:srgbClr val="EF7951"/>
              </a:solidFill>
              <a:cs typeface="+mn-ea"/>
              <a:sym typeface="+mn-lt"/>
            </a:endParaRPr>
          </a:p>
        </p:txBody>
      </p:sp>
      <p:grpSp>
        <p:nvGrpSpPr>
          <p:cNvPr id="25" name="组 24"/>
          <p:cNvGrpSpPr/>
          <p:nvPr/>
        </p:nvGrpSpPr>
        <p:grpSpPr>
          <a:xfrm>
            <a:off x="6394745" y="4940078"/>
            <a:ext cx="4843677" cy="1200350"/>
            <a:chOff x="5507779" y="2161441"/>
            <a:chExt cx="4843677" cy="1200350"/>
          </a:xfrm>
        </p:grpSpPr>
        <p:sp>
          <p:nvSpPr>
            <p:cNvPr id="26" name="文本框 25"/>
            <p:cNvSpPr txBox="1"/>
            <p:nvPr/>
          </p:nvSpPr>
          <p:spPr>
            <a:xfrm>
              <a:off x="5507779" y="2161441"/>
              <a:ext cx="48436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kumimoji="1"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kumimoji="1"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507779" y="2848445"/>
              <a:ext cx="4625016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The user can demonstrate on a projector or computer, or print the demonstrate on a projector or computer, </a:t>
              </a:r>
            </a:p>
          </p:txBody>
        </p:sp>
      </p:grpSp>
      <p:sp>
        <p:nvSpPr>
          <p:cNvPr id="28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38979" y="361122"/>
            <a:ext cx="11416792" cy="490330"/>
            <a:chOff x="438979" y="361122"/>
            <a:chExt cx="11416792" cy="490330"/>
          </a:xfrm>
        </p:grpSpPr>
        <p:sp>
          <p:nvSpPr>
            <p:cNvPr id="3" name="椭圆 2"/>
            <p:cNvSpPr>
              <a:spLocks noChangeAspect="1"/>
            </p:cNvSpPr>
            <p:nvPr/>
          </p:nvSpPr>
          <p:spPr>
            <a:xfrm>
              <a:off x="438979" y="361122"/>
              <a:ext cx="490330" cy="490330"/>
            </a:xfrm>
            <a:prstGeom prst="ellipse">
              <a:avLst/>
            </a:prstGeom>
            <a:gradFill>
              <a:gsLst>
                <a:gs pos="0">
                  <a:srgbClr val="EF7951"/>
                </a:gs>
                <a:gs pos="100000">
                  <a:srgbClr val="ED4D5B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" name="组 3"/>
            <p:cNvGrpSpPr/>
            <p:nvPr/>
          </p:nvGrpSpPr>
          <p:grpSpPr>
            <a:xfrm>
              <a:off x="1088372" y="392244"/>
              <a:ext cx="10767399" cy="414098"/>
              <a:chOff x="5527657" y="2302408"/>
              <a:chExt cx="10767399" cy="414098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5527657" y="2316396"/>
                <a:ext cx="48436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kumimoji="1"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kumimoji="1"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11670040" y="2302408"/>
                <a:ext cx="4625016" cy="286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The user can demonstrate on a projector or </a:t>
                </a: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computer,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066" y="1395662"/>
            <a:ext cx="4350288" cy="29038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853" y="1395663"/>
            <a:ext cx="4373479" cy="2915653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1497942" y="4746850"/>
            <a:ext cx="919611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451047" y="4945286"/>
            <a:ext cx="2133781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51046" y="5327382"/>
            <a:ext cx="9243012" cy="46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user can demonstrate on a projector or computer, or presentation and make it film to be used in a wider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fieldThe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user can demonstrate on a projector or computer, or presentation and make it film to be used in a wider field</a:t>
            </a:r>
          </a:p>
        </p:txBody>
      </p:sp>
      <p:sp>
        <p:nvSpPr>
          <p:cNvPr id="12" name="矩形 11"/>
          <p:cNvSpPr/>
          <p:nvPr/>
        </p:nvSpPr>
        <p:spPr>
          <a:xfrm>
            <a:off x="1335066" y="2695074"/>
            <a:ext cx="4350288" cy="160442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13" name="组合 5"/>
          <p:cNvGrpSpPr/>
          <p:nvPr/>
        </p:nvGrpSpPr>
        <p:grpSpPr>
          <a:xfrm>
            <a:off x="1662187" y="3226083"/>
            <a:ext cx="3845282" cy="781752"/>
            <a:chOff x="3624779" y="2412339"/>
            <a:chExt cx="3845282" cy="781752"/>
          </a:xfrm>
        </p:grpSpPr>
        <p:sp>
          <p:nvSpPr>
            <p:cNvPr id="14" name="文本框 13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624779" y="2750893"/>
              <a:ext cx="3845282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6637853" y="2695073"/>
            <a:ext cx="4350288" cy="160442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17" name="组合 5"/>
          <p:cNvGrpSpPr/>
          <p:nvPr/>
        </p:nvGrpSpPr>
        <p:grpSpPr>
          <a:xfrm>
            <a:off x="6964974" y="3226082"/>
            <a:ext cx="3845282" cy="781752"/>
            <a:chOff x="3624779" y="2412339"/>
            <a:chExt cx="3845282" cy="781752"/>
          </a:xfrm>
        </p:grpSpPr>
        <p:sp>
          <p:nvSpPr>
            <p:cNvPr id="18" name="文本框 17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624779" y="2750893"/>
              <a:ext cx="3845282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38979" y="361122"/>
            <a:ext cx="11416792" cy="490330"/>
            <a:chOff x="438979" y="361122"/>
            <a:chExt cx="11416792" cy="490330"/>
          </a:xfrm>
        </p:grpSpPr>
        <p:sp>
          <p:nvSpPr>
            <p:cNvPr id="3" name="椭圆 2"/>
            <p:cNvSpPr>
              <a:spLocks noChangeAspect="1"/>
            </p:cNvSpPr>
            <p:nvPr/>
          </p:nvSpPr>
          <p:spPr>
            <a:xfrm>
              <a:off x="438979" y="361122"/>
              <a:ext cx="490330" cy="490330"/>
            </a:xfrm>
            <a:prstGeom prst="ellipse">
              <a:avLst/>
            </a:prstGeom>
            <a:gradFill>
              <a:gsLst>
                <a:gs pos="0">
                  <a:srgbClr val="EF7951"/>
                </a:gs>
                <a:gs pos="100000">
                  <a:srgbClr val="ED4D5B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" name="组 3"/>
            <p:cNvGrpSpPr/>
            <p:nvPr/>
          </p:nvGrpSpPr>
          <p:grpSpPr>
            <a:xfrm>
              <a:off x="1088372" y="392244"/>
              <a:ext cx="10767399" cy="414098"/>
              <a:chOff x="5527657" y="2302408"/>
              <a:chExt cx="10767399" cy="414098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5527657" y="2316396"/>
                <a:ext cx="48436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kumimoji="1"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kumimoji="1"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11670040" y="2302408"/>
                <a:ext cx="4625016" cy="286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The user can demonstrate on a projector or </a:t>
                </a: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computer,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31"/>
          <p:cNvGrpSpPr/>
          <p:nvPr/>
        </p:nvGrpSpPr>
        <p:grpSpPr>
          <a:xfrm>
            <a:off x="1130419" y="2057400"/>
            <a:ext cx="2919880" cy="3646488"/>
            <a:chOff x="1130419" y="2057400"/>
            <a:chExt cx="2919880" cy="3646488"/>
          </a:xfrm>
        </p:grpSpPr>
        <p:sp>
          <p:nvSpPr>
            <p:cNvPr id="8" name="圆角矩形 7"/>
            <p:cNvSpPr/>
            <p:nvPr/>
          </p:nvSpPr>
          <p:spPr>
            <a:xfrm>
              <a:off x="1130419" y="2057400"/>
              <a:ext cx="2919880" cy="3646488"/>
            </a:xfrm>
            <a:prstGeom prst="roundRect">
              <a:avLst>
                <a:gd name="adj" fmla="val 7254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9" name="组合 11"/>
            <p:cNvGrpSpPr/>
            <p:nvPr/>
          </p:nvGrpSpPr>
          <p:grpSpPr>
            <a:xfrm>
              <a:off x="1619774" y="2383048"/>
              <a:ext cx="1942576" cy="514400"/>
              <a:chOff x="1314974" y="2383047"/>
              <a:chExt cx="2877614" cy="762001"/>
            </a:xfrm>
          </p:grpSpPr>
          <p:sp>
            <p:nvSpPr>
              <p:cNvPr id="17" name="Shape 532"/>
              <p:cNvSpPr/>
              <p:nvPr/>
            </p:nvSpPr>
            <p:spPr>
              <a:xfrm>
                <a:off x="2189868" y="2383047"/>
                <a:ext cx="2002720" cy="762001"/>
              </a:xfrm>
              <a:prstGeom prst="roundRect">
                <a:avLst>
                  <a:gd name="adj" fmla="val 50000"/>
                </a:avLst>
              </a:prstGeom>
              <a:solidFill>
                <a:srgbClr val="F7F6F8"/>
              </a:solidFill>
              <a:ln w="12700">
                <a:miter lim="400000"/>
              </a:ln>
            </p:spPr>
            <p:txBody>
              <a:bodyPr lIns="50800" tIns="50800" rIns="50800" bIns="5080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defRPr sz="3200" cap="none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000">
                  <a:cs typeface="+mn-ea"/>
                  <a:sym typeface="+mn-lt"/>
                </a:endParaRPr>
              </a:p>
            </p:txBody>
          </p:sp>
          <p:sp>
            <p:nvSpPr>
              <p:cNvPr id="18" name="Shape 533"/>
              <p:cNvSpPr/>
              <p:nvPr/>
            </p:nvSpPr>
            <p:spPr>
              <a:xfrm>
                <a:off x="1314974" y="2383047"/>
                <a:ext cx="2002720" cy="76200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EF7951"/>
                  </a:gs>
                  <a:gs pos="100000">
                    <a:srgbClr val="ED4D5B"/>
                  </a:gs>
                </a:gsLst>
                <a:lin ang="5400000" scaled="1"/>
              </a:gradFill>
              <a:ln w="12700">
                <a:miter lim="400000"/>
              </a:ln>
            </p:spPr>
            <p:txBody>
              <a:bodyPr lIns="50800" tIns="50800" rIns="50800" bIns="5080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defRPr sz="3200" cap="none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000" dirty="0">
                  <a:cs typeface="+mn-ea"/>
                  <a:sym typeface="+mn-lt"/>
                </a:endParaRPr>
              </a:p>
            </p:txBody>
          </p:sp>
          <p:sp>
            <p:nvSpPr>
              <p:cNvPr id="19" name="Shape 534"/>
              <p:cNvSpPr/>
              <p:nvPr/>
            </p:nvSpPr>
            <p:spPr>
              <a:xfrm>
                <a:off x="1817224" y="2460099"/>
                <a:ext cx="997328" cy="60789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50800" tIns="50800" rIns="50800" bIns="50800" anchor="ctr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lvl1pPr>
                  <a:defRPr sz="3000">
                    <a:solidFill>
                      <a:srgbClr val="FFFFFF"/>
                    </a:solidFill>
                  </a:defRPr>
                </a:lvl1pPr>
              </a:lstStyle>
              <a:p>
                <a:r>
                  <a:rPr sz="2000" dirty="0">
                    <a:cs typeface="+mn-ea"/>
                    <a:sym typeface="+mn-lt"/>
                  </a:rPr>
                  <a:t>299$</a:t>
                </a:r>
              </a:p>
            </p:txBody>
          </p:sp>
        </p:grpSp>
        <p:grpSp>
          <p:nvGrpSpPr>
            <p:cNvPr id="10" name="组合 12"/>
            <p:cNvGrpSpPr/>
            <p:nvPr/>
          </p:nvGrpSpPr>
          <p:grpSpPr>
            <a:xfrm>
              <a:off x="1339383" y="3281680"/>
              <a:ext cx="2501951" cy="862966"/>
              <a:chOff x="8386922" y="2192795"/>
              <a:chExt cx="2501951" cy="862966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8386922" y="2192795"/>
                <a:ext cx="2501951" cy="39658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8504910" y="2542351"/>
                <a:ext cx="2265974" cy="513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  <p:grpSp>
          <p:nvGrpSpPr>
            <p:cNvPr id="11" name="组合 21"/>
            <p:cNvGrpSpPr/>
            <p:nvPr/>
          </p:nvGrpSpPr>
          <p:grpSpPr>
            <a:xfrm>
              <a:off x="1339383" y="4481132"/>
              <a:ext cx="2501951" cy="862966"/>
              <a:chOff x="8386922" y="2192795"/>
              <a:chExt cx="2501951" cy="862966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8386922" y="2192795"/>
                <a:ext cx="2501951" cy="39658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8504910" y="2542351"/>
                <a:ext cx="2265974" cy="513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  <p:sp>
          <p:nvSpPr>
            <p:cNvPr id="12" name="Shape 286"/>
            <p:cNvSpPr/>
            <p:nvPr/>
          </p:nvSpPr>
          <p:spPr>
            <a:xfrm>
              <a:off x="2060229" y="4323126"/>
              <a:ext cx="1067514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200" cap="none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1" name="组合 34"/>
          <p:cNvGrpSpPr/>
          <p:nvPr/>
        </p:nvGrpSpPr>
        <p:grpSpPr>
          <a:xfrm>
            <a:off x="4654422" y="2057400"/>
            <a:ext cx="2919880" cy="3646488"/>
            <a:chOff x="4654422" y="2057400"/>
            <a:chExt cx="2919880" cy="3646488"/>
          </a:xfrm>
        </p:grpSpPr>
        <p:sp>
          <p:nvSpPr>
            <p:cNvPr id="22" name="圆角矩形 21"/>
            <p:cNvSpPr/>
            <p:nvPr/>
          </p:nvSpPr>
          <p:spPr>
            <a:xfrm>
              <a:off x="4654422" y="2057400"/>
              <a:ext cx="2919880" cy="3646488"/>
            </a:xfrm>
            <a:prstGeom prst="roundRect">
              <a:avLst>
                <a:gd name="adj" fmla="val 7254"/>
              </a:avLst>
            </a:prstGeom>
            <a:gradFill>
              <a:gsLst>
                <a:gs pos="0">
                  <a:srgbClr val="EF7951"/>
                </a:gs>
                <a:gs pos="100000">
                  <a:srgbClr val="ED4D5B"/>
                </a:gs>
              </a:gsLst>
              <a:lin ang="5400000" scaled="1"/>
            </a:gradFill>
            <a:ln w="12700">
              <a:solidFill>
                <a:schemeClr val="bg1">
                  <a:lumMod val="85000"/>
                </a:schemeClr>
              </a:solidFill>
            </a:ln>
            <a:effectLst>
              <a:outerShdw blurRad="355600" dist="889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23" name="组合 15"/>
            <p:cNvGrpSpPr/>
            <p:nvPr/>
          </p:nvGrpSpPr>
          <p:grpSpPr>
            <a:xfrm>
              <a:off x="4863386" y="3281680"/>
              <a:ext cx="2501951" cy="862966"/>
              <a:chOff x="8386922" y="2192795"/>
              <a:chExt cx="2501951" cy="862966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8386922" y="2192795"/>
                <a:ext cx="2501951" cy="39658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8504910" y="2542351"/>
                <a:ext cx="2265974" cy="513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8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  <p:grpSp>
          <p:nvGrpSpPr>
            <p:cNvPr id="24" name="组合 24"/>
            <p:cNvGrpSpPr/>
            <p:nvPr/>
          </p:nvGrpSpPr>
          <p:grpSpPr>
            <a:xfrm>
              <a:off x="4863386" y="4481132"/>
              <a:ext cx="2501951" cy="862966"/>
              <a:chOff x="8386922" y="2192795"/>
              <a:chExt cx="2501951" cy="862966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8386922" y="2192795"/>
                <a:ext cx="2501951" cy="39658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8504910" y="2542351"/>
                <a:ext cx="2265974" cy="513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800" dirty="0">
                    <a:solidFill>
                      <a:schemeClr val="bg1"/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  <p:grpSp>
          <p:nvGrpSpPr>
            <p:cNvPr id="25" name="组合 30"/>
            <p:cNvGrpSpPr/>
            <p:nvPr/>
          </p:nvGrpSpPr>
          <p:grpSpPr>
            <a:xfrm>
              <a:off x="5420017" y="2383048"/>
              <a:ext cx="1351966" cy="514400"/>
              <a:chOff x="1314974" y="2383047"/>
              <a:chExt cx="2002720" cy="762001"/>
            </a:xfrm>
          </p:grpSpPr>
          <p:sp>
            <p:nvSpPr>
              <p:cNvPr id="27" name="Shape 533"/>
              <p:cNvSpPr/>
              <p:nvPr/>
            </p:nvSpPr>
            <p:spPr>
              <a:xfrm>
                <a:off x="1314974" y="2383047"/>
                <a:ext cx="2002720" cy="76200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miter lim="400000"/>
              </a:ln>
            </p:spPr>
            <p:txBody>
              <a:bodyPr lIns="50800" tIns="50800" rIns="50800" bIns="5080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defRPr sz="3200" cap="none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000">
                  <a:cs typeface="+mn-ea"/>
                  <a:sym typeface="+mn-lt"/>
                </a:endParaRPr>
              </a:p>
            </p:txBody>
          </p:sp>
          <p:sp>
            <p:nvSpPr>
              <p:cNvPr id="28" name="Shape 534"/>
              <p:cNvSpPr/>
              <p:nvPr/>
            </p:nvSpPr>
            <p:spPr>
              <a:xfrm>
                <a:off x="1817223" y="2460099"/>
                <a:ext cx="997328" cy="60789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50800" tIns="50800" rIns="50800" bIns="50800" anchor="ctr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lvl1pPr>
                  <a:defRPr sz="3000">
                    <a:solidFill>
                      <a:srgbClr val="FFFFFF"/>
                    </a:solidFill>
                  </a:defRPr>
                </a:lvl1pPr>
              </a:lstStyle>
              <a:p>
                <a:r>
                  <a:rPr sz="2000" dirty="0">
                    <a:gradFill>
                      <a:gsLst>
                        <a:gs pos="0">
                          <a:srgbClr val="EF7951"/>
                        </a:gs>
                        <a:gs pos="100000">
                          <a:srgbClr val="ED4D5B"/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299$</a:t>
                </a:r>
              </a:p>
            </p:txBody>
          </p:sp>
        </p:grpSp>
        <p:sp>
          <p:nvSpPr>
            <p:cNvPr id="26" name="Shape 286"/>
            <p:cNvSpPr/>
            <p:nvPr/>
          </p:nvSpPr>
          <p:spPr>
            <a:xfrm>
              <a:off x="5564897" y="4323126"/>
              <a:ext cx="1067514" cy="0"/>
            </a:xfrm>
            <a:prstGeom prst="line">
              <a:avLst/>
            </a:prstGeom>
            <a:ln w="12700">
              <a:solidFill>
                <a:schemeClr val="bg1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200" cap="none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3" name="组合 43"/>
          <p:cNvGrpSpPr/>
          <p:nvPr/>
        </p:nvGrpSpPr>
        <p:grpSpPr>
          <a:xfrm>
            <a:off x="8178425" y="2057400"/>
            <a:ext cx="2919880" cy="3646488"/>
            <a:chOff x="8178425" y="2057400"/>
            <a:chExt cx="2919880" cy="3646488"/>
          </a:xfrm>
        </p:grpSpPr>
        <p:sp>
          <p:nvSpPr>
            <p:cNvPr id="34" name="圆角矩形 33"/>
            <p:cNvSpPr/>
            <p:nvPr/>
          </p:nvSpPr>
          <p:spPr>
            <a:xfrm>
              <a:off x="8178425" y="2057400"/>
              <a:ext cx="2919880" cy="3646488"/>
            </a:xfrm>
            <a:prstGeom prst="roundRect">
              <a:avLst>
                <a:gd name="adj" fmla="val 7254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  <a:effectLst>
              <a:outerShdw blurRad="355600" dist="889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5" name="组合 18"/>
            <p:cNvGrpSpPr/>
            <p:nvPr/>
          </p:nvGrpSpPr>
          <p:grpSpPr>
            <a:xfrm>
              <a:off x="8387389" y="3281680"/>
              <a:ext cx="2501951" cy="862966"/>
              <a:chOff x="8386922" y="2192795"/>
              <a:chExt cx="2501951" cy="862966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8386922" y="2192795"/>
                <a:ext cx="2501951" cy="39658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8504910" y="2542351"/>
                <a:ext cx="2265974" cy="513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  <p:grpSp>
          <p:nvGrpSpPr>
            <p:cNvPr id="36" name="组合 27"/>
            <p:cNvGrpSpPr/>
            <p:nvPr/>
          </p:nvGrpSpPr>
          <p:grpSpPr>
            <a:xfrm>
              <a:off x="8387389" y="4481132"/>
              <a:ext cx="2501951" cy="862966"/>
              <a:chOff x="8386922" y="2192795"/>
              <a:chExt cx="2501951" cy="862966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8386922" y="2192795"/>
                <a:ext cx="2501951" cy="39658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8504910" y="2542351"/>
                <a:ext cx="2265974" cy="513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user can demonstrate on a projector or computer, or presentation and make it film to be used in a wider field</a:t>
                </a:r>
              </a:p>
            </p:txBody>
          </p:sp>
        </p:grpSp>
        <p:grpSp>
          <p:nvGrpSpPr>
            <p:cNvPr id="37" name="组合 35"/>
            <p:cNvGrpSpPr/>
            <p:nvPr/>
          </p:nvGrpSpPr>
          <p:grpSpPr>
            <a:xfrm>
              <a:off x="8667076" y="2383048"/>
              <a:ext cx="1942576" cy="514400"/>
              <a:chOff x="1314974" y="2383047"/>
              <a:chExt cx="2877614" cy="762001"/>
            </a:xfrm>
          </p:grpSpPr>
          <p:sp>
            <p:nvSpPr>
              <p:cNvPr id="39" name="Shape 532"/>
              <p:cNvSpPr/>
              <p:nvPr/>
            </p:nvSpPr>
            <p:spPr>
              <a:xfrm>
                <a:off x="2189868" y="2383047"/>
                <a:ext cx="2002720" cy="762001"/>
              </a:xfrm>
              <a:prstGeom prst="roundRect">
                <a:avLst>
                  <a:gd name="adj" fmla="val 50000"/>
                </a:avLst>
              </a:prstGeom>
              <a:solidFill>
                <a:srgbClr val="F7F6F8"/>
              </a:solidFill>
              <a:ln w="12700">
                <a:miter lim="400000"/>
              </a:ln>
            </p:spPr>
            <p:txBody>
              <a:bodyPr lIns="50800" tIns="50800" rIns="50800" bIns="5080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defRPr sz="3200" cap="none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000">
                  <a:cs typeface="+mn-ea"/>
                  <a:sym typeface="+mn-lt"/>
                </a:endParaRPr>
              </a:p>
            </p:txBody>
          </p:sp>
          <p:sp>
            <p:nvSpPr>
              <p:cNvPr id="40" name="Shape 533"/>
              <p:cNvSpPr/>
              <p:nvPr/>
            </p:nvSpPr>
            <p:spPr>
              <a:xfrm>
                <a:off x="1314974" y="2383047"/>
                <a:ext cx="2002720" cy="76200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EF7951"/>
                  </a:gs>
                  <a:gs pos="100000">
                    <a:srgbClr val="ED4D5B"/>
                  </a:gs>
                </a:gsLst>
                <a:lin ang="5400000" scaled="1"/>
              </a:gradFill>
              <a:ln w="12700">
                <a:miter lim="400000"/>
              </a:ln>
            </p:spPr>
            <p:txBody>
              <a:bodyPr lIns="50800" tIns="50800" rIns="50800" bIns="5080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defRPr sz="3200" cap="none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0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Shape 534"/>
              <p:cNvSpPr/>
              <p:nvPr/>
            </p:nvSpPr>
            <p:spPr>
              <a:xfrm>
                <a:off x="1817224" y="2460099"/>
                <a:ext cx="997328" cy="60789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50800" tIns="50800" rIns="50800" bIns="50800" anchor="ctr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lvl1pPr>
                  <a:defRPr sz="3000">
                    <a:solidFill>
                      <a:srgbClr val="FFFFFF"/>
                    </a:solidFill>
                  </a:defRPr>
                </a:lvl1pPr>
              </a:lstStyle>
              <a:p>
                <a:r>
                  <a:rPr sz="2000">
                    <a:cs typeface="+mn-ea"/>
                    <a:sym typeface="+mn-lt"/>
                  </a:rPr>
                  <a:t>299$</a:t>
                </a:r>
              </a:p>
            </p:txBody>
          </p:sp>
        </p:grpSp>
        <p:sp>
          <p:nvSpPr>
            <p:cNvPr id="38" name="Shape 286"/>
            <p:cNvSpPr/>
            <p:nvPr/>
          </p:nvSpPr>
          <p:spPr>
            <a:xfrm>
              <a:off x="9069565" y="4323126"/>
              <a:ext cx="1067514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200" cap="none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38979" y="361122"/>
            <a:ext cx="11416792" cy="490330"/>
            <a:chOff x="438979" y="361122"/>
            <a:chExt cx="11416792" cy="490330"/>
          </a:xfrm>
        </p:grpSpPr>
        <p:sp>
          <p:nvSpPr>
            <p:cNvPr id="3" name="椭圆 2"/>
            <p:cNvSpPr>
              <a:spLocks noChangeAspect="1"/>
            </p:cNvSpPr>
            <p:nvPr/>
          </p:nvSpPr>
          <p:spPr>
            <a:xfrm>
              <a:off x="438979" y="361122"/>
              <a:ext cx="490330" cy="490330"/>
            </a:xfrm>
            <a:prstGeom prst="ellipse">
              <a:avLst/>
            </a:prstGeom>
            <a:gradFill>
              <a:gsLst>
                <a:gs pos="0">
                  <a:srgbClr val="EF7951"/>
                </a:gs>
                <a:gs pos="100000">
                  <a:srgbClr val="ED4D5B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" name="组 3"/>
            <p:cNvGrpSpPr/>
            <p:nvPr/>
          </p:nvGrpSpPr>
          <p:grpSpPr>
            <a:xfrm>
              <a:off x="1088372" y="392244"/>
              <a:ext cx="10767399" cy="414098"/>
              <a:chOff x="5527657" y="2302408"/>
              <a:chExt cx="10767399" cy="414098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5527657" y="2316396"/>
                <a:ext cx="48436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kumimoji="1"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kumimoji="1"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11670040" y="2302408"/>
                <a:ext cx="4625016" cy="286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The user can demonstrate on a projector or </a:t>
                </a: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computer,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7" name="任意多边形 188"/>
          <p:cNvSpPr/>
          <p:nvPr/>
        </p:nvSpPr>
        <p:spPr>
          <a:xfrm>
            <a:off x="1088372" y="1506284"/>
            <a:ext cx="2706806" cy="2706804"/>
          </a:xfrm>
          <a:custGeom>
            <a:avLst/>
            <a:gdLst/>
            <a:ahLst/>
            <a:cxnLst/>
            <a:rect l="0" t="0" r="0" b="0"/>
            <a:pathLst>
              <a:path w="914219" h="914219">
                <a:moveTo>
                  <a:pt x="0" y="457108"/>
                </a:moveTo>
                <a:cubicBezTo>
                  <a:pt x="0" y="204654"/>
                  <a:pt x="204654" y="0"/>
                  <a:pt x="457108" y="0"/>
                </a:cubicBezTo>
                <a:cubicBezTo>
                  <a:pt x="709562" y="0"/>
                  <a:pt x="914219" y="204654"/>
                  <a:pt x="914219" y="457108"/>
                </a:cubicBezTo>
                <a:cubicBezTo>
                  <a:pt x="914219" y="709562"/>
                  <a:pt x="709562" y="914219"/>
                  <a:pt x="457108" y="914219"/>
                </a:cubicBezTo>
                <a:cubicBezTo>
                  <a:pt x="204654" y="914219"/>
                  <a:pt x="0" y="709562"/>
                  <a:pt x="0" y="457108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 cap="flat">
            <a:gradFill>
              <a:gsLst>
                <a:gs pos="0">
                  <a:srgbClr val="EF7951"/>
                </a:gs>
                <a:gs pos="99000">
                  <a:srgbClr val="ED4D5B"/>
                </a:gs>
              </a:gsLst>
              <a:lin ang="5400000" scaled="1"/>
            </a:gradFill>
            <a:beve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 189"/>
          <p:cNvSpPr/>
          <p:nvPr/>
        </p:nvSpPr>
        <p:spPr>
          <a:xfrm>
            <a:off x="8690087" y="3219771"/>
            <a:ext cx="2616587" cy="2616587"/>
          </a:xfrm>
          <a:custGeom>
            <a:avLst/>
            <a:gdLst/>
            <a:ahLst/>
            <a:cxnLst/>
            <a:rect l="0" t="0" r="0" b="0"/>
            <a:pathLst>
              <a:path w="1093199" h="1093199">
                <a:moveTo>
                  <a:pt x="0" y="546600"/>
                </a:moveTo>
                <a:cubicBezTo>
                  <a:pt x="0" y="244722"/>
                  <a:pt x="244722" y="0"/>
                  <a:pt x="546600" y="0"/>
                </a:cubicBezTo>
                <a:cubicBezTo>
                  <a:pt x="848479" y="0"/>
                  <a:pt x="1093199" y="244722"/>
                  <a:pt x="1093199" y="546600"/>
                </a:cubicBezTo>
                <a:cubicBezTo>
                  <a:pt x="1093199" y="848479"/>
                  <a:pt x="848479" y="1093199"/>
                  <a:pt x="546600" y="1093199"/>
                </a:cubicBezTo>
                <a:cubicBezTo>
                  <a:pt x="244722" y="1093199"/>
                  <a:pt x="0" y="848479"/>
                  <a:pt x="0" y="546600"/>
                </a:cubicBez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 cap="flat">
            <a:gradFill>
              <a:gsLst>
                <a:gs pos="0">
                  <a:srgbClr val="ED4D5B"/>
                </a:gs>
                <a:gs pos="100000">
                  <a:srgbClr val="EF7951"/>
                </a:gs>
              </a:gsLst>
              <a:lin ang="5400000" scaled="1"/>
            </a:gradFill>
            <a:beve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42"/>
          <p:cNvGrpSpPr/>
          <p:nvPr/>
        </p:nvGrpSpPr>
        <p:grpSpPr>
          <a:xfrm>
            <a:off x="4246990" y="1897703"/>
            <a:ext cx="4580200" cy="542183"/>
            <a:chOff x="1541719" y="2349127"/>
            <a:chExt cx="4580200" cy="542183"/>
          </a:xfrm>
        </p:grpSpPr>
        <p:sp>
          <p:nvSpPr>
            <p:cNvPr id="10" name="文本框 9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541719" y="2636881"/>
              <a:ext cx="4580200" cy="2544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</a:t>
              </a:r>
            </a:p>
          </p:txBody>
        </p:sp>
      </p:grpSp>
      <p:grpSp>
        <p:nvGrpSpPr>
          <p:cNvPr id="12" name="组合 48"/>
          <p:cNvGrpSpPr/>
          <p:nvPr/>
        </p:nvGrpSpPr>
        <p:grpSpPr>
          <a:xfrm>
            <a:off x="4784067" y="2664251"/>
            <a:ext cx="4580200" cy="542183"/>
            <a:chOff x="1541719" y="2349127"/>
            <a:chExt cx="4580200" cy="542183"/>
          </a:xfrm>
        </p:grpSpPr>
        <p:sp>
          <p:nvSpPr>
            <p:cNvPr id="13" name="文本框 12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541719" y="2636881"/>
              <a:ext cx="4580200" cy="2544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</a:t>
              </a:r>
            </a:p>
          </p:txBody>
        </p:sp>
      </p:grpSp>
      <p:grpSp>
        <p:nvGrpSpPr>
          <p:cNvPr id="15" name="组合 42"/>
          <p:cNvGrpSpPr/>
          <p:nvPr/>
        </p:nvGrpSpPr>
        <p:grpSpPr>
          <a:xfrm>
            <a:off x="3641362" y="4381393"/>
            <a:ext cx="4580200" cy="542183"/>
            <a:chOff x="1541719" y="2349127"/>
            <a:chExt cx="4580200" cy="542183"/>
          </a:xfrm>
        </p:grpSpPr>
        <p:sp>
          <p:nvSpPr>
            <p:cNvPr id="16" name="文本框 15"/>
            <p:cNvSpPr txBox="1"/>
            <p:nvPr/>
          </p:nvSpPr>
          <p:spPr>
            <a:xfrm>
              <a:off x="398813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541719" y="2636881"/>
              <a:ext cx="4580200" cy="2544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</a:t>
              </a:r>
            </a:p>
          </p:txBody>
        </p:sp>
      </p:grpSp>
      <p:grpSp>
        <p:nvGrpSpPr>
          <p:cNvPr id="18" name="组合 48"/>
          <p:cNvGrpSpPr/>
          <p:nvPr/>
        </p:nvGrpSpPr>
        <p:grpSpPr>
          <a:xfrm>
            <a:off x="4178439" y="5147941"/>
            <a:ext cx="4580200" cy="542183"/>
            <a:chOff x="1541719" y="2349127"/>
            <a:chExt cx="4580200" cy="542183"/>
          </a:xfrm>
        </p:grpSpPr>
        <p:sp>
          <p:nvSpPr>
            <p:cNvPr id="19" name="文本框 18"/>
            <p:cNvSpPr txBox="1"/>
            <p:nvPr/>
          </p:nvSpPr>
          <p:spPr>
            <a:xfrm>
              <a:off x="398813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41719" y="2636881"/>
              <a:ext cx="4580200" cy="2544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0" y="0"/>
            <a:ext cx="12253560" cy="6858000"/>
            <a:chOff x="2133599" y="533400"/>
            <a:chExt cx="1225356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133600" y="533400"/>
              <a:ext cx="12253559" cy="68580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2133599" y="533400"/>
              <a:ext cx="12253559" cy="685800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椭圆 4"/>
          <p:cNvSpPr>
            <a:spLocks noChangeAspect="1"/>
          </p:cNvSpPr>
          <p:nvPr/>
        </p:nvSpPr>
        <p:spPr>
          <a:xfrm>
            <a:off x="377371" y="-2289629"/>
            <a:ext cx="11437258" cy="11437258"/>
          </a:xfrm>
          <a:prstGeom prst="ellipse">
            <a:avLst/>
          </a:prstGeom>
          <a:gradFill>
            <a:gsLst>
              <a:gs pos="0">
                <a:srgbClr val="EF7951">
                  <a:alpha val="15000"/>
                </a:srgbClr>
              </a:gs>
              <a:gs pos="99000">
                <a:srgbClr val="ED4D5B">
                  <a:alpha val="15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972457" y="-1694543"/>
            <a:ext cx="10247086" cy="10247086"/>
          </a:xfrm>
          <a:prstGeom prst="ellipse">
            <a:avLst/>
          </a:prstGeom>
          <a:gradFill>
            <a:gsLst>
              <a:gs pos="0">
                <a:srgbClr val="EF7951">
                  <a:alpha val="20000"/>
                </a:srgbClr>
              </a:gs>
              <a:gs pos="99000">
                <a:srgbClr val="ED4D5B">
                  <a:alpha val="20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>
            <a:spLocks noChangeAspect="1"/>
          </p:cNvSpPr>
          <p:nvPr/>
        </p:nvSpPr>
        <p:spPr>
          <a:xfrm>
            <a:off x="1553029" y="-1113971"/>
            <a:ext cx="9085942" cy="9085942"/>
          </a:xfrm>
          <a:prstGeom prst="ellipse">
            <a:avLst/>
          </a:prstGeom>
          <a:gradFill>
            <a:gsLst>
              <a:gs pos="0">
                <a:srgbClr val="EF7951">
                  <a:alpha val="30000"/>
                </a:srgbClr>
              </a:gs>
              <a:gs pos="99000">
                <a:srgbClr val="ED4D5B">
                  <a:alpha val="30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2133600" y="-533400"/>
            <a:ext cx="7924800" cy="7924800"/>
          </a:xfrm>
          <a:prstGeom prst="ellipse">
            <a:avLst/>
          </a:prstGeom>
          <a:gradFill>
            <a:gsLst>
              <a:gs pos="0">
                <a:srgbClr val="EF7951"/>
              </a:gs>
              <a:gs pos="100000">
                <a:srgbClr val="ED4D5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81941" y="1271266"/>
            <a:ext cx="2079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i="1" dirty="0">
                <a:solidFill>
                  <a:srgbClr val="FFFFFF"/>
                </a:solidFill>
                <a:cs typeface="+mn-ea"/>
                <a:sym typeface="+mn-lt"/>
              </a:rPr>
              <a:t>20XX</a:t>
            </a:r>
          </a:p>
        </p:txBody>
      </p:sp>
      <p:grpSp>
        <p:nvGrpSpPr>
          <p:cNvPr id="13" name="组合 13"/>
          <p:cNvGrpSpPr/>
          <p:nvPr/>
        </p:nvGrpSpPr>
        <p:grpSpPr>
          <a:xfrm>
            <a:off x="2629344" y="2571698"/>
            <a:ext cx="6933313" cy="1479052"/>
            <a:chOff x="1026964" y="2863734"/>
            <a:chExt cx="6933313" cy="1479052"/>
          </a:xfrm>
        </p:grpSpPr>
        <p:sp>
          <p:nvSpPr>
            <p:cNvPr id="14" name="文本框 13"/>
            <p:cNvSpPr txBox="1"/>
            <p:nvPr/>
          </p:nvSpPr>
          <p:spPr>
            <a:xfrm>
              <a:off x="2120771" y="2863734"/>
              <a:ext cx="474572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THANK</a:t>
              </a:r>
              <a:r>
                <a:rPr lang="zh-CN" altLang="en-US" sz="6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 </a:t>
              </a:r>
              <a:r>
                <a:rPr lang="en-US" altLang="zh-CN" sz="6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YOU</a:t>
              </a:r>
              <a:endParaRPr lang="zh-CN" alt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26964" y="4004232"/>
              <a:ext cx="69333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 i="1" dirty="0">
                  <a:solidFill>
                    <a:srgbClr val="FFFFFF"/>
                  </a:solidFill>
                  <a:cs typeface="+mn-ea"/>
                  <a:sym typeface="+mn-lt"/>
                </a:rPr>
                <a:t>INTERNET ENTERPRISE CAMPUS RECRUITMENT</a:t>
              </a:r>
              <a:endParaRPr lang="zh-CN" altLang="en-US" sz="1600" i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9">
            <a:extLst>
              <a:ext uri="{FF2B5EF4-FFF2-40B4-BE49-F238E27FC236}">
                <a16:creationId xmlns:a16="http://schemas.microsoft.com/office/drawing/2014/main" id="{EBF874B9-BA99-F837-ED5F-C7ABA738779E}"/>
              </a:ext>
            </a:extLst>
          </p:cNvPr>
          <p:cNvGrpSpPr/>
          <p:nvPr/>
        </p:nvGrpSpPr>
        <p:grpSpPr>
          <a:xfrm>
            <a:off x="3284589" y="4815429"/>
            <a:ext cx="5280651" cy="400110"/>
            <a:chOff x="3641641" y="4787900"/>
            <a:chExt cx="5280651" cy="400110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C87C752-E6CE-E5E5-FCBA-C5937C42F0E4}"/>
                </a:ext>
              </a:extLst>
            </p:cNvPr>
            <p:cNvSpPr txBox="1"/>
            <p:nvPr/>
          </p:nvSpPr>
          <p:spPr>
            <a:xfrm>
              <a:off x="3641641" y="4787900"/>
              <a:ext cx="27751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FFFFFF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2000" dirty="0">
                  <a:solidFill>
                    <a:srgbClr val="FFFFFF"/>
                  </a:solidFill>
                  <a:cs typeface="+mn-ea"/>
                  <a:sym typeface="+mn-lt"/>
                </a:rPr>
                <a:t>：</a:t>
              </a:r>
              <a:r>
                <a:rPr lang="en-US" altLang="zh-CN" sz="2000" dirty="0">
                  <a:solidFill>
                    <a:srgbClr val="FFFFFF"/>
                  </a:solidFill>
                  <a:cs typeface="+mn-ea"/>
                  <a:sym typeface="+mn-lt"/>
                </a:rPr>
                <a:t>freeppt7.com</a:t>
              </a:r>
              <a:endParaRPr lang="zh-CN" altLang="en-US" sz="2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C784AFD8-BD2D-1605-E7DD-581758192E16}"/>
                </a:ext>
              </a:extLst>
            </p:cNvPr>
            <p:cNvSpPr txBox="1"/>
            <p:nvPr/>
          </p:nvSpPr>
          <p:spPr>
            <a:xfrm>
              <a:off x="6393908" y="4787900"/>
              <a:ext cx="25283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FFFFFF"/>
                  </a:solidFill>
                  <a:cs typeface="+mn-ea"/>
                  <a:sym typeface="+mn-lt"/>
                </a:rPr>
                <a:t>Time </a:t>
              </a:r>
              <a:r>
                <a:rPr lang="zh-CN" altLang="en-US" sz="2000" dirty="0">
                  <a:solidFill>
                    <a:srgbClr val="FFFFFF"/>
                  </a:solidFill>
                  <a:cs typeface="+mn-ea"/>
                  <a:sym typeface="+mn-lt"/>
                </a:rPr>
                <a:t>：</a:t>
              </a:r>
              <a:r>
                <a:rPr lang="en-US" altLang="zh-CN" sz="2000" dirty="0">
                  <a:solidFill>
                    <a:srgbClr val="FFFFFF"/>
                  </a:solidFill>
                  <a:cs typeface="+mn-ea"/>
                  <a:sym typeface="+mn-lt"/>
                </a:rPr>
                <a:t>XX.XX.20XX</a:t>
              </a:r>
              <a:endParaRPr lang="zh-CN" altLang="en-US" sz="2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601EE3B4-82E0-0924-C6C8-3406093C15CB}"/>
              </a:ext>
            </a:extLst>
          </p:cNvPr>
          <p:cNvSpPr/>
          <p:nvPr/>
        </p:nvSpPr>
        <p:spPr>
          <a:xfrm>
            <a:off x="9946126" y="44901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D5D6F72C-9765-06C7-D116-32B697BDE917}"/>
              </a:ext>
            </a:extLst>
          </p:cNvPr>
          <p:cNvSpPr>
            <a:spLocks noChangeAspect="1"/>
          </p:cNvSpPr>
          <p:nvPr/>
        </p:nvSpPr>
        <p:spPr>
          <a:xfrm>
            <a:off x="438979" y="361122"/>
            <a:ext cx="490330" cy="490330"/>
          </a:xfrm>
          <a:prstGeom prst="ellipse">
            <a:avLst/>
          </a:prstGeom>
          <a:gradFill>
            <a:gsLst>
              <a:gs pos="0">
                <a:srgbClr val="EF7951"/>
              </a:gs>
              <a:gs pos="100000">
                <a:srgbClr val="ED4D5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 8"/>
          <p:cNvGrpSpPr/>
          <p:nvPr/>
        </p:nvGrpSpPr>
        <p:grpSpPr>
          <a:xfrm>
            <a:off x="0" y="0"/>
            <a:ext cx="12253560" cy="6858000"/>
            <a:chOff x="2133599" y="533400"/>
            <a:chExt cx="12253560" cy="68580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133600" y="533400"/>
              <a:ext cx="12253559" cy="6858000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2133599" y="533400"/>
              <a:ext cx="12253559" cy="685800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椭圆 11"/>
          <p:cNvSpPr>
            <a:spLocks noChangeAspect="1"/>
          </p:cNvSpPr>
          <p:nvPr/>
        </p:nvSpPr>
        <p:spPr>
          <a:xfrm>
            <a:off x="377371" y="-2289629"/>
            <a:ext cx="11437258" cy="11437258"/>
          </a:xfrm>
          <a:prstGeom prst="ellipse">
            <a:avLst/>
          </a:prstGeom>
          <a:gradFill>
            <a:gsLst>
              <a:gs pos="0">
                <a:srgbClr val="EF7951">
                  <a:alpha val="15000"/>
                </a:srgbClr>
              </a:gs>
              <a:gs pos="99000">
                <a:srgbClr val="ED4D5B">
                  <a:alpha val="15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972457" y="-1694543"/>
            <a:ext cx="10247086" cy="10247086"/>
          </a:xfrm>
          <a:prstGeom prst="ellipse">
            <a:avLst/>
          </a:prstGeom>
          <a:gradFill>
            <a:gsLst>
              <a:gs pos="0">
                <a:srgbClr val="EF7951">
                  <a:alpha val="20000"/>
                </a:srgbClr>
              </a:gs>
              <a:gs pos="99000">
                <a:srgbClr val="ED4D5B">
                  <a:alpha val="20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1553029" y="-1113971"/>
            <a:ext cx="9085942" cy="9085942"/>
          </a:xfrm>
          <a:prstGeom prst="ellipse">
            <a:avLst/>
          </a:prstGeom>
          <a:gradFill>
            <a:gsLst>
              <a:gs pos="0">
                <a:srgbClr val="EF7951">
                  <a:alpha val="30000"/>
                </a:srgbClr>
              </a:gs>
              <a:gs pos="99000">
                <a:srgbClr val="ED4D5B">
                  <a:alpha val="30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2133600" y="-533400"/>
            <a:ext cx="7924800" cy="7924800"/>
          </a:xfrm>
          <a:prstGeom prst="ellipse">
            <a:avLst/>
          </a:prstGeom>
          <a:gradFill>
            <a:gsLst>
              <a:gs pos="0">
                <a:srgbClr val="EF7951"/>
              </a:gs>
              <a:gs pos="100000">
                <a:srgbClr val="ED4D5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544776" y="1827858"/>
            <a:ext cx="31640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i="1" dirty="0">
                <a:solidFill>
                  <a:srgbClr val="FFFFFF"/>
                </a:solidFill>
                <a:cs typeface="+mn-ea"/>
                <a:sym typeface="+mn-lt"/>
              </a:rPr>
              <a:t>PART.01</a:t>
            </a:r>
          </a:p>
        </p:txBody>
      </p:sp>
      <p:grpSp>
        <p:nvGrpSpPr>
          <p:cNvPr id="20" name="组合 13"/>
          <p:cNvGrpSpPr/>
          <p:nvPr/>
        </p:nvGrpSpPr>
        <p:grpSpPr>
          <a:xfrm>
            <a:off x="2629344" y="3128290"/>
            <a:ext cx="6933313" cy="1794267"/>
            <a:chOff x="1026964" y="2863734"/>
            <a:chExt cx="6933313" cy="1794267"/>
          </a:xfrm>
        </p:grpSpPr>
        <p:sp>
          <p:nvSpPr>
            <p:cNvPr id="21" name="文本框 20"/>
            <p:cNvSpPr txBox="1"/>
            <p:nvPr/>
          </p:nvSpPr>
          <p:spPr>
            <a:xfrm>
              <a:off x="2072135" y="2863734"/>
              <a:ext cx="484299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 text</a:t>
              </a:r>
              <a:endParaRPr lang="zh-CN" alt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26964" y="4004232"/>
              <a:ext cx="6933313" cy="653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>
                <a:lnSpc>
                  <a:spcPct val="114000"/>
                </a:lnSpc>
                <a:defRPr/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demonstrate on a projector or computer,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/>
        </p:nvGrpSpPr>
        <p:grpSpPr>
          <a:xfrm>
            <a:off x="438979" y="361122"/>
            <a:ext cx="11416792" cy="490330"/>
            <a:chOff x="438979" y="361122"/>
            <a:chExt cx="11416792" cy="490330"/>
          </a:xfrm>
        </p:grpSpPr>
        <p:sp>
          <p:nvSpPr>
            <p:cNvPr id="3" name="椭圆 2"/>
            <p:cNvSpPr>
              <a:spLocks noChangeAspect="1"/>
            </p:cNvSpPr>
            <p:nvPr/>
          </p:nvSpPr>
          <p:spPr>
            <a:xfrm>
              <a:off x="438979" y="361122"/>
              <a:ext cx="490330" cy="490330"/>
            </a:xfrm>
            <a:prstGeom prst="ellipse">
              <a:avLst/>
            </a:prstGeom>
            <a:gradFill>
              <a:gsLst>
                <a:gs pos="0">
                  <a:srgbClr val="EF7951"/>
                </a:gs>
                <a:gs pos="100000">
                  <a:srgbClr val="ED4D5B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" name="组 3"/>
            <p:cNvGrpSpPr/>
            <p:nvPr/>
          </p:nvGrpSpPr>
          <p:grpSpPr>
            <a:xfrm>
              <a:off x="1088372" y="392244"/>
              <a:ext cx="10767399" cy="414098"/>
              <a:chOff x="5527657" y="2302408"/>
              <a:chExt cx="10767399" cy="414098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5527657" y="2316396"/>
                <a:ext cx="48436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kumimoji="1"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kumimoji="1"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11670040" y="2302408"/>
                <a:ext cx="4625016" cy="286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The user can demonstrate on a projector or </a:t>
                </a: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computer,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组合 9"/>
          <p:cNvGrpSpPr/>
          <p:nvPr/>
        </p:nvGrpSpPr>
        <p:grpSpPr>
          <a:xfrm>
            <a:off x="6473371" y="1791606"/>
            <a:ext cx="4699454" cy="3849463"/>
            <a:chOff x="6473371" y="1791606"/>
            <a:chExt cx="4699454" cy="3849463"/>
          </a:xfrm>
        </p:grpSpPr>
        <p:sp>
          <p:nvSpPr>
            <p:cNvPr id="29" name="矩形 28"/>
            <p:cNvSpPr/>
            <p:nvPr/>
          </p:nvSpPr>
          <p:spPr>
            <a:xfrm>
              <a:off x="6473371" y="1791606"/>
              <a:ext cx="4699454" cy="3849463"/>
            </a:xfrm>
            <a:prstGeom prst="rect">
              <a:avLst/>
            </a:prstGeom>
            <a:gradFill>
              <a:gsLst>
                <a:gs pos="0">
                  <a:srgbClr val="EF7951"/>
                </a:gs>
                <a:gs pos="99000">
                  <a:srgbClr val="ED4D5B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椭圆 12"/>
            <p:cNvSpPr/>
            <p:nvPr/>
          </p:nvSpPr>
          <p:spPr>
            <a:xfrm>
              <a:off x="7331834" y="2408812"/>
              <a:ext cx="415924" cy="415285"/>
            </a:xfrm>
            <a:custGeom>
              <a:avLst/>
              <a:gdLst>
                <a:gd name="connsiteX0" fmla="*/ 25829 w 578320"/>
                <a:gd name="connsiteY0" fmla="*/ 524911 h 577432"/>
                <a:gd name="connsiteX1" fmla="*/ 220466 w 578320"/>
                <a:gd name="connsiteY1" fmla="*/ 524911 h 577432"/>
                <a:gd name="connsiteX2" fmla="*/ 247217 w 578320"/>
                <a:gd name="connsiteY2" fmla="*/ 550711 h 577432"/>
                <a:gd name="connsiteX3" fmla="*/ 220466 w 578320"/>
                <a:gd name="connsiteY3" fmla="*/ 577432 h 577432"/>
                <a:gd name="connsiteX4" fmla="*/ 25829 w 578320"/>
                <a:gd name="connsiteY4" fmla="*/ 577432 h 577432"/>
                <a:gd name="connsiteX5" fmla="*/ 0 w 578320"/>
                <a:gd name="connsiteY5" fmla="*/ 550711 h 577432"/>
                <a:gd name="connsiteX6" fmla="*/ 25829 w 578320"/>
                <a:gd name="connsiteY6" fmla="*/ 524911 h 577432"/>
                <a:gd name="connsiteX7" fmla="*/ 25820 w 578320"/>
                <a:gd name="connsiteY7" fmla="*/ 458632 h 577432"/>
                <a:gd name="connsiteX8" fmla="*/ 165988 w 578320"/>
                <a:gd name="connsiteY8" fmla="*/ 458632 h 577432"/>
                <a:gd name="connsiteX9" fmla="*/ 245294 w 578320"/>
                <a:gd name="connsiteY9" fmla="*/ 493646 h 577432"/>
                <a:gd name="connsiteX10" fmla="*/ 220396 w 578320"/>
                <a:gd name="connsiteY10" fmla="*/ 511153 h 577432"/>
                <a:gd name="connsiteX11" fmla="*/ 25820 w 578320"/>
                <a:gd name="connsiteY11" fmla="*/ 511153 h 577432"/>
                <a:gd name="connsiteX12" fmla="*/ 0 w 578320"/>
                <a:gd name="connsiteY12" fmla="*/ 484432 h 577432"/>
                <a:gd name="connsiteX13" fmla="*/ 25820 w 578320"/>
                <a:gd name="connsiteY13" fmla="*/ 458632 h 577432"/>
                <a:gd name="connsiteX14" fmla="*/ 468575 w 578320"/>
                <a:gd name="connsiteY14" fmla="*/ 396938 h 577432"/>
                <a:gd name="connsiteX15" fmla="*/ 551576 w 578320"/>
                <a:gd name="connsiteY15" fmla="*/ 396938 h 577432"/>
                <a:gd name="connsiteX16" fmla="*/ 578320 w 578320"/>
                <a:gd name="connsiteY16" fmla="*/ 422738 h 577432"/>
                <a:gd name="connsiteX17" fmla="*/ 551576 w 578320"/>
                <a:gd name="connsiteY17" fmla="*/ 449459 h 577432"/>
                <a:gd name="connsiteX18" fmla="*/ 424308 w 578320"/>
                <a:gd name="connsiteY18" fmla="*/ 449459 h 577432"/>
                <a:gd name="connsiteX19" fmla="*/ 468575 w 578320"/>
                <a:gd name="connsiteY19" fmla="*/ 396938 h 577432"/>
                <a:gd name="connsiteX20" fmla="*/ 25826 w 578320"/>
                <a:gd name="connsiteY20" fmla="*/ 392352 h 577432"/>
                <a:gd name="connsiteX21" fmla="*/ 106996 w 578320"/>
                <a:gd name="connsiteY21" fmla="*/ 392352 h 577432"/>
                <a:gd name="connsiteX22" fmla="*/ 149425 w 578320"/>
                <a:gd name="connsiteY22" fmla="*/ 444725 h 577432"/>
                <a:gd name="connsiteX23" fmla="*/ 25826 w 578320"/>
                <a:gd name="connsiteY23" fmla="*/ 444725 h 577432"/>
                <a:gd name="connsiteX24" fmla="*/ 0 w 578320"/>
                <a:gd name="connsiteY24" fmla="*/ 418998 h 577432"/>
                <a:gd name="connsiteX25" fmla="*/ 25826 w 578320"/>
                <a:gd name="connsiteY25" fmla="*/ 392352 h 577432"/>
                <a:gd name="connsiteX26" fmla="*/ 495311 w 578320"/>
                <a:gd name="connsiteY26" fmla="*/ 330659 h 577432"/>
                <a:gd name="connsiteX27" fmla="*/ 551573 w 578320"/>
                <a:gd name="connsiteY27" fmla="*/ 330659 h 577432"/>
                <a:gd name="connsiteX28" fmla="*/ 578320 w 578320"/>
                <a:gd name="connsiteY28" fmla="*/ 357305 h 577432"/>
                <a:gd name="connsiteX29" fmla="*/ 551573 w 578320"/>
                <a:gd name="connsiteY29" fmla="*/ 383032 h 577432"/>
                <a:gd name="connsiteX30" fmla="*/ 475942 w 578320"/>
                <a:gd name="connsiteY30" fmla="*/ 383032 h 577432"/>
                <a:gd name="connsiteX31" fmla="*/ 495311 w 578320"/>
                <a:gd name="connsiteY31" fmla="*/ 330659 h 577432"/>
                <a:gd name="connsiteX32" fmla="*/ 25814 w 578320"/>
                <a:gd name="connsiteY32" fmla="*/ 325924 h 577432"/>
                <a:gd name="connsiteX33" fmla="*/ 82051 w 578320"/>
                <a:gd name="connsiteY33" fmla="*/ 325924 h 577432"/>
                <a:gd name="connsiteX34" fmla="*/ 99568 w 578320"/>
                <a:gd name="connsiteY34" fmla="*/ 378445 h 577432"/>
                <a:gd name="connsiteX35" fmla="*/ 25814 w 578320"/>
                <a:gd name="connsiteY35" fmla="*/ 378445 h 577432"/>
                <a:gd name="connsiteX36" fmla="*/ 0 w 578320"/>
                <a:gd name="connsiteY36" fmla="*/ 352645 h 577432"/>
                <a:gd name="connsiteX37" fmla="*/ 25814 w 578320"/>
                <a:gd name="connsiteY37" fmla="*/ 325924 h 577432"/>
                <a:gd name="connsiteX38" fmla="*/ 297074 w 578320"/>
                <a:gd name="connsiteY38" fmla="*/ 302072 h 577432"/>
                <a:gd name="connsiteX39" fmla="*/ 297074 w 578320"/>
                <a:gd name="connsiteY39" fmla="*/ 349966 h 577432"/>
                <a:gd name="connsiteX40" fmla="*/ 326589 w 578320"/>
                <a:gd name="connsiteY40" fmla="*/ 326019 h 577432"/>
                <a:gd name="connsiteX41" fmla="*/ 297074 w 578320"/>
                <a:gd name="connsiteY41" fmla="*/ 302072 h 577432"/>
                <a:gd name="connsiteX42" fmla="*/ 498167 w 578320"/>
                <a:gd name="connsiteY42" fmla="*/ 264231 h 577432"/>
                <a:gd name="connsiteX43" fmla="*/ 551603 w 578320"/>
                <a:gd name="connsiteY43" fmla="*/ 264231 h 577432"/>
                <a:gd name="connsiteX44" fmla="*/ 578320 w 578320"/>
                <a:gd name="connsiteY44" fmla="*/ 290952 h 577432"/>
                <a:gd name="connsiteX45" fmla="*/ 551603 w 578320"/>
                <a:gd name="connsiteY45" fmla="*/ 316752 h 577432"/>
                <a:gd name="connsiteX46" fmla="*/ 497246 w 578320"/>
                <a:gd name="connsiteY46" fmla="*/ 316752 h 577432"/>
                <a:gd name="connsiteX47" fmla="*/ 499089 w 578320"/>
                <a:gd name="connsiteY47" fmla="*/ 288188 h 577432"/>
                <a:gd name="connsiteX48" fmla="*/ 498167 w 578320"/>
                <a:gd name="connsiteY48" fmla="*/ 264231 h 577432"/>
                <a:gd name="connsiteX49" fmla="*/ 25843 w 578320"/>
                <a:gd name="connsiteY49" fmla="*/ 259645 h 577432"/>
                <a:gd name="connsiteX50" fmla="*/ 81222 w 578320"/>
                <a:gd name="connsiteY50" fmla="*/ 259645 h 577432"/>
                <a:gd name="connsiteX51" fmla="*/ 78453 w 578320"/>
                <a:gd name="connsiteY51" fmla="*/ 288209 h 577432"/>
                <a:gd name="connsiteX52" fmla="*/ 80299 w 578320"/>
                <a:gd name="connsiteY52" fmla="*/ 312166 h 577432"/>
                <a:gd name="connsiteX53" fmla="*/ 25843 w 578320"/>
                <a:gd name="connsiteY53" fmla="*/ 312166 h 577432"/>
                <a:gd name="connsiteX54" fmla="*/ 0 w 578320"/>
                <a:gd name="connsiteY54" fmla="*/ 286366 h 577432"/>
                <a:gd name="connsiteX55" fmla="*/ 25843 w 578320"/>
                <a:gd name="connsiteY55" fmla="*/ 259645 h 577432"/>
                <a:gd name="connsiteX56" fmla="*/ 282316 w 578320"/>
                <a:gd name="connsiteY56" fmla="*/ 225625 h 577432"/>
                <a:gd name="connsiteX57" fmla="*/ 255567 w 578320"/>
                <a:gd name="connsiteY57" fmla="*/ 245888 h 577432"/>
                <a:gd name="connsiteX58" fmla="*/ 282316 w 578320"/>
                <a:gd name="connsiteY58" fmla="*/ 267993 h 577432"/>
                <a:gd name="connsiteX59" fmla="*/ 478752 w 578320"/>
                <a:gd name="connsiteY59" fmla="*/ 197951 h 577432"/>
                <a:gd name="connsiteX60" fmla="*/ 551584 w 578320"/>
                <a:gd name="connsiteY60" fmla="*/ 197951 h 577432"/>
                <a:gd name="connsiteX61" fmla="*/ 578320 w 578320"/>
                <a:gd name="connsiteY61" fmla="*/ 224672 h 577432"/>
                <a:gd name="connsiteX62" fmla="*/ 551584 w 578320"/>
                <a:gd name="connsiteY62" fmla="*/ 250472 h 577432"/>
                <a:gd name="connsiteX63" fmla="*/ 495347 w 578320"/>
                <a:gd name="connsiteY63" fmla="*/ 250472 h 577432"/>
                <a:gd name="connsiteX64" fmla="*/ 478752 w 578320"/>
                <a:gd name="connsiteY64" fmla="*/ 197951 h 577432"/>
                <a:gd name="connsiteX65" fmla="*/ 25834 w 578320"/>
                <a:gd name="connsiteY65" fmla="*/ 194253 h 577432"/>
                <a:gd name="connsiteX66" fmla="*/ 101491 w 578320"/>
                <a:gd name="connsiteY66" fmla="*/ 194253 h 577432"/>
                <a:gd name="connsiteX67" fmla="*/ 83038 w 578320"/>
                <a:gd name="connsiteY67" fmla="*/ 246774 h 577432"/>
                <a:gd name="connsiteX68" fmla="*/ 25834 w 578320"/>
                <a:gd name="connsiteY68" fmla="*/ 246774 h 577432"/>
                <a:gd name="connsiteX69" fmla="*/ 0 w 578320"/>
                <a:gd name="connsiteY69" fmla="*/ 220053 h 577432"/>
                <a:gd name="connsiteX70" fmla="*/ 25834 w 578320"/>
                <a:gd name="connsiteY70" fmla="*/ 194253 h 577432"/>
                <a:gd name="connsiteX71" fmla="*/ 289695 w 578320"/>
                <a:gd name="connsiteY71" fmla="*/ 180494 h 577432"/>
                <a:gd name="connsiteX72" fmla="*/ 297074 w 578320"/>
                <a:gd name="connsiteY72" fmla="*/ 188784 h 577432"/>
                <a:gd name="connsiteX73" fmla="*/ 297074 w 578320"/>
                <a:gd name="connsiteY73" fmla="*/ 200757 h 577432"/>
                <a:gd name="connsiteX74" fmla="*/ 353338 w 578320"/>
                <a:gd name="connsiteY74" fmla="*/ 236678 h 577432"/>
                <a:gd name="connsiteX75" fmla="*/ 338580 w 578320"/>
                <a:gd name="connsiteY75" fmla="*/ 251415 h 577432"/>
                <a:gd name="connsiteX76" fmla="*/ 297074 w 578320"/>
                <a:gd name="connsiteY76" fmla="*/ 225625 h 577432"/>
                <a:gd name="connsiteX77" fmla="*/ 297074 w 578320"/>
                <a:gd name="connsiteY77" fmla="*/ 270756 h 577432"/>
                <a:gd name="connsiteX78" fmla="*/ 356105 w 578320"/>
                <a:gd name="connsiteY78" fmla="*/ 323256 h 577432"/>
                <a:gd name="connsiteX79" fmla="*/ 297074 w 578320"/>
                <a:gd name="connsiteY79" fmla="*/ 373913 h 577432"/>
                <a:gd name="connsiteX80" fmla="*/ 297074 w 578320"/>
                <a:gd name="connsiteY80" fmla="*/ 388650 h 577432"/>
                <a:gd name="connsiteX81" fmla="*/ 289695 w 578320"/>
                <a:gd name="connsiteY81" fmla="*/ 396939 h 577432"/>
                <a:gd name="connsiteX82" fmla="*/ 282316 w 578320"/>
                <a:gd name="connsiteY82" fmla="*/ 388650 h 577432"/>
                <a:gd name="connsiteX83" fmla="*/ 282316 w 578320"/>
                <a:gd name="connsiteY83" fmla="*/ 373913 h 577432"/>
                <a:gd name="connsiteX84" fmla="*/ 222362 w 578320"/>
                <a:gd name="connsiteY84" fmla="*/ 329703 h 577432"/>
                <a:gd name="connsiteX85" fmla="*/ 237120 w 578320"/>
                <a:gd name="connsiteY85" fmla="*/ 314966 h 577432"/>
                <a:gd name="connsiteX86" fmla="*/ 282316 w 578320"/>
                <a:gd name="connsiteY86" fmla="*/ 349966 h 577432"/>
                <a:gd name="connsiteX87" fmla="*/ 282316 w 578320"/>
                <a:gd name="connsiteY87" fmla="*/ 299309 h 577432"/>
                <a:gd name="connsiteX88" fmla="*/ 225129 w 578320"/>
                <a:gd name="connsiteY88" fmla="*/ 251415 h 577432"/>
                <a:gd name="connsiteX89" fmla="*/ 282316 w 578320"/>
                <a:gd name="connsiteY89" fmla="*/ 200757 h 577432"/>
                <a:gd name="connsiteX90" fmla="*/ 282316 w 578320"/>
                <a:gd name="connsiteY90" fmla="*/ 188784 h 577432"/>
                <a:gd name="connsiteX91" fmla="*/ 289695 w 578320"/>
                <a:gd name="connsiteY91" fmla="*/ 180494 h 577432"/>
                <a:gd name="connsiteX92" fmla="*/ 288699 w 578320"/>
                <a:gd name="connsiteY92" fmla="*/ 157519 h 577432"/>
                <a:gd name="connsiteX93" fmla="*/ 157752 w 578320"/>
                <a:gd name="connsiteY93" fmla="*/ 288255 h 577432"/>
                <a:gd name="connsiteX94" fmla="*/ 288699 w 578320"/>
                <a:gd name="connsiteY94" fmla="*/ 419912 h 577432"/>
                <a:gd name="connsiteX95" fmla="*/ 420567 w 578320"/>
                <a:gd name="connsiteY95" fmla="*/ 288255 h 577432"/>
                <a:gd name="connsiteX96" fmla="*/ 288699 w 578320"/>
                <a:gd name="connsiteY96" fmla="*/ 157519 h 577432"/>
                <a:gd name="connsiteX97" fmla="*/ 428895 w 578320"/>
                <a:gd name="connsiteY97" fmla="*/ 132559 h 577432"/>
                <a:gd name="connsiteX98" fmla="*/ 551571 w 578320"/>
                <a:gd name="connsiteY98" fmla="*/ 132559 h 577432"/>
                <a:gd name="connsiteX99" fmla="*/ 578320 w 578320"/>
                <a:gd name="connsiteY99" fmla="*/ 158359 h 577432"/>
                <a:gd name="connsiteX100" fmla="*/ 551571 w 578320"/>
                <a:gd name="connsiteY100" fmla="*/ 185080 h 577432"/>
                <a:gd name="connsiteX101" fmla="*/ 471324 w 578320"/>
                <a:gd name="connsiteY101" fmla="*/ 185080 h 577432"/>
                <a:gd name="connsiteX102" fmla="*/ 428895 w 578320"/>
                <a:gd name="connsiteY102" fmla="*/ 132559 h 577432"/>
                <a:gd name="connsiteX103" fmla="*/ 25822 w 578320"/>
                <a:gd name="connsiteY103" fmla="*/ 127973 h 577432"/>
                <a:gd name="connsiteX104" fmla="*/ 154012 w 578320"/>
                <a:gd name="connsiteY104" fmla="*/ 127973 h 577432"/>
                <a:gd name="connsiteX105" fmla="*/ 108823 w 578320"/>
                <a:gd name="connsiteY105" fmla="*/ 180494 h 577432"/>
                <a:gd name="connsiteX106" fmla="*/ 25822 w 578320"/>
                <a:gd name="connsiteY106" fmla="*/ 180494 h 577432"/>
                <a:gd name="connsiteX107" fmla="*/ 0 w 578320"/>
                <a:gd name="connsiteY107" fmla="*/ 153773 h 577432"/>
                <a:gd name="connsiteX108" fmla="*/ 25822 w 578320"/>
                <a:gd name="connsiteY108" fmla="*/ 127973 h 577432"/>
                <a:gd name="connsiteX109" fmla="*/ 288699 w 578320"/>
                <a:gd name="connsiteY109" fmla="*/ 105041 h 577432"/>
                <a:gd name="connsiteX110" fmla="*/ 473130 w 578320"/>
                <a:gd name="connsiteY110" fmla="*/ 288255 h 577432"/>
                <a:gd name="connsiteX111" fmla="*/ 288699 w 578320"/>
                <a:gd name="connsiteY111" fmla="*/ 472390 h 577432"/>
                <a:gd name="connsiteX112" fmla="*/ 105189 w 578320"/>
                <a:gd name="connsiteY112" fmla="*/ 288255 h 577432"/>
                <a:gd name="connsiteX113" fmla="*/ 288699 w 578320"/>
                <a:gd name="connsiteY113" fmla="*/ 105041 h 577432"/>
                <a:gd name="connsiteX114" fmla="*/ 357002 w 578320"/>
                <a:gd name="connsiteY114" fmla="*/ 66280 h 577432"/>
                <a:gd name="connsiteX115" fmla="*/ 551578 w 578320"/>
                <a:gd name="connsiteY115" fmla="*/ 66280 h 577432"/>
                <a:gd name="connsiteX116" fmla="*/ 578320 w 578320"/>
                <a:gd name="connsiteY116" fmla="*/ 92080 h 577432"/>
                <a:gd name="connsiteX117" fmla="*/ 551578 w 578320"/>
                <a:gd name="connsiteY117" fmla="*/ 118801 h 577432"/>
                <a:gd name="connsiteX118" fmla="*/ 411410 w 578320"/>
                <a:gd name="connsiteY118" fmla="*/ 118801 h 577432"/>
                <a:gd name="connsiteX119" fmla="*/ 333026 w 578320"/>
                <a:gd name="connsiteY119" fmla="*/ 82865 h 577432"/>
                <a:gd name="connsiteX120" fmla="*/ 357002 w 578320"/>
                <a:gd name="connsiteY120" fmla="*/ 66280 h 577432"/>
                <a:gd name="connsiteX121" fmla="*/ 356932 w 578320"/>
                <a:gd name="connsiteY121" fmla="*/ 0 h 577432"/>
                <a:gd name="connsiteX122" fmla="*/ 551569 w 578320"/>
                <a:gd name="connsiteY122" fmla="*/ 0 h 577432"/>
                <a:gd name="connsiteX123" fmla="*/ 578320 w 578320"/>
                <a:gd name="connsiteY123" fmla="*/ 25800 h 577432"/>
                <a:gd name="connsiteX124" fmla="*/ 551569 w 578320"/>
                <a:gd name="connsiteY124" fmla="*/ 52521 h 577432"/>
                <a:gd name="connsiteX125" fmla="*/ 356932 w 578320"/>
                <a:gd name="connsiteY125" fmla="*/ 52521 h 577432"/>
                <a:gd name="connsiteX126" fmla="*/ 331103 w 578320"/>
                <a:gd name="connsiteY126" fmla="*/ 25800 h 577432"/>
                <a:gd name="connsiteX127" fmla="*/ 356932 w 578320"/>
                <a:gd name="connsiteY127" fmla="*/ 0 h 57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578320" h="577432">
                  <a:moveTo>
                    <a:pt x="25829" y="524911"/>
                  </a:moveTo>
                  <a:lnTo>
                    <a:pt x="220466" y="524911"/>
                  </a:lnTo>
                  <a:cubicBezTo>
                    <a:pt x="235225" y="524911"/>
                    <a:pt x="247217" y="535968"/>
                    <a:pt x="247217" y="550711"/>
                  </a:cubicBezTo>
                  <a:cubicBezTo>
                    <a:pt x="247217" y="565454"/>
                    <a:pt x="235225" y="577432"/>
                    <a:pt x="220466" y="577432"/>
                  </a:cubicBezTo>
                  <a:lnTo>
                    <a:pt x="25829" y="577432"/>
                  </a:lnTo>
                  <a:cubicBezTo>
                    <a:pt x="11992" y="577432"/>
                    <a:pt x="0" y="565454"/>
                    <a:pt x="0" y="550711"/>
                  </a:cubicBezTo>
                  <a:cubicBezTo>
                    <a:pt x="0" y="535968"/>
                    <a:pt x="11992" y="524911"/>
                    <a:pt x="25829" y="524911"/>
                  </a:cubicBezTo>
                  <a:close/>
                  <a:moveTo>
                    <a:pt x="25820" y="458632"/>
                  </a:moveTo>
                  <a:lnTo>
                    <a:pt x="165988" y="458632"/>
                  </a:lnTo>
                  <a:cubicBezTo>
                    <a:pt x="189042" y="475218"/>
                    <a:pt x="215785" y="488118"/>
                    <a:pt x="245294" y="493646"/>
                  </a:cubicBezTo>
                  <a:cubicBezTo>
                    <a:pt x="241606" y="503782"/>
                    <a:pt x="232384" y="511153"/>
                    <a:pt x="220396" y="511153"/>
                  </a:cubicBezTo>
                  <a:lnTo>
                    <a:pt x="25820" y="511153"/>
                  </a:lnTo>
                  <a:cubicBezTo>
                    <a:pt x="11988" y="511153"/>
                    <a:pt x="0" y="499175"/>
                    <a:pt x="0" y="484432"/>
                  </a:cubicBezTo>
                  <a:cubicBezTo>
                    <a:pt x="0" y="470611"/>
                    <a:pt x="11988" y="458632"/>
                    <a:pt x="25820" y="458632"/>
                  </a:cubicBezTo>
                  <a:close/>
                  <a:moveTo>
                    <a:pt x="468575" y="396938"/>
                  </a:moveTo>
                  <a:lnTo>
                    <a:pt x="551576" y="396938"/>
                  </a:lnTo>
                  <a:cubicBezTo>
                    <a:pt x="566331" y="396938"/>
                    <a:pt x="578320" y="408917"/>
                    <a:pt x="578320" y="422738"/>
                  </a:cubicBezTo>
                  <a:cubicBezTo>
                    <a:pt x="578320" y="437481"/>
                    <a:pt x="566331" y="449459"/>
                    <a:pt x="551576" y="449459"/>
                  </a:cubicBezTo>
                  <a:lnTo>
                    <a:pt x="424308" y="449459"/>
                  </a:lnTo>
                  <a:cubicBezTo>
                    <a:pt x="441830" y="434717"/>
                    <a:pt x="456586" y="416288"/>
                    <a:pt x="468575" y="396938"/>
                  </a:cubicBezTo>
                  <a:close/>
                  <a:moveTo>
                    <a:pt x="25826" y="392352"/>
                  </a:moveTo>
                  <a:lnTo>
                    <a:pt x="106996" y="392352"/>
                  </a:lnTo>
                  <a:cubicBezTo>
                    <a:pt x="118064" y="412566"/>
                    <a:pt x="131900" y="430024"/>
                    <a:pt x="149425" y="444725"/>
                  </a:cubicBezTo>
                  <a:lnTo>
                    <a:pt x="25826" y="444725"/>
                  </a:lnTo>
                  <a:cubicBezTo>
                    <a:pt x="11991" y="444725"/>
                    <a:pt x="0" y="432781"/>
                    <a:pt x="0" y="418998"/>
                  </a:cubicBezTo>
                  <a:cubicBezTo>
                    <a:pt x="0" y="404297"/>
                    <a:pt x="11991" y="392352"/>
                    <a:pt x="25826" y="392352"/>
                  </a:cubicBezTo>
                  <a:close/>
                  <a:moveTo>
                    <a:pt x="495311" y="330659"/>
                  </a:moveTo>
                  <a:lnTo>
                    <a:pt x="551573" y="330659"/>
                  </a:lnTo>
                  <a:cubicBezTo>
                    <a:pt x="566330" y="330659"/>
                    <a:pt x="578320" y="342604"/>
                    <a:pt x="578320" y="357305"/>
                  </a:cubicBezTo>
                  <a:cubicBezTo>
                    <a:pt x="578320" y="371088"/>
                    <a:pt x="566330" y="383032"/>
                    <a:pt x="551573" y="383032"/>
                  </a:cubicBezTo>
                  <a:lnTo>
                    <a:pt x="475942" y="383032"/>
                  </a:lnTo>
                  <a:cubicBezTo>
                    <a:pt x="485165" y="366493"/>
                    <a:pt x="490699" y="349036"/>
                    <a:pt x="495311" y="330659"/>
                  </a:cubicBezTo>
                  <a:close/>
                  <a:moveTo>
                    <a:pt x="25814" y="325924"/>
                  </a:moveTo>
                  <a:lnTo>
                    <a:pt x="82051" y="325924"/>
                  </a:lnTo>
                  <a:cubicBezTo>
                    <a:pt x="85739" y="344353"/>
                    <a:pt x="91271" y="361860"/>
                    <a:pt x="99568" y="378445"/>
                  </a:cubicBezTo>
                  <a:lnTo>
                    <a:pt x="25814" y="378445"/>
                  </a:lnTo>
                  <a:cubicBezTo>
                    <a:pt x="11985" y="378445"/>
                    <a:pt x="0" y="367388"/>
                    <a:pt x="0" y="352645"/>
                  </a:cubicBezTo>
                  <a:cubicBezTo>
                    <a:pt x="0" y="337903"/>
                    <a:pt x="11985" y="325924"/>
                    <a:pt x="25814" y="325924"/>
                  </a:cubicBezTo>
                  <a:close/>
                  <a:moveTo>
                    <a:pt x="297074" y="302072"/>
                  </a:moveTo>
                  <a:lnTo>
                    <a:pt x="297074" y="349966"/>
                  </a:lnTo>
                  <a:cubicBezTo>
                    <a:pt x="310909" y="349045"/>
                    <a:pt x="326589" y="341677"/>
                    <a:pt x="326589" y="326019"/>
                  </a:cubicBezTo>
                  <a:cubicBezTo>
                    <a:pt x="326589" y="310361"/>
                    <a:pt x="309987" y="304835"/>
                    <a:pt x="297074" y="302072"/>
                  </a:cubicBezTo>
                  <a:close/>
                  <a:moveTo>
                    <a:pt x="498167" y="264231"/>
                  </a:moveTo>
                  <a:lnTo>
                    <a:pt x="551603" y="264231"/>
                  </a:lnTo>
                  <a:cubicBezTo>
                    <a:pt x="566343" y="264231"/>
                    <a:pt x="578320" y="276210"/>
                    <a:pt x="578320" y="290952"/>
                  </a:cubicBezTo>
                  <a:cubicBezTo>
                    <a:pt x="578320" y="304774"/>
                    <a:pt x="566343" y="316752"/>
                    <a:pt x="551603" y="316752"/>
                  </a:cubicBezTo>
                  <a:lnTo>
                    <a:pt x="497246" y="316752"/>
                  </a:lnTo>
                  <a:cubicBezTo>
                    <a:pt x="498167" y="307538"/>
                    <a:pt x="499089" y="298324"/>
                    <a:pt x="499089" y="288188"/>
                  </a:cubicBezTo>
                  <a:cubicBezTo>
                    <a:pt x="499089" y="279895"/>
                    <a:pt x="499089" y="272524"/>
                    <a:pt x="498167" y="264231"/>
                  </a:cubicBezTo>
                  <a:close/>
                  <a:moveTo>
                    <a:pt x="25843" y="259645"/>
                  </a:moveTo>
                  <a:lnTo>
                    <a:pt x="81222" y="259645"/>
                  </a:lnTo>
                  <a:cubicBezTo>
                    <a:pt x="79376" y="269781"/>
                    <a:pt x="78453" y="278995"/>
                    <a:pt x="78453" y="288209"/>
                  </a:cubicBezTo>
                  <a:cubicBezTo>
                    <a:pt x="78453" y="296502"/>
                    <a:pt x="79376" y="304795"/>
                    <a:pt x="80299" y="312166"/>
                  </a:cubicBezTo>
                  <a:lnTo>
                    <a:pt x="25843" y="312166"/>
                  </a:lnTo>
                  <a:cubicBezTo>
                    <a:pt x="11999" y="312166"/>
                    <a:pt x="0" y="301109"/>
                    <a:pt x="0" y="286366"/>
                  </a:cubicBezTo>
                  <a:cubicBezTo>
                    <a:pt x="0" y="271624"/>
                    <a:pt x="11999" y="259645"/>
                    <a:pt x="25843" y="259645"/>
                  </a:cubicBezTo>
                  <a:close/>
                  <a:moveTo>
                    <a:pt x="282316" y="225625"/>
                  </a:moveTo>
                  <a:cubicBezTo>
                    <a:pt x="265713" y="225625"/>
                    <a:pt x="255567" y="235757"/>
                    <a:pt x="255567" y="245888"/>
                  </a:cubicBezTo>
                  <a:cubicBezTo>
                    <a:pt x="255567" y="257862"/>
                    <a:pt x="264791" y="264309"/>
                    <a:pt x="282316" y="267993"/>
                  </a:cubicBezTo>
                  <a:close/>
                  <a:moveTo>
                    <a:pt x="478752" y="197951"/>
                  </a:moveTo>
                  <a:lnTo>
                    <a:pt x="551584" y="197951"/>
                  </a:lnTo>
                  <a:cubicBezTo>
                    <a:pt x="566335" y="197951"/>
                    <a:pt x="578320" y="209930"/>
                    <a:pt x="578320" y="224672"/>
                  </a:cubicBezTo>
                  <a:cubicBezTo>
                    <a:pt x="578320" y="239415"/>
                    <a:pt x="566335" y="250472"/>
                    <a:pt x="551584" y="250472"/>
                  </a:cubicBezTo>
                  <a:lnTo>
                    <a:pt x="495347" y="250472"/>
                  </a:lnTo>
                  <a:cubicBezTo>
                    <a:pt x="492581" y="232044"/>
                    <a:pt x="486128" y="214537"/>
                    <a:pt x="478752" y="197951"/>
                  </a:cubicBezTo>
                  <a:close/>
                  <a:moveTo>
                    <a:pt x="25834" y="194253"/>
                  </a:moveTo>
                  <a:lnTo>
                    <a:pt x="101491" y="194253"/>
                  </a:lnTo>
                  <a:cubicBezTo>
                    <a:pt x="93187" y="209917"/>
                    <a:pt x="86729" y="228346"/>
                    <a:pt x="83038" y="246774"/>
                  </a:cubicBezTo>
                  <a:lnTo>
                    <a:pt x="25834" y="246774"/>
                  </a:lnTo>
                  <a:cubicBezTo>
                    <a:pt x="11994" y="246774"/>
                    <a:pt x="0" y="234796"/>
                    <a:pt x="0" y="220053"/>
                  </a:cubicBezTo>
                  <a:cubicBezTo>
                    <a:pt x="0" y="205310"/>
                    <a:pt x="11994" y="194253"/>
                    <a:pt x="25834" y="194253"/>
                  </a:cubicBezTo>
                  <a:close/>
                  <a:moveTo>
                    <a:pt x="289695" y="180494"/>
                  </a:moveTo>
                  <a:cubicBezTo>
                    <a:pt x="293384" y="180494"/>
                    <a:pt x="297074" y="184178"/>
                    <a:pt x="297074" y="188784"/>
                  </a:cubicBezTo>
                  <a:lnTo>
                    <a:pt x="297074" y="200757"/>
                  </a:lnTo>
                  <a:cubicBezTo>
                    <a:pt x="315521" y="201678"/>
                    <a:pt x="353338" y="213652"/>
                    <a:pt x="353338" y="236678"/>
                  </a:cubicBezTo>
                  <a:cubicBezTo>
                    <a:pt x="353338" y="245888"/>
                    <a:pt x="346881" y="251415"/>
                    <a:pt x="338580" y="251415"/>
                  </a:cubicBezTo>
                  <a:cubicBezTo>
                    <a:pt x="322900" y="251415"/>
                    <a:pt x="322900" y="225625"/>
                    <a:pt x="297074" y="225625"/>
                  </a:cubicBezTo>
                  <a:lnTo>
                    <a:pt x="297074" y="270756"/>
                  </a:lnTo>
                  <a:cubicBezTo>
                    <a:pt x="328434" y="277204"/>
                    <a:pt x="356105" y="286414"/>
                    <a:pt x="356105" y="323256"/>
                  </a:cubicBezTo>
                  <a:cubicBezTo>
                    <a:pt x="356105" y="355492"/>
                    <a:pt x="332124" y="372071"/>
                    <a:pt x="297074" y="373913"/>
                  </a:cubicBezTo>
                  <a:lnTo>
                    <a:pt x="297074" y="388650"/>
                  </a:lnTo>
                  <a:cubicBezTo>
                    <a:pt x="297074" y="392334"/>
                    <a:pt x="293384" y="396939"/>
                    <a:pt x="289695" y="396939"/>
                  </a:cubicBezTo>
                  <a:cubicBezTo>
                    <a:pt x="285083" y="396939"/>
                    <a:pt x="282316" y="392334"/>
                    <a:pt x="282316" y="388650"/>
                  </a:cubicBezTo>
                  <a:lnTo>
                    <a:pt x="282316" y="373913"/>
                  </a:lnTo>
                  <a:cubicBezTo>
                    <a:pt x="241732" y="372992"/>
                    <a:pt x="222362" y="349045"/>
                    <a:pt x="222362" y="329703"/>
                  </a:cubicBezTo>
                  <a:cubicBezTo>
                    <a:pt x="222362" y="320493"/>
                    <a:pt x="227896" y="314966"/>
                    <a:pt x="237120" y="314966"/>
                  </a:cubicBezTo>
                  <a:cubicBezTo>
                    <a:pt x="263869" y="314966"/>
                    <a:pt x="242654" y="348124"/>
                    <a:pt x="282316" y="349966"/>
                  </a:cubicBezTo>
                  <a:lnTo>
                    <a:pt x="282316" y="299309"/>
                  </a:lnTo>
                  <a:cubicBezTo>
                    <a:pt x="247266" y="292861"/>
                    <a:pt x="225129" y="278125"/>
                    <a:pt x="225129" y="251415"/>
                  </a:cubicBezTo>
                  <a:cubicBezTo>
                    <a:pt x="225129" y="219178"/>
                    <a:pt x="252800" y="201678"/>
                    <a:pt x="282316" y="200757"/>
                  </a:cubicBezTo>
                  <a:lnTo>
                    <a:pt x="282316" y="188784"/>
                  </a:lnTo>
                  <a:cubicBezTo>
                    <a:pt x="282316" y="184178"/>
                    <a:pt x="285083" y="180494"/>
                    <a:pt x="289695" y="180494"/>
                  </a:cubicBezTo>
                  <a:close/>
                  <a:moveTo>
                    <a:pt x="288699" y="157519"/>
                  </a:moveTo>
                  <a:cubicBezTo>
                    <a:pt x="216770" y="157519"/>
                    <a:pt x="157752" y="216443"/>
                    <a:pt x="157752" y="288255"/>
                  </a:cubicBezTo>
                  <a:cubicBezTo>
                    <a:pt x="157752" y="360989"/>
                    <a:pt x="216770" y="419912"/>
                    <a:pt x="288699" y="419912"/>
                  </a:cubicBezTo>
                  <a:cubicBezTo>
                    <a:pt x="361549" y="419912"/>
                    <a:pt x="420567" y="360989"/>
                    <a:pt x="420567" y="288255"/>
                  </a:cubicBezTo>
                  <a:cubicBezTo>
                    <a:pt x="420567" y="216443"/>
                    <a:pt x="361549" y="157519"/>
                    <a:pt x="288699" y="157519"/>
                  </a:cubicBezTo>
                  <a:close/>
                  <a:moveTo>
                    <a:pt x="428895" y="132559"/>
                  </a:moveTo>
                  <a:lnTo>
                    <a:pt x="551571" y="132559"/>
                  </a:lnTo>
                  <a:cubicBezTo>
                    <a:pt x="566329" y="132559"/>
                    <a:pt x="578320" y="143616"/>
                    <a:pt x="578320" y="158359"/>
                  </a:cubicBezTo>
                  <a:cubicBezTo>
                    <a:pt x="578320" y="173101"/>
                    <a:pt x="566329" y="185080"/>
                    <a:pt x="551571" y="185080"/>
                  </a:cubicBezTo>
                  <a:lnTo>
                    <a:pt x="471324" y="185080"/>
                  </a:lnTo>
                  <a:cubicBezTo>
                    <a:pt x="460256" y="164808"/>
                    <a:pt x="445498" y="147301"/>
                    <a:pt x="428895" y="132559"/>
                  </a:cubicBezTo>
                  <a:close/>
                  <a:moveTo>
                    <a:pt x="25822" y="127973"/>
                  </a:moveTo>
                  <a:lnTo>
                    <a:pt x="154012" y="127973"/>
                  </a:lnTo>
                  <a:cubicBezTo>
                    <a:pt x="136490" y="142715"/>
                    <a:pt x="121734" y="160222"/>
                    <a:pt x="108823" y="180494"/>
                  </a:cubicBezTo>
                  <a:lnTo>
                    <a:pt x="25822" y="180494"/>
                  </a:lnTo>
                  <a:cubicBezTo>
                    <a:pt x="11989" y="180494"/>
                    <a:pt x="0" y="168515"/>
                    <a:pt x="0" y="153773"/>
                  </a:cubicBezTo>
                  <a:cubicBezTo>
                    <a:pt x="0" y="139951"/>
                    <a:pt x="11989" y="127973"/>
                    <a:pt x="25822" y="127973"/>
                  </a:cubicBezTo>
                  <a:close/>
                  <a:moveTo>
                    <a:pt x="288699" y="105041"/>
                  </a:moveTo>
                  <a:cubicBezTo>
                    <a:pt x="390136" y="105041"/>
                    <a:pt x="473130" y="186981"/>
                    <a:pt x="473130" y="288255"/>
                  </a:cubicBezTo>
                  <a:cubicBezTo>
                    <a:pt x="473130" y="389530"/>
                    <a:pt x="390136" y="472390"/>
                    <a:pt x="288699" y="472390"/>
                  </a:cubicBezTo>
                  <a:cubicBezTo>
                    <a:pt x="187261" y="472390"/>
                    <a:pt x="105189" y="389530"/>
                    <a:pt x="105189" y="288255"/>
                  </a:cubicBezTo>
                  <a:cubicBezTo>
                    <a:pt x="105189" y="186981"/>
                    <a:pt x="187261" y="105041"/>
                    <a:pt x="288699" y="105041"/>
                  </a:cubicBezTo>
                  <a:close/>
                  <a:moveTo>
                    <a:pt x="357002" y="66280"/>
                  </a:moveTo>
                  <a:lnTo>
                    <a:pt x="551578" y="66280"/>
                  </a:lnTo>
                  <a:cubicBezTo>
                    <a:pt x="566332" y="66280"/>
                    <a:pt x="578320" y="78258"/>
                    <a:pt x="578320" y="92080"/>
                  </a:cubicBezTo>
                  <a:cubicBezTo>
                    <a:pt x="578320" y="106822"/>
                    <a:pt x="566332" y="118801"/>
                    <a:pt x="551578" y="118801"/>
                  </a:cubicBezTo>
                  <a:lnTo>
                    <a:pt x="411410" y="118801"/>
                  </a:lnTo>
                  <a:cubicBezTo>
                    <a:pt x="388356" y="102215"/>
                    <a:pt x="361613" y="89315"/>
                    <a:pt x="333026" y="82865"/>
                  </a:cubicBezTo>
                  <a:cubicBezTo>
                    <a:pt x="336715" y="73651"/>
                    <a:pt x="345936" y="66280"/>
                    <a:pt x="357002" y="66280"/>
                  </a:cubicBezTo>
                  <a:close/>
                  <a:moveTo>
                    <a:pt x="356932" y="0"/>
                  </a:moveTo>
                  <a:lnTo>
                    <a:pt x="551569" y="0"/>
                  </a:lnTo>
                  <a:cubicBezTo>
                    <a:pt x="566328" y="0"/>
                    <a:pt x="578320" y="11978"/>
                    <a:pt x="578320" y="25800"/>
                  </a:cubicBezTo>
                  <a:cubicBezTo>
                    <a:pt x="578320" y="40542"/>
                    <a:pt x="566328" y="52521"/>
                    <a:pt x="551569" y="52521"/>
                  </a:cubicBezTo>
                  <a:lnTo>
                    <a:pt x="356932" y="52521"/>
                  </a:lnTo>
                  <a:cubicBezTo>
                    <a:pt x="343095" y="52521"/>
                    <a:pt x="331103" y="40542"/>
                    <a:pt x="331103" y="25800"/>
                  </a:cubicBezTo>
                  <a:cubicBezTo>
                    <a:pt x="331103" y="11978"/>
                    <a:pt x="343095" y="0"/>
                    <a:pt x="3569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椭圆 16"/>
            <p:cNvSpPr/>
            <p:nvPr/>
          </p:nvSpPr>
          <p:spPr>
            <a:xfrm>
              <a:off x="7335200" y="3477634"/>
              <a:ext cx="402456" cy="415924"/>
            </a:xfrm>
            <a:custGeom>
              <a:avLst/>
              <a:gdLst>
                <a:gd name="T0" fmla="*/ 743 w 743"/>
                <a:gd name="T1" fmla="*/ 27 h 769"/>
                <a:gd name="T2" fmla="*/ 736 w 743"/>
                <a:gd name="T3" fmla="*/ 8 h 769"/>
                <a:gd name="T4" fmla="*/ 717 w 743"/>
                <a:gd name="T5" fmla="*/ 0 h 769"/>
                <a:gd name="T6" fmla="*/ 599 w 743"/>
                <a:gd name="T7" fmla="*/ 0 h 769"/>
                <a:gd name="T8" fmla="*/ 591 w 743"/>
                <a:gd name="T9" fmla="*/ 1 h 769"/>
                <a:gd name="T10" fmla="*/ 569 w 743"/>
                <a:gd name="T11" fmla="*/ 1 h 769"/>
                <a:gd name="T12" fmla="*/ 555 w 743"/>
                <a:gd name="T13" fmla="*/ 2 h 769"/>
                <a:gd name="T14" fmla="*/ 184 w 743"/>
                <a:gd name="T15" fmla="*/ 2 h 769"/>
                <a:gd name="T16" fmla="*/ 171 w 743"/>
                <a:gd name="T17" fmla="*/ 1 h 769"/>
                <a:gd name="T18" fmla="*/ 152 w 743"/>
                <a:gd name="T19" fmla="*/ 1 h 769"/>
                <a:gd name="T20" fmla="*/ 144 w 743"/>
                <a:gd name="T21" fmla="*/ 0 h 769"/>
                <a:gd name="T22" fmla="*/ 26 w 743"/>
                <a:gd name="T23" fmla="*/ 0 h 769"/>
                <a:gd name="T24" fmla="*/ 8 w 743"/>
                <a:gd name="T25" fmla="*/ 8 h 769"/>
                <a:gd name="T26" fmla="*/ 0 w 743"/>
                <a:gd name="T27" fmla="*/ 27 h 769"/>
                <a:gd name="T28" fmla="*/ 118 w 743"/>
                <a:gd name="T29" fmla="*/ 266 h 769"/>
                <a:gd name="T30" fmla="*/ 118 w 743"/>
                <a:gd name="T31" fmla="*/ 267 h 769"/>
                <a:gd name="T32" fmla="*/ 118 w 743"/>
                <a:gd name="T33" fmla="*/ 270 h 769"/>
                <a:gd name="T34" fmla="*/ 342 w 743"/>
                <a:gd name="T35" fmla="*/ 511 h 769"/>
                <a:gd name="T36" fmla="*/ 342 w 743"/>
                <a:gd name="T37" fmla="*/ 713 h 769"/>
                <a:gd name="T38" fmla="*/ 242 w 743"/>
                <a:gd name="T39" fmla="*/ 713 h 769"/>
                <a:gd name="T40" fmla="*/ 228 w 743"/>
                <a:gd name="T41" fmla="*/ 727 h 769"/>
                <a:gd name="T42" fmla="*/ 228 w 743"/>
                <a:gd name="T43" fmla="*/ 756 h 769"/>
                <a:gd name="T44" fmla="*/ 242 w 743"/>
                <a:gd name="T45" fmla="*/ 769 h 769"/>
                <a:gd name="T46" fmla="*/ 498 w 743"/>
                <a:gd name="T47" fmla="*/ 769 h 769"/>
                <a:gd name="T48" fmla="*/ 511 w 743"/>
                <a:gd name="T49" fmla="*/ 756 h 769"/>
                <a:gd name="T50" fmla="*/ 511 w 743"/>
                <a:gd name="T51" fmla="*/ 727 h 769"/>
                <a:gd name="T52" fmla="*/ 498 w 743"/>
                <a:gd name="T53" fmla="*/ 713 h 769"/>
                <a:gd name="T54" fmla="*/ 398 w 743"/>
                <a:gd name="T55" fmla="*/ 713 h 769"/>
                <a:gd name="T56" fmla="*/ 398 w 743"/>
                <a:gd name="T57" fmla="*/ 511 h 769"/>
                <a:gd name="T58" fmla="*/ 621 w 743"/>
                <a:gd name="T59" fmla="*/ 279 h 769"/>
                <a:gd name="T60" fmla="*/ 623 w 743"/>
                <a:gd name="T61" fmla="*/ 271 h 769"/>
                <a:gd name="T62" fmla="*/ 623 w 743"/>
                <a:gd name="T63" fmla="*/ 266 h 769"/>
                <a:gd name="T64" fmla="*/ 743 w 743"/>
                <a:gd name="T65" fmla="*/ 27 h 769"/>
                <a:gd name="T66" fmla="*/ 370 w 743"/>
                <a:gd name="T67" fmla="*/ 457 h 769"/>
                <a:gd name="T68" fmla="*/ 174 w 743"/>
                <a:gd name="T69" fmla="*/ 261 h 769"/>
                <a:gd name="T70" fmla="*/ 174 w 743"/>
                <a:gd name="T71" fmla="*/ 58 h 769"/>
                <a:gd name="T72" fmla="*/ 566 w 743"/>
                <a:gd name="T73" fmla="*/ 58 h 769"/>
                <a:gd name="T74" fmla="*/ 566 w 743"/>
                <a:gd name="T75" fmla="*/ 261 h 769"/>
                <a:gd name="T76" fmla="*/ 370 w 743"/>
                <a:gd name="T77" fmla="*/ 457 h 769"/>
                <a:gd name="T78" fmla="*/ 118 w 743"/>
                <a:gd name="T79" fmla="*/ 209 h 769"/>
                <a:gd name="T80" fmla="*/ 55 w 743"/>
                <a:gd name="T81" fmla="*/ 53 h 769"/>
                <a:gd name="T82" fmla="*/ 118 w 743"/>
                <a:gd name="T83" fmla="*/ 53 h 769"/>
                <a:gd name="T84" fmla="*/ 118 w 743"/>
                <a:gd name="T85" fmla="*/ 209 h 769"/>
                <a:gd name="T86" fmla="*/ 626 w 743"/>
                <a:gd name="T87" fmla="*/ 209 h 769"/>
                <a:gd name="T88" fmla="*/ 626 w 743"/>
                <a:gd name="T89" fmla="*/ 53 h 769"/>
                <a:gd name="T90" fmla="*/ 688 w 743"/>
                <a:gd name="T91" fmla="*/ 53 h 769"/>
                <a:gd name="T92" fmla="*/ 626 w 743"/>
                <a:gd name="T93" fmla="*/ 20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3" h="769">
                  <a:moveTo>
                    <a:pt x="743" y="27"/>
                  </a:moveTo>
                  <a:cubicBezTo>
                    <a:pt x="743" y="20"/>
                    <a:pt x="741" y="13"/>
                    <a:pt x="736" y="8"/>
                  </a:cubicBezTo>
                  <a:cubicBezTo>
                    <a:pt x="731" y="3"/>
                    <a:pt x="724" y="0"/>
                    <a:pt x="717" y="0"/>
                  </a:cubicBezTo>
                  <a:lnTo>
                    <a:pt x="599" y="0"/>
                  </a:lnTo>
                  <a:cubicBezTo>
                    <a:pt x="596" y="0"/>
                    <a:pt x="594" y="0"/>
                    <a:pt x="591" y="1"/>
                  </a:cubicBezTo>
                  <a:lnTo>
                    <a:pt x="569" y="1"/>
                  </a:lnTo>
                  <a:cubicBezTo>
                    <a:pt x="565" y="1"/>
                    <a:pt x="560" y="1"/>
                    <a:pt x="555" y="2"/>
                  </a:cubicBezTo>
                  <a:lnTo>
                    <a:pt x="184" y="2"/>
                  </a:lnTo>
                  <a:cubicBezTo>
                    <a:pt x="179" y="1"/>
                    <a:pt x="175" y="1"/>
                    <a:pt x="171" y="1"/>
                  </a:cubicBezTo>
                  <a:lnTo>
                    <a:pt x="152" y="1"/>
                  </a:lnTo>
                  <a:cubicBezTo>
                    <a:pt x="149" y="0"/>
                    <a:pt x="147" y="0"/>
                    <a:pt x="144" y="0"/>
                  </a:cubicBezTo>
                  <a:lnTo>
                    <a:pt x="26" y="0"/>
                  </a:lnTo>
                  <a:cubicBezTo>
                    <a:pt x="19" y="0"/>
                    <a:pt x="13" y="3"/>
                    <a:pt x="8" y="8"/>
                  </a:cubicBezTo>
                  <a:cubicBezTo>
                    <a:pt x="2" y="13"/>
                    <a:pt x="0" y="20"/>
                    <a:pt x="0" y="27"/>
                  </a:cubicBezTo>
                  <a:cubicBezTo>
                    <a:pt x="0" y="36"/>
                    <a:pt x="3" y="239"/>
                    <a:pt x="118" y="266"/>
                  </a:cubicBezTo>
                  <a:lnTo>
                    <a:pt x="118" y="267"/>
                  </a:lnTo>
                  <a:cubicBezTo>
                    <a:pt x="118" y="268"/>
                    <a:pt x="118" y="269"/>
                    <a:pt x="118" y="270"/>
                  </a:cubicBezTo>
                  <a:cubicBezTo>
                    <a:pt x="123" y="394"/>
                    <a:pt x="220" y="497"/>
                    <a:pt x="342" y="511"/>
                  </a:cubicBezTo>
                  <a:lnTo>
                    <a:pt x="342" y="713"/>
                  </a:lnTo>
                  <a:lnTo>
                    <a:pt x="242" y="713"/>
                  </a:lnTo>
                  <a:cubicBezTo>
                    <a:pt x="234" y="713"/>
                    <a:pt x="228" y="719"/>
                    <a:pt x="228" y="727"/>
                  </a:cubicBezTo>
                  <a:lnTo>
                    <a:pt x="228" y="756"/>
                  </a:lnTo>
                  <a:cubicBezTo>
                    <a:pt x="228" y="763"/>
                    <a:pt x="234" y="769"/>
                    <a:pt x="242" y="769"/>
                  </a:cubicBezTo>
                  <a:lnTo>
                    <a:pt x="498" y="769"/>
                  </a:lnTo>
                  <a:cubicBezTo>
                    <a:pt x="505" y="769"/>
                    <a:pt x="511" y="763"/>
                    <a:pt x="511" y="756"/>
                  </a:cubicBezTo>
                  <a:lnTo>
                    <a:pt x="511" y="727"/>
                  </a:lnTo>
                  <a:cubicBezTo>
                    <a:pt x="511" y="719"/>
                    <a:pt x="505" y="713"/>
                    <a:pt x="498" y="713"/>
                  </a:cubicBezTo>
                  <a:lnTo>
                    <a:pt x="398" y="713"/>
                  </a:lnTo>
                  <a:lnTo>
                    <a:pt x="398" y="511"/>
                  </a:lnTo>
                  <a:cubicBezTo>
                    <a:pt x="519" y="498"/>
                    <a:pt x="612" y="401"/>
                    <a:pt x="621" y="279"/>
                  </a:cubicBezTo>
                  <a:cubicBezTo>
                    <a:pt x="622" y="277"/>
                    <a:pt x="623" y="274"/>
                    <a:pt x="623" y="271"/>
                  </a:cubicBezTo>
                  <a:lnTo>
                    <a:pt x="623" y="266"/>
                  </a:lnTo>
                  <a:cubicBezTo>
                    <a:pt x="740" y="242"/>
                    <a:pt x="743" y="36"/>
                    <a:pt x="743" y="27"/>
                  </a:cubicBezTo>
                  <a:close/>
                  <a:moveTo>
                    <a:pt x="370" y="457"/>
                  </a:moveTo>
                  <a:cubicBezTo>
                    <a:pt x="262" y="457"/>
                    <a:pt x="174" y="369"/>
                    <a:pt x="174" y="261"/>
                  </a:cubicBezTo>
                  <a:lnTo>
                    <a:pt x="174" y="58"/>
                  </a:lnTo>
                  <a:lnTo>
                    <a:pt x="566" y="58"/>
                  </a:lnTo>
                  <a:lnTo>
                    <a:pt x="566" y="261"/>
                  </a:lnTo>
                  <a:cubicBezTo>
                    <a:pt x="566" y="369"/>
                    <a:pt x="478" y="457"/>
                    <a:pt x="370" y="457"/>
                  </a:cubicBezTo>
                  <a:close/>
                  <a:moveTo>
                    <a:pt x="118" y="209"/>
                  </a:moveTo>
                  <a:cubicBezTo>
                    <a:pt x="73" y="184"/>
                    <a:pt x="59" y="98"/>
                    <a:pt x="55" y="53"/>
                  </a:cubicBezTo>
                  <a:lnTo>
                    <a:pt x="118" y="53"/>
                  </a:lnTo>
                  <a:lnTo>
                    <a:pt x="118" y="209"/>
                  </a:lnTo>
                  <a:close/>
                  <a:moveTo>
                    <a:pt x="626" y="209"/>
                  </a:moveTo>
                  <a:lnTo>
                    <a:pt x="626" y="53"/>
                  </a:lnTo>
                  <a:lnTo>
                    <a:pt x="688" y="53"/>
                  </a:lnTo>
                  <a:cubicBezTo>
                    <a:pt x="684" y="98"/>
                    <a:pt x="670" y="184"/>
                    <a:pt x="626" y="2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椭圆 19"/>
            <p:cNvSpPr/>
            <p:nvPr/>
          </p:nvSpPr>
          <p:spPr>
            <a:xfrm>
              <a:off x="7331834" y="4547088"/>
              <a:ext cx="415924" cy="415295"/>
            </a:xfrm>
            <a:custGeom>
              <a:avLst/>
              <a:gdLst>
                <a:gd name="T0" fmla="*/ 6894 w 7804"/>
                <a:gd name="T1" fmla="*/ 3038 h 7804"/>
                <a:gd name="T2" fmla="*/ 6614 w 7804"/>
                <a:gd name="T3" fmla="*/ 2704 h 7804"/>
                <a:gd name="T4" fmla="*/ 6826 w 7804"/>
                <a:gd name="T5" fmla="*/ 2200 h 7804"/>
                <a:gd name="T6" fmla="*/ 6496 w 7804"/>
                <a:gd name="T7" fmla="*/ 978 h 7804"/>
                <a:gd name="T8" fmla="*/ 5604 w 7804"/>
                <a:gd name="T9" fmla="*/ 978 h 7804"/>
                <a:gd name="T10" fmla="*/ 5254 w 7804"/>
                <a:gd name="T11" fmla="*/ 1222 h 7804"/>
                <a:gd name="T12" fmla="*/ 4973 w 7804"/>
                <a:gd name="T13" fmla="*/ 1137 h 7804"/>
                <a:gd name="T14" fmla="*/ 4766 w 7804"/>
                <a:gd name="T15" fmla="*/ 631 h 7804"/>
                <a:gd name="T16" fmla="*/ 3668 w 7804"/>
                <a:gd name="T17" fmla="*/ 0 h 7804"/>
                <a:gd name="T18" fmla="*/ 3038 w 7804"/>
                <a:gd name="T19" fmla="*/ 910 h 7804"/>
                <a:gd name="T20" fmla="*/ 2704 w 7804"/>
                <a:gd name="T21" fmla="*/ 1190 h 7804"/>
                <a:gd name="T22" fmla="*/ 2398 w 7804"/>
                <a:gd name="T23" fmla="*/ 1175 h 7804"/>
                <a:gd name="T24" fmla="*/ 1754 w 7804"/>
                <a:gd name="T25" fmla="*/ 793 h 7804"/>
                <a:gd name="T26" fmla="*/ 978 w 7804"/>
                <a:gd name="T27" fmla="*/ 1308 h 7804"/>
                <a:gd name="T28" fmla="*/ 1175 w 7804"/>
                <a:gd name="T29" fmla="*/ 2398 h 7804"/>
                <a:gd name="T30" fmla="*/ 1137 w 7804"/>
                <a:gd name="T31" fmla="*/ 2831 h 7804"/>
                <a:gd name="T32" fmla="*/ 631 w 7804"/>
                <a:gd name="T33" fmla="*/ 3038 h 7804"/>
                <a:gd name="T34" fmla="*/ 0 w 7804"/>
                <a:gd name="T35" fmla="*/ 4136 h 7804"/>
                <a:gd name="T36" fmla="*/ 910 w 7804"/>
                <a:gd name="T37" fmla="*/ 4766 h 7804"/>
                <a:gd name="T38" fmla="*/ 1190 w 7804"/>
                <a:gd name="T39" fmla="*/ 5100 h 7804"/>
                <a:gd name="T40" fmla="*/ 978 w 7804"/>
                <a:gd name="T41" fmla="*/ 5604 h 7804"/>
                <a:gd name="T42" fmla="*/ 1308 w 7804"/>
                <a:gd name="T43" fmla="*/ 6826 h 7804"/>
                <a:gd name="T44" fmla="*/ 2200 w 7804"/>
                <a:gd name="T45" fmla="*/ 6826 h 7804"/>
                <a:gd name="T46" fmla="*/ 2550 w 7804"/>
                <a:gd name="T47" fmla="*/ 6582 h 7804"/>
                <a:gd name="T48" fmla="*/ 2831 w 7804"/>
                <a:gd name="T49" fmla="*/ 6667 h 7804"/>
                <a:gd name="T50" fmla="*/ 3038 w 7804"/>
                <a:gd name="T51" fmla="*/ 7173 h 7804"/>
                <a:gd name="T52" fmla="*/ 4136 w 7804"/>
                <a:gd name="T53" fmla="*/ 7804 h 7804"/>
                <a:gd name="T54" fmla="*/ 4766 w 7804"/>
                <a:gd name="T55" fmla="*/ 6894 h 7804"/>
                <a:gd name="T56" fmla="*/ 5100 w 7804"/>
                <a:gd name="T57" fmla="*/ 6614 h 7804"/>
                <a:gd name="T58" fmla="*/ 5406 w 7804"/>
                <a:gd name="T59" fmla="*/ 6629 h 7804"/>
                <a:gd name="T60" fmla="*/ 6050 w 7804"/>
                <a:gd name="T61" fmla="*/ 7011 h 7804"/>
                <a:gd name="T62" fmla="*/ 6647 w 7804"/>
                <a:gd name="T63" fmla="*/ 6675 h 7804"/>
                <a:gd name="T64" fmla="*/ 6826 w 7804"/>
                <a:gd name="T65" fmla="*/ 6496 h 7804"/>
                <a:gd name="T66" fmla="*/ 6629 w 7804"/>
                <a:gd name="T67" fmla="*/ 5406 h 7804"/>
                <a:gd name="T68" fmla="*/ 6667 w 7804"/>
                <a:gd name="T69" fmla="*/ 4972 h 7804"/>
                <a:gd name="T70" fmla="*/ 7173 w 7804"/>
                <a:gd name="T71" fmla="*/ 4766 h 7804"/>
                <a:gd name="T72" fmla="*/ 7804 w 7804"/>
                <a:gd name="T73" fmla="*/ 3668 h 7804"/>
                <a:gd name="T74" fmla="*/ 5608 w 7804"/>
                <a:gd name="T75" fmla="*/ 3902 h 7804"/>
                <a:gd name="T76" fmla="*/ 2196 w 7804"/>
                <a:gd name="T77" fmla="*/ 3902 h 7804"/>
                <a:gd name="T78" fmla="*/ 5608 w 7804"/>
                <a:gd name="T79" fmla="*/ 3902 h 7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804" h="7804">
                  <a:moveTo>
                    <a:pt x="7173" y="3038"/>
                  </a:moveTo>
                  <a:lnTo>
                    <a:pt x="6894" y="3038"/>
                  </a:lnTo>
                  <a:cubicBezTo>
                    <a:pt x="6824" y="3038"/>
                    <a:pt x="6714" y="2953"/>
                    <a:pt x="6667" y="2831"/>
                  </a:cubicBezTo>
                  <a:cubicBezTo>
                    <a:pt x="6650" y="2789"/>
                    <a:pt x="6632" y="2746"/>
                    <a:pt x="6614" y="2704"/>
                  </a:cubicBezTo>
                  <a:cubicBezTo>
                    <a:pt x="6561" y="2585"/>
                    <a:pt x="6579" y="2447"/>
                    <a:pt x="6629" y="2398"/>
                  </a:cubicBezTo>
                  <a:lnTo>
                    <a:pt x="6826" y="2200"/>
                  </a:lnTo>
                  <a:cubicBezTo>
                    <a:pt x="7072" y="1954"/>
                    <a:pt x="7072" y="1554"/>
                    <a:pt x="6826" y="1308"/>
                  </a:cubicBezTo>
                  <a:lnTo>
                    <a:pt x="6496" y="978"/>
                  </a:lnTo>
                  <a:cubicBezTo>
                    <a:pt x="6377" y="859"/>
                    <a:pt x="6218" y="793"/>
                    <a:pt x="6050" y="793"/>
                  </a:cubicBezTo>
                  <a:cubicBezTo>
                    <a:pt x="5882" y="793"/>
                    <a:pt x="5723" y="859"/>
                    <a:pt x="5604" y="978"/>
                  </a:cubicBezTo>
                  <a:lnTo>
                    <a:pt x="5406" y="1176"/>
                  </a:lnTo>
                  <a:cubicBezTo>
                    <a:pt x="5378" y="1204"/>
                    <a:pt x="5319" y="1222"/>
                    <a:pt x="5254" y="1222"/>
                  </a:cubicBezTo>
                  <a:cubicBezTo>
                    <a:pt x="5201" y="1222"/>
                    <a:pt x="5147" y="1211"/>
                    <a:pt x="5100" y="1190"/>
                  </a:cubicBezTo>
                  <a:cubicBezTo>
                    <a:pt x="5058" y="1172"/>
                    <a:pt x="5015" y="1154"/>
                    <a:pt x="4973" y="1137"/>
                  </a:cubicBezTo>
                  <a:cubicBezTo>
                    <a:pt x="4851" y="1090"/>
                    <a:pt x="4766" y="980"/>
                    <a:pt x="4766" y="910"/>
                  </a:cubicBezTo>
                  <a:lnTo>
                    <a:pt x="4766" y="631"/>
                  </a:lnTo>
                  <a:cubicBezTo>
                    <a:pt x="4766" y="283"/>
                    <a:pt x="4483" y="0"/>
                    <a:pt x="4136" y="0"/>
                  </a:cubicBezTo>
                  <a:lnTo>
                    <a:pt x="3668" y="0"/>
                  </a:lnTo>
                  <a:cubicBezTo>
                    <a:pt x="3321" y="0"/>
                    <a:pt x="3038" y="283"/>
                    <a:pt x="3038" y="631"/>
                  </a:cubicBezTo>
                  <a:lnTo>
                    <a:pt x="3038" y="910"/>
                  </a:lnTo>
                  <a:cubicBezTo>
                    <a:pt x="3038" y="980"/>
                    <a:pt x="2953" y="1090"/>
                    <a:pt x="2831" y="1137"/>
                  </a:cubicBezTo>
                  <a:cubicBezTo>
                    <a:pt x="2789" y="1154"/>
                    <a:pt x="2746" y="1172"/>
                    <a:pt x="2704" y="1190"/>
                  </a:cubicBezTo>
                  <a:cubicBezTo>
                    <a:pt x="2657" y="1211"/>
                    <a:pt x="2603" y="1222"/>
                    <a:pt x="2550" y="1222"/>
                  </a:cubicBezTo>
                  <a:cubicBezTo>
                    <a:pt x="2485" y="1222"/>
                    <a:pt x="2426" y="1204"/>
                    <a:pt x="2398" y="1175"/>
                  </a:cubicBezTo>
                  <a:lnTo>
                    <a:pt x="2200" y="978"/>
                  </a:lnTo>
                  <a:cubicBezTo>
                    <a:pt x="2081" y="859"/>
                    <a:pt x="1922" y="793"/>
                    <a:pt x="1754" y="793"/>
                  </a:cubicBezTo>
                  <a:cubicBezTo>
                    <a:pt x="1585" y="793"/>
                    <a:pt x="1427" y="859"/>
                    <a:pt x="1308" y="978"/>
                  </a:cubicBezTo>
                  <a:lnTo>
                    <a:pt x="978" y="1308"/>
                  </a:lnTo>
                  <a:cubicBezTo>
                    <a:pt x="732" y="1554"/>
                    <a:pt x="732" y="1954"/>
                    <a:pt x="978" y="2200"/>
                  </a:cubicBezTo>
                  <a:lnTo>
                    <a:pt x="1175" y="2398"/>
                  </a:lnTo>
                  <a:cubicBezTo>
                    <a:pt x="1225" y="2447"/>
                    <a:pt x="1243" y="2585"/>
                    <a:pt x="1190" y="2704"/>
                  </a:cubicBezTo>
                  <a:cubicBezTo>
                    <a:pt x="1172" y="2746"/>
                    <a:pt x="1154" y="2789"/>
                    <a:pt x="1137" y="2831"/>
                  </a:cubicBezTo>
                  <a:cubicBezTo>
                    <a:pt x="1090" y="2953"/>
                    <a:pt x="980" y="3038"/>
                    <a:pt x="910" y="3038"/>
                  </a:cubicBezTo>
                  <a:lnTo>
                    <a:pt x="631" y="3038"/>
                  </a:lnTo>
                  <a:cubicBezTo>
                    <a:pt x="283" y="3038"/>
                    <a:pt x="0" y="3321"/>
                    <a:pt x="0" y="3668"/>
                  </a:cubicBezTo>
                  <a:lnTo>
                    <a:pt x="0" y="4136"/>
                  </a:lnTo>
                  <a:cubicBezTo>
                    <a:pt x="0" y="4483"/>
                    <a:pt x="283" y="4766"/>
                    <a:pt x="631" y="4766"/>
                  </a:cubicBezTo>
                  <a:lnTo>
                    <a:pt x="910" y="4766"/>
                  </a:lnTo>
                  <a:cubicBezTo>
                    <a:pt x="980" y="4766"/>
                    <a:pt x="1090" y="4851"/>
                    <a:pt x="1137" y="4972"/>
                  </a:cubicBezTo>
                  <a:cubicBezTo>
                    <a:pt x="1154" y="5015"/>
                    <a:pt x="1172" y="5058"/>
                    <a:pt x="1190" y="5100"/>
                  </a:cubicBezTo>
                  <a:cubicBezTo>
                    <a:pt x="1243" y="5219"/>
                    <a:pt x="1225" y="5357"/>
                    <a:pt x="1175" y="5406"/>
                  </a:cubicBezTo>
                  <a:lnTo>
                    <a:pt x="978" y="5604"/>
                  </a:lnTo>
                  <a:cubicBezTo>
                    <a:pt x="732" y="5850"/>
                    <a:pt x="732" y="6250"/>
                    <a:pt x="978" y="6496"/>
                  </a:cubicBezTo>
                  <a:lnTo>
                    <a:pt x="1308" y="6826"/>
                  </a:lnTo>
                  <a:cubicBezTo>
                    <a:pt x="1427" y="6945"/>
                    <a:pt x="1586" y="7011"/>
                    <a:pt x="1754" y="7011"/>
                  </a:cubicBezTo>
                  <a:cubicBezTo>
                    <a:pt x="1922" y="7011"/>
                    <a:pt x="2081" y="6945"/>
                    <a:pt x="2200" y="6826"/>
                  </a:cubicBezTo>
                  <a:lnTo>
                    <a:pt x="2398" y="6628"/>
                  </a:lnTo>
                  <a:cubicBezTo>
                    <a:pt x="2427" y="6599"/>
                    <a:pt x="2484" y="6582"/>
                    <a:pt x="2550" y="6582"/>
                  </a:cubicBezTo>
                  <a:cubicBezTo>
                    <a:pt x="2602" y="6582"/>
                    <a:pt x="2657" y="6593"/>
                    <a:pt x="2704" y="6614"/>
                  </a:cubicBezTo>
                  <a:cubicBezTo>
                    <a:pt x="2745" y="6632"/>
                    <a:pt x="2788" y="6650"/>
                    <a:pt x="2831" y="6667"/>
                  </a:cubicBezTo>
                  <a:cubicBezTo>
                    <a:pt x="2953" y="6714"/>
                    <a:pt x="3038" y="6824"/>
                    <a:pt x="3038" y="6894"/>
                  </a:cubicBezTo>
                  <a:lnTo>
                    <a:pt x="3038" y="7173"/>
                  </a:lnTo>
                  <a:cubicBezTo>
                    <a:pt x="3038" y="7521"/>
                    <a:pt x="3321" y="7804"/>
                    <a:pt x="3668" y="7804"/>
                  </a:cubicBezTo>
                  <a:lnTo>
                    <a:pt x="4136" y="7804"/>
                  </a:lnTo>
                  <a:cubicBezTo>
                    <a:pt x="4483" y="7804"/>
                    <a:pt x="4766" y="7521"/>
                    <a:pt x="4766" y="7173"/>
                  </a:cubicBezTo>
                  <a:lnTo>
                    <a:pt x="4766" y="6894"/>
                  </a:lnTo>
                  <a:cubicBezTo>
                    <a:pt x="4766" y="6824"/>
                    <a:pt x="4851" y="6714"/>
                    <a:pt x="4972" y="6667"/>
                  </a:cubicBezTo>
                  <a:cubicBezTo>
                    <a:pt x="5015" y="6650"/>
                    <a:pt x="5058" y="6632"/>
                    <a:pt x="5100" y="6614"/>
                  </a:cubicBezTo>
                  <a:cubicBezTo>
                    <a:pt x="5146" y="6593"/>
                    <a:pt x="5201" y="6582"/>
                    <a:pt x="5254" y="6582"/>
                  </a:cubicBezTo>
                  <a:cubicBezTo>
                    <a:pt x="5319" y="6582"/>
                    <a:pt x="5377" y="6600"/>
                    <a:pt x="5406" y="6629"/>
                  </a:cubicBezTo>
                  <a:lnTo>
                    <a:pt x="5604" y="6826"/>
                  </a:lnTo>
                  <a:cubicBezTo>
                    <a:pt x="5723" y="6945"/>
                    <a:pt x="5882" y="7011"/>
                    <a:pt x="6050" y="7011"/>
                  </a:cubicBezTo>
                  <a:cubicBezTo>
                    <a:pt x="6068" y="7011"/>
                    <a:pt x="6087" y="7010"/>
                    <a:pt x="6105" y="7009"/>
                  </a:cubicBezTo>
                  <a:cubicBezTo>
                    <a:pt x="6335" y="6989"/>
                    <a:pt x="6538" y="6785"/>
                    <a:pt x="6647" y="6675"/>
                  </a:cubicBezTo>
                  <a:lnTo>
                    <a:pt x="6661" y="6661"/>
                  </a:lnTo>
                  <a:lnTo>
                    <a:pt x="6826" y="6496"/>
                  </a:lnTo>
                  <a:cubicBezTo>
                    <a:pt x="7072" y="6250"/>
                    <a:pt x="7072" y="5850"/>
                    <a:pt x="6826" y="5604"/>
                  </a:cubicBezTo>
                  <a:lnTo>
                    <a:pt x="6629" y="5406"/>
                  </a:lnTo>
                  <a:cubicBezTo>
                    <a:pt x="6579" y="5357"/>
                    <a:pt x="6561" y="5219"/>
                    <a:pt x="6614" y="5100"/>
                  </a:cubicBezTo>
                  <a:cubicBezTo>
                    <a:pt x="6632" y="5058"/>
                    <a:pt x="6650" y="5015"/>
                    <a:pt x="6667" y="4972"/>
                  </a:cubicBezTo>
                  <a:cubicBezTo>
                    <a:pt x="6714" y="4851"/>
                    <a:pt x="6824" y="4766"/>
                    <a:pt x="6894" y="4766"/>
                  </a:cubicBezTo>
                  <a:lnTo>
                    <a:pt x="7173" y="4766"/>
                  </a:lnTo>
                  <a:cubicBezTo>
                    <a:pt x="7521" y="4766"/>
                    <a:pt x="7804" y="4483"/>
                    <a:pt x="7804" y="4135"/>
                  </a:cubicBezTo>
                  <a:lnTo>
                    <a:pt x="7804" y="3668"/>
                  </a:lnTo>
                  <a:cubicBezTo>
                    <a:pt x="7804" y="3321"/>
                    <a:pt x="7521" y="3038"/>
                    <a:pt x="7173" y="3038"/>
                  </a:cubicBezTo>
                  <a:close/>
                  <a:moveTo>
                    <a:pt x="5608" y="3902"/>
                  </a:moveTo>
                  <a:cubicBezTo>
                    <a:pt x="5608" y="4843"/>
                    <a:pt x="4843" y="5608"/>
                    <a:pt x="3902" y="5608"/>
                  </a:cubicBezTo>
                  <a:cubicBezTo>
                    <a:pt x="2961" y="5608"/>
                    <a:pt x="2196" y="4843"/>
                    <a:pt x="2196" y="3902"/>
                  </a:cubicBezTo>
                  <a:cubicBezTo>
                    <a:pt x="2196" y="2961"/>
                    <a:pt x="2961" y="2196"/>
                    <a:pt x="3902" y="2196"/>
                  </a:cubicBezTo>
                  <a:cubicBezTo>
                    <a:pt x="4843" y="2196"/>
                    <a:pt x="5608" y="2961"/>
                    <a:pt x="5608" y="39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0" name="组合 7"/>
          <p:cNvGrpSpPr/>
          <p:nvPr/>
        </p:nvGrpSpPr>
        <p:grpSpPr>
          <a:xfrm>
            <a:off x="1586807" y="1996797"/>
            <a:ext cx="3745476" cy="992580"/>
            <a:chOff x="3624780" y="2412339"/>
            <a:chExt cx="2133781" cy="992579"/>
          </a:xfrm>
        </p:grpSpPr>
        <p:sp>
          <p:nvSpPr>
            <p:cNvPr id="41" name="文本框 40"/>
            <p:cNvSpPr txBox="1"/>
            <p:nvPr/>
          </p:nvSpPr>
          <p:spPr>
            <a:xfrm>
              <a:off x="3624780" y="2412339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624780" y="2750894"/>
              <a:ext cx="1831728" cy="6540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6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3" name="组合 7"/>
          <p:cNvGrpSpPr/>
          <p:nvPr/>
        </p:nvGrpSpPr>
        <p:grpSpPr>
          <a:xfrm>
            <a:off x="8028345" y="2260650"/>
            <a:ext cx="3745476" cy="711607"/>
            <a:chOff x="3624780" y="2412339"/>
            <a:chExt cx="2133781" cy="711606"/>
          </a:xfrm>
        </p:grpSpPr>
        <p:sp>
          <p:nvSpPr>
            <p:cNvPr id="44" name="文本框 43"/>
            <p:cNvSpPr txBox="1"/>
            <p:nvPr/>
          </p:nvSpPr>
          <p:spPr>
            <a:xfrm>
              <a:off x="3624780" y="2412339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624780" y="2750894"/>
              <a:ext cx="1831728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6" name="组合 7"/>
          <p:cNvGrpSpPr/>
          <p:nvPr/>
        </p:nvGrpSpPr>
        <p:grpSpPr>
          <a:xfrm>
            <a:off x="8028345" y="3357172"/>
            <a:ext cx="3745476" cy="711607"/>
            <a:chOff x="3624780" y="2412339"/>
            <a:chExt cx="2133781" cy="711606"/>
          </a:xfrm>
        </p:grpSpPr>
        <p:sp>
          <p:nvSpPr>
            <p:cNvPr id="47" name="文本框 46"/>
            <p:cNvSpPr txBox="1"/>
            <p:nvPr/>
          </p:nvSpPr>
          <p:spPr>
            <a:xfrm>
              <a:off x="3624780" y="2412339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624780" y="2750894"/>
              <a:ext cx="1831728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9" name="组合 7"/>
          <p:cNvGrpSpPr/>
          <p:nvPr/>
        </p:nvGrpSpPr>
        <p:grpSpPr>
          <a:xfrm>
            <a:off x="8028345" y="4407334"/>
            <a:ext cx="3745476" cy="711607"/>
            <a:chOff x="3624780" y="2412339"/>
            <a:chExt cx="2133781" cy="711606"/>
          </a:xfrm>
        </p:grpSpPr>
        <p:sp>
          <p:nvSpPr>
            <p:cNvPr id="50" name="文本框 49"/>
            <p:cNvSpPr txBox="1"/>
            <p:nvPr/>
          </p:nvSpPr>
          <p:spPr>
            <a:xfrm>
              <a:off x="3624780" y="2412339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624780" y="2750894"/>
              <a:ext cx="1831728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9177" y="3587362"/>
            <a:ext cx="6032866" cy="22145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38979" y="361122"/>
            <a:ext cx="11416792" cy="490330"/>
            <a:chOff x="438979" y="361122"/>
            <a:chExt cx="11416792" cy="490330"/>
          </a:xfrm>
        </p:grpSpPr>
        <p:sp>
          <p:nvSpPr>
            <p:cNvPr id="3" name="椭圆 2"/>
            <p:cNvSpPr>
              <a:spLocks noChangeAspect="1"/>
            </p:cNvSpPr>
            <p:nvPr/>
          </p:nvSpPr>
          <p:spPr>
            <a:xfrm>
              <a:off x="438979" y="361122"/>
              <a:ext cx="490330" cy="490330"/>
            </a:xfrm>
            <a:prstGeom prst="ellipse">
              <a:avLst/>
            </a:prstGeom>
            <a:gradFill>
              <a:gsLst>
                <a:gs pos="0">
                  <a:srgbClr val="EF7951"/>
                </a:gs>
                <a:gs pos="100000">
                  <a:srgbClr val="ED4D5B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" name="组 3"/>
            <p:cNvGrpSpPr/>
            <p:nvPr/>
          </p:nvGrpSpPr>
          <p:grpSpPr>
            <a:xfrm>
              <a:off x="1088372" y="392244"/>
              <a:ext cx="10767399" cy="414098"/>
              <a:chOff x="5527657" y="2302408"/>
              <a:chExt cx="10767399" cy="414098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5527657" y="2316396"/>
                <a:ext cx="48436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kumimoji="1"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kumimoji="1"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11670040" y="2302408"/>
                <a:ext cx="4625016" cy="286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The user can demonstrate on a projector or </a:t>
                </a: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computer,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33"/>
          <p:cNvGrpSpPr/>
          <p:nvPr/>
        </p:nvGrpSpPr>
        <p:grpSpPr>
          <a:xfrm>
            <a:off x="1155209" y="2345392"/>
            <a:ext cx="1083608" cy="1083608"/>
            <a:chOff x="2587439" y="1492624"/>
            <a:chExt cx="2232210" cy="2232210"/>
          </a:xfrm>
        </p:grpSpPr>
        <p:grpSp>
          <p:nvGrpSpPr>
            <p:cNvPr id="8" name="组合 34"/>
            <p:cNvGrpSpPr/>
            <p:nvPr/>
          </p:nvGrpSpPr>
          <p:grpSpPr>
            <a:xfrm>
              <a:off x="2587439" y="1492624"/>
              <a:ext cx="2232210" cy="2232210"/>
              <a:chOff x="1311089" y="1492624"/>
              <a:chExt cx="2232210" cy="2232210"/>
            </a:xfrm>
          </p:grpSpPr>
          <p:sp>
            <p:nvSpPr>
              <p:cNvPr id="10" name="弧形 36"/>
              <p:cNvSpPr/>
              <p:nvPr/>
            </p:nvSpPr>
            <p:spPr>
              <a:xfrm>
                <a:off x="1311089" y="1492624"/>
                <a:ext cx="2232210" cy="2232210"/>
              </a:xfrm>
              <a:prstGeom prst="arc">
                <a:avLst>
                  <a:gd name="adj1" fmla="val 464017"/>
                  <a:gd name="adj2" fmla="val 0"/>
                </a:avLst>
              </a:prstGeom>
              <a:ln w="76200">
                <a:solidFill>
                  <a:srgbClr val="D9D9D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1" name="弧形 37"/>
              <p:cNvSpPr/>
              <p:nvPr/>
            </p:nvSpPr>
            <p:spPr>
              <a:xfrm>
                <a:off x="1311089" y="1492624"/>
                <a:ext cx="2232210" cy="2232210"/>
              </a:xfrm>
              <a:prstGeom prst="arc">
                <a:avLst>
                  <a:gd name="adj1" fmla="val 16200000"/>
                  <a:gd name="adj2" fmla="val 12480548"/>
                </a:avLst>
              </a:prstGeom>
              <a:ln w="76200">
                <a:gradFill>
                  <a:gsLst>
                    <a:gs pos="0">
                      <a:srgbClr val="EF7951"/>
                    </a:gs>
                    <a:gs pos="100000">
                      <a:srgbClr val="ED4D5B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9" name="椭圆 4"/>
            <p:cNvSpPr/>
            <p:nvPr/>
          </p:nvSpPr>
          <p:spPr>
            <a:xfrm>
              <a:off x="3211606" y="2135825"/>
              <a:ext cx="983876" cy="945807"/>
            </a:xfrm>
            <a:custGeom>
              <a:avLst/>
              <a:gdLst>
                <a:gd name="connsiteX0" fmla="*/ 241391 w 516922"/>
                <a:gd name="connsiteY0" fmla="*/ 466920 h 496921"/>
                <a:gd name="connsiteX1" fmla="*/ 374792 w 516922"/>
                <a:gd name="connsiteY1" fmla="*/ 466920 h 496921"/>
                <a:gd name="connsiteX2" fmla="*/ 394157 w 516922"/>
                <a:gd name="connsiteY2" fmla="*/ 492438 h 496921"/>
                <a:gd name="connsiteX3" fmla="*/ 241391 w 516922"/>
                <a:gd name="connsiteY3" fmla="*/ 492438 h 496921"/>
                <a:gd name="connsiteX4" fmla="*/ 45175 w 516922"/>
                <a:gd name="connsiteY4" fmla="*/ 266910 h 496921"/>
                <a:gd name="connsiteX5" fmla="*/ 178975 w 516922"/>
                <a:gd name="connsiteY5" fmla="*/ 266910 h 496921"/>
                <a:gd name="connsiteX6" fmla="*/ 178975 w 516922"/>
                <a:gd name="connsiteY6" fmla="*/ 312085 h 496921"/>
                <a:gd name="connsiteX7" fmla="*/ 45175 w 516922"/>
                <a:gd name="connsiteY7" fmla="*/ 312085 h 496921"/>
                <a:gd name="connsiteX8" fmla="*/ 45175 w 516922"/>
                <a:gd name="connsiteY8" fmla="*/ 167939 h 496921"/>
                <a:gd name="connsiteX9" fmla="*/ 178975 w 516922"/>
                <a:gd name="connsiteY9" fmla="*/ 167939 h 496921"/>
                <a:gd name="connsiteX10" fmla="*/ 178975 w 516922"/>
                <a:gd name="connsiteY10" fmla="*/ 213114 h 496921"/>
                <a:gd name="connsiteX11" fmla="*/ 45175 w 516922"/>
                <a:gd name="connsiteY11" fmla="*/ 213114 h 496921"/>
                <a:gd name="connsiteX12" fmla="*/ 254150 w 516922"/>
                <a:gd name="connsiteY12" fmla="*/ 92418 h 496921"/>
                <a:gd name="connsiteX13" fmla="*/ 497537 w 516922"/>
                <a:gd name="connsiteY13" fmla="*/ 92418 h 496921"/>
                <a:gd name="connsiteX14" fmla="*/ 516922 w 516922"/>
                <a:gd name="connsiteY14" fmla="*/ 111788 h 496921"/>
                <a:gd name="connsiteX15" fmla="*/ 516922 w 516922"/>
                <a:gd name="connsiteY15" fmla="*/ 402340 h 496921"/>
                <a:gd name="connsiteX16" fmla="*/ 497537 w 516922"/>
                <a:gd name="connsiteY16" fmla="*/ 421710 h 496921"/>
                <a:gd name="connsiteX17" fmla="*/ 359690 w 516922"/>
                <a:gd name="connsiteY17" fmla="*/ 421710 h 496921"/>
                <a:gd name="connsiteX18" fmla="*/ 359690 w 516922"/>
                <a:gd name="connsiteY18" fmla="*/ 458298 h 496921"/>
                <a:gd name="connsiteX19" fmla="*/ 254150 w 516922"/>
                <a:gd name="connsiteY19" fmla="*/ 458298 h 496921"/>
                <a:gd name="connsiteX20" fmla="*/ 254150 w 516922"/>
                <a:gd name="connsiteY20" fmla="*/ 382970 h 496921"/>
                <a:gd name="connsiteX21" fmla="*/ 478152 w 516922"/>
                <a:gd name="connsiteY21" fmla="*/ 382970 h 496921"/>
                <a:gd name="connsiteX22" fmla="*/ 478152 w 516922"/>
                <a:gd name="connsiteY22" fmla="*/ 131158 h 496921"/>
                <a:gd name="connsiteX23" fmla="*/ 254150 w 516922"/>
                <a:gd name="connsiteY23" fmla="*/ 131158 h 496921"/>
                <a:gd name="connsiteX24" fmla="*/ 45175 w 516922"/>
                <a:gd name="connsiteY24" fmla="*/ 75176 h 496921"/>
                <a:gd name="connsiteX25" fmla="*/ 178975 w 516922"/>
                <a:gd name="connsiteY25" fmla="*/ 75176 h 496921"/>
                <a:gd name="connsiteX26" fmla="*/ 178975 w 516922"/>
                <a:gd name="connsiteY26" fmla="*/ 120351 h 496921"/>
                <a:gd name="connsiteX27" fmla="*/ 45175 w 516922"/>
                <a:gd name="connsiteY27" fmla="*/ 120351 h 496921"/>
                <a:gd name="connsiteX28" fmla="*/ 28019 w 516922"/>
                <a:gd name="connsiteY28" fmla="*/ 27965 h 496921"/>
                <a:gd name="connsiteX29" fmla="*/ 28019 w 516922"/>
                <a:gd name="connsiteY29" fmla="*/ 466805 h 496921"/>
                <a:gd name="connsiteX30" fmla="*/ 196130 w 516922"/>
                <a:gd name="connsiteY30" fmla="*/ 466805 h 496921"/>
                <a:gd name="connsiteX31" fmla="*/ 196130 w 516922"/>
                <a:gd name="connsiteY31" fmla="*/ 27965 h 496921"/>
                <a:gd name="connsiteX32" fmla="*/ 28019 w 516922"/>
                <a:gd name="connsiteY32" fmla="*/ 0 h 496921"/>
                <a:gd name="connsiteX33" fmla="*/ 196130 w 516922"/>
                <a:gd name="connsiteY33" fmla="*/ 0 h 496921"/>
                <a:gd name="connsiteX34" fmla="*/ 224149 w 516922"/>
                <a:gd name="connsiteY34" fmla="*/ 27965 h 496921"/>
                <a:gd name="connsiteX35" fmla="*/ 224149 w 516922"/>
                <a:gd name="connsiteY35" fmla="*/ 466805 h 496921"/>
                <a:gd name="connsiteX36" fmla="*/ 196130 w 516922"/>
                <a:gd name="connsiteY36" fmla="*/ 496921 h 496921"/>
                <a:gd name="connsiteX37" fmla="*/ 28019 w 516922"/>
                <a:gd name="connsiteY37" fmla="*/ 496921 h 496921"/>
                <a:gd name="connsiteX38" fmla="*/ 0 w 516922"/>
                <a:gd name="connsiteY38" fmla="*/ 466805 h 496921"/>
                <a:gd name="connsiteX39" fmla="*/ 0 w 516922"/>
                <a:gd name="connsiteY39" fmla="*/ 27965 h 496921"/>
                <a:gd name="connsiteX40" fmla="*/ 28019 w 516922"/>
                <a:gd name="connsiteY40" fmla="*/ 0 h 49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922" h="496921">
                  <a:moveTo>
                    <a:pt x="241391" y="466920"/>
                  </a:moveTo>
                  <a:lnTo>
                    <a:pt x="374792" y="466920"/>
                  </a:lnTo>
                  <a:lnTo>
                    <a:pt x="394157" y="492438"/>
                  </a:lnTo>
                  <a:lnTo>
                    <a:pt x="241391" y="492438"/>
                  </a:lnTo>
                  <a:close/>
                  <a:moveTo>
                    <a:pt x="45175" y="266910"/>
                  </a:moveTo>
                  <a:lnTo>
                    <a:pt x="178975" y="266910"/>
                  </a:lnTo>
                  <a:lnTo>
                    <a:pt x="178975" y="312085"/>
                  </a:lnTo>
                  <a:lnTo>
                    <a:pt x="45175" y="312085"/>
                  </a:lnTo>
                  <a:close/>
                  <a:moveTo>
                    <a:pt x="45175" y="167939"/>
                  </a:moveTo>
                  <a:lnTo>
                    <a:pt x="178975" y="167939"/>
                  </a:lnTo>
                  <a:lnTo>
                    <a:pt x="178975" y="213114"/>
                  </a:lnTo>
                  <a:lnTo>
                    <a:pt x="45175" y="213114"/>
                  </a:lnTo>
                  <a:close/>
                  <a:moveTo>
                    <a:pt x="254150" y="92418"/>
                  </a:moveTo>
                  <a:lnTo>
                    <a:pt x="497537" y="92418"/>
                  </a:lnTo>
                  <a:cubicBezTo>
                    <a:pt x="508307" y="92418"/>
                    <a:pt x="516922" y="101027"/>
                    <a:pt x="516922" y="111788"/>
                  </a:cubicBezTo>
                  <a:lnTo>
                    <a:pt x="516922" y="402340"/>
                  </a:lnTo>
                  <a:cubicBezTo>
                    <a:pt x="516922" y="413101"/>
                    <a:pt x="508307" y="421710"/>
                    <a:pt x="497537" y="421710"/>
                  </a:cubicBezTo>
                  <a:lnTo>
                    <a:pt x="359690" y="421710"/>
                  </a:lnTo>
                  <a:lnTo>
                    <a:pt x="359690" y="458298"/>
                  </a:lnTo>
                  <a:lnTo>
                    <a:pt x="254150" y="458298"/>
                  </a:lnTo>
                  <a:lnTo>
                    <a:pt x="254150" y="382970"/>
                  </a:lnTo>
                  <a:lnTo>
                    <a:pt x="478152" y="382970"/>
                  </a:lnTo>
                  <a:lnTo>
                    <a:pt x="478152" y="131158"/>
                  </a:lnTo>
                  <a:lnTo>
                    <a:pt x="254150" y="131158"/>
                  </a:lnTo>
                  <a:close/>
                  <a:moveTo>
                    <a:pt x="45175" y="75176"/>
                  </a:moveTo>
                  <a:lnTo>
                    <a:pt x="178975" y="75176"/>
                  </a:lnTo>
                  <a:lnTo>
                    <a:pt x="178975" y="120351"/>
                  </a:lnTo>
                  <a:lnTo>
                    <a:pt x="45175" y="120351"/>
                  </a:lnTo>
                  <a:close/>
                  <a:moveTo>
                    <a:pt x="28019" y="27965"/>
                  </a:moveTo>
                  <a:lnTo>
                    <a:pt x="28019" y="466805"/>
                  </a:lnTo>
                  <a:lnTo>
                    <a:pt x="196130" y="466805"/>
                  </a:lnTo>
                  <a:lnTo>
                    <a:pt x="196130" y="27965"/>
                  </a:lnTo>
                  <a:close/>
                  <a:moveTo>
                    <a:pt x="28019" y="0"/>
                  </a:moveTo>
                  <a:lnTo>
                    <a:pt x="196130" y="0"/>
                  </a:lnTo>
                  <a:cubicBezTo>
                    <a:pt x="211217" y="0"/>
                    <a:pt x="224149" y="12907"/>
                    <a:pt x="224149" y="27965"/>
                  </a:cubicBezTo>
                  <a:lnTo>
                    <a:pt x="224149" y="466805"/>
                  </a:lnTo>
                  <a:cubicBezTo>
                    <a:pt x="224149" y="484014"/>
                    <a:pt x="211217" y="496921"/>
                    <a:pt x="196130" y="496921"/>
                  </a:cubicBezTo>
                  <a:lnTo>
                    <a:pt x="28019" y="496921"/>
                  </a:lnTo>
                  <a:cubicBezTo>
                    <a:pt x="12932" y="496921"/>
                    <a:pt x="0" y="484014"/>
                    <a:pt x="0" y="466805"/>
                  </a:cubicBezTo>
                  <a:lnTo>
                    <a:pt x="0" y="27965"/>
                  </a:lnTo>
                  <a:cubicBezTo>
                    <a:pt x="0" y="12907"/>
                    <a:pt x="12932" y="0"/>
                    <a:pt x="28019" y="0"/>
                  </a:cubicBezTo>
                  <a:close/>
                </a:path>
              </a:pathLst>
            </a:custGeom>
            <a:gradFill>
              <a:gsLst>
                <a:gs pos="0">
                  <a:srgbClr val="ED4D5B"/>
                </a:gs>
                <a:gs pos="100000">
                  <a:srgbClr val="EF795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38"/>
          <p:cNvGrpSpPr/>
          <p:nvPr/>
        </p:nvGrpSpPr>
        <p:grpSpPr>
          <a:xfrm>
            <a:off x="1155209" y="4361517"/>
            <a:ext cx="1083608" cy="1083608"/>
            <a:chOff x="2587439" y="1492624"/>
            <a:chExt cx="2232210" cy="2232210"/>
          </a:xfrm>
        </p:grpSpPr>
        <p:grpSp>
          <p:nvGrpSpPr>
            <p:cNvPr id="13" name="组合 39"/>
            <p:cNvGrpSpPr/>
            <p:nvPr/>
          </p:nvGrpSpPr>
          <p:grpSpPr>
            <a:xfrm>
              <a:off x="2587439" y="1492624"/>
              <a:ext cx="2232210" cy="2232210"/>
              <a:chOff x="1311089" y="1492624"/>
              <a:chExt cx="2232210" cy="2232210"/>
            </a:xfrm>
          </p:grpSpPr>
          <p:sp>
            <p:nvSpPr>
              <p:cNvPr id="15" name="弧形 41"/>
              <p:cNvSpPr/>
              <p:nvPr/>
            </p:nvSpPr>
            <p:spPr>
              <a:xfrm>
                <a:off x="1311089" y="1492624"/>
                <a:ext cx="2232210" cy="2232210"/>
              </a:xfrm>
              <a:prstGeom prst="arc">
                <a:avLst>
                  <a:gd name="adj1" fmla="val 464017"/>
                  <a:gd name="adj2" fmla="val 0"/>
                </a:avLst>
              </a:prstGeom>
              <a:ln w="762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6" name="弧形 42"/>
              <p:cNvSpPr/>
              <p:nvPr/>
            </p:nvSpPr>
            <p:spPr>
              <a:xfrm>
                <a:off x="1311089" y="1492624"/>
                <a:ext cx="2232210" cy="2232210"/>
              </a:xfrm>
              <a:prstGeom prst="arc">
                <a:avLst>
                  <a:gd name="adj1" fmla="val 16200000"/>
                  <a:gd name="adj2" fmla="val 12480548"/>
                </a:avLst>
              </a:prstGeom>
              <a:ln w="76200">
                <a:gradFill>
                  <a:gsLst>
                    <a:gs pos="0">
                      <a:srgbClr val="EF7951"/>
                    </a:gs>
                    <a:gs pos="99000">
                      <a:srgbClr val="ED4D5B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4" name="椭圆 8"/>
            <p:cNvSpPr/>
            <p:nvPr/>
          </p:nvSpPr>
          <p:spPr>
            <a:xfrm>
              <a:off x="3211606" y="2131600"/>
              <a:ext cx="983876" cy="954256"/>
            </a:xfrm>
            <a:custGeom>
              <a:avLst/>
              <a:gdLst>
                <a:gd name="connsiteX0" fmla="*/ 35700 w 578738"/>
                <a:gd name="connsiteY0" fmla="*/ 243554 h 561315"/>
                <a:gd name="connsiteX1" fmla="*/ 30383 w 578738"/>
                <a:gd name="connsiteY1" fmla="*/ 254930 h 561315"/>
                <a:gd name="connsiteX2" fmla="*/ 30383 w 578738"/>
                <a:gd name="connsiteY2" fmla="*/ 519604 h 561315"/>
                <a:gd name="connsiteX3" fmla="*/ 35700 w 578738"/>
                <a:gd name="connsiteY3" fmla="*/ 530980 h 561315"/>
                <a:gd name="connsiteX4" fmla="*/ 132926 w 578738"/>
                <a:gd name="connsiteY4" fmla="*/ 530980 h 561315"/>
                <a:gd name="connsiteX5" fmla="*/ 138243 w 578738"/>
                <a:gd name="connsiteY5" fmla="*/ 519604 h 561315"/>
                <a:gd name="connsiteX6" fmla="*/ 138243 w 578738"/>
                <a:gd name="connsiteY6" fmla="*/ 254930 h 561315"/>
                <a:gd name="connsiteX7" fmla="*/ 132926 w 578738"/>
                <a:gd name="connsiteY7" fmla="*/ 243554 h 561315"/>
                <a:gd name="connsiteX8" fmla="*/ 35700 w 578738"/>
                <a:gd name="connsiteY8" fmla="*/ 213219 h 561315"/>
                <a:gd name="connsiteX9" fmla="*/ 132926 w 578738"/>
                <a:gd name="connsiteY9" fmla="*/ 213219 h 561315"/>
                <a:gd name="connsiteX10" fmla="*/ 168626 w 578738"/>
                <a:gd name="connsiteY10" fmla="*/ 254930 h 561315"/>
                <a:gd name="connsiteX11" fmla="*/ 168626 w 578738"/>
                <a:gd name="connsiteY11" fmla="*/ 519604 h 561315"/>
                <a:gd name="connsiteX12" fmla="*/ 132926 w 578738"/>
                <a:gd name="connsiteY12" fmla="*/ 561315 h 561315"/>
                <a:gd name="connsiteX13" fmla="*/ 35700 w 578738"/>
                <a:gd name="connsiteY13" fmla="*/ 561315 h 561315"/>
                <a:gd name="connsiteX14" fmla="*/ 0 w 578738"/>
                <a:gd name="connsiteY14" fmla="*/ 519604 h 561315"/>
                <a:gd name="connsiteX15" fmla="*/ 0 w 578738"/>
                <a:gd name="connsiteY15" fmla="*/ 254930 h 561315"/>
                <a:gd name="connsiteX16" fmla="*/ 35700 w 578738"/>
                <a:gd name="connsiteY16" fmla="*/ 213219 h 561315"/>
                <a:gd name="connsiteX17" fmla="*/ 321281 w 578738"/>
                <a:gd name="connsiteY17" fmla="*/ 30341 h 561315"/>
                <a:gd name="connsiteX18" fmla="*/ 296219 w 578738"/>
                <a:gd name="connsiteY18" fmla="*/ 55373 h 561315"/>
                <a:gd name="connsiteX19" fmla="*/ 296979 w 578738"/>
                <a:gd name="connsiteY19" fmla="*/ 60683 h 561315"/>
                <a:gd name="connsiteX20" fmla="*/ 296979 w 578738"/>
                <a:gd name="connsiteY20" fmla="*/ 65992 h 561315"/>
                <a:gd name="connsiteX21" fmla="*/ 268119 w 578738"/>
                <a:gd name="connsiteY21" fmla="*/ 212389 h 561315"/>
                <a:gd name="connsiteX22" fmla="*/ 263563 w 578738"/>
                <a:gd name="connsiteY22" fmla="*/ 221492 h 561315"/>
                <a:gd name="connsiteX23" fmla="*/ 262044 w 578738"/>
                <a:gd name="connsiteY23" fmla="*/ 223009 h 561315"/>
                <a:gd name="connsiteX24" fmla="*/ 232425 w 578738"/>
                <a:gd name="connsiteY24" fmla="*/ 240455 h 561315"/>
                <a:gd name="connsiteX25" fmla="*/ 230146 w 578738"/>
                <a:gd name="connsiteY25" fmla="*/ 240455 h 561315"/>
                <a:gd name="connsiteX26" fmla="*/ 225590 w 578738"/>
                <a:gd name="connsiteY26" fmla="*/ 240455 h 561315"/>
                <a:gd name="connsiteX27" fmla="*/ 224071 w 578738"/>
                <a:gd name="connsiteY27" fmla="*/ 241214 h 561315"/>
                <a:gd name="connsiteX28" fmla="*/ 211919 w 578738"/>
                <a:gd name="connsiteY28" fmla="*/ 253350 h 561315"/>
                <a:gd name="connsiteX29" fmla="*/ 211919 w 578738"/>
                <a:gd name="connsiteY29" fmla="*/ 518079 h 561315"/>
                <a:gd name="connsiteX30" fmla="*/ 224830 w 578738"/>
                <a:gd name="connsiteY30" fmla="*/ 530974 h 561315"/>
                <a:gd name="connsiteX31" fmla="*/ 521019 w 578738"/>
                <a:gd name="connsiteY31" fmla="*/ 530974 h 561315"/>
                <a:gd name="connsiteX32" fmla="*/ 522538 w 578738"/>
                <a:gd name="connsiteY32" fmla="*/ 530215 h 561315"/>
                <a:gd name="connsiteX33" fmla="*/ 546081 w 578738"/>
                <a:gd name="connsiteY33" fmla="*/ 505942 h 561315"/>
                <a:gd name="connsiteX34" fmla="*/ 522538 w 578738"/>
                <a:gd name="connsiteY34" fmla="*/ 480910 h 561315"/>
                <a:gd name="connsiteX35" fmla="*/ 508108 w 578738"/>
                <a:gd name="connsiteY35" fmla="*/ 465740 h 561315"/>
                <a:gd name="connsiteX36" fmla="*/ 523298 w 578738"/>
                <a:gd name="connsiteY36" fmla="*/ 450569 h 561315"/>
                <a:gd name="connsiteX37" fmla="*/ 548360 w 578738"/>
                <a:gd name="connsiteY37" fmla="*/ 425537 h 561315"/>
                <a:gd name="connsiteX38" fmla="*/ 523298 w 578738"/>
                <a:gd name="connsiteY38" fmla="*/ 401264 h 561315"/>
                <a:gd name="connsiteX39" fmla="*/ 508108 w 578738"/>
                <a:gd name="connsiteY39" fmla="*/ 386094 h 561315"/>
                <a:gd name="connsiteX40" fmla="*/ 523298 w 578738"/>
                <a:gd name="connsiteY40" fmla="*/ 370923 h 561315"/>
                <a:gd name="connsiteX41" fmla="*/ 548360 w 578738"/>
                <a:gd name="connsiteY41" fmla="*/ 345891 h 561315"/>
                <a:gd name="connsiteX42" fmla="*/ 523298 w 578738"/>
                <a:gd name="connsiteY42" fmla="*/ 320860 h 561315"/>
                <a:gd name="connsiteX43" fmla="*/ 508108 w 578738"/>
                <a:gd name="connsiteY43" fmla="*/ 305689 h 561315"/>
                <a:gd name="connsiteX44" fmla="*/ 523298 w 578738"/>
                <a:gd name="connsiteY44" fmla="*/ 290518 h 561315"/>
                <a:gd name="connsiteX45" fmla="*/ 548360 w 578738"/>
                <a:gd name="connsiteY45" fmla="*/ 265487 h 561315"/>
                <a:gd name="connsiteX46" fmla="*/ 523298 w 578738"/>
                <a:gd name="connsiteY46" fmla="*/ 240455 h 561315"/>
                <a:gd name="connsiteX47" fmla="*/ 373684 w 578738"/>
                <a:gd name="connsiteY47" fmla="*/ 240455 h 561315"/>
                <a:gd name="connsiteX48" fmla="*/ 361533 w 578738"/>
                <a:gd name="connsiteY48" fmla="*/ 234387 h 561315"/>
                <a:gd name="connsiteX49" fmla="*/ 360014 w 578738"/>
                <a:gd name="connsiteY49" fmla="*/ 219975 h 561315"/>
                <a:gd name="connsiteX50" fmla="*/ 343306 w 578738"/>
                <a:gd name="connsiteY50" fmla="*/ 42478 h 561315"/>
                <a:gd name="connsiteX51" fmla="*/ 341787 w 578738"/>
                <a:gd name="connsiteY51" fmla="*/ 40961 h 561315"/>
                <a:gd name="connsiteX52" fmla="*/ 321281 w 578738"/>
                <a:gd name="connsiteY52" fmla="*/ 30341 h 561315"/>
                <a:gd name="connsiteX53" fmla="*/ 321281 w 578738"/>
                <a:gd name="connsiteY53" fmla="*/ 0 h 561315"/>
                <a:gd name="connsiteX54" fmla="*/ 365330 w 578738"/>
                <a:gd name="connsiteY54" fmla="*/ 21997 h 561315"/>
                <a:gd name="connsiteX55" fmla="*/ 395708 w 578738"/>
                <a:gd name="connsiteY55" fmla="*/ 210114 h 561315"/>
                <a:gd name="connsiteX56" fmla="*/ 523298 w 578738"/>
                <a:gd name="connsiteY56" fmla="*/ 210114 h 561315"/>
                <a:gd name="connsiteX57" fmla="*/ 562789 w 578738"/>
                <a:gd name="connsiteY57" fmla="*/ 226802 h 561315"/>
                <a:gd name="connsiteX58" fmla="*/ 578738 w 578738"/>
                <a:gd name="connsiteY58" fmla="*/ 265487 h 561315"/>
                <a:gd name="connsiteX59" fmla="*/ 561270 w 578738"/>
                <a:gd name="connsiteY59" fmla="*/ 305689 h 561315"/>
                <a:gd name="connsiteX60" fmla="*/ 578738 w 578738"/>
                <a:gd name="connsiteY60" fmla="*/ 345891 h 561315"/>
                <a:gd name="connsiteX61" fmla="*/ 561270 w 578738"/>
                <a:gd name="connsiteY61" fmla="*/ 386094 h 561315"/>
                <a:gd name="connsiteX62" fmla="*/ 578738 w 578738"/>
                <a:gd name="connsiteY62" fmla="*/ 425537 h 561315"/>
                <a:gd name="connsiteX63" fmla="*/ 560511 w 578738"/>
                <a:gd name="connsiteY63" fmla="*/ 466498 h 561315"/>
                <a:gd name="connsiteX64" fmla="*/ 576460 w 578738"/>
                <a:gd name="connsiteY64" fmla="*/ 505942 h 561315"/>
                <a:gd name="connsiteX65" fmla="*/ 527095 w 578738"/>
                <a:gd name="connsiteY65" fmla="*/ 560556 h 561315"/>
                <a:gd name="connsiteX66" fmla="*/ 523298 w 578738"/>
                <a:gd name="connsiteY66" fmla="*/ 561315 h 561315"/>
                <a:gd name="connsiteX67" fmla="*/ 224830 w 578738"/>
                <a:gd name="connsiteY67" fmla="*/ 561315 h 561315"/>
                <a:gd name="connsiteX68" fmla="*/ 181541 w 578738"/>
                <a:gd name="connsiteY68" fmla="*/ 518079 h 561315"/>
                <a:gd name="connsiteX69" fmla="*/ 181541 w 578738"/>
                <a:gd name="connsiteY69" fmla="*/ 253350 h 561315"/>
                <a:gd name="connsiteX70" fmla="*/ 222552 w 578738"/>
                <a:gd name="connsiteY70" fmla="*/ 210872 h 561315"/>
                <a:gd name="connsiteX71" fmla="*/ 224830 w 578738"/>
                <a:gd name="connsiteY71" fmla="*/ 210114 h 561315"/>
                <a:gd name="connsiteX72" fmla="*/ 229387 w 578738"/>
                <a:gd name="connsiteY72" fmla="*/ 210114 h 561315"/>
                <a:gd name="connsiteX73" fmla="*/ 237741 w 578738"/>
                <a:gd name="connsiteY73" fmla="*/ 205563 h 561315"/>
                <a:gd name="connsiteX74" fmla="*/ 240779 w 578738"/>
                <a:gd name="connsiteY74" fmla="*/ 198736 h 561315"/>
                <a:gd name="connsiteX75" fmla="*/ 266600 w 578738"/>
                <a:gd name="connsiteY75" fmla="*/ 66751 h 561315"/>
                <a:gd name="connsiteX76" fmla="*/ 266600 w 578738"/>
                <a:gd name="connsiteY76" fmla="*/ 60683 h 561315"/>
                <a:gd name="connsiteX77" fmla="*/ 265841 w 578738"/>
                <a:gd name="connsiteY77" fmla="*/ 55373 h 561315"/>
                <a:gd name="connsiteX78" fmla="*/ 321281 w 578738"/>
                <a:gd name="connsiteY78" fmla="*/ 0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78738" h="561315">
                  <a:moveTo>
                    <a:pt x="35700" y="243554"/>
                  </a:moveTo>
                  <a:cubicBezTo>
                    <a:pt x="34181" y="243554"/>
                    <a:pt x="30383" y="248104"/>
                    <a:pt x="30383" y="254930"/>
                  </a:cubicBezTo>
                  <a:lnTo>
                    <a:pt x="30383" y="519604"/>
                  </a:lnTo>
                  <a:cubicBezTo>
                    <a:pt x="30383" y="526430"/>
                    <a:pt x="34181" y="530980"/>
                    <a:pt x="35700" y="530980"/>
                  </a:cubicBezTo>
                  <a:lnTo>
                    <a:pt x="132926" y="530980"/>
                  </a:lnTo>
                  <a:cubicBezTo>
                    <a:pt x="134445" y="530980"/>
                    <a:pt x="138243" y="526430"/>
                    <a:pt x="138243" y="519604"/>
                  </a:cubicBezTo>
                  <a:lnTo>
                    <a:pt x="138243" y="254930"/>
                  </a:lnTo>
                  <a:cubicBezTo>
                    <a:pt x="138243" y="248104"/>
                    <a:pt x="134445" y="243554"/>
                    <a:pt x="132926" y="243554"/>
                  </a:cubicBezTo>
                  <a:close/>
                  <a:moveTo>
                    <a:pt x="35700" y="213219"/>
                  </a:moveTo>
                  <a:lnTo>
                    <a:pt x="132926" y="213219"/>
                  </a:lnTo>
                  <a:cubicBezTo>
                    <a:pt x="152675" y="213219"/>
                    <a:pt x="168626" y="231420"/>
                    <a:pt x="168626" y="254930"/>
                  </a:cubicBezTo>
                  <a:lnTo>
                    <a:pt x="168626" y="519604"/>
                  </a:lnTo>
                  <a:cubicBezTo>
                    <a:pt x="168626" y="542356"/>
                    <a:pt x="152675" y="561315"/>
                    <a:pt x="132926" y="561315"/>
                  </a:cubicBezTo>
                  <a:lnTo>
                    <a:pt x="35700" y="561315"/>
                  </a:lnTo>
                  <a:cubicBezTo>
                    <a:pt x="15951" y="561315"/>
                    <a:pt x="0" y="542356"/>
                    <a:pt x="0" y="519604"/>
                  </a:cubicBezTo>
                  <a:lnTo>
                    <a:pt x="0" y="254930"/>
                  </a:lnTo>
                  <a:cubicBezTo>
                    <a:pt x="0" y="231420"/>
                    <a:pt x="15951" y="213219"/>
                    <a:pt x="35700" y="213219"/>
                  </a:cubicBezTo>
                  <a:close/>
                  <a:moveTo>
                    <a:pt x="321281" y="30341"/>
                  </a:moveTo>
                  <a:cubicBezTo>
                    <a:pt x="307611" y="30341"/>
                    <a:pt x="296219" y="41719"/>
                    <a:pt x="296219" y="55373"/>
                  </a:cubicBezTo>
                  <a:cubicBezTo>
                    <a:pt x="296219" y="56890"/>
                    <a:pt x="296979" y="59166"/>
                    <a:pt x="296979" y="60683"/>
                  </a:cubicBezTo>
                  <a:cubicBezTo>
                    <a:pt x="297738" y="62200"/>
                    <a:pt x="297738" y="64475"/>
                    <a:pt x="296979" y="65992"/>
                  </a:cubicBezTo>
                  <a:cubicBezTo>
                    <a:pt x="306852" y="119090"/>
                    <a:pt x="287106" y="174463"/>
                    <a:pt x="268119" y="212389"/>
                  </a:cubicBezTo>
                  <a:cubicBezTo>
                    <a:pt x="266600" y="215424"/>
                    <a:pt x="265081" y="218458"/>
                    <a:pt x="263563" y="221492"/>
                  </a:cubicBezTo>
                  <a:cubicBezTo>
                    <a:pt x="263563" y="221492"/>
                    <a:pt x="262803" y="222250"/>
                    <a:pt x="262044" y="223009"/>
                  </a:cubicBezTo>
                  <a:cubicBezTo>
                    <a:pt x="255209" y="232870"/>
                    <a:pt x="244576" y="238938"/>
                    <a:pt x="232425" y="240455"/>
                  </a:cubicBezTo>
                  <a:cubicBezTo>
                    <a:pt x="231665" y="240455"/>
                    <a:pt x="230906" y="240455"/>
                    <a:pt x="230146" y="240455"/>
                  </a:cubicBezTo>
                  <a:lnTo>
                    <a:pt x="225590" y="240455"/>
                  </a:lnTo>
                  <a:cubicBezTo>
                    <a:pt x="225590" y="241214"/>
                    <a:pt x="224830" y="241214"/>
                    <a:pt x="224071" y="241214"/>
                  </a:cubicBezTo>
                  <a:cubicBezTo>
                    <a:pt x="217236" y="241214"/>
                    <a:pt x="211919" y="246524"/>
                    <a:pt x="211919" y="253350"/>
                  </a:cubicBezTo>
                  <a:lnTo>
                    <a:pt x="211919" y="518079"/>
                  </a:lnTo>
                  <a:cubicBezTo>
                    <a:pt x="211919" y="524905"/>
                    <a:pt x="217995" y="530974"/>
                    <a:pt x="224830" y="530974"/>
                  </a:cubicBezTo>
                  <a:lnTo>
                    <a:pt x="521019" y="530974"/>
                  </a:lnTo>
                  <a:cubicBezTo>
                    <a:pt x="521779" y="530974"/>
                    <a:pt x="521779" y="530215"/>
                    <a:pt x="522538" y="530215"/>
                  </a:cubicBezTo>
                  <a:cubicBezTo>
                    <a:pt x="536208" y="530215"/>
                    <a:pt x="546081" y="518837"/>
                    <a:pt x="546081" y="505942"/>
                  </a:cubicBezTo>
                  <a:cubicBezTo>
                    <a:pt x="546081" y="493047"/>
                    <a:pt x="536208" y="481669"/>
                    <a:pt x="522538" y="480910"/>
                  </a:cubicBezTo>
                  <a:cubicBezTo>
                    <a:pt x="514943" y="480910"/>
                    <a:pt x="508108" y="474084"/>
                    <a:pt x="508108" y="465740"/>
                  </a:cubicBezTo>
                  <a:cubicBezTo>
                    <a:pt x="508108" y="457396"/>
                    <a:pt x="514943" y="450569"/>
                    <a:pt x="523298" y="450569"/>
                  </a:cubicBezTo>
                  <a:cubicBezTo>
                    <a:pt x="536968" y="450569"/>
                    <a:pt x="548360" y="439191"/>
                    <a:pt x="548360" y="425537"/>
                  </a:cubicBezTo>
                  <a:cubicBezTo>
                    <a:pt x="548360" y="411884"/>
                    <a:pt x="536968" y="401264"/>
                    <a:pt x="523298" y="401264"/>
                  </a:cubicBezTo>
                  <a:cubicBezTo>
                    <a:pt x="514943" y="401264"/>
                    <a:pt x="508108" y="394438"/>
                    <a:pt x="508108" y="386094"/>
                  </a:cubicBezTo>
                  <a:cubicBezTo>
                    <a:pt x="508108" y="377750"/>
                    <a:pt x="514943" y="370923"/>
                    <a:pt x="523298" y="370923"/>
                  </a:cubicBezTo>
                  <a:cubicBezTo>
                    <a:pt x="536968" y="370923"/>
                    <a:pt x="548360" y="359545"/>
                    <a:pt x="548360" y="345891"/>
                  </a:cubicBezTo>
                  <a:cubicBezTo>
                    <a:pt x="548360" y="332238"/>
                    <a:pt x="536968" y="320860"/>
                    <a:pt x="523298" y="320860"/>
                  </a:cubicBezTo>
                  <a:cubicBezTo>
                    <a:pt x="514943" y="320860"/>
                    <a:pt x="508108" y="314033"/>
                    <a:pt x="508108" y="305689"/>
                  </a:cubicBezTo>
                  <a:cubicBezTo>
                    <a:pt x="508108" y="297345"/>
                    <a:pt x="514943" y="290518"/>
                    <a:pt x="523298" y="290518"/>
                  </a:cubicBezTo>
                  <a:cubicBezTo>
                    <a:pt x="536968" y="290518"/>
                    <a:pt x="548360" y="279140"/>
                    <a:pt x="548360" y="265487"/>
                  </a:cubicBezTo>
                  <a:cubicBezTo>
                    <a:pt x="548360" y="251833"/>
                    <a:pt x="536968" y="240455"/>
                    <a:pt x="523298" y="240455"/>
                  </a:cubicBezTo>
                  <a:lnTo>
                    <a:pt x="373684" y="240455"/>
                  </a:lnTo>
                  <a:cubicBezTo>
                    <a:pt x="369127" y="240455"/>
                    <a:pt x="363811" y="238180"/>
                    <a:pt x="361533" y="234387"/>
                  </a:cubicBezTo>
                  <a:cubicBezTo>
                    <a:pt x="358495" y="229836"/>
                    <a:pt x="357735" y="224526"/>
                    <a:pt x="360014" y="219975"/>
                  </a:cubicBezTo>
                  <a:cubicBezTo>
                    <a:pt x="401784" y="120607"/>
                    <a:pt x="349381" y="50822"/>
                    <a:pt x="343306" y="42478"/>
                  </a:cubicBezTo>
                  <a:cubicBezTo>
                    <a:pt x="342546" y="42478"/>
                    <a:pt x="341787" y="41719"/>
                    <a:pt x="341787" y="40961"/>
                  </a:cubicBezTo>
                  <a:cubicBezTo>
                    <a:pt x="336471" y="34134"/>
                    <a:pt x="329635" y="30341"/>
                    <a:pt x="321281" y="30341"/>
                  </a:cubicBezTo>
                  <a:close/>
                  <a:moveTo>
                    <a:pt x="321281" y="0"/>
                  </a:moveTo>
                  <a:cubicBezTo>
                    <a:pt x="338749" y="0"/>
                    <a:pt x="354698" y="8344"/>
                    <a:pt x="365330" y="21997"/>
                  </a:cubicBezTo>
                  <a:cubicBezTo>
                    <a:pt x="368368" y="25032"/>
                    <a:pt x="431403" y="99368"/>
                    <a:pt x="395708" y="210114"/>
                  </a:cubicBezTo>
                  <a:lnTo>
                    <a:pt x="523298" y="210114"/>
                  </a:lnTo>
                  <a:cubicBezTo>
                    <a:pt x="538487" y="210114"/>
                    <a:pt x="552157" y="216182"/>
                    <a:pt x="562789" y="226802"/>
                  </a:cubicBezTo>
                  <a:cubicBezTo>
                    <a:pt x="572662" y="237421"/>
                    <a:pt x="578738" y="251075"/>
                    <a:pt x="578738" y="265487"/>
                  </a:cubicBezTo>
                  <a:cubicBezTo>
                    <a:pt x="578738" y="281416"/>
                    <a:pt x="571903" y="295828"/>
                    <a:pt x="561270" y="305689"/>
                  </a:cubicBezTo>
                  <a:cubicBezTo>
                    <a:pt x="571903" y="315550"/>
                    <a:pt x="578738" y="329962"/>
                    <a:pt x="578738" y="345891"/>
                  </a:cubicBezTo>
                  <a:cubicBezTo>
                    <a:pt x="578738" y="361821"/>
                    <a:pt x="571903" y="375474"/>
                    <a:pt x="561270" y="386094"/>
                  </a:cubicBezTo>
                  <a:cubicBezTo>
                    <a:pt x="571903" y="395955"/>
                    <a:pt x="578738" y="410367"/>
                    <a:pt x="578738" y="425537"/>
                  </a:cubicBezTo>
                  <a:cubicBezTo>
                    <a:pt x="578738" y="442225"/>
                    <a:pt x="571903" y="456637"/>
                    <a:pt x="560511" y="466498"/>
                  </a:cubicBezTo>
                  <a:cubicBezTo>
                    <a:pt x="570384" y="477118"/>
                    <a:pt x="576460" y="490771"/>
                    <a:pt x="576460" y="505942"/>
                  </a:cubicBezTo>
                  <a:cubicBezTo>
                    <a:pt x="576460" y="534008"/>
                    <a:pt x="555195" y="557522"/>
                    <a:pt x="527095" y="560556"/>
                  </a:cubicBezTo>
                  <a:cubicBezTo>
                    <a:pt x="525576" y="560556"/>
                    <a:pt x="524816" y="561315"/>
                    <a:pt x="523298" y="561315"/>
                  </a:cubicBezTo>
                  <a:lnTo>
                    <a:pt x="224830" y="561315"/>
                  </a:lnTo>
                  <a:cubicBezTo>
                    <a:pt x="201287" y="561315"/>
                    <a:pt x="181541" y="541593"/>
                    <a:pt x="181541" y="518079"/>
                  </a:cubicBezTo>
                  <a:lnTo>
                    <a:pt x="181541" y="253350"/>
                  </a:lnTo>
                  <a:cubicBezTo>
                    <a:pt x="181541" y="230594"/>
                    <a:pt x="199768" y="211631"/>
                    <a:pt x="222552" y="210872"/>
                  </a:cubicBezTo>
                  <a:cubicBezTo>
                    <a:pt x="223311" y="210872"/>
                    <a:pt x="224071" y="210114"/>
                    <a:pt x="224830" y="210114"/>
                  </a:cubicBezTo>
                  <a:lnTo>
                    <a:pt x="229387" y="210114"/>
                  </a:lnTo>
                  <a:cubicBezTo>
                    <a:pt x="232425" y="210114"/>
                    <a:pt x="235463" y="208597"/>
                    <a:pt x="237741" y="205563"/>
                  </a:cubicBezTo>
                  <a:cubicBezTo>
                    <a:pt x="238500" y="203287"/>
                    <a:pt x="240019" y="201011"/>
                    <a:pt x="240779" y="198736"/>
                  </a:cubicBezTo>
                  <a:cubicBezTo>
                    <a:pt x="255209" y="170670"/>
                    <a:pt x="277233" y="115297"/>
                    <a:pt x="266600" y="66751"/>
                  </a:cubicBezTo>
                  <a:cubicBezTo>
                    <a:pt x="265841" y="65234"/>
                    <a:pt x="265841" y="62958"/>
                    <a:pt x="266600" y="60683"/>
                  </a:cubicBezTo>
                  <a:cubicBezTo>
                    <a:pt x="265841" y="59166"/>
                    <a:pt x="265841" y="56890"/>
                    <a:pt x="265841" y="55373"/>
                  </a:cubicBezTo>
                  <a:cubicBezTo>
                    <a:pt x="265841" y="25032"/>
                    <a:pt x="290903" y="0"/>
                    <a:pt x="321281" y="0"/>
                  </a:cubicBezTo>
                  <a:close/>
                </a:path>
              </a:pathLst>
            </a:custGeom>
            <a:gradFill>
              <a:gsLst>
                <a:gs pos="0">
                  <a:srgbClr val="ED4D5B"/>
                </a:gs>
                <a:gs pos="100000">
                  <a:srgbClr val="EF795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7" name="组合 43"/>
          <p:cNvGrpSpPr/>
          <p:nvPr/>
        </p:nvGrpSpPr>
        <p:grpSpPr>
          <a:xfrm>
            <a:off x="6688951" y="2345392"/>
            <a:ext cx="1083608" cy="1083608"/>
            <a:chOff x="2587439" y="1492624"/>
            <a:chExt cx="2232210" cy="2232210"/>
          </a:xfrm>
        </p:grpSpPr>
        <p:grpSp>
          <p:nvGrpSpPr>
            <p:cNvPr id="18" name="组合 44"/>
            <p:cNvGrpSpPr/>
            <p:nvPr/>
          </p:nvGrpSpPr>
          <p:grpSpPr>
            <a:xfrm>
              <a:off x="2587439" y="1492624"/>
              <a:ext cx="2232210" cy="2232210"/>
              <a:chOff x="1311089" y="1492624"/>
              <a:chExt cx="2232210" cy="2232210"/>
            </a:xfrm>
          </p:grpSpPr>
          <p:sp>
            <p:nvSpPr>
              <p:cNvPr id="20" name="弧形 46"/>
              <p:cNvSpPr/>
              <p:nvPr/>
            </p:nvSpPr>
            <p:spPr>
              <a:xfrm>
                <a:off x="1311089" y="1492624"/>
                <a:ext cx="2232210" cy="2232210"/>
              </a:xfrm>
              <a:prstGeom prst="arc">
                <a:avLst>
                  <a:gd name="adj1" fmla="val 464017"/>
                  <a:gd name="adj2" fmla="val 0"/>
                </a:avLst>
              </a:prstGeom>
              <a:ln w="762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1" name="弧形 47"/>
              <p:cNvSpPr/>
              <p:nvPr/>
            </p:nvSpPr>
            <p:spPr>
              <a:xfrm>
                <a:off x="1311089" y="1492624"/>
                <a:ext cx="2232210" cy="2232210"/>
              </a:xfrm>
              <a:prstGeom prst="arc">
                <a:avLst>
                  <a:gd name="adj1" fmla="val 16200000"/>
                  <a:gd name="adj2" fmla="val 12480548"/>
                </a:avLst>
              </a:prstGeom>
              <a:ln w="76200">
                <a:gradFill>
                  <a:gsLst>
                    <a:gs pos="0">
                      <a:srgbClr val="ED4D5B"/>
                    </a:gs>
                    <a:gs pos="100000">
                      <a:srgbClr val="EF795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9" name="椭圆 13"/>
            <p:cNvSpPr/>
            <p:nvPr/>
          </p:nvSpPr>
          <p:spPr>
            <a:xfrm>
              <a:off x="3247824" y="2116791"/>
              <a:ext cx="911438" cy="983876"/>
            </a:xfrm>
            <a:custGeom>
              <a:avLst/>
              <a:gdLst>
                <a:gd name="connsiteX0" fmla="*/ 250789 w 563817"/>
                <a:gd name="connsiteY0" fmla="*/ 546529 h 608627"/>
                <a:gd name="connsiteX1" fmla="*/ 313028 w 563817"/>
                <a:gd name="connsiteY1" fmla="*/ 546529 h 608627"/>
                <a:gd name="connsiteX2" fmla="*/ 313028 w 563817"/>
                <a:gd name="connsiteY2" fmla="*/ 577578 h 608627"/>
                <a:gd name="connsiteX3" fmla="*/ 281909 w 563817"/>
                <a:gd name="connsiteY3" fmla="*/ 608627 h 608627"/>
                <a:gd name="connsiteX4" fmla="*/ 250789 w 563817"/>
                <a:gd name="connsiteY4" fmla="*/ 577578 h 608627"/>
                <a:gd name="connsiteX5" fmla="*/ 464320 w 563817"/>
                <a:gd name="connsiteY5" fmla="*/ 405681 h 608627"/>
                <a:gd name="connsiteX6" fmla="*/ 526488 w 563817"/>
                <a:gd name="connsiteY6" fmla="*/ 405681 h 608627"/>
                <a:gd name="connsiteX7" fmla="*/ 526488 w 563817"/>
                <a:gd name="connsiteY7" fmla="*/ 577572 h 608627"/>
                <a:gd name="connsiteX8" fmla="*/ 495404 w 563817"/>
                <a:gd name="connsiteY8" fmla="*/ 608627 h 608627"/>
                <a:gd name="connsiteX9" fmla="*/ 464320 w 563817"/>
                <a:gd name="connsiteY9" fmla="*/ 577572 h 608627"/>
                <a:gd name="connsiteX10" fmla="*/ 233217 w 563817"/>
                <a:gd name="connsiteY10" fmla="*/ 343583 h 608627"/>
                <a:gd name="connsiteX11" fmla="*/ 330600 w 563817"/>
                <a:gd name="connsiteY11" fmla="*/ 343583 h 608627"/>
                <a:gd name="connsiteX12" fmla="*/ 350357 w 563817"/>
                <a:gd name="connsiteY12" fmla="*/ 363308 h 608627"/>
                <a:gd name="connsiteX13" fmla="*/ 350357 w 563817"/>
                <a:gd name="connsiteY13" fmla="*/ 485538 h 608627"/>
                <a:gd name="connsiteX14" fmla="*/ 330600 w 563817"/>
                <a:gd name="connsiteY14" fmla="*/ 505107 h 608627"/>
                <a:gd name="connsiteX15" fmla="*/ 233217 w 563817"/>
                <a:gd name="connsiteY15" fmla="*/ 505107 h 608627"/>
                <a:gd name="connsiteX16" fmla="*/ 213460 w 563817"/>
                <a:gd name="connsiteY16" fmla="*/ 485538 h 608627"/>
                <a:gd name="connsiteX17" fmla="*/ 213460 w 563817"/>
                <a:gd name="connsiteY17" fmla="*/ 363308 h 608627"/>
                <a:gd name="connsiteX18" fmla="*/ 233217 w 563817"/>
                <a:gd name="connsiteY18" fmla="*/ 343583 h 608627"/>
                <a:gd name="connsiteX19" fmla="*/ 37329 w 563817"/>
                <a:gd name="connsiteY19" fmla="*/ 314722 h 608627"/>
                <a:gd name="connsiteX20" fmla="*/ 99497 w 563817"/>
                <a:gd name="connsiteY20" fmla="*/ 314722 h 608627"/>
                <a:gd name="connsiteX21" fmla="*/ 99497 w 563817"/>
                <a:gd name="connsiteY21" fmla="*/ 577575 h 608627"/>
                <a:gd name="connsiteX22" fmla="*/ 68413 w 563817"/>
                <a:gd name="connsiteY22" fmla="*/ 608627 h 608627"/>
                <a:gd name="connsiteX23" fmla="*/ 37329 w 563817"/>
                <a:gd name="connsiteY23" fmla="*/ 577575 h 608627"/>
                <a:gd name="connsiteX24" fmla="*/ 446737 w 563817"/>
                <a:gd name="connsiteY24" fmla="*/ 202946 h 608627"/>
                <a:gd name="connsiteX25" fmla="*/ 544226 w 563817"/>
                <a:gd name="connsiteY25" fmla="*/ 202946 h 608627"/>
                <a:gd name="connsiteX26" fmla="*/ 563817 w 563817"/>
                <a:gd name="connsiteY26" fmla="*/ 222507 h 608627"/>
                <a:gd name="connsiteX27" fmla="*/ 563817 w 563817"/>
                <a:gd name="connsiteY27" fmla="*/ 344684 h 608627"/>
                <a:gd name="connsiteX28" fmla="*/ 544226 w 563817"/>
                <a:gd name="connsiteY28" fmla="*/ 364400 h 608627"/>
                <a:gd name="connsiteX29" fmla="*/ 446737 w 563817"/>
                <a:gd name="connsiteY29" fmla="*/ 364400 h 608627"/>
                <a:gd name="connsiteX30" fmla="*/ 426991 w 563817"/>
                <a:gd name="connsiteY30" fmla="*/ 344684 h 608627"/>
                <a:gd name="connsiteX31" fmla="*/ 426991 w 563817"/>
                <a:gd name="connsiteY31" fmla="*/ 222507 h 608627"/>
                <a:gd name="connsiteX32" fmla="*/ 446737 w 563817"/>
                <a:gd name="connsiteY32" fmla="*/ 202946 h 608627"/>
                <a:gd name="connsiteX33" fmla="*/ 19591 w 563817"/>
                <a:gd name="connsiteY33" fmla="*/ 111776 h 608627"/>
                <a:gd name="connsiteX34" fmla="*/ 117080 w 563817"/>
                <a:gd name="connsiteY34" fmla="*/ 111776 h 608627"/>
                <a:gd name="connsiteX35" fmla="*/ 136826 w 563817"/>
                <a:gd name="connsiteY35" fmla="*/ 131501 h 608627"/>
                <a:gd name="connsiteX36" fmla="*/ 136826 w 563817"/>
                <a:gd name="connsiteY36" fmla="*/ 253576 h 608627"/>
                <a:gd name="connsiteX37" fmla="*/ 117080 w 563817"/>
                <a:gd name="connsiteY37" fmla="*/ 273300 h 608627"/>
                <a:gd name="connsiteX38" fmla="*/ 19591 w 563817"/>
                <a:gd name="connsiteY38" fmla="*/ 273300 h 608627"/>
                <a:gd name="connsiteX39" fmla="*/ 0 w 563817"/>
                <a:gd name="connsiteY39" fmla="*/ 253576 h 608627"/>
                <a:gd name="connsiteX40" fmla="*/ 0 w 563817"/>
                <a:gd name="connsiteY40" fmla="*/ 131501 h 608627"/>
                <a:gd name="connsiteX41" fmla="*/ 19591 w 563817"/>
                <a:gd name="connsiteY41" fmla="*/ 111776 h 608627"/>
                <a:gd name="connsiteX42" fmla="*/ 495404 w 563817"/>
                <a:gd name="connsiteY42" fmla="*/ 0 h 608627"/>
                <a:gd name="connsiteX43" fmla="*/ 526488 w 563817"/>
                <a:gd name="connsiteY43" fmla="*/ 31049 h 608627"/>
                <a:gd name="connsiteX44" fmla="*/ 526488 w 563817"/>
                <a:gd name="connsiteY44" fmla="*/ 161454 h 608627"/>
                <a:gd name="connsiteX45" fmla="*/ 464320 w 563817"/>
                <a:gd name="connsiteY45" fmla="*/ 161454 h 608627"/>
                <a:gd name="connsiteX46" fmla="*/ 464320 w 563817"/>
                <a:gd name="connsiteY46" fmla="*/ 31049 h 608627"/>
                <a:gd name="connsiteX47" fmla="*/ 495404 w 563817"/>
                <a:gd name="connsiteY47" fmla="*/ 0 h 608627"/>
                <a:gd name="connsiteX48" fmla="*/ 281909 w 563817"/>
                <a:gd name="connsiteY48" fmla="*/ 0 h 608627"/>
                <a:gd name="connsiteX49" fmla="*/ 313028 w 563817"/>
                <a:gd name="connsiteY49" fmla="*/ 31053 h 608627"/>
                <a:gd name="connsiteX50" fmla="*/ 313028 w 563817"/>
                <a:gd name="connsiteY50" fmla="*/ 302302 h 608627"/>
                <a:gd name="connsiteX51" fmla="*/ 250789 w 563817"/>
                <a:gd name="connsiteY51" fmla="*/ 302302 h 608627"/>
                <a:gd name="connsiteX52" fmla="*/ 250789 w 563817"/>
                <a:gd name="connsiteY52" fmla="*/ 31053 h 608627"/>
                <a:gd name="connsiteX53" fmla="*/ 281909 w 563817"/>
                <a:gd name="connsiteY53" fmla="*/ 0 h 608627"/>
                <a:gd name="connsiteX54" fmla="*/ 68413 w 563817"/>
                <a:gd name="connsiteY54" fmla="*/ 0 h 608627"/>
                <a:gd name="connsiteX55" fmla="*/ 99497 w 563817"/>
                <a:gd name="connsiteY55" fmla="*/ 31061 h 608627"/>
                <a:gd name="connsiteX56" fmla="*/ 99497 w 563817"/>
                <a:gd name="connsiteY56" fmla="*/ 70354 h 608627"/>
                <a:gd name="connsiteX57" fmla="*/ 37329 w 563817"/>
                <a:gd name="connsiteY57" fmla="*/ 70354 h 608627"/>
                <a:gd name="connsiteX58" fmla="*/ 37329 w 563817"/>
                <a:gd name="connsiteY58" fmla="*/ 31061 h 608627"/>
                <a:gd name="connsiteX59" fmla="*/ 68413 w 563817"/>
                <a:gd name="connsiteY59" fmla="*/ 0 h 60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63817" h="608627">
                  <a:moveTo>
                    <a:pt x="250789" y="546529"/>
                  </a:moveTo>
                  <a:lnTo>
                    <a:pt x="313028" y="546529"/>
                  </a:lnTo>
                  <a:lnTo>
                    <a:pt x="313028" y="577578"/>
                  </a:lnTo>
                  <a:cubicBezTo>
                    <a:pt x="313028" y="594655"/>
                    <a:pt x="299024" y="608627"/>
                    <a:pt x="281909" y="608627"/>
                  </a:cubicBezTo>
                  <a:cubicBezTo>
                    <a:pt x="264793" y="608627"/>
                    <a:pt x="250789" y="594655"/>
                    <a:pt x="250789" y="577578"/>
                  </a:cubicBezTo>
                  <a:close/>
                  <a:moveTo>
                    <a:pt x="464320" y="405681"/>
                  </a:moveTo>
                  <a:lnTo>
                    <a:pt x="526488" y="405681"/>
                  </a:lnTo>
                  <a:lnTo>
                    <a:pt x="526488" y="577572"/>
                  </a:lnTo>
                  <a:cubicBezTo>
                    <a:pt x="526488" y="594652"/>
                    <a:pt x="512656" y="608627"/>
                    <a:pt x="495404" y="608627"/>
                  </a:cubicBezTo>
                  <a:cubicBezTo>
                    <a:pt x="478308" y="608627"/>
                    <a:pt x="464320" y="594652"/>
                    <a:pt x="464320" y="577572"/>
                  </a:cubicBezTo>
                  <a:close/>
                  <a:moveTo>
                    <a:pt x="233217" y="343583"/>
                  </a:moveTo>
                  <a:lnTo>
                    <a:pt x="330600" y="343583"/>
                  </a:lnTo>
                  <a:cubicBezTo>
                    <a:pt x="341490" y="343583"/>
                    <a:pt x="350357" y="352436"/>
                    <a:pt x="350357" y="363308"/>
                  </a:cubicBezTo>
                  <a:lnTo>
                    <a:pt x="350357" y="485538"/>
                  </a:lnTo>
                  <a:cubicBezTo>
                    <a:pt x="350357" y="496410"/>
                    <a:pt x="341490" y="505107"/>
                    <a:pt x="330600" y="505107"/>
                  </a:cubicBezTo>
                  <a:lnTo>
                    <a:pt x="233217" y="505107"/>
                  </a:lnTo>
                  <a:cubicBezTo>
                    <a:pt x="222327" y="505107"/>
                    <a:pt x="213460" y="496410"/>
                    <a:pt x="213460" y="485538"/>
                  </a:cubicBezTo>
                  <a:lnTo>
                    <a:pt x="213460" y="363308"/>
                  </a:lnTo>
                  <a:cubicBezTo>
                    <a:pt x="213460" y="352436"/>
                    <a:pt x="222327" y="343583"/>
                    <a:pt x="233217" y="343583"/>
                  </a:cubicBezTo>
                  <a:close/>
                  <a:moveTo>
                    <a:pt x="37329" y="314722"/>
                  </a:moveTo>
                  <a:lnTo>
                    <a:pt x="99497" y="314722"/>
                  </a:lnTo>
                  <a:lnTo>
                    <a:pt x="99497" y="577575"/>
                  </a:lnTo>
                  <a:cubicBezTo>
                    <a:pt x="99497" y="594654"/>
                    <a:pt x="85509" y="608627"/>
                    <a:pt x="68413" y="608627"/>
                  </a:cubicBezTo>
                  <a:cubicBezTo>
                    <a:pt x="51161" y="608627"/>
                    <a:pt x="37329" y="594654"/>
                    <a:pt x="37329" y="577575"/>
                  </a:cubicBezTo>
                  <a:close/>
                  <a:moveTo>
                    <a:pt x="446737" y="202946"/>
                  </a:moveTo>
                  <a:lnTo>
                    <a:pt x="544226" y="202946"/>
                  </a:lnTo>
                  <a:cubicBezTo>
                    <a:pt x="555110" y="202946"/>
                    <a:pt x="563817" y="211640"/>
                    <a:pt x="563817" y="222507"/>
                  </a:cubicBezTo>
                  <a:lnTo>
                    <a:pt x="563817" y="344684"/>
                  </a:lnTo>
                  <a:cubicBezTo>
                    <a:pt x="563817" y="355551"/>
                    <a:pt x="555110" y="364400"/>
                    <a:pt x="544226" y="364400"/>
                  </a:cubicBezTo>
                  <a:lnTo>
                    <a:pt x="446737" y="364400"/>
                  </a:lnTo>
                  <a:cubicBezTo>
                    <a:pt x="435854" y="364400"/>
                    <a:pt x="426991" y="355551"/>
                    <a:pt x="426991" y="344684"/>
                  </a:cubicBezTo>
                  <a:lnTo>
                    <a:pt x="426991" y="222507"/>
                  </a:lnTo>
                  <a:cubicBezTo>
                    <a:pt x="426991" y="211640"/>
                    <a:pt x="435854" y="202946"/>
                    <a:pt x="446737" y="202946"/>
                  </a:cubicBezTo>
                  <a:close/>
                  <a:moveTo>
                    <a:pt x="19591" y="111776"/>
                  </a:moveTo>
                  <a:lnTo>
                    <a:pt x="117080" y="111776"/>
                  </a:lnTo>
                  <a:cubicBezTo>
                    <a:pt x="127963" y="111776"/>
                    <a:pt x="136826" y="120629"/>
                    <a:pt x="136826" y="131501"/>
                  </a:cubicBezTo>
                  <a:lnTo>
                    <a:pt x="136826" y="253576"/>
                  </a:lnTo>
                  <a:cubicBezTo>
                    <a:pt x="136826" y="264447"/>
                    <a:pt x="127963" y="273300"/>
                    <a:pt x="117080" y="273300"/>
                  </a:cubicBezTo>
                  <a:lnTo>
                    <a:pt x="19591" y="273300"/>
                  </a:lnTo>
                  <a:cubicBezTo>
                    <a:pt x="8707" y="273300"/>
                    <a:pt x="0" y="264447"/>
                    <a:pt x="0" y="253576"/>
                  </a:cubicBezTo>
                  <a:lnTo>
                    <a:pt x="0" y="131501"/>
                  </a:lnTo>
                  <a:cubicBezTo>
                    <a:pt x="0" y="120629"/>
                    <a:pt x="8707" y="111776"/>
                    <a:pt x="19591" y="111776"/>
                  </a:cubicBezTo>
                  <a:close/>
                  <a:moveTo>
                    <a:pt x="495404" y="0"/>
                  </a:moveTo>
                  <a:cubicBezTo>
                    <a:pt x="512656" y="0"/>
                    <a:pt x="526488" y="13972"/>
                    <a:pt x="526488" y="31049"/>
                  </a:cubicBezTo>
                  <a:lnTo>
                    <a:pt x="526488" y="161454"/>
                  </a:lnTo>
                  <a:lnTo>
                    <a:pt x="464320" y="161454"/>
                  </a:lnTo>
                  <a:lnTo>
                    <a:pt x="464320" y="31049"/>
                  </a:lnTo>
                  <a:cubicBezTo>
                    <a:pt x="464320" y="13972"/>
                    <a:pt x="478308" y="0"/>
                    <a:pt x="495404" y="0"/>
                  </a:cubicBezTo>
                  <a:close/>
                  <a:moveTo>
                    <a:pt x="281909" y="0"/>
                  </a:moveTo>
                  <a:cubicBezTo>
                    <a:pt x="299024" y="0"/>
                    <a:pt x="313028" y="13974"/>
                    <a:pt x="313028" y="31053"/>
                  </a:cubicBezTo>
                  <a:lnTo>
                    <a:pt x="313028" y="302302"/>
                  </a:lnTo>
                  <a:lnTo>
                    <a:pt x="250789" y="302302"/>
                  </a:lnTo>
                  <a:lnTo>
                    <a:pt x="250789" y="31053"/>
                  </a:lnTo>
                  <a:cubicBezTo>
                    <a:pt x="250789" y="13974"/>
                    <a:pt x="264793" y="0"/>
                    <a:pt x="281909" y="0"/>
                  </a:cubicBezTo>
                  <a:close/>
                  <a:moveTo>
                    <a:pt x="68413" y="0"/>
                  </a:moveTo>
                  <a:cubicBezTo>
                    <a:pt x="85509" y="0"/>
                    <a:pt x="99497" y="13978"/>
                    <a:pt x="99497" y="31061"/>
                  </a:cubicBezTo>
                  <a:lnTo>
                    <a:pt x="99497" y="70354"/>
                  </a:lnTo>
                  <a:lnTo>
                    <a:pt x="37329" y="70354"/>
                  </a:lnTo>
                  <a:lnTo>
                    <a:pt x="37329" y="31061"/>
                  </a:lnTo>
                  <a:cubicBezTo>
                    <a:pt x="37329" y="13978"/>
                    <a:pt x="51161" y="0"/>
                    <a:pt x="68413" y="0"/>
                  </a:cubicBezTo>
                  <a:close/>
                </a:path>
              </a:pathLst>
            </a:custGeom>
            <a:gradFill>
              <a:gsLst>
                <a:gs pos="0">
                  <a:srgbClr val="ED4D5B"/>
                </a:gs>
                <a:gs pos="100000">
                  <a:srgbClr val="EF795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2" name="组合 48"/>
          <p:cNvGrpSpPr/>
          <p:nvPr/>
        </p:nvGrpSpPr>
        <p:grpSpPr>
          <a:xfrm>
            <a:off x="6688951" y="4361517"/>
            <a:ext cx="1083608" cy="1083608"/>
            <a:chOff x="2587439" y="1492624"/>
            <a:chExt cx="2232210" cy="2232210"/>
          </a:xfrm>
        </p:grpSpPr>
        <p:grpSp>
          <p:nvGrpSpPr>
            <p:cNvPr id="23" name="组合 49"/>
            <p:cNvGrpSpPr/>
            <p:nvPr/>
          </p:nvGrpSpPr>
          <p:grpSpPr>
            <a:xfrm>
              <a:off x="2587439" y="1492624"/>
              <a:ext cx="2232210" cy="2232210"/>
              <a:chOff x="1311089" y="1492624"/>
              <a:chExt cx="2232210" cy="2232210"/>
            </a:xfrm>
          </p:grpSpPr>
          <p:sp>
            <p:nvSpPr>
              <p:cNvPr id="25" name="弧形 51"/>
              <p:cNvSpPr/>
              <p:nvPr/>
            </p:nvSpPr>
            <p:spPr>
              <a:xfrm>
                <a:off x="1311089" y="1492624"/>
                <a:ext cx="2232210" cy="2232210"/>
              </a:xfrm>
              <a:prstGeom prst="arc">
                <a:avLst>
                  <a:gd name="adj1" fmla="val 464017"/>
                  <a:gd name="adj2" fmla="val 0"/>
                </a:avLst>
              </a:prstGeom>
              <a:ln w="762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6" name="弧形 52"/>
              <p:cNvSpPr/>
              <p:nvPr/>
            </p:nvSpPr>
            <p:spPr>
              <a:xfrm>
                <a:off x="1311089" y="1492624"/>
                <a:ext cx="2232210" cy="2232210"/>
              </a:xfrm>
              <a:prstGeom prst="arc">
                <a:avLst>
                  <a:gd name="adj1" fmla="val 16200000"/>
                  <a:gd name="adj2" fmla="val 12480548"/>
                </a:avLst>
              </a:prstGeom>
              <a:ln w="76200">
                <a:gradFill>
                  <a:gsLst>
                    <a:gs pos="0">
                      <a:srgbClr val="ED4D5B"/>
                    </a:gs>
                    <a:gs pos="100000">
                      <a:srgbClr val="EF795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4" name="椭圆 18"/>
            <p:cNvSpPr/>
            <p:nvPr/>
          </p:nvSpPr>
          <p:spPr>
            <a:xfrm>
              <a:off x="3223801" y="2116791"/>
              <a:ext cx="959485" cy="983875"/>
            </a:xfrm>
            <a:custGeom>
              <a:avLst/>
              <a:gdLst>
                <a:gd name="connsiteX0" fmla="*/ 289142 w 593263"/>
                <a:gd name="connsiteY0" fmla="*/ 515850 h 608344"/>
                <a:gd name="connsiteX1" fmla="*/ 227765 w 593263"/>
                <a:gd name="connsiteY1" fmla="*/ 563478 h 608344"/>
                <a:gd name="connsiteX2" fmla="*/ 365576 w 593263"/>
                <a:gd name="connsiteY2" fmla="*/ 563478 h 608344"/>
                <a:gd name="connsiteX3" fmla="*/ 304122 w 593263"/>
                <a:gd name="connsiteY3" fmla="*/ 515850 h 608344"/>
                <a:gd name="connsiteX4" fmla="*/ 289175 w 593263"/>
                <a:gd name="connsiteY4" fmla="*/ 515431 h 608344"/>
                <a:gd name="connsiteX5" fmla="*/ 304155 w 593263"/>
                <a:gd name="connsiteY5" fmla="*/ 515431 h 608344"/>
                <a:gd name="connsiteX6" fmla="*/ 366070 w 593263"/>
                <a:gd name="connsiteY6" fmla="*/ 564057 h 608344"/>
                <a:gd name="connsiteX7" fmla="*/ 227259 w 593263"/>
                <a:gd name="connsiteY7" fmla="*/ 564057 h 608344"/>
                <a:gd name="connsiteX8" fmla="*/ 289175 w 593263"/>
                <a:gd name="connsiteY8" fmla="*/ 515431 h 608344"/>
                <a:gd name="connsiteX9" fmla="*/ 289142 w 593263"/>
                <a:gd name="connsiteY9" fmla="*/ 514853 h 608344"/>
                <a:gd name="connsiteX10" fmla="*/ 226767 w 593263"/>
                <a:gd name="connsiteY10" fmla="*/ 564014 h 608344"/>
                <a:gd name="connsiteX11" fmla="*/ 226767 w 593263"/>
                <a:gd name="connsiteY11" fmla="*/ 564475 h 608344"/>
                <a:gd name="connsiteX12" fmla="*/ 366574 w 593263"/>
                <a:gd name="connsiteY12" fmla="*/ 564475 h 608344"/>
                <a:gd name="connsiteX13" fmla="*/ 366574 w 593263"/>
                <a:gd name="connsiteY13" fmla="*/ 564014 h 608344"/>
                <a:gd name="connsiteX14" fmla="*/ 304122 w 593263"/>
                <a:gd name="connsiteY14" fmla="*/ 514853 h 608344"/>
                <a:gd name="connsiteX15" fmla="*/ 530681 w 593263"/>
                <a:gd name="connsiteY15" fmla="*/ 143537 h 608344"/>
                <a:gd name="connsiteX16" fmla="*/ 530416 w 593263"/>
                <a:gd name="connsiteY16" fmla="*/ 144771 h 608344"/>
                <a:gd name="connsiteX17" fmla="*/ 530089 w 593263"/>
                <a:gd name="connsiteY17" fmla="*/ 145272 h 608344"/>
                <a:gd name="connsiteX18" fmla="*/ 62599 w 593263"/>
                <a:gd name="connsiteY18" fmla="*/ 143295 h 608344"/>
                <a:gd name="connsiteX19" fmla="*/ 63310 w 593263"/>
                <a:gd name="connsiteY19" fmla="*/ 145377 h 608344"/>
                <a:gd name="connsiteX20" fmla="*/ 62916 w 593263"/>
                <a:gd name="connsiteY20" fmla="*/ 144771 h 608344"/>
                <a:gd name="connsiteX21" fmla="*/ 151870 w 593263"/>
                <a:gd name="connsiteY21" fmla="*/ 44867 h 608344"/>
                <a:gd name="connsiteX22" fmla="*/ 151870 w 593263"/>
                <a:gd name="connsiteY22" fmla="*/ 247725 h 608344"/>
                <a:gd name="connsiteX23" fmla="*/ 151870 w 593263"/>
                <a:gd name="connsiteY23" fmla="*/ 248568 h 608344"/>
                <a:gd name="connsiteX24" fmla="*/ 163623 w 593263"/>
                <a:gd name="connsiteY24" fmla="*/ 303712 h 608344"/>
                <a:gd name="connsiteX25" fmla="*/ 290756 w 593263"/>
                <a:gd name="connsiteY25" fmla="*/ 386466 h 608344"/>
                <a:gd name="connsiteX26" fmla="*/ 302509 w 593263"/>
                <a:gd name="connsiteY26" fmla="*/ 386466 h 608344"/>
                <a:gd name="connsiteX27" fmla="*/ 429718 w 593263"/>
                <a:gd name="connsiteY27" fmla="*/ 303712 h 608344"/>
                <a:gd name="connsiteX28" fmla="*/ 441471 w 593263"/>
                <a:gd name="connsiteY28" fmla="*/ 248568 h 608344"/>
                <a:gd name="connsiteX29" fmla="*/ 441471 w 593263"/>
                <a:gd name="connsiteY29" fmla="*/ 247725 h 608344"/>
                <a:gd name="connsiteX30" fmla="*/ 441471 w 593263"/>
                <a:gd name="connsiteY30" fmla="*/ 44867 h 608344"/>
                <a:gd name="connsiteX31" fmla="*/ 485907 w 593263"/>
                <a:gd name="connsiteY31" fmla="*/ 44359 h 608344"/>
                <a:gd name="connsiteX32" fmla="*/ 533074 w 593263"/>
                <a:gd name="connsiteY32" fmla="*/ 44359 h 608344"/>
                <a:gd name="connsiteX33" fmla="*/ 548899 w 593263"/>
                <a:gd name="connsiteY33" fmla="*/ 60926 h 608344"/>
                <a:gd name="connsiteX34" fmla="*/ 547924 w 593263"/>
                <a:gd name="connsiteY34" fmla="*/ 67809 h 608344"/>
                <a:gd name="connsiteX35" fmla="*/ 533150 w 593263"/>
                <a:gd name="connsiteY35" fmla="*/ 136289 h 608344"/>
                <a:gd name="connsiteX36" fmla="*/ 530681 w 593263"/>
                <a:gd name="connsiteY36" fmla="*/ 143537 h 608344"/>
                <a:gd name="connsiteX37" fmla="*/ 548401 w 593263"/>
                <a:gd name="connsiteY37" fmla="*/ 60896 h 608344"/>
                <a:gd name="connsiteX38" fmla="*/ 544176 w 593263"/>
                <a:gd name="connsiteY38" fmla="*/ 49622 h 608344"/>
                <a:gd name="connsiteX39" fmla="*/ 533037 w 593263"/>
                <a:gd name="connsiteY39" fmla="*/ 44867 h 608344"/>
                <a:gd name="connsiteX40" fmla="*/ 486332 w 593263"/>
                <a:gd name="connsiteY40" fmla="*/ 44867 h 608344"/>
                <a:gd name="connsiteX41" fmla="*/ 486332 w 593263"/>
                <a:gd name="connsiteY41" fmla="*/ 212368 h 608344"/>
                <a:gd name="connsiteX42" fmla="*/ 530089 w 593263"/>
                <a:gd name="connsiteY42" fmla="*/ 145272 h 608344"/>
                <a:gd name="connsiteX43" fmla="*/ 528649 w 593263"/>
                <a:gd name="connsiteY43" fmla="*/ 149497 h 608344"/>
                <a:gd name="connsiteX44" fmla="*/ 502008 w 593263"/>
                <a:gd name="connsiteY44" fmla="*/ 190019 h 608344"/>
                <a:gd name="connsiteX45" fmla="*/ 485907 w 593263"/>
                <a:gd name="connsiteY45" fmla="*/ 213629 h 608344"/>
                <a:gd name="connsiteX46" fmla="*/ 151362 w 593263"/>
                <a:gd name="connsiteY46" fmla="*/ 44359 h 608344"/>
                <a:gd name="connsiteX47" fmla="*/ 220576 w 593263"/>
                <a:gd name="connsiteY47" fmla="*/ 44359 h 608344"/>
                <a:gd name="connsiteX48" fmla="*/ 264900 w 593263"/>
                <a:gd name="connsiteY48" fmla="*/ 44359 h 608344"/>
                <a:gd name="connsiteX49" fmla="*/ 328429 w 593263"/>
                <a:gd name="connsiteY49" fmla="*/ 44359 h 608344"/>
                <a:gd name="connsiteX50" fmla="*/ 372830 w 593263"/>
                <a:gd name="connsiteY50" fmla="*/ 44359 h 608344"/>
                <a:gd name="connsiteX51" fmla="*/ 442044 w 593263"/>
                <a:gd name="connsiteY51" fmla="*/ 44359 h 608344"/>
                <a:gd name="connsiteX52" fmla="*/ 442044 w 593263"/>
                <a:gd name="connsiteY52" fmla="*/ 247759 h 608344"/>
                <a:gd name="connsiteX53" fmla="*/ 441967 w 593263"/>
                <a:gd name="connsiteY53" fmla="*/ 248603 h 608344"/>
                <a:gd name="connsiteX54" fmla="*/ 430214 w 593263"/>
                <a:gd name="connsiteY54" fmla="*/ 303978 h 608344"/>
                <a:gd name="connsiteX55" fmla="*/ 302541 w 593263"/>
                <a:gd name="connsiteY55" fmla="*/ 386964 h 608344"/>
                <a:gd name="connsiteX56" fmla="*/ 290788 w 593263"/>
                <a:gd name="connsiteY56" fmla="*/ 386964 h 608344"/>
                <a:gd name="connsiteX57" fmla="*/ 163192 w 593263"/>
                <a:gd name="connsiteY57" fmla="*/ 303978 h 608344"/>
                <a:gd name="connsiteX58" fmla="*/ 151362 w 593263"/>
                <a:gd name="connsiteY58" fmla="*/ 248603 h 608344"/>
                <a:gd name="connsiteX59" fmla="*/ 151362 w 593263"/>
                <a:gd name="connsiteY59" fmla="*/ 247759 h 608344"/>
                <a:gd name="connsiteX60" fmla="*/ 60332 w 593263"/>
                <a:gd name="connsiteY60" fmla="*/ 44359 h 608344"/>
                <a:gd name="connsiteX61" fmla="*/ 107499 w 593263"/>
                <a:gd name="connsiteY61" fmla="*/ 44359 h 608344"/>
                <a:gd name="connsiteX62" fmla="*/ 107499 w 593263"/>
                <a:gd name="connsiteY62" fmla="*/ 213629 h 608344"/>
                <a:gd name="connsiteX63" fmla="*/ 89716 w 593263"/>
                <a:gd name="connsiteY63" fmla="*/ 187576 h 608344"/>
                <a:gd name="connsiteX64" fmla="*/ 64773 w 593263"/>
                <a:gd name="connsiteY64" fmla="*/ 149662 h 608344"/>
                <a:gd name="connsiteX65" fmla="*/ 63310 w 593263"/>
                <a:gd name="connsiteY65" fmla="*/ 145377 h 608344"/>
                <a:gd name="connsiteX66" fmla="*/ 106932 w 593263"/>
                <a:gd name="connsiteY66" fmla="*/ 212368 h 608344"/>
                <a:gd name="connsiteX67" fmla="*/ 106932 w 593263"/>
                <a:gd name="connsiteY67" fmla="*/ 44867 h 608344"/>
                <a:gd name="connsiteX68" fmla="*/ 60304 w 593263"/>
                <a:gd name="connsiteY68" fmla="*/ 44867 h 608344"/>
                <a:gd name="connsiteX69" fmla="*/ 49089 w 593263"/>
                <a:gd name="connsiteY69" fmla="*/ 49622 h 608344"/>
                <a:gd name="connsiteX70" fmla="*/ 44940 w 593263"/>
                <a:gd name="connsiteY70" fmla="*/ 60896 h 608344"/>
                <a:gd name="connsiteX71" fmla="*/ 62599 w 593263"/>
                <a:gd name="connsiteY71" fmla="*/ 143295 h 608344"/>
                <a:gd name="connsiteX72" fmla="*/ 60093 w 593263"/>
                <a:gd name="connsiteY72" fmla="*/ 135955 h 608344"/>
                <a:gd name="connsiteX73" fmla="*/ 45391 w 593263"/>
                <a:gd name="connsiteY73" fmla="*/ 67700 h 608344"/>
                <a:gd name="connsiteX74" fmla="*/ 44431 w 593263"/>
                <a:gd name="connsiteY74" fmla="*/ 60926 h 608344"/>
                <a:gd name="connsiteX75" fmla="*/ 60332 w 593263"/>
                <a:gd name="connsiteY75" fmla="*/ 44359 h 608344"/>
                <a:gd name="connsiteX76" fmla="*/ 485334 w 593263"/>
                <a:gd name="connsiteY76" fmla="*/ 43793 h 608344"/>
                <a:gd name="connsiteX77" fmla="*/ 485334 w 593263"/>
                <a:gd name="connsiteY77" fmla="*/ 214899 h 608344"/>
                <a:gd name="connsiteX78" fmla="*/ 486256 w 593263"/>
                <a:gd name="connsiteY78" fmla="*/ 213979 h 608344"/>
                <a:gd name="connsiteX79" fmla="*/ 502008 w 593263"/>
                <a:gd name="connsiteY79" fmla="*/ 190019 h 608344"/>
                <a:gd name="connsiteX80" fmla="*/ 527658 w 593263"/>
                <a:gd name="connsiteY80" fmla="*/ 152406 h 608344"/>
                <a:gd name="connsiteX81" fmla="*/ 528649 w 593263"/>
                <a:gd name="connsiteY81" fmla="*/ 149497 h 608344"/>
                <a:gd name="connsiteX82" fmla="*/ 531107 w 593263"/>
                <a:gd name="connsiteY82" fmla="*/ 145759 h 608344"/>
                <a:gd name="connsiteX83" fmla="*/ 533150 w 593263"/>
                <a:gd name="connsiteY83" fmla="*/ 136289 h 608344"/>
                <a:gd name="connsiteX84" fmla="*/ 541843 w 593263"/>
                <a:gd name="connsiteY84" fmla="*/ 110778 h 608344"/>
                <a:gd name="connsiteX85" fmla="*/ 547924 w 593263"/>
                <a:gd name="connsiteY85" fmla="*/ 67809 h 608344"/>
                <a:gd name="connsiteX86" fmla="*/ 549399 w 593263"/>
                <a:gd name="connsiteY86" fmla="*/ 60973 h 608344"/>
                <a:gd name="connsiteX87" fmla="*/ 544944 w 593263"/>
                <a:gd name="connsiteY87" fmla="*/ 48931 h 608344"/>
                <a:gd name="connsiteX88" fmla="*/ 533037 w 593263"/>
                <a:gd name="connsiteY88" fmla="*/ 43793 h 608344"/>
                <a:gd name="connsiteX89" fmla="*/ 150795 w 593263"/>
                <a:gd name="connsiteY89" fmla="*/ 43793 h 608344"/>
                <a:gd name="connsiteX90" fmla="*/ 150795 w 593263"/>
                <a:gd name="connsiteY90" fmla="*/ 247725 h 608344"/>
                <a:gd name="connsiteX91" fmla="*/ 150871 w 593263"/>
                <a:gd name="connsiteY91" fmla="*/ 248568 h 608344"/>
                <a:gd name="connsiteX92" fmla="*/ 162701 w 593263"/>
                <a:gd name="connsiteY92" fmla="*/ 304095 h 608344"/>
                <a:gd name="connsiteX93" fmla="*/ 290756 w 593263"/>
                <a:gd name="connsiteY93" fmla="*/ 387463 h 608344"/>
                <a:gd name="connsiteX94" fmla="*/ 302509 w 593263"/>
                <a:gd name="connsiteY94" fmla="*/ 387463 h 608344"/>
                <a:gd name="connsiteX95" fmla="*/ 430640 w 593263"/>
                <a:gd name="connsiteY95" fmla="*/ 304095 h 608344"/>
                <a:gd name="connsiteX96" fmla="*/ 442470 w 593263"/>
                <a:gd name="connsiteY96" fmla="*/ 248568 h 608344"/>
                <a:gd name="connsiteX97" fmla="*/ 442470 w 593263"/>
                <a:gd name="connsiteY97" fmla="*/ 43793 h 608344"/>
                <a:gd name="connsiteX98" fmla="*/ 60304 w 593263"/>
                <a:gd name="connsiteY98" fmla="*/ 43793 h 608344"/>
                <a:gd name="connsiteX99" fmla="*/ 48397 w 593263"/>
                <a:gd name="connsiteY99" fmla="*/ 48931 h 608344"/>
                <a:gd name="connsiteX100" fmla="*/ 43942 w 593263"/>
                <a:gd name="connsiteY100" fmla="*/ 60973 h 608344"/>
                <a:gd name="connsiteX101" fmla="*/ 45391 w 593263"/>
                <a:gd name="connsiteY101" fmla="*/ 67700 h 608344"/>
                <a:gd name="connsiteX102" fmla="*/ 51498 w 593263"/>
                <a:gd name="connsiteY102" fmla="*/ 110778 h 608344"/>
                <a:gd name="connsiteX103" fmla="*/ 60093 w 593263"/>
                <a:gd name="connsiteY103" fmla="*/ 135955 h 608344"/>
                <a:gd name="connsiteX104" fmla="*/ 62205 w 593263"/>
                <a:gd name="connsiteY104" fmla="*/ 145759 h 608344"/>
                <a:gd name="connsiteX105" fmla="*/ 64773 w 593263"/>
                <a:gd name="connsiteY105" fmla="*/ 149662 h 608344"/>
                <a:gd name="connsiteX106" fmla="*/ 65710 w 593263"/>
                <a:gd name="connsiteY106" fmla="*/ 152406 h 608344"/>
                <a:gd name="connsiteX107" fmla="*/ 89716 w 593263"/>
                <a:gd name="connsiteY107" fmla="*/ 187576 h 608344"/>
                <a:gd name="connsiteX108" fmla="*/ 107086 w 593263"/>
                <a:gd name="connsiteY108" fmla="*/ 213979 h 608344"/>
                <a:gd name="connsiteX109" fmla="*/ 108007 w 593263"/>
                <a:gd name="connsiteY109" fmla="*/ 214899 h 608344"/>
                <a:gd name="connsiteX110" fmla="*/ 108007 w 593263"/>
                <a:gd name="connsiteY110" fmla="*/ 43793 h 608344"/>
                <a:gd name="connsiteX111" fmla="*/ 60304 w 593263"/>
                <a:gd name="connsiteY111" fmla="*/ 997 h 608344"/>
                <a:gd name="connsiteX112" fmla="*/ 533037 w 593263"/>
                <a:gd name="connsiteY112" fmla="*/ 997 h 608344"/>
                <a:gd name="connsiteX113" fmla="*/ 575978 w 593263"/>
                <a:gd name="connsiteY113" fmla="*/ 19481 h 608344"/>
                <a:gd name="connsiteX114" fmla="*/ 592187 w 593263"/>
                <a:gd name="connsiteY114" fmla="*/ 63197 h 608344"/>
                <a:gd name="connsiteX115" fmla="*/ 559539 w 593263"/>
                <a:gd name="connsiteY115" fmla="*/ 185678 h 608344"/>
                <a:gd name="connsiteX116" fmla="*/ 496933 w 593263"/>
                <a:gd name="connsiteY116" fmla="*/ 262297 h 608344"/>
                <a:gd name="connsiteX117" fmla="*/ 483797 w 593263"/>
                <a:gd name="connsiteY117" fmla="*/ 272650 h 608344"/>
                <a:gd name="connsiteX118" fmla="*/ 483644 w 593263"/>
                <a:gd name="connsiteY118" fmla="*/ 272727 h 608344"/>
                <a:gd name="connsiteX119" fmla="*/ 483567 w 593263"/>
                <a:gd name="connsiteY119" fmla="*/ 272957 h 608344"/>
                <a:gd name="connsiteX120" fmla="*/ 470969 w 593263"/>
                <a:gd name="connsiteY120" fmla="*/ 318821 h 608344"/>
                <a:gd name="connsiteX121" fmla="*/ 431792 w 593263"/>
                <a:gd name="connsiteY121" fmla="*/ 376802 h 608344"/>
                <a:gd name="connsiteX122" fmla="*/ 373718 w 593263"/>
                <a:gd name="connsiteY122" fmla="*/ 415917 h 608344"/>
                <a:gd name="connsiteX123" fmla="*/ 318563 w 593263"/>
                <a:gd name="connsiteY123" fmla="*/ 429568 h 608344"/>
                <a:gd name="connsiteX124" fmla="*/ 318103 w 593263"/>
                <a:gd name="connsiteY124" fmla="*/ 429568 h 608344"/>
                <a:gd name="connsiteX125" fmla="*/ 318103 w 593263"/>
                <a:gd name="connsiteY125" fmla="*/ 473438 h 608344"/>
                <a:gd name="connsiteX126" fmla="*/ 318487 w 593263"/>
                <a:gd name="connsiteY126" fmla="*/ 473438 h 608344"/>
                <a:gd name="connsiteX127" fmla="*/ 370722 w 593263"/>
                <a:gd name="connsiteY127" fmla="*/ 494069 h 608344"/>
                <a:gd name="connsiteX128" fmla="*/ 409438 w 593263"/>
                <a:gd name="connsiteY128" fmla="*/ 564014 h 608344"/>
                <a:gd name="connsiteX129" fmla="*/ 409438 w 593263"/>
                <a:gd name="connsiteY129" fmla="*/ 607270 h 608344"/>
                <a:gd name="connsiteX130" fmla="*/ 183903 w 593263"/>
                <a:gd name="connsiteY130" fmla="*/ 607270 h 608344"/>
                <a:gd name="connsiteX131" fmla="*/ 183903 w 593263"/>
                <a:gd name="connsiteY131" fmla="*/ 564014 h 608344"/>
                <a:gd name="connsiteX132" fmla="*/ 222542 w 593263"/>
                <a:gd name="connsiteY132" fmla="*/ 494069 h 608344"/>
                <a:gd name="connsiteX133" fmla="*/ 274778 w 593263"/>
                <a:gd name="connsiteY133" fmla="*/ 473438 h 608344"/>
                <a:gd name="connsiteX134" fmla="*/ 275239 w 593263"/>
                <a:gd name="connsiteY134" fmla="*/ 473438 h 608344"/>
                <a:gd name="connsiteX135" fmla="*/ 275239 w 593263"/>
                <a:gd name="connsiteY135" fmla="*/ 429568 h 608344"/>
                <a:gd name="connsiteX136" fmla="*/ 274778 w 593263"/>
                <a:gd name="connsiteY136" fmla="*/ 429568 h 608344"/>
                <a:gd name="connsiteX137" fmla="*/ 219623 w 593263"/>
                <a:gd name="connsiteY137" fmla="*/ 415917 h 608344"/>
                <a:gd name="connsiteX138" fmla="*/ 161549 w 593263"/>
                <a:gd name="connsiteY138" fmla="*/ 376802 h 608344"/>
                <a:gd name="connsiteX139" fmla="*/ 122372 w 593263"/>
                <a:gd name="connsiteY139" fmla="*/ 318821 h 608344"/>
                <a:gd name="connsiteX140" fmla="*/ 109697 w 593263"/>
                <a:gd name="connsiteY140" fmla="*/ 272957 h 608344"/>
                <a:gd name="connsiteX141" fmla="*/ 109697 w 593263"/>
                <a:gd name="connsiteY141" fmla="*/ 272727 h 608344"/>
                <a:gd name="connsiteX142" fmla="*/ 109544 w 593263"/>
                <a:gd name="connsiteY142" fmla="*/ 272650 h 608344"/>
                <a:gd name="connsiteX143" fmla="*/ 96331 w 593263"/>
                <a:gd name="connsiteY143" fmla="*/ 262297 h 608344"/>
                <a:gd name="connsiteX144" fmla="*/ 33802 w 593263"/>
                <a:gd name="connsiteY144" fmla="*/ 185678 h 608344"/>
                <a:gd name="connsiteX145" fmla="*/ 1155 w 593263"/>
                <a:gd name="connsiteY145" fmla="*/ 63197 h 608344"/>
                <a:gd name="connsiteX146" fmla="*/ 17286 w 593263"/>
                <a:gd name="connsiteY146" fmla="*/ 19481 h 608344"/>
                <a:gd name="connsiteX147" fmla="*/ 60304 w 593263"/>
                <a:gd name="connsiteY147" fmla="*/ 997 h 608344"/>
                <a:gd name="connsiteX148" fmla="*/ 60332 w 593263"/>
                <a:gd name="connsiteY148" fmla="*/ 565 h 608344"/>
                <a:gd name="connsiteX149" fmla="*/ 16930 w 593263"/>
                <a:gd name="connsiteY149" fmla="*/ 19126 h 608344"/>
                <a:gd name="connsiteX150" fmla="*/ 644 w 593263"/>
                <a:gd name="connsiteY150" fmla="*/ 63226 h 608344"/>
                <a:gd name="connsiteX151" fmla="*/ 33369 w 593263"/>
                <a:gd name="connsiteY151" fmla="*/ 185941 h 608344"/>
                <a:gd name="connsiteX152" fmla="*/ 96053 w 593263"/>
                <a:gd name="connsiteY152" fmla="*/ 262715 h 608344"/>
                <a:gd name="connsiteX153" fmla="*/ 109266 w 593263"/>
                <a:gd name="connsiteY153" fmla="*/ 273069 h 608344"/>
                <a:gd name="connsiteX154" fmla="*/ 121941 w 593263"/>
                <a:gd name="connsiteY154" fmla="*/ 319011 h 608344"/>
                <a:gd name="connsiteX155" fmla="*/ 161195 w 593263"/>
                <a:gd name="connsiteY155" fmla="*/ 377224 h 608344"/>
                <a:gd name="connsiteX156" fmla="*/ 219424 w 593263"/>
                <a:gd name="connsiteY156" fmla="*/ 416416 h 608344"/>
                <a:gd name="connsiteX157" fmla="*/ 274733 w 593263"/>
                <a:gd name="connsiteY157" fmla="*/ 430068 h 608344"/>
                <a:gd name="connsiteX158" fmla="*/ 274733 w 593263"/>
                <a:gd name="connsiteY158" fmla="*/ 473018 h 608344"/>
                <a:gd name="connsiteX159" fmla="*/ 222343 w 593263"/>
                <a:gd name="connsiteY159" fmla="*/ 493649 h 608344"/>
                <a:gd name="connsiteX160" fmla="*/ 183396 w 593263"/>
                <a:gd name="connsiteY160" fmla="*/ 564057 h 608344"/>
                <a:gd name="connsiteX161" fmla="*/ 183396 w 593263"/>
                <a:gd name="connsiteY161" fmla="*/ 607851 h 608344"/>
                <a:gd name="connsiteX162" fmla="*/ 227259 w 593263"/>
                <a:gd name="connsiteY162" fmla="*/ 607851 h 608344"/>
                <a:gd name="connsiteX163" fmla="*/ 366070 w 593263"/>
                <a:gd name="connsiteY163" fmla="*/ 607851 h 608344"/>
                <a:gd name="connsiteX164" fmla="*/ 409934 w 593263"/>
                <a:gd name="connsiteY164" fmla="*/ 607851 h 608344"/>
                <a:gd name="connsiteX165" fmla="*/ 409934 w 593263"/>
                <a:gd name="connsiteY165" fmla="*/ 564057 h 608344"/>
                <a:gd name="connsiteX166" fmla="*/ 371064 w 593263"/>
                <a:gd name="connsiteY166" fmla="*/ 493649 h 608344"/>
                <a:gd name="connsiteX167" fmla="*/ 318596 w 593263"/>
                <a:gd name="connsiteY167" fmla="*/ 473018 h 608344"/>
                <a:gd name="connsiteX168" fmla="*/ 318596 w 593263"/>
                <a:gd name="connsiteY168" fmla="*/ 430068 h 608344"/>
                <a:gd name="connsiteX169" fmla="*/ 373906 w 593263"/>
                <a:gd name="connsiteY169" fmla="*/ 416416 h 608344"/>
                <a:gd name="connsiteX170" fmla="*/ 432211 w 593263"/>
                <a:gd name="connsiteY170" fmla="*/ 377224 h 608344"/>
                <a:gd name="connsiteX171" fmla="*/ 471466 w 593263"/>
                <a:gd name="connsiteY171" fmla="*/ 319011 h 608344"/>
                <a:gd name="connsiteX172" fmla="*/ 484141 w 593263"/>
                <a:gd name="connsiteY172" fmla="*/ 273069 h 608344"/>
                <a:gd name="connsiteX173" fmla="*/ 497353 w 593263"/>
                <a:gd name="connsiteY173" fmla="*/ 262715 h 608344"/>
                <a:gd name="connsiteX174" fmla="*/ 560037 w 593263"/>
                <a:gd name="connsiteY174" fmla="*/ 185941 h 608344"/>
                <a:gd name="connsiteX175" fmla="*/ 592762 w 593263"/>
                <a:gd name="connsiteY175" fmla="*/ 63226 h 608344"/>
                <a:gd name="connsiteX176" fmla="*/ 576400 w 593263"/>
                <a:gd name="connsiteY176" fmla="*/ 19126 h 608344"/>
                <a:gd name="connsiteX177" fmla="*/ 533074 w 593263"/>
                <a:gd name="connsiteY177" fmla="*/ 565 h 608344"/>
                <a:gd name="connsiteX178" fmla="*/ 485907 w 593263"/>
                <a:gd name="connsiteY178" fmla="*/ 565 h 608344"/>
                <a:gd name="connsiteX179" fmla="*/ 442044 w 593263"/>
                <a:gd name="connsiteY179" fmla="*/ 565 h 608344"/>
                <a:gd name="connsiteX180" fmla="*/ 372830 w 593263"/>
                <a:gd name="connsiteY180" fmla="*/ 565 h 608344"/>
                <a:gd name="connsiteX181" fmla="*/ 335036 w 593263"/>
                <a:gd name="connsiteY181" fmla="*/ 565 h 608344"/>
                <a:gd name="connsiteX182" fmla="*/ 258294 w 593263"/>
                <a:gd name="connsiteY182" fmla="*/ 565 h 608344"/>
                <a:gd name="connsiteX183" fmla="*/ 220576 w 593263"/>
                <a:gd name="connsiteY183" fmla="*/ 565 h 608344"/>
                <a:gd name="connsiteX184" fmla="*/ 151362 w 593263"/>
                <a:gd name="connsiteY184" fmla="*/ 565 h 608344"/>
                <a:gd name="connsiteX185" fmla="*/ 107499 w 593263"/>
                <a:gd name="connsiteY185" fmla="*/ 565 h 608344"/>
                <a:gd name="connsiteX186" fmla="*/ 60304 w 593263"/>
                <a:gd name="connsiteY186" fmla="*/ 0 h 608344"/>
                <a:gd name="connsiteX187" fmla="*/ 533037 w 593263"/>
                <a:gd name="connsiteY187" fmla="*/ 0 h 608344"/>
                <a:gd name="connsiteX188" fmla="*/ 576746 w 593263"/>
                <a:gd name="connsiteY188" fmla="*/ 18790 h 608344"/>
                <a:gd name="connsiteX189" fmla="*/ 593185 w 593263"/>
                <a:gd name="connsiteY189" fmla="*/ 63273 h 608344"/>
                <a:gd name="connsiteX190" fmla="*/ 560384 w 593263"/>
                <a:gd name="connsiteY190" fmla="*/ 186139 h 608344"/>
                <a:gd name="connsiteX191" fmla="*/ 497624 w 593263"/>
                <a:gd name="connsiteY191" fmla="*/ 263064 h 608344"/>
                <a:gd name="connsiteX192" fmla="*/ 484566 w 593263"/>
                <a:gd name="connsiteY192" fmla="*/ 273341 h 608344"/>
                <a:gd name="connsiteX193" fmla="*/ 471891 w 593263"/>
                <a:gd name="connsiteY193" fmla="*/ 319204 h 608344"/>
                <a:gd name="connsiteX194" fmla="*/ 432560 w 593263"/>
                <a:gd name="connsiteY194" fmla="*/ 377492 h 608344"/>
                <a:gd name="connsiteX195" fmla="*/ 374102 w 593263"/>
                <a:gd name="connsiteY195" fmla="*/ 416837 h 608344"/>
                <a:gd name="connsiteX196" fmla="*/ 319101 w 593263"/>
                <a:gd name="connsiteY196" fmla="*/ 430565 h 608344"/>
                <a:gd name="connsiteX197" fmla="*/ 319101 w 593263"/>
                <a:gd name="connsiteY197" fmla="*/ 472517 h 608344"/>
                <a:gd name="connsiteX198" fmla="*/ 371337 w 593263"/>
                <a:gd name="connsiteY198" fmla="*/ 493225 h 608344"/>
                <a:gd name="connsiteX199" fmla="*/ 410437 w 593263"/>
                <a:gd name="connsiteY199" fmla="*/ 564014 h 608344"/>
                <a:gd name="connsiteX200" fmla="*/ 410437 w 593263"/>
                <a:gd name="connsiteY200" fmla="*/ 608344 h 608344"/>
                <a:gd name="connsiteX201" fmla="*/ 182904 w 593263"/>
                <a:gd name="connsiteY201" fmla="*/ 608344 h 608344"/>
                <a:gd name="connsiteX202" fmla="*/ 182904 w 593263"/>
                <a:gd name="connsiteY202" fmla="*/ 564014 h 608344"/>
                <a:gd name="connsiteX203" fmla="*/ 222004 w 593263"/>
                <a:gd name="connsiteY203" fmla="*/ 493225 h 608344"/>
                <a:gd name="connsiteX204" fmla="*/ 274240 w 593263"/>
                <a:gd name="connsiteY204" fmla="*/ 472517 h 608344"/>
                <a:gd name="connsiteX205" fmla="*/ 274240 w 593263"/>
                <a:gd name="connsiteY205" fmla="*/ 430565 h 608344"/>
                <a:gd name="connsiteX206" fmla="*/ 219239 w 593263"/>
                <a:gd name="connsiteY206" fmla="*/ 416837 h 608344"/>
                <a:gd name="connsiteX207" fmla="*/ 160781 w 593263"/>
                <a:gd name="connsiteY207" fmla="*/ 377492 h 608344"/>
                <a:gd name="connsiteX208" fmla="*/ 121450 w 593263"/>
                <a:gd name="connsiteY208" fmla="*/ 319204 h 608344"/>
                <a:gd name="connsiteX209" fmla="*/ 108699 w 593263"/>
                <a:gd name="connsiteY209" fmla="*/ 273341 h 608344"/>
                <a:gd name="connsiteX210" fmla="*/ 95717 w 593263"/>
                <a:gd name="connsiteY210" fmla="*/ 263064 h 608344"/>
                <a:gd name="connsiteX211" fmla="*/ 32880 w 593263"/>
                <a:gd name="connsiteY211" fmla="*/ 186139 h 608344"/>
                <a:gd name="connsiteX212" fmla="*/ 79 w 593263"/>
                <a:gd name="connsiteY212" fmla="*/ 63273 h 608344"/>
                <a:gd name="connsiteX213" fmla="*/ 16595 w 593263"/>
                <a:gd name="connsiteY213" fmla="*/ 18790 h 608344"/>
                <a:gd name="connsiteX214" fmla="*/ 60304 w 593263"/>
                <a:gd name="connsiteY214" fmla="*/ 0 h 60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</a:cxnLst>
              <a:rect l="l" t="t" r="r" b="b"/>
              <a:pathLst>
                <a:path w="593263" h="608344">
                  <a:moveTo>
                    <a:pt x="289142" y="515850"/>
                  </a:moveTo>
                  <a:cubicBezTo>
                    <a:pt x="254421" y="518458"/>
                    <a:pt x="228150" y="538935"/>
                    <a:pt x="227765" y="563478"/>
                  </a:cubicBezTo>
                  <a:lnTo>
                    <a:pt x="365576" y="563478"/>
                  </a:lnTo>
                  <a:cubicBezTo>
                    <a:pt x="365192" y="538935"/>
                    <a:pt x="338920" y="518458"/>
                    <a:pt x="304122" y="515850"/>
                  </a:cubicBezTo>
                  <a:close/>
                  <a:moveTo>
                    <a:pt x="289175" y="515431"/>
                  </a:moveTo>
                  <a:lnTo>
                    <a:pt x="304155" y="515431"/>
                  </a:lnTo>
                  <a:cubicBezTo>
                    <a:pt x="338953" y="518039"/>
                    <a:pt x="366070" y="538824"/>
                    <a:pt x="366070" y="564057"/>
                  </a:cubicBezTo>
                  <a:lnTo>
                    <a:pt x="227259" y="564057"/>
                  </a:lnTo>
                  <a:cubicBezTo>
                    <a:pt x="227259" y="538824"/>
                    <a:pt x="254376" y="518039"/>
                    <a:pt x="289175" y="515431"/>
                  </a:cubicBezTo>
                  <a:close/>
                  <a:moveTo>
                    <a:pt x="289142" y="514853"/>
                  </a:moveTo>
                  <a:cubicBezTo>
                    <a:pt x="253576" y="517537"/>
                    <a:pt x="226767" y="538705"/>
                    <a:pt x="226767" y="564014"/>
                  </a:cubicBezTo>
                  <a:lnTo>
                    <a:pt x="226767" y="564475"/>
                  </a:lnTo>
                  <a:lnTo>
                    <a:pt x="366574" y="564475"/>
                  </a:lnTo>
                  <a:lnTo>
                    <a:pt x="366574" y="564014"/>
                  </a:lnTo>
                  <a:cubicBezTo>
                    <a:pt x="366574" y="538705"/>
                    <a:pt x="339765" y="517537"/>
                    <a:pt x="304122" y="514853"/>
                  </a:cubicBezTo>
                  <a:close/>
                  <a:moveTo>
                    <a:pt x="530681" y="143537"/>
                  </a:moveTo>
                  <a:lnTo>
                    <a:pt x="530416" y="144771"/>
                  </a:lnTo>
                  <a:lnTo>
                    <a:pt x="530089" y="145272"/>
                  </a:lnTo>
                  <a:close/>
                  <a:moveTo>
                    <a:pt x="62599" y="143295"/>
                  </a:moveTo>
                  <a:lnTo>
                    <a:pt x="63310" y="145377"/>
                  </a:lnTo>
                  <a:lnTo>
                    <a:pt x="62916" y="144771"/>
                  </a:lnTo>
                  <a:close/>
                  <a:moveTo>
                    <a:pt x="151870" y="44867"/>
                  </a:moveTo>
                  <a:lnTo>
                    <a:pt x="151870" y="247725"/>
                  </a:lnTo>
                  <a:lnTo>
                    <a:pt x="151870" y="248568"/>
                  </a:lnTo>
                  <a:cubicBezTo>
                    <a:pt x="151947" y="267742"/>
                    <a:pt x="155941" y="286302"/>
                    <a:pt x="163623" y="303712"/>
                  </a:cubicBezTo>
                  <a:cubicBezTo>
                    <a:pt x="185900" y="353947"/>
                    <a:pt x="235754" y="386466"/>
                    <a:pt x="290756" y="386466"/>
                  </a:cubicBezTo>
                  <a:lnTo>
                    <a:pt x="302509" y="386466"/>
                  </a:lnTo>
                  <a:cubicBezTo>
                    <a:pt x="357510" y="386466"/>
                    <a:pt x="407441" y="353947"/>
                    <a:pt x="429718" y="303712"/>
                  </a:cubicBezTo>
                  <a:cubicBezTo>
                    <a:pt x="437400" y="286302"/>
                    <a:pt x="441317" y="267742"/>
                    <a:pt x="441471" y="248568"/>
                  </a:cubicBezTo>
                  <a:lnTo>
                    <a:pt x="441471" y="247725"/>
                  </a:lnTo>
                  <a:lnTo>
                    <a:pt x="441471" y="44867"/>
                  </a:lnTo>
                  <a:close/>
                  <a:moveTo>
                    <a:pt x="485907" y="44359"/>
                  </a:moveTo>
                  <a:lnTo>
                    <a:pt x="533074" y="44359"/>
                  </a:lnTo>
                  <a:cubicBezTo>
                    <a:pt x="542139" y="44359"/>
                    <a:pt x="549360" y="51952"/>
                    <a:pt x="548899" y="60926"/>
                  </a:cubicBezTo>
                  <a:lnTo>
                    <a:pt x="547924" y="67809"/>
                  </a:lnTo>
                  <a:lnTo>
                    <a:pt x="533150" y="136289"/>
                  </a:lnTo>
                  <a:lnTo>
                    <a:pt x="530681" y="143537"/>
                  </a:lnTo>
                  <a:lnTo>
                    <a:pt x="548401" y="60896"/>
                  </a:lnTo>
                  <a:cubicBezTo>
                    <a:pt x="548554" y="56678"/>
                    <a:pt x="547095" y="52689"/>
                    <a:pt x="544176" y="49622"/>
                  </a:cubicBezTo>
                  <a:cubicBezTo>
                    <a:pt x="541257" y="46554"/>
                    <a:pt x="537262" y="44867"/>
                    <a:pt x="533037" y="44867"/>
                  </a:cubicBezTo>
                  <a:lnTo>
                    <a:pt x="486332" y="44867"/>
                  </a:lnTo>
                  <a:lnTo>
                    <a:pt x="486332" y="212368"/>
                  </a:lnTo>
                  <a:lnTo>
                    <a:pt x="530089" y="145272"/>
                  </a:lnTo>
                  <a:lnTo>
                    <a:pt x="528649" y="149497"/>
                  </a:lnTo>
                  <a:lnTo>
                    <a:pt x="502008" y="190019"/>
                  </a:lnTo>
                  <a:lnTo>
                    <a:pt x="485907" y="213629"/>
                  </a:lnTo>
                  <a:close/>
                  <a:moveTo>
                    <a:pt x="151362" y="44359"/>
                  </a:moveTo>
                  <a:lnTo>
                    <a:pt x="220576" y="44359"/>
                  </a:lnTo>
                  <a:lnTo>
                    <a:pt x="264900" y="44359"/>
                  </a:lnTo>
                  <a:lnTo>
                    <a:pt x="328429" y="44359"/>
                  </a:lnTo>
                  <a:lnTo>
                    <a:pt x="372830" y="44359"/>
                  </a:lnTo>
                  <a:lnTo>
                    <a:pt x="442044" y="44359"/>
                  </a:lnTo>
                  <a:lnTo>
                    <a:pt x="442044" y="247759"/>
                  </a:lnTo>
                  <a:cubicBezTo>
                    <a:pt x="442044" y="248066"/>
                    <a:pt x="441967" y="248373"/>
                    <a:pt x="441967" y="248603"/>
                  </a:cubicBezTo>
                  <a:cubicBezTo>
                    <a:pt x="441890" y="268314"/>
                    <a:pt x="437665" y="287028"/>
                    <a:pt x="430214" y="303978"/>
                  </a:cubicBezTo>
                  <a:cubicBezTo>
                    <a:pt x="408551" y="352834"/>
                    <a:pt x="359541" y="386964"/>
                    <a:pt x="302541" y="386964"/>
                  </a:cubicBezTo>
                  <a:lnTo>
                    <a:pt x="290788" y="386964"/>
                  </a:lnTo>
                  <a:cubicBezTo>
                    <a:pt x="233789" y="386964"/>
                    <a:pt x="184855" y="352834"/>
                    <a:pt x="163192" y="303978"/>
                  </a:cubicBezTo>
                  <a:cubicBezTo>
                    <a:pt x="155741" y="287028"/>
                    <a:pt x="151516" y="268314"/>
                    <a:pt x="151362" y="248603"/>
                  </a:cubicBezTo>
                  <a:cubicBezTo>
                    <a:pt x="151362" y="248373"/>
                    <a:pt x="151362" y="248066"/>
                    <a:pt x="151362" y="247759"/>
                  </a:cubicBezTo>
                  <a:close/>
                  <a:moveTo>
                    <a:pt x="60332" y="44359"/>
                  </a:moveTo>
                  <a:lnTo>
                    <a:pt x="107499" y="44359"/>
                  </a:lnTo>
                  <a:lnTo>
                    <a:pt x="107499" y="213629"/>
                  </a:lnTo>
                  <a:lnTo>
                    <a:pt x="89716" y="187576"/>
                  </a:lnTo>
                  <a:lnTo>
                    <a:pt x="64773" y="149662"/>
                  </a:lnTo>
                  <a:lnTo>
                    <a:pt x="63310" y="145377"/>
                  </a:lnTo>
                  <a:lnTo>
                    <a:pt x="106932" y="212368"/>
                  </a:lnTo>
                  <a:lnTo>
                    <a:pt x="106932" y="44867"/>
                  </a:lnTo>
                  <a:lnTo>
                    <a:pt x="60304" y="44867"/>
                  </a:lnTo>
                  <a:cubicBezTo>
                    <a:pt x="56002" y="44867"/>
                    <a:pt x="52084" y="46554"/>
                    <a:pt x="49089" y="49622"/>
                  </a:cubicBezTo>
                  <a:cubicBezTo>
                    <a:pt x="46246" y="52689"/>
                    <a:pt x="44710" y="56678"/>
                    <a:pt x="44940" y="60896"/>
                  </a:cubicBezTo>
                  <a:lnTo>
                    <a:pt x="62599" y="143295"/>
                  </a:lnTo>
                  <a:lnTo>
                    <a:pt x="60093" y="135955"/>
                  </a:lnTo>
                  <a:lnTo>
                    <a:pt x="45391" y="67700"/>
                  </a:lnTo>
                  <a:lnTo>
                    <a:pt x="44431" y="60926"/>
                  </a:lnTo>
                  <a:cubicBezTo>
                    <a:pt x="43970" y="51952"/>
                    <a:pt x="51268" y="44359"/>
                    <a:pt x="60332" y="44359"/>
                  </a:cubicBezTo>
                  <a:close/>
                  <a:moveTo>
                    <a:pt x="485334" y="43793"/>
                  </a:moveTo>
                  <a:lnTo>
                    <a:pt x="485334" y="214899"/>
                  </a:lnTo>
                  <a:lnTo>
                    <a:pt x="486256" y="213979"/>
                  </a:lnTo>
                  <a:lnTo>
                    <a:pt x="502008" y="190019"/>
                  </a:lnTo>
                  <a:lnTo>
                    <a:pt x="527658" y="152406"/>
                  </a:lnTo>
                  <a:lnTo>
                    <a:pt x="528649" y="149497"/>
                  </a:lnTo>
                  <a:lnTo>
                    <a:pt x="531107" y="145759"/>
                  </a:lnTo>
                  <a:lnTo>
                    <a:pt x="533150" y="136289"/>
                  </a:lnTo>
                  <a:lnTo>
                    <a:pt x="541843" y="110778"/>
                  </a:lnTo>
                  <a:lnTo>
                    <a:pt x="547924" y="67809"/>
                  </a:lnTo>
                  <a:lnTo>
                    <a:pt x="549399" y="60973"/>
                  </a:lnTo>
                  <a:cubicBezTo>
                    <a:pt x="549630" y="56448"/>
                    <a:pt x="548017" y="52229"/>
                    <a:pt x="544944" y="48931"/>
                  </a:cubicBezTo>
                  <a:cubicBezTo>
                    <a:pt x="541794" y="45634"/>
                    <a:pt x="537569" y="43793"/>
                    <a:pt x="533037" y="43793"/>
                  </a:cubicBezTo>
                  <a:close/>
                  <a:moveTo>
                    <a:pt x="150795" y="43793"/>
                  </a:moveTo>
                  <a:lnTo>
                    <a:pt x="150795" y="247725"/>
                  </a:lnTo>
                  <a:lnTo>
                    <a:pt x="150871" y="248568"/>
                  </a:lnTo>
                  <a:cubicBezTo>
                    <a:pt x="150948" y="267895"/>
                    <a:pt x="154943" y="286609"/>
                    <a:pt x="162701" y="304095"/>
                  </a:cubicBezTo>
                  <a:cubicBezTo>
                    <a:pt x="185055" y="354714"/>
                    <a:pt x="235370" y="387463"/>
                    <a:pt x="290756" y="387463"/>
                  </a:cubicBezTo>
                  <a:lnTo>
                    <a:pt x="302509" y="387463"/>
                  </a:lnTo>
                  <a:cubicBezTo>
                    <a:pt x="357971" y="387463"/>
                    <a:pt x="408209" y="354714"/>
                    <a:pt x="430640" y="304095"/>
                  </a:cubicBezTo>
                  <a:cubicBezTo>
                    <a:pt x="438398" y="286609"/>
                    <a:pt x="442393" y="267895"/>
                    <a:pt x="442470" y="248568"/>
                  </a:cubicBezTo>
                  <a:lnTo>
                    <a:pt x="442470" y="43793"/>
                  </a:lnTo>
                  <a:close/>
                  <a:moveTo>
                    <a:pt x="60304" y="43793"/>
                  </a:moveTo>
                  <a:cubicBezTo>
                    <a:pt x="55772" y="43793"/>
                    <a:pt x="51547" y="45634"/>
                    <a:pt x="48397" y="48931"/>
                  </a:cubicBezTo>
                  <a:cubicBezTo>
                    <a:pt x="45248" y="52229"/>
                    <a:pt x="43711" y="56448"/>
                    <a:pt x="43942" y="60973"/>
                  </a:cubicBezTo>
                  <a:lnTo>
                    <a:pt x="45391" y="67700"/>
                  </a:lnTo>
                  <a:lnTo>
                    <a:pt x="51498" y="110778"/>
                  </a:lnTo>
                  <a:lnTo>
                    <a:pt x="60093" y="135955"/>
                  </a:lnTo>
                  <a:lnTo>
                    <a:pt x="62205" y="145759"/>
                  </a:lnTo>
                  <a:lnTo>
                    <a:pt x="64773" y="149662"/>
                  </a:lnTo>
                  <a:lnTo>
                    <a:pt x="65710" y="152406"/>
                  </a:lnTo>
                  <a:lnTo>
                    <a:pt x="89716" y="187576"/>
                  </a:lnTo>
                  <a:lnTo>
                    <a:pt x="107086" y="213979"/>
                  </a:lnTo>
                  <a:lnTo>
                    <a:pt x="108007" y="214899"/>
                  </a:lnTo>
                  <a:lnTo>
                    <a:pt x="108007" y="43793"/>
                  </a:lnTo>
                  <a:close/>
                  <a:moveTo>
                    <a:pt x="60304" y="997"/>
                  </a:moveTo>
                  <a:lnTo>
                    <a:pt x="533037" y="997"/>
                  </a:lnTo>
                  <a:cubicBezTo>
                    <a:pt x="549169" y="997"/>
                    <a:pt x="564840" y="7746"/>
                    <a:pt x="575978" y="19481"/>
                  </a:cubicBezTo>
                  <a:cubicBezTo>
                    <a:pt x="587117" y="31138"/>
                    <a:pt x="593032" y="47091"/>
                    <a:pt x="592187" y="63197"/>
                  </a:cubicBezTo>
                  <a:cubicBezTo>
                    <a:pt x="589805" y="108370"/>
                    <a:pt x="578820" y="149555"/>
                    <a:pt x="559539" y="185678"/>
                  </a:cubicBezTo>
                  <a:cubicBezTo>
                    <a:pt x="543868" y="214976"/>
                    <a:pt x="522821" y="240745"/>
                    <a:pt x="496933" y="262297"/>
                  </a:cubicBezTo>
                  <a:cubicBezTo>
                    <a:pt x="492708" y="265825"/>
                    <a:pt x="488330" y="269353"/>
                    <a:pt x="483797" y="272650"/>
                  </a:cubicBezTo>
                  <a:lnTo>
                    <a:pt x="483644" y="272727"/>
                  </a:lnTo>
                  <a:lnTo>
                    <a:pt x="483567" y="272957"/>
                  </a:lnTo>
                  <a:cubicBezTo>
                    <a:pt x="481416" y="288680"/>
                    <a:pt x="477191" y="304172"/>
                    <a:pt x="470969" y="318821"/>
                  </a:cubicBezTo>
                  <a:cubicBezTo>
                    <a:pt x="461751" y="340525"/>
                    <a:pt x="448538" y="360083"/>
                    <a:pt x="431792" y="376802"/>
                  </a:cubicBezTo>
                  <a:cubicBezTo>
                    <a:pt x="415046" y="393522"/>
                    <a:pt x="395458" y="406713"/>
                    <a:pt x="373718" y="415917"/>
                  </a:cubicBezTo>
                  <a:cubicBezTo>
                    <a:pt x="356127" y="423279"/>
                    <a:pt x="337614" y="427881"/>
                    <a:pt x="318563" y="429568"/>
                  </a:cubicBezTo>
                  <a:lnTo>
                    <a:pt x="318103" y="429568"/>
                  </a:lnTo>
                  <a:lnTo>
                    <a:pt x="318103" y="473438"/>
                  </a:lnTo>
                  <a:lnTo>
                    <a:pt x="318487" y="473438"/>
                  </a:lnTo>
                  <a:cubicBezTo>
                    <a:pt x="337921" y="476506"/>
                    <a:pt x="355973" y="483638"/>
                    <a:pt x="370722" y="494069"/>
                  </a:cubicBezTo>
                  <a:cubicBezTo>
                    <a:pt x="395304" y="511325"/>
                    <a:pt x="409438" y="536864"/>
                    <a:pt x="409438" y="564014"/>
                  </a:cubicBezTo>
                  <a:lnTo>
                    <a:pt x="409438" y="607270"/>
                  </a:lnTo>
                  <a:lnTo>
                    <a:pt x="183903" y="607270"/>
                  </a:lnTo>
                  <a:lnTo>
                    <a:pt x="183903" y="564014"/>
                  </a:lnTo>
                  <a:cubicBezTo>
                    <a:pt x="183903" y="536864"/>
                    <a:pt x="197960" y="511325"/>
                    <a:pt x="222542" y="494069"/>
                  </a:cubicBezTo>
                  <a:cubicBezTo>
                    <a:pt x="237291" y="483638"/>
                    <a:pt x="255343" y="476506"/>
                    <a:pt x="274778" y="473438"/>
                  </a:cubicBezTo>
                  <a:lnTo>
                    <a:pt x="275239" y="473438"/>
                  </a:lnTo>
                  <a:lnTo>
                    <a:pt x="275239" y="429568"/>
                  </a:lnTo>
                  <a:lnTo>
                    <a:pt x="274778" y="429568"/>
                  </a:lnTo>
                  <a:cubicBezTo>
                    <a:pt x="255727" y="427881"/>
                    <a:pt x="237214" y="423279"/>
                    <a:pt x="219623" y="415917"/>
                  </a:cubicBezTo>
                  <a:cubicBezTo>
                    <a:pt x="197807" y="406713"/>
                    <a:pt x="178295" y="393522"/>
                    <a:pt x="161549" y="376802"/>
                  </a:cubicBezTo>
                  <a:cubicBezTo>
                    <a:pt x="144726" y="360083"/>
                    <a:pt x="131590" y="340525"/>
                    <a:pt x="122372" y="318821"/>
                  </a:cubicBezTo>
                  <a:cubicBezTo>
                    <a:pt x="116150" y="304095"/>
                    <a:pt x="111925" y="288680"/>
                    <a:pt x="109697" y="272957"/>
                  </a:cubicBezTo>
                  <a:lnTo>
                    <a:pt x="109697" y="272727"/>
                  </a:lnTo>
                  <a:lnTo>
                    <a:pt x="109544" y="272650"/>
                  </a:lnTo>
                  <a:cubicBezTo>
                    <a:pt x="105011" y="269353"/>
                    <a:pt x="100556" y="265825"/>
                    <a:pt x="96331" y="262297"/>
                  </a:cubicBezTo>
                  <a:cubicBezTo>
                    <a:pt x="70521" y="240745"/>
                    <a:pt x="49473" y="214976"/>
                    <a:pt x="33802" y="185678"/>
                  </a:cubicBezTo>
                  <a:cubicBezTo>
                    <a:pt x="14444" y="149555"/>
                    <a:pt x="3459" y="108370"/>
                    <a:pt x="1155" y="63197"/>
                  </a:cubicBezTo>
                  <a:cubicBezTo>
                    <a:pt x="310" y="47091"/>
                    <a:pt x="6148" y="31138"/>
                    <a:pt x="17286" y="19481"/>
                  </a:cubicBezTo>
                  <a:cubicBezTo>
                    <a:pt x="28425" y="7746"/>
                    <a:pt x="44095" y="997"/>
                    <a:pt x="60304" y="997"/>
                  </a:cubicBezTo>
                  <a:close/>
                  <a:moveTo>
                    <a:pt x="60332" y="565"/>
                  </a:moveTo>
                  <a:cubicBezTo>
                    <a:pt x="43970" y="565"/>
                    <a:pt x="28222" y="7314"/>
                    <a:pt x="16930" y="19126"/>
                  </a:cubicBezTo>
                  <a:cubicBezTo>
                    <a:pt x="5714" y="30937"/>
                    <a:pt x="-201" y="47043"/>
                    <a:pt x="644" y="63226"/>
                  </a:cubicBezTo>
                  <a:cubicBezTo>
                    <a:pt x="3026" y="108478"/>
                    <a:pt x="14011" y="149741"/>
                    <a:pt x="33369" y="185941"/>
                  </a:cubicBezTo>
                  <a:cubicBezTo>
                    <a:pt x="49117" y="215316"/>
                    <a:pt x="70165" y="241163"/>
                    <a:pt x="96053" y="262715"/>
                  </a:cubicBezTo>
                  <a:cubicBezTo>
                    <a:pt x="100508" y="266397"/>
                    <a:pt x="104887" y="269848"/>
                    <a:pt x="109266" y="273069"/>
                  </a:cubicBezTo>
                  <a:cubicBezTo>
                    <a:pt x="111417" y="288869"/>
                    <a:pt x="115642" y="304208"/>
                    <a:pt x="121941" y="319011"/>
                  </a:cubicBezTo>
                  <a:cubicBezTo>
                    <a:pt x="131159" y="340792"/>
                    <a:pt x="144372" y="360427"/>
                    <a:pt x="161195" y="377224"/>
                  </a:cubicBezTo>
                  <a:cubicBezTo>
                    <a:pt x="178018" y="394020"/>
                    <a:pt x="197607" y="407212"/>
                    <a:pt x="219424" y="416416"/>
                  </a:cubicBezTo>
                  <a:cubicBezTo>
                    <a:pt x="237169" y="423855"/>
                    <a:pt x="255682" y="428457"/>
                    <a:pt x="274733" y="430068"/>
                  </a:cubicBezTo>
                  <a:lnTo>
                    <a:pt x="274733" y="473018"/>
                  </a:lnTo>
                  <a:cubicBezTo>
                    <a:pt x="255375" y="476086"/>
                    <a:pt x="237246" y="483142"/>
                    <a:pt x="222343" y="493649"/>
                  </a:cubicBezTo>
                  <a:cubicBezTo>
                    <a:pt x="197607" y="511060"/>
                    <a:pt x="183396" y="536753"/>
                    <a:pt x="183396" y="564057"/>
                  </a:cubicBezTo>
                  <a:lnTo>
                    <a:pt x="183396" y="607851"/>
                  </a:lnTo>
                  <a:lnTo>
                    <a:pt x="227259" y="607851"/>
                  </a:lnTo>
                  <a:lnTo>
                    <a:pt x="366070" y="607851"/>
                  </a:lnTo>
                  <a:lnTo>
                    <a:pt x="409934" y="607851"/>
                  </a:lnTo>
                  <a:lnTo>
                    <a:pt x="409934" y="564057"/>
                  </a:lnTo>
                  <a:cubicBezTo>
                    <a:pt x="409934" y="536753"/>
                    <a:pt x="395799" y="511060"/>
                    <a:pt x="371064" y="493649"/>
                  </a:cubicBezTo>
                  <a:cubicBezTo>
                    <a:pt x="356161" y="483142"/>
                    <a:pt x="338032" y="476086"/>
                    <a:pt x="318596" y="473018"/>
                  </a:cubicBezTo>
                  <a:lnTo>
                    <a:pt x="318596" y="430068"/>
                  </a:lnTo>
                  <a:cubicBezTo>
                    <a:pt x="337724" y="428457"/>
                    <a:pt x="356238" y="423855"/>
                    <a:pt x="373906" y="416416"/>
                  </a:cubicBezTo>
                  <a:cubicBezTo>
                    <a:pt x="395799" y="407212"/>
                    <a:pt x="415388" y="394020"/>
                    <a:pt x="432211" y="377224"/>
                  </a:cubicBezTo>
                  <a:cubicBezTo>
                    <a:pt x="449034" y="360427"/>
                    <a:pt x="462247" y="340792"/>
                    <a:pt x="471466" y="319011"/>
                  </a:cubicBezTo>
                  <a:cubicBezTo>
                    <a:pt x="477765" y="304208"/>
                    <a:pt x="481990" y="288869"/>
                    <a:pt x="484141" y="273069"/>
                  </a:cubicBezTo>
                  <a:cubicBezTo>
                    <a:pt x="488519" y="269848"/>
                    <a:pt x="492898" y="266397"/>
                    <a:pt x="497353" y="262715"/>
                  </a:cubicBezTo>
                  <a:cubicBezTo>
                    <a:pt x="523241" y="241163"/>
                    <a:pt x="544290" y="215316"/>
                    <a:pt x="560037" y="185941"/>
                  </a:cubicBezTo>
                  <a:cubicBezTo>
                    <a:pt x="579396" y="149741"/>
                    <a:pt x="590381" y="108478"/>
                    <a:pt x="592762" y="63226"/>
                  </a:cubicBezTo>
                  <a:cubicBezTo>
                    <a:pt x="593607" y="47043"/>
                    <a:pt x="587615" y="30937"/>
                    <a:pt x="576400" y="19126"/>
                  </a:cubicBezTo>
                  <a:cubicBezTo>
                    <a:pt x="565184" y="7314"/>
                    <a:pt x="549360" y="565"/>
                    <a:pt x="533074" y="565"/>
                  </a:cubicBezTo>
                  <a:lnTo>
                    <a:pt x="485907" y="565"/>
                  </a:lnTo>
                  <a:lnTo>
                    <a:pt x="442044" y="565"/>
                  </a:lnTo>
                  <a:lnTo>
                    <a:pt x="372830" y="565"/>
                  </a:lnTo>
                  <a:lnTo>
                    <a:pt x="335036" y="565"/>
                  </a:lnTo>
                  <a:lnTo>
                    <a:pt x="258294" y="565"/>
                  </a:lnTo>
                  <a:lnTo>
                    <a:pt x="220576" y="565"/>
                  </a:lnTo>
                  <a:lnTo>
                    <a:pt x="151362" y="565"/>
                  </a:lnTo>
                  <a:lnTo>
                    <a:pt x="107499" y="565"/>
                  </a:lnTo>
                  <a:close/>
                  <a:moveTo>
                    <a:pt x="60304" y="0"/>
                  </a:moveTo>
                  <a:lnTo>
                    <a:pt x="533037" y="0"/>
                  </a:lnTo>
                  <a:cubicBezTo>
                    <a:pt x="549476" y="0"/>
                    <a:pt x="565454" y="6826"/>
                    <a:pt x="576746" y="18790"/>
                  </a:cubicBezTo>
                  <a:cubicBezTo>
                    <a:pt x="588038" y="30678"/>
                    <a:pt x="594030" y="46861"/>
                    <a:pt x="593185" y="63273"/>
                  </a:cubicBezTo>
                  <a:cubicBezTo>
                    <a:pt x="590881" y="108523"/>
                    <a:pt x="579819" y="149939"/>
                    <a:pt x="560384" y="186139"/>
                  </a:cubicBezTo>
                  <a:cubicBezTo>
                    <a:pt x="544637" y="215589"/>
                    <a:pt x="523512" y="241436"/>
                    <a:pt x="497624" y="263064"/>
                  </a:cubicBezTo>
                  <a:cubicBezTo>
                    <a:pt x="493400" y="266592"/>
                    <a:pt x="489021" y="270043"/>
                    <a:pt x="484566" y="273341"/>
                  </a:cubicBezTo>
                  <a:cubicBezTo>
                    <a:pt x="482415" y="289063"/>
                    <a:pt x="478113" y="304556"/>
                    <a:pt x="471891" y="319204"/>
                  </a:cubicBezTo>
                  <a:cubicBezTo>
                    <a:pt x="462673" y="341062"/>
                    <a:pt x="449383" y="360696"/>
                    <a:pt x="432560" y="377492"/>
                  </a:cubicBezTo>
                  <a:cubicBezTo>
                    <a:pt x="415660" y="394365"/>
                    <a:pt x="395995" y="407557"/>
                    <a:pt x="374102" y="416837"/>
                  </a:cubicBezTo>
                  <a:cubicBezTo>
                    <a:pt x="356588" y="424200"/>
                    <a:pt x="338075" y="428801"/>
                    <a:pt x="319101" y="430565"/>
                  </a:cubicBezTo>
                  <a:lnTo>
                    <a:pt x="319101" y="472517"/>
                  </a:lnTo>
                  <a:cubicBezTo>
                    <a:pt x="338536" y="475662"/>
                    <a:pt x="356588" y="482795"/>
                    <a:pt x="371337" y="493225"/>
                  </a:cubicBezTo>
                  <a:cubicBezTo>
                    <a:pt x="396226" y="510711"/>
                    <a:pt x="410437" y="536558"/>
                    <a:pt x="410437" y="564014"/>
                  </a:cubicBezTo>
                  <a:lnTo>
                    <a:pt x="410437" y="608344"/>
                  </a:lnTo>
                  <a:lnTo>
                    <a:pt x="182904" y="608344"/>
                  </a:lnTo>
                  <a:lnTo>
                    <a:pt x="182904" y="564014"/>
                  </a:lnTo>
                  <a:cubicBezTo>
                    <a:pt x="182904" y="536558"/>
                    <a:pt x="197115" y="510711"/>
                    <a:pt x="222004" y="493225"/>
                  </a:cubicBezTo>
                  <a:cubicBezTo>
                    <a:pt x="236753" y="482795"/>
                    <a:pt x="254805" y="475662"/>
                    <a:pt x="274240" y="472517"/>
                  </a:cubicBezTo>
                  <a:lnTo>
                    <a:pt x="274240" y="430565"/>
                  </a:lnTo>
                  <a:cubicBezTo>
                    <a:pt x="255266" y="428801"/>
                    <a:pt x="236753" y="424200"/>
                    <a:pt x="219239" y="416837"/>
                  </a:cubicBezTo>
                  <a:cubicBezTo>
                    <a:pt x="197346" y="407557"/>
                    <a:pt x="177681" y="394365"/>
                    <a:pt x="160781" y="377492"/>
                  </a:cubicBezTo>
                  <a:cubicBezTo>
                    <a:pt x="143958" y="360696"/>
                    <a:pt x="130668" y="341062"/>
                    <a:pt x="121450" y="319204"/>
                  </a:cubicBezTo>
                  <a:cubicBezTo>
                    <a:pt x="115228" y="304479"/>
                    <a:pt x="110926" y="289063"/>
                    <a:pt x="108699" y="273341"/>
                  </a:cubicBezTo>
                  <a:cubicBezTo>
                    <a:pt x="104243" y="270043"/>
                    <a:pt x="99865" y="266592"/>
                    <a:pt x="95717" y="263064"/>
                  </a:cubicBezTo>
                  <a:cubicBezTo>
                    <a:pt x="69752" y="241436"/>
                    <a:pt x="48628" y="215589"/>
                    <a:pt x="32880" y="186139"/>
                  </a:cubicBezTo>
                  <a:cubicBezTo>
                    <a:pt x="13522" y="149939"/>
                    <a:pt x="2460" y="108523"/>
                    <a:pt x="79" y="63273"/>
                  </a:cubicBezTo>
                  <a:cubicBezTo>
                    <a:pt x="-766" y="46861"/>
                    <a:pt x="5226" y="30678"/>
                    <a:pt x="16595" y="18790"/>
                  </a:cubicBezTo>
                  <a:cubicBezTo>
                    <a:pt x="27887" y="6826"/>
                    <a:pt x="43865" y="0"/>
                    <a:pt x="60304" y="0"/>
                  </a:cubicBezTo>
                  <a:close/>
                </a:path>
              </a:pathLst>
            </a:custGeom>
            <a:gradFill>
              <a:gsLst>
                <a:gs pos="0">
                  <a:srgbClr val="ED4D5B"/>
                </a:gs>
                <a:gs pos="100000">
                  <a:srgbClr val="EF795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7" name="组合 7"/>
          <p:cNvGrpSpPr/>
          <p:nvPr/>
        </p:nvGrpSpPr>
        <p:grpSpPr>
          <a:xfrm>
            <a:off x="2424410" y="2345392"/>
            <a:ext cx="3745476" cy="992580"/>
            <a:chOff x="3624780" y="2412339"/>
            <a:chExt cx="2133781" cy="992579"/>
          </a:xfrm>
        </p:grpSpPr>
        <p:sp>
          <p:nvSpPr>
            <p:cNvPr id="28" name="文本框 27"/>
            <p:cNvSpPr txBox="1"/>
            <p:nvPr/>
          </p:nvSpPr>
          <p:spPr>
            <a:xfrm>
              <a:off x="3624780" y="2412339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>
                <a:buFont typeface="Wingdings" panose="05000000000000000000" pitchFamily="2" charset="2"/>
                <a:buChar char="n"/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624780" y="2750894"/>
              <a:ext cx="1831728" cy="6540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65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0" name="组合 7"/>
          <p:cNvGrpSpPr/>
          <p:nvPr/>
        </p:nvGrpSpPr>
        <p:grpSpPr>
          <a:xfrm>
            <a:off x="8057034" y="2345392"/>
            <a:ext cx="3745476" cy="992580"/>
            <a:chOff x="3624780" y="2412339"/>
            <a:chExt cx="2133781" cy="992579"/>
          </a:xfrm>
        </p:grpSpPr>
        <p:sp>
          <p:nvSpPr>
            <p:cNvPr id="31" name="文本框 30"/>
            <p:cNvSpPr txBox="1"/>
            <p:nvPr/>
          </p:nvSpPr>
          <p:spPr>
            <a:xfrm>
              <a:off x="3624780" y="2412339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>
                <a:buFont typeface="Wingdings" panose="05000000000000000000" pitchFamily="2" charset="2"/>
                <a:buChar char="n"/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624780" y="2750894"/>
              <a:ext cx="1831728" cy="6540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65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3" name="组合 7"/>
          <p:cNvGrpSpPr/>
          <p:nvPr/>
        </p:nvGrpSpPr>
        <p:grpSpPr>
          <a:xfrm>
            <a:off x="2424410" y="4452545"/>
            <a:ext cx="3745476" cy="992580"/>
            <a:chOff x="3624780" y="2412339"/>
            <a:chExt cx="2133781" cy="992579"/>
          </a:xfrm>
        </p:grpSpPr>
        <p:sp>
          <p:nvSpPr>
            <p:cNvPr id="34" name="文本框 33"/>
            <p:cNvSpPr txBox="1"/>
            <p:nvPr/>
          </p:nvSpPr>
          <p:spPr>
            <a:xfrm>
              <a:off x="3624780" y="2412339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>
                <a:buFont typeface="Wingdings" panose="05000000000000000000" pitchFamily="2" charset="2"/>
                <a:buChar char="n"/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624780" y="2750894"/>
              <a:ext cx="1831728" cy="6540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65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6" name="组合 7"/>
          <p:cNvGrpSpPr/>
          <p:nvPr/>
        </p:nvGrpSpPr>
        <p:grpSpPr>
          <a:xfrm>
            <a:off x="8057034" y="4452545"/>
            <a:ext cx="3745476" cy="992580"/>
            <a:chOff x="3624780" y="2412339"/>
            <a:chExt cx="2133781" cy="992579"/>
          </a:xfrm>
        </p:grpSpPr>
        <p:sp>
          <p:nvSpPr>
            <p:cNvPr id="37" name="文本框 36"/>
            <p:cNvSpPr txBox="1"/>
            <p:nvPr/>
          </p:nvSpPr>
          <p:spPr>
            <a:xfrm>
              <a:off x="3624780" y="2412339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>
                <a:buFont typeface="Wingdings" panose="05000000000000000000" pitchFamily="2" charset="2"/>
                <a:buChar char="n"/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624780" y="2750894"/>
              <a:ext cx="1831728" cy="6540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65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圆角矩形 4"/>
          <p:cNvSpPr/>
          <p:nvPr/>
        </p:nvSpPr>
        <p:spPr>
          <a:xfrm>
            <a:off x="153799" y="2259337"/>
            <a:ext cx="3932691" cy="2827026"/>
          </a:xfrm>
          <a:prstGeom prst="rect">
            <a:avLst/>
          </a:prstGeom>
          <a:gradFill flip="none" rotWithShape="1">
            <a:gsLst>
              <a:gs pos="0">
                <a:srgbClr val="EF7951">
                  <a:alpha val="35000"/>
                </a:srgbClr>
              </a:gs>
              <a:gs pos="100000">
                <a:srgbClr val="ED4D5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 111"/>
          <p:cNvSpPr>
            <a:spLocks noEditPoints="1"/>
          </p:cNvSpPr>
          <p:nvPr/>
        </p:nvSpPr>
        <p:spPr bwMode="auto">
          <a:xfrm>
            <a:off x="1843346" y="2651607"/>
            <a:ext cx="553596" cy="557554"/>
          </a:xfrm>
          <a:custGeom>
            <a:avLst/>
            <a:gdLst/>
            <a:ahLst/>
            <a:cxnLst>
              <a:cxn ang="0">
                <a:pos x="36" y="38"/>
              </a:cxn>
              <a:cxn ang="0">
                <a:pos x="5" y="38"/>
              </a:cxn>
              <a:cxn ang="0">
                <a:pos x="0" y="45"/>
              </a:cxn>
              <a:cxn ang="0">
                <a:pos x="0" y="69"/>
              </a:cxn>
              <a:cxn ang="0">
                <a:pos x="9" y="74"/>
              </a:cxn>
              <a:cxn ang="0">
                <a:pos x="9" y="94"/>
              </a:cxn>
              <a:cxn ang="0">
                <a:pos x="1" y="96"/>
              </a:cxn>
              <a:cxn ang="0">
                <a:pos x="0" y="121"/>
              </a:cxn>
              <a:cxn ang="0">
                <a:pos x="1" y="128"/>
              </a:cxn>
              <a:cxn ang="0">
                <a:pos x="36" y="130"/>
              </a:cxn>
              <a:cxn ang="0">
                <a:pos x="9" y="150"/>
              </a:cxn>
              <a:cxn ang="0">
                <a:pos x="0" y="156"/>
              </a:cxn>
              <a:cxn ang="0">
                <a:pos x="0" y="177"/>
              </a:cxn>
              <a:cxn ang="0">
                <a:pos x="5" y="186"/>
              </a:cxn>
              <a:cxn ang="0">
                <a:pos x="36" y="206"/>
              </a:cxn>
              <a:cxn ang="0">
                <a:pos x="5" y="206"/>
              </a:cxn>
              <a:cxn ang="0">
                <a:pos x="0" y="215"/>
              </a:cxn>
              <a:cxn ang="0">
                <a:pos x="0" y="237"/>
              </a:cxn>
              <a:cxn ang="0">
                <a:pos x="9" y="243"/>
              </a:cxn>
              <a:cxn ang="0">
                <a:pos x="262" y="281"/>
              </a:cxn>
              <a:cxn ang="0">
                <a:pos x="275" y="275"/>
              </a:cxn>
              <a:cxn ang="0">
                <a:pos x="281" y="18"/>
              </a:cxn>
              <a:cxn ang="0">
                <a:pos x="275" y="5"/>
              </a:cxn>
              <a:cxn ang="0">
                <a:pos x="262" y="0"/>
              </a:cxn>
              <a:cxn ang="0">
                <a:pos x="56" y="243"/>
              </a:cxn>
              <a:cxn ang="0">
                <a:pos x="69" y="243"/>
              </a:cxn>
              <a:cxn ang="0">
                <a:pos x="74" y="234"/>
              </a:cxn>
              <a:cxn ang="0">
                <a:pos x="74" y="212"/>
              </a:cxn>
              <a:cxn ang="0">
                <a:pos x="65" y="206"/>
              </a:cxn>
              <a:cxn ang="0">
                <a:pos x="65" y="186"/>
              </a:cxn>
              <a:cxn ang="0">
                <a:pos x="72" y="185"/>
              </a:cxn>
              <a:cxn ang="0">
                <a:pos x="74" y="159"/>
              </a:cxn>
              <a:cxn ang="0">
                <a:pos x="72" y="152"/>
              </a:cxn>
              <a:cxn ang="0">
                <a:pos x="56" y="150"/>
              </a:cxn>
              <a:cxn ang="0">
                <a:pos x="65" y="130"/>
              </a:cxn>
              <a:cxn ang="0">
                <a:pos x="74" y="125"/>
              </a:cxn>
              <a:cxn ang="0">
                <a:pos x="74" y="103"/>
              </a:cxn>
              <a:cxn ang="0">
                <a:pos x="69" y="94"/>
              </a:cxn>
              <a:cxn ang="0">
                <a:pos x="56" y="74"/>
              </a:cxn>
              <a:cxn ang="0">
                <a:pos x="69" y="74"/>
              </a:cxn>
              <a:cxn ang="0">
                <a:pos x="74" y="65"/>
              </a:cxn>
              <a:cxn ang="0">
                <a:pos x="74" y="41"/>
              </a:cxn>
              <a:cxn ang="0">
                <a:pos x="65" y="38"/>
              </a:cxn>
              <a:cxn ang="0">
                <a:pos x="92" y="18"/>
              </a:cxn>
            </a:cxnLst>
            <a:rect l="0" t="0" r="r" b="b"/>
            <a:pathLst>
              <a:path w="281" h="281">
                <a:moveTo>
                  <a:pt x="262" y="0"/>
                </a:moveTo>
                <a:lnTo>
                  <a:pt x="36" y="0"/>
                </a:lnTo>
                <a:lnTo>
                  <a:pt x="36" y="38"/>
                </a:lnTo>
                <a:lnTo>
                  <a:pt x="9" y="38"/>
                </a:lnTo>
                <a:lnTo>
                  <a:pt x="9" y="38"/>
                </a:lnTo>
                <a:lnTo>
                  <a:pt x="5" y="38"/>
                </a:lnTo>
                <a:lnTo>
                  <a:pt x="1" y="40"/>
                </a:lnTo>
                <a:lnTo>
                  <a:pt x="0" y="41"/>
                </a:lnTo>
                <a:lnTo>
                  <a:pt x="0" y="45"/>
                </a:lnTo>
                <a:lnTo>
                  <a:pt x="0" y="65"/>
                </a:lnTo>
                <a:lnTo>
                  <a:pt x="0" y="65"/>
                </a:lnTo>
                <a:lnTo>
                  <a:pt x="0" y="69"/>
                </a:lnTo>
                <a:lnTo>
                  <a:pt x="1" y="72"/>
                </a:lnTo>
                <a:lnTo>
                  <a:pt x="5" y="74"/>
                </a:lnTo>
                <a:lnTo>
                  <a:pt x="9" y="74"/>
                </a:lnTo>
                <a:lnTo>
                  <a:pt x="36" y="74"/>
                </a:lnTo>
                <a:lnTo>
                  <a:pt x="36" y="94"/>
                </a:lnTo>
                <a:lnTo>
                  <a:pt x="9" y="94"/>
                </a:lnTo>
                <a:lnTo>
                  <a:pt x="9" y="94"/>
                </a:lnTo>
                <a:lnTo>
                  <a:pt x="5" y="94"/>
                </a:lnTo>
                <a:lnTo>
                  <a:pt x="1" y="96"/>
                </a:lnTo>
                <a:lnTo>
                  <a:pt x="0" y="99"/>
                </a:lnTo>
                <a:lnTo>
                  <a:pt x="0" y="103"/>
                </a:lnTo>
                <a:lnTo>
                  <a:pt x="0" y="121"/>
                </a:lnTo>
                <a:lnTo>
                  <a:pt x="0" y="121"/>
                </a:lnTo>
                <a:lnTo>
                  <a:pt x="0" y="125"/>
                </a:lnTo>
                <a:lnTo>
                  <a:pt x="1" y="128"/>
                </a:lnTo>
                <a:lnTo>
                  <a:pt x="5" y="130"/>
                </a:lnTo>
                <a:lnTo>
                  <a:pt x="9" y="130"/>
                </a:lnTo>
                <a:lnTo>
                  <a:pt x="36" y="130"/>
                </a:lnTo>
                <a:lnTo>
                  <a:pt x="36" y="150"/>
                </a:lnTo>
                <a:lnTo>
                  <a:pt x="9" y="150"/>
                </a:lnTo>
                <a:lnTo>
                  <a:pt x="9" y="150"/>
                </a:lnTo>
                <a:lnTo>
                  <a:pt x="5" y="150"/>
                </a:lnTo>
                <a:lnTo>
                  <a:pt x="1" y="152"/>
                </a:lnTo>
                <a:lnTo>
                  <a:pt x="0" y="156"/>
                </a:lnTo>
                <a:lnTo>
                  <a:pt x="0" y="159"/>
                </a:lnTo>
                <a:lnTo>
                  <a:pt x="0" y="177"/>
                </a:lnTo>
                <a:lnTo>
                  <a:pt x="0" y="177"/>
                </a:lnTo>
                <a:lnTo>
                  <a:pt x="0" y="181"/>
                </a:lnTo>
                <a:lnTo>
                  <a:pt x="1" y="185"/>
                </a:lnTo>
                <a:lnTo>
                  <a:pt x="5" y="186"/>
                </a:lnTo>
                <a:lnTo>
                  <a:pt x="9" y="186"/>
                </a:lnTo>
                <a:lnTo>
                  <a:pt x="36" y="186"/>
                </a:lnTo>
                <a:lnTo>
                  <a:pt x="36" y="206"/>
                </a:lnTo>
                <a:lnTo>
                  <a:pt x="9" y="206"/>
                </a:lnTo>
                <a:lnTo>
                  <a:pt x="9" y="206"/>
                </a:lnTo>
                <a:lnTo>
                  <a:pt x="5" y="206"/>
                </a:lnTo>
                <a:lnTo>
                  <a:pt x="1" y="208"/>
                </a:lnTo>
                <a:lnTo>
                  <a:pt x="0" y="212"/>
                </a:lnTo>
                <a:lnTo>
                  <a:pt x="0" y="215"/>
                </a:lnTo>
                <a:lnTo>
                  <a:pt x="0" y="234"/>
                </a:lnTo>
                <a:lnTo>
                  <a:pt x="0" y="234"/>
                </a:lnTo>
                <a:lnTo>
                  <a:pt x="0" y="237"/>
                </a:lnTo>
                <a:lnTo>
                  <a:pt x="1" y="241"/>
                </a:lnTo>
                <a:lnTo>
                  <a:pt x="5" y="243"/>
                </a:lnTo>
                <a:lnTo>
                  <a:pt x="9" y="243"/>
                </a:lnTo>
                <a:lnTo>
                  <a:pt x="36" y="243"/>
                </a:lnTo>
                <a:lnTo>
                  <a:pt x="36" y="281"/>
                </a:lnTo>
                <a:lnTo>
                  <a:pt x="262" y="281"/>
                </a:lnTo>
                <a:lnTo>
                  <a:pt x="262" y="281"/>
                </a:lnTo>
                <a:lnTo>
                  <a:pt x="270" y="279"/>
                </a:lnTo>
                <a:lnTo>
                  <a:pt x="275" y="275"/>
                </a:lnTo>
                <a:lnTo>
                  <a:pt x="279" y="270"/>
                </a:lnTo>
                <a:lnTo>
                  <a:pt x="281" y="261"/>
                </a:lnTo>
                <a:lnTo>
                  <a:pt x="281" y="18"/>
                </a:lnTo>
                <a:lnTo>
                  <a:pt x="281" y="18"/>
                </a:lnTo>
                <a:lnTo>
                  <a:pt x="279" y="11"/>
                </a:lnTo>
                <a:lnTo>
                  <a:pt x="275" y="5"/>
                </a:lnTo>
                <a:lnTo>
                  <a:pt x="270" y="1"/>
                </a:lnTo>
                <a:lnTo>
                  <a:pt x="262" y="0"/>
                </a:lnTo>
                <a:lnTo>
                  <a:pt x="262" y="0"/>
                </a:lnTo>
                <a:close/>
                <a:moveTo>
                  <a:pt x="92" y="263"/>
                </a:moveTo>
                <a:lnTo>
                  <a:pt x="56" y="263"/>
                </a:lnTo>
                <a:lnTo>
                  <a:pt x="56" y="243"/>
                </a:lnTo>
                <a:lnTo>
                  <a:pt x="65" y="243"/>
                </a:lnTo>
                <a:lnTo>
                  <a:pt x="65" y="243"/>
                </a:lnTo>
                <a:lnTo>
                  <a:pt x="69" y="243"/>
                </a:lnTo>
                <a:lnTo>
                  <a:pt x="72" y="241"/>
                </a:lnTo>
                <a:lnTo>
                  <a:pt x="74" y="237"/>
                </a:lnTo>
                <a:lnTo>
                  <a:pt x="74" y="234"/>
                </a:lnTo>
                <a:lnTo>
                  <a:pt x="74" y="215"/>
                </a:lnTo>
                <a:lnTo>
                  <a:pt x="74" y="215"/>
                </a:lnTo>
                <a:lnTo>
                  <a:pt x="74" y="212"/>
                </a:lnTo>
                <a:lnTo>
                  <a:pt x="72" y="208"/>
                </a:lnTo>
                <a:lnTo>
                  <a:pt x="69" y="206"/>
                </a:lnTo>
                <a:lnTo>
                  <a:pt x="65" y="206"/>
                </a:lnTo>
                <a:lnTo>
                  <a:pt x="56" y="206"/>
                </a:lnTo>
                <a:lnTo>
                  <a:pt x="56" y="186"/>
                </a:lnTo>
                <a:lnTo>
                  <a:pt x="65" y="186"/>
                </a:lnTo>
                <a:lnTo>
                  <a:pt x="65" y="186"/>
                </a:lnTo>
                <a:lnTo>
                  <a:pt x="69" y="186"/>
                </a:lnTo>
                <a:lnTo>
                  <a:pt x="72" y="185"/>
                </a:lnTo>
                <a:lnTo>
                  <a:pt x="74" y="181"/>
                </a:lnTo>
                <a:lnTo>
                  <a:pt x="74" y="177"/>
                </a:lnTo>
                <a:lnTo>
                  <a:pt x="74" y="159"/>
                </a:lnTo>
                <a:lnTo>
                  <a:pt x="74" y="159"/>
                </a:lnTo>
                <a:lnTo>
                  <a:pt x="74" y="156"/>
                </a:lnTo>
                <a:lnTo>
                  <a:pt x="72" y="152"/>
                </a:lnTo>
                <a:lnTo>
                  <a:pt x="69" y="150"/>
                </a:lnTo>
                <a:lnTo>
                  <a:pt x="65" y="150"/>
                </a:lnTo>
                <a:lnTo>
                  <a:pt x="56" y="150"/>
                </a:lnTo>
                <a:lnTo>
                  <a:pt x="56" y="130"/>
                </a:lnTo>
                <a:lnTo>
                  <a:pt x="65" y="130"/>
                </a:lnTo>
                <a:lnTo>
                  <a:pt x="65" y="130"/>
                </a:lnTo>
                <a:lnTo>
                  <a:pt x="69" y="130"/>
                </a:lnTo>
                <a:lnTo>
                  <a:pt x="72" y="128"/>
                </a:lnTo>
                <a:lnTo>
                  <a:pt x="74" y="125"/>
                </a:lnTo>
                <a:lnTo>
                  <a:pt x="74" y="121"/>
                </a:lnTo>
                <a:lnTo>
                  <a:pt x="74" y="103"/>
                </a:lnTo>
                <a:lnTo>
                  <a:pt x="74" y="103"/>
                </a:lnTo>
                <a:lnTo>
                  <a:pt x="74" y="99"/>
                </a:lnTo>
                <a:lnTo>
                  <a:pt x="72" y="96"/>
                </a:lnTo>
                <a:lnTo>
                  <a:pt x="69" y="94"/>
                </a:lnTo>
                <a:lnTo>
                  <a:pt x="65" y="94"/>
                </a:lnTo>
                <a:lnTo>
                  <a:pt x="56" y="94"/>
                </a:lnTo>
                <a:lnTo>
                  <a:pt x="56" y="74"/>
                </a:lnTo>
                <a:lnTo>
                  <a:pt x="65" y="74"/>
                </a:lnTo>
                <a:lnTo>
                  <a:pt x="65" y="74"/>
                </a:lnTo>
                <a:lnTo>
                  <a:pt x="69" y="74"/>
                </a:lnTo>
                <a:lnTo>
                  <a:pt x="72" y="72"/>
                </a:lnTo>
                <a:lnTo>
                  <a:pt x="74" y="69"/>
                </a:lnTo>
                <a:lnTo>
                  <a:pt x="74" y="65"/>
                </a:lnTo>
                <a:lnTo>
                  <a:pt x="74" y="45"/>
                </a:lnTo>
                <a:lnTo>
                  <a:pt x="74" y="45"/>
                </a:lnTo>
                <a:lnTo>
                  <a:pt x="74" y="41"/>
                </a:lnTo>
                <a:lnTo>
                  <a:pt x="72" y="40"/>
                </a:lnTo>
                <a:lnTo>
                  <a:pt x="69" y="38"/>
                </a:lnTo>
                <a:lnTo>
                  <a:pt x="65" y="38"/>
                </a:lnTo>
                <a:lnTo>
                  <a:pt x="56" y="38"/>
                </a:lnTo>
                <a:lnTo>
                  <a:pt x="56" y="18"/>
                </a:lnTo>
                <a:lnTo>
                  <a:pt x="92" y="18"/>
                </a:lnTo>
                <a:lnTo>
                  <a:pt x="92" y="26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13" name="圆角矩形 4"/>
          <p:cNvSpPr/>
          <p:nvPr/>
        </p:nvSpPr>
        <p:spPr>
          <a:xfrm>
            <a:off x="4569662" y="2259338"/>
            <a:ext cx="3520790" cy="2827026"/>
          </a:xfrm>
          <a:prstGeom prst="rect">
            <a:avLst/>
          </a:prstGeom>
          <a:gradFill>
            <a:gsLst>
              <a:gs pos="0">
                <a:srgbClr val="EF7951">
                  <a:alpha val="35000"/>
                </a:srgbClr>
              </a:gs>
              <a:gs pos="100000">
                <a:srgbClr val="ED4D5B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Freeform 23"/>
          <p:cNvSpPr>
            <a:spLocks noEditPoints="1"/>
          </p:cNvSpPr>
          <p:nvPr/>
        </p:nvSpPr>
        <p:spPr bwMode="auto">
          <a:xfrm>
            <a:off x="5970219" y="2642646"/>
            <a:ext cx="719676" cy="597094"/>
          </a:xfrm>
          <a:custGeom>
            <a:avLst/>
            <a:gdLst/>
            <a:ahLst/>
            <a:cxnLst>
              <a:cxn ang="0">
                <a:pos x="312" y="110"/>
              </a:cxn>
              <a:cxn ang="0">
                <a:pos x="323" y="138"/>
              </a:cxn>
              <a:cxn ang="0">
                <a:pos x="350" y="127"/>
              </a:cxn>
              <a:cxn ang="0">
                <a:pos x="339" y="100"/>
              </a:cxn>
              <a:cxn ang="0">
                <a:pos x="25" y="100"/>
              </a:cxn>
              <a:cxn ang="0">
                <a:pos x="15" y="127"/>
              </a:cxn>
              <a:cxn ang="0">
                <a:pos x="42" y="138"/>
              </a:cxn>
              <a:cxn ang="0">
                <a:pos x="53" y="110"/>
              </a:cxn>
              <a:cxn ang="0">
                <a:pos x="270" y="60"/>
              </a:cxn>
              <a:cxn ang="0">
                <a:pos x="248" y="69"/>
              </a:cxn>
              <a:cxn ang="0">
                <a:pos x="239" y="91"/>
              </a:cxn>
              <a:cxn ang="0">
                <a:pos x="252" y="116"/>
              </a:cxn>
              <a:cxn ang="0">
                <a:pos x="276" y="121"/>
              </a:cxn>
              <a:cxn ang="0">
                <a:pos x="297" y="103"/>
              </a:cxn>
              <a:cxn ang="0">
                <a:pos x="297" y="80"/>
              </a:cxn>
              <a:cxn ang="0">
                <a:pos x="276" y="62"/>
              </a:cxn>
              <a:cxn ang="0">
                <a:pos x="330" y="183"/>
              </a:cxn>
              <a:cxn ang="0">
                <a:pos x="321" y="152"/>
              </a:cxn>
              <a:cxn ang="0">
                <a:pos x="350" y="158"/>
              </a:cxn>
              <a:cxn ang="0">
                <a:pos x="364" y="185"/>
              </a:cxn>
              <a:cxn ang="0">
                <a:pos x="83" y="63"/>
              </a:cxn>
              <a:cxn ang="0">
                <a:pos x="65" y="85"/>
              </a:cxn>
              <a:cxn ang="0">
                <a:pos x="71" y="109"/>
              </a:cxn>
              <a:cxn ang="0">
                <a:pos x="96" y="121"/>
              </a:cxn>
              <a:cxn ang="0">
                <a:pos x="118" y="112"/>
              </a:cxn>
              <a:cxn ang="0">
                <a:pos x="127" y="91"/>
              </a:cxn>
              <a:cxn ang="0">
                <a:pos x="112" y="65"/>
              </a:cxn>
              <a:cxn ang="0">
                <a:pos x="35" y="150"/>
              </a:cxn>
              <a:cxn ang="0">
                <a:pos x="36" y="176"/>
              </a:cxn>
              <a:cxn ang="0">
                <a:pos x="0" y="185"/>
              </a:cxn>
              <a:cxn ang="0">
                <a:pos x="15" y="158"/>
              </a:cxn>
              <a:cxn ang="0">
                <a:pos x="183" y="0"/>
              </a:cxn>
              <a:cxn ang="0">
                <a:pos x="151" y="13"/>
              </a:cxn>
              <a:cxn ang="0">
                <a:pos x="138" y="45"/>
              </a:cxn>
              <a:cxn ang="0">
                <a:pos x="158" y="81"/>
              </a:cxn>
              <a:cxn ang="0">
                <a:pos x="192" y="89"/>
              </a:cxn>
              <a:cxn ang="0">
                <a:pos x="225" y="62"/>
              </a:cxn>
              <a:cxn ang="0">
                <a:pos x="225" y="27"/>
              </a:cxn>
              <a:cxn ang="0">
                <a:pos x="192" y="0"/>
              </a:cxn>
              <a:cxn ang="0">
                <a:pos x="265" y="174"/>
              </a:cxn>
              <a:cxn ang="0">
                <a:pos x="256" y="136"/>
              </a:cxn>
              <a:cxn ang="0">
                <a:pos x="279" y="136"/>
              </a:cxn>
              <a:cxn ang="0">
                <a:pos x="316" y="165"/>
              </a:cxn>
              <a:cxn ang="0">
                <a:pos x="100" y="272"/>
              </a:cxn>
              <a:cxn ang="0">
                <a:pos x="51" y="165"/>
              </a:cxn>
              <a:cxn ang="0">
                <a:pos x="85" y="136"/>
              </a:cxn>
              <a:cxn ang="0">
                <a:pos x="109" y="136"/>
              </a:cxn>
              <a:cxn ang="0">
                <a:pos x="100" y="174"/>
              </a:cxn>
              <a:cxn ang="0">
                <a:pos x="252" y="159"/>
              </a:cxn>
              <a:cxn ang="0">
                <a:pos x="210" y="109"/>
              </a:cxn>
              <a:cxn ang="0">
                <a:pos x="154" y="109"/>
              </a:cxn>
              <a:cxn ang="0">
                <a:pos x="112" y="159"/>
              </a:cxn>
            </a:cxnLst>
            <a:rect l="0" t="0" r="r" b="b"/>
            <a:pathLst>
              <a:path w="364" h="301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21" y="152"/>
                </a:lnTo>
                <a:lnTo>
                  <a:pt x="332" y="150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30" name="圆角矩形 4"/>
          <p:cNvSpPr/>
          <p:nvPr/>
        </p:nvSpPr>
        <p:spPr>
          <a:xfrm>
            <a:off x="8430913" y="1928601"/>
            <a:ext cx="3188009" cy="3575589"/>
          </a:xfrm>
          <a:prstGeom prst="rect">
            <a:avLst/>
          </a:prstGeom>
          <a:gradFill>
            <a:gsLst>
              <a:gs pos="0">
                <a:srgbClr val="EF7951">
                  <a:alpha val="35000"/>
                </a:srgbClr>
              </a:gs>
              <a:gs pos="100000">
                <a:srgbClr val="ED4D5B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Freeform 104"/>
          <p:cNvSpPr>
            <a:spLocks noEditPoints="1"/>
          </p:cNvSpPr>
          <p:nvPr/>
        </p:nvSpPr>
        <p:spPr bwMode="auto">
          <a:xfrm>
            <a:off x="9718461" y="2558293"/>
            <a:ext cx="612912" cy="597094"/>
          </a:xfrm>
          <a:custGeom>
            <a:avLst/>
            <a:gdLst/>
            <a:ahLst/>
            <a:cxnLst>
              <a:cxn ang="0">
                <a:pos x="243" y="45"/>
              </a:cxn>
              <a:cxn ang="0">
                <a:pos x="243" y="20"/>
              </a:cxn>
              <a:cxn ang="0">
                <a:pos x="238" y="6"/>
              </a:cxn>
              <a:cxn ang="0">
                <a:pos x="221" y="0"/>
              </a:cxn>
              <a:cxn ang="0">
                <a:pos x="214" y="2"/>
              </a:cxn>
              <a:cxn ang="0">
                <a:pos x="203" y="13"/>
              </a:cxn>
              <a:cxn ang="0">
                <a:pos x="202" y="45"/>
              </a:cxn>
              <a:cxn ang="0">
                <a:pos x="109" y="20"/>
              </a:cxn>
              <a:cxn ang="0">
                <a:pos x="107" y="13"/>
              </a:cxn>
              <a:cxn ang="0">
                <a:pos x="96" y="2"/>
              </a:cxn>
              <a:cxn ang="0">
                <a:pos x="87" y="0"/>
              </a:cxn>
              <a:cxn ang="0">
                <a:pos x="73" y="6"/>
              </a:cxn>
              <a:cxn ang="0">
                <a:pos x="67" y="20"/>
              </a:cxn>
              <a:cxn ang="0">
                <a:pos x="17" y="45"/>
              </a:cxn>
              <a:cxn ang="0">
                <a:pos x="9" y="47"/>
              </a:cxn>
              <a:cxn ang="0">
                <a:pos x="2" y="54"/>
              </a:cxn>
              <a:cxn ang="0">
                <a:pos x="0" y="287"/>
              </a:cxn>
              <a:cxn ang="0">
                <a:pos x="2" y="292"/>
              </a:cxn>
              <a:cxn ang="0">
                <a:pos x="9" y="301"/>
              </a:cxn>
              <a:cxn ang="0">
                <a:pos x="294" y="301"/>
              </a:cxn>
              <a:cxn ang="0">
                <a:pos x="301" y="301"/>
              </a:cxn>
              <a:cxn ang="0">
                <a:pos x="308" y="292"/>
              </a:cxn>
              <a:cxn ang="0">
                <a:pos x="310" y="62"/>
              </a:cxn>
              <a:cxn ang="0">
                <a:pos x="308" y="54"/>
              </a:cxn>
              <a:cxn ang="0">
                <a:pos x="301" y="47"/>
              </a:cxn>
              <a:cxn ang="0">
                <a:pos x="294" y="45"/>
              </a:cxn>
              <a:cxn ang="0">
                <a:pos x="145" y="156"/>
              </a:cxn>
              <a:cxn ang="0">
                <a:pos x="96" y="114"/>
              </a:cxn>
              <a:cxn ang="0">
                <a:pos x="165" y="114"/>
              </a:cxn>
              <a:cxn ang="0">
                <a:pos x="214" y="156"/>
              </a:cxn>
              <a:cxn ang="0">
                <a:pos x="165" y="114"/>
              </a:cxn>
              <a:cxn ang="0">
                <a:pos x="75" y="156"/>
              </a:cxn>
              <a:cxn ang="0">
                <a:pos x="31" y="114"/>
              </a:cxn>
              <a:cxn ang="0">
                <a:pos x="75" y="178"/>
              </a:cxn>
              <a:cxn ang="0">
                <a:pos x="31" y="209"/>
              </a:cxn>
              <a:cxn ang="0">
                <a:pos x="75" y="178"/>
              </a:cxn>
              <a:cxn ang="0">
                <a:pos x="145" y="178"/>
              </a:cxn>
              <a:cxn ang="0">
                <a:pos x="96" y="209"/>
              </a:cxn>
              <a:cxn ang="0">
                <a:pos x="145" y="229"/>
              </a:cxn>
              <a:cxn ang="0">
                <a:pos x="96" y="270"/>
              </a:cxn>
              <a:cxn ang="0">
                <a:pos x="145" y="229"/>
              </a:cxn>
              <a:cxn ang="0">
                <a:pos x="214" y="229"/>
              </a:cxn>
              <a:cxn ang="0">
                <a:pos x="165" y="270"/>
              </a:cxn>
              <a:cxn ang="0">
                <a:pos x="165" y="209"/>
              </a:cxn>
              <a:cxn ang="0">
                <a:pos x="214" y="178"/>
              </a:cxn>
              <a:cxn ang="0">
                <a:pos x="165" y="209"/>
              </a:cxn>
              <a:cxn ang="0">
                <a:pos x="279" y="178"/>
              </a:cxn>
              <a:cxn ang="0">
                <a:pos x="236" y="209"/>
              </a:cxn>
              <a:cxn ang="0">
                <a:pos x="236" y="156"/>
              </a:cxn>
              <a:cxn ang="0">
                <a:pos x="279" y="114"/>
              </a:cxn>
              <a:cxn ang="0">
                <a:pos x="236" y="156"/>
              </a:cxn>
              <a:cxn ang="0">
                <a:pos x="75" y="229"/>
              </a:cxn>
              <a:cxn ang="0">
                <a:pos x="31" y="270"/>
              </a:cxn>
              <a:cxn ang="0">
                <a:pos x="236" y="270"/>
              </a:cxn>
              <a:cxn ang="0">
                <a:pos x="279" y="229"/>
              </a:cxn>
              <a:cxn ang="0">
                <a:pos x="236" y="270"/>
              </a:cxn>
            </a:cxnLst>
            <a:rect l="0" t="0" r="r" b="b"/>
            <a:pathLst>
              <a:path w="310" h="301">
                <a:moveTo>
                  <a:pt x="294" y="45"/>
                </a:moveTo>
                <a:lnTo>
                  <a:pt x="243" y="45"/>
                </a:lnTo>
                <a:lnTo>
                  <a:pt x="243" y="20"/>
                </a:lnTo>
                <a:lnTo>
                  <a:pt x="243" y="20"/>
                </a:lnTo>
                <a:lnTo>
                  <a:pt x="241" y="13"/>
                </a:lnTo>
                <a:lnTo>
                  <a:pt x="238" y="6"/>
                </a:lnTo>
                <a:lnTo>
                  <a:pt x="231" y="2"/>
                </a:lnTo>
                <a:lnTo>
                  <a:pt x="221" y="0"/>
                </a:lnTo>
                <a:lnTo>
                  <a:pt x="221" y="0"/>
                </a:lnTo>
                <a:lnTo>
                  <a:pt x="214" y="2"/>
                </a:lnTo>
                <a:lnTo>
                  <a:pt x="207" y="6"/>
                </a:lnTo>
                <a:lnTo>
                  <a:pt x="203" y="13"/>
                </a:lnTo>
                <a:lnTo>
                  <a:pt x="202" y="20"/>
                </a:lnTo>
                <a:lnTo>
                  <a:pt x="202" y="45"/>
                </a:lnTo>
                <a:lnTo>
                  <a:pt x="109" y="45"/>
                </a:lnTo>
                <a:lnTo>
                  <a:pt x="109" y="20"/>
                </a:lnTo>
                <a:lnTo>
                  <a:pt x="109" y="20"/>
                </a:lnTo>
                <a:lnTo>
                  <a:pt x="107" y="13"/>
                </a:lnTo>
                <a:lnTo>
                  <a:pt x="102" y="6"/>
                </a:lnTo>
                <a:lnTo>
                  <a:pt x="96" y="2"/>
                </a:lnTo>
                <a:lnTo>
                  <a:pt x="87" y="0"/>
                </a:lnTo>
                <a:lnTo>
                  <a:pt x="87" y="0"/>
                </a:lnTo>
                <a:lnTo>
                  <a:pt x="80" y="2"/>
                </a:lnTo>
                <a:lnTo>
                  <a:pt x="73" y="6"/>
                </a:lnTo>
                <a:lnTo>
                  <a:pt x="69" y="13"/>
                </a:lnTo>
                <a:lnTo>
                  <a:pt x="67" y="20"/>
                </a:lnTo>
                <a:lnTo>
                  <a:pt x="67" y="45"/>
                </a:lnTo>
                <a:lnTo>
                  <a:pt x="17" y="45"/>
                </a:lnTo>
                <a:lnTo>
                  <a:pt x="17" y="45"/>
                </a:lnTo>
                <a:lnTo>
                  <a:pt x="9" y="47"/>
                </a:lnTo>
                <a:lnTo>
                  <a:pt x="4" y="51"/>
                </a:lnTo>
                <a:lnTo>
                  <a:pt x="2" y="54"/>
                </a:lnTo>
                <a:lnTo>
                  <a:pt x="0" y="62"/>
                </a:lnTo>
                <a:lnTo>
                  <a:pt x="0" y="287"/>
                </a:lnTo>
                <a:lnTo>
                  <a:pt x="0" y="287"/>
                </a:lnTo>
                <a:lnTo>
                  <a:pt x="2" y="292"/>
                </a:lnTo>
                <a:lnTo>
                  <a:pt x="4" y="297"/>
                </a:lnTo>
                <a:lnTo>
                  <a:pt x="9" y="301"/>
                </a:lnTo>
                <a:lnTo>
                  <a:pt x="17" y="301"/>
                </a:lnTo>
                <a:lnTo>
                  <a:pt x="294" y="301"/>
                </a:lnTo>
                <a:lnTo>
                  <a:pt x="294" y="301"/>
                </a:lnTo>
                <a:lnTo>
                  <a:pt x="301" y="301"/>
                </a:lnTo>
                <a:lnTo>
                  <a:pt x="305" y="297"/>
                </a:lnTo>
                <a:lnTo>
                  <a:pt x="308" y="292"/>
                </a:lnTo>
                <a:lnTo>
                  <a:pt x="310" y="287"/>
                </a:lnTo>
                <a:lnTo>
                  <a:pt x="310" y="62"/>
                </a:lnTo>
                <a:lnTo>
                  <a:pt x="310" y="62"/>
                </a:lnTo>
                <a:lnTo>
                  <a:pt x="308" y="54"/>
                </a:lnTo>
                <a:lnTo>
                  <a:pt x="305" y="51"/>
                </a:lnTo>
                <a:lnTo>
                  <a:pt x="301" y="47"/>
                </a:lnTo>
                <a:lnTo>
                  <a:pt x="294" y="45"/>
                </a:lnTo>
                <a:lnTo>
                  <a:pt x="294" y="45"/>
                </a:lnTo>
                <a:close/>
                <a:moveTo>
                  <a:pt x="145" y="114"/>
                </a:moveTo>
                <a:lnTo>
                  <a:pt x="145" y="156"/>
                </a:lnTo>
                <a:lnTo>
                  <a:pt x="96" y="156"/>
                </a:lnTo>
                <a:lnTo>
                  <a:pt x="96" y="114"/>
                </a:lnTo>
                <a:lnTo>
                  <a:pt x="145" y="114"/>
                </a:lnTo>
                <a:close/>
                <a:moveTo>
                  <a:pt x="165" y="114"/>
                </a:moveTo>
                <a:lnTo>
                  <a:pt x="214" y="114"/>
                </a:lnTo>
                <a:lnTo>
                  <a:pt x="214" y="156"/>
                </a:lnTo>
                <a:lnTo>
                  <a:pt x="165" y="156"/>
                </a:lnTo>
                <a:lnTo>
                  <a:pt x="165" y="114"/>
                </a:lnTo>
                <a:close/>
                <a:moveTo>
                  <a:pt x="75" y="114"/>
                </a:moveTo>
                <a:lnTo>
                  <a:pt x="75" y="156"/>
                </a:lnTo>
                <a:lnTo>
                  <a:pt x="31" y="156"/>
                </a:lnTo>
                <a:lnTo>
                  <a:pt x="31" y="114"/>
                </a:lnTo>
                <a:lnTo>
                  <a:pt x="75" y="114"/>
                </a:lnTo>
                <a:close/>
                <a:moveTo>
                  <a:pt x="75" y="178"/>
                </a:moveTo>
                <a:lnTo>
                  <a:pt x="75" y="209"/>
                </a:lnTo>
                <a:lnTo>
                  <a:pt x="31" y="209"/>
                </a:lnTo>
                <a:lnTo>
                  <a:pt x="31" y="178"/>
                </a:lnTo>
                <a:lnTo>
                  <a:pt x="75" y="178"/>
                </a:lnTo>
                <a:close/>
                <a:moveTo>
                  <a:pt x="96" y="178"/>
                </a:moveTo>
                <a:lnTo>
                  <a:pt x="145" y="178"/>
                </a:lnTo>
                <a:lnTo>
                  <a:pt x="145" y="209"/>
                </a:lnTo>
                <a:lnTo>
                  <a:pt x="96" y="209"/>
                </a:lnTo>
                <a:lnTo>
                  <a:pt x="96" y="178"/>
                </a:lnTo>
                <a:close/>
                <a:moveTo>
                  <a:pt x="145" y="229"/>
                </a:moveTo>
                <a:lnTo>
                  <a:pt x="145" y="270"/>
                </a:lnTo>
                <a:lnTo>
                  <a:pt x="96" y="270"/>
                </a:lnTo>
                <a:lnTo>
                  <a:pt x="96" y="229"/>
                </a:lnTo>
                <a:lnTo>
                  <a:pt x="145" y="229"/>
                </a:lnTo>
                <a:close/>
                <a:moveTo>
                  <a:pt x="165" y="229"/>
                </a:moveTo>
                <a:lnTo>
                  <a:pt x="214" y="229"/>
                </a:lnTo>
                <a:lnTo>
                  <a:pt x="214" y="270"/>
                </a:lnTo>
                <a:lnTo>
                  <a:pt x="165" y="270"/>
                </a:lnTo>
                <a:lnTo>
                  <a:pt x="165" y="229"/>
                </a:lnTo>
                <a:close/>
                <a:moveTo>
                  <a:pt x="165" y="209"/>
                </a:moveTo>
                <a:lnTo>
                  <a:pt x="165" y="178"/>
                </a:lnTo>
                <a:lnTo>
                  <a:pt x="214" y="178"/>
                </a:lnTo>
                <a:lnTo>
                  <a:pt x="214" y="209"/>
                </a:lnTo>
                <a:lnTo>
                  <a:pt x="165" y="209"/>
                </a:lnTo>
                <a:close/>
                <a:moveTo>
                  <a:pt x="236" y="178"/>
                </a:moveTo>
                <a:lnTo>
                  <a:pt x="279" y="178"/>
                </a:lnTo>
                <a:lnTo>
                  <a:pt x="279" y="209"/>
                </a:lnTo>
                <a:lnTo>
                  <a:pt x="236" y="209"/>
                </a:lnTo>
                <a:lnTo>
                  <a:pt x="236" y="178"/>
                </a:lnTo>
                <a:close/>
                <a:moveTo>
                  <a:pt x="236" y="156"/>
                </a:moveTo>
                <a:lnTo>
                  <a:pt x="236" y="114"/>
                </a:lnTo>
                <a:lnTo>
                  <a:pt x="279" y="114"/>
                </a:lnTo>
                <a:lnTo>
                  <a:pt x="279" y="156"/>
                </a:lnTo>
                <a:lnTo>
                  <a:pt x="236" y="156"/>
                </a:lnTo>
                <a:close/>
                <a:moveTo>
                  <a:pt x="31" y="229"/>
                </a:moveTo>
                <a:lnTo>
                  <a:pt x="75" y="229"/>
                </a:lnTo>
                <a:lnTo>
                  <a:pt x="75" y="270"/>
                </a:lnTo>
                <a:lnTo>
                  <a:pt x="31" y="270"/>
                </a:lnTo>
                <a:lnTo>
                  <a:pt x="31" y="229"/>
                </a:lnTo>
                <a:close/>
                <a:moveTo>
                  <a:pt x="236" y="270"/>
                </a:moveTo>
                <a:lnTo>
                  <a:pt x="236" y="229"/>
                </a:lnTo>
                <a:lnTo>
                  <a:pt x="279" y="229"/>
                </a:lnTo>
                <a:lnTo>
                  <a:pt x="279" y="270"/>
                </a:lnTo>
                <a:lnTo>
                  <a:pt x="236" y="27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grpSp>
        <p:nvGrpSpPr>
          <p:cNvPr id="2" name="组 1"/>
          <p:cNvGrpSpPr/>
          <p:nvPr/>
        </p:nvGrpSpPr>
        <p:grpSpPr>
          <a:xfrm>
            <a:off x="438979" y="361122"/>
            <a:ext cx="11416792" cy="490330"/>
            <a:chOff x="438979" y="361122"/>
            <a:chExt cx="11416792" cy="490330"/>
          </a:xfrm>
        </p:grpSpPr>
        <p:sp>
          <p:nvSpPr>
            <p:cNvPr id="3" name="椭圆 2"/>
            <p:cNvSpPr>
              <a:spLocks noChangeAspect="1"/>
            </p:cNvSpPr>
            <p:nvPr/>
          </p:nvSpPr>
          <p:spPr>
            <a:xfrm>
              <a:off x="438979" y="361122"/>
              <a:ext cx="490330" cy="490330"/>
            </a:xfrm>
            <a:prstGeom prst="ellipse">
              <a:avLst/>
            </a:prstGeom>
            <a:gradFill>
              <a:gsLst>
                <a:gs pos="0">
                  <a:srgbClr val="EF7951"/>
                </a:gs>
                <a:gs pos="100000">
                  <a:srgbClr val="ED4D5B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" name="组 3"/>
            <p:cNvGrpSpPr/>
            <p:nvPr/>
          </p:nvGrpSpPr>
          <p:grpSpPr>
            <a:xfrm>
              <a:off x="1088372" y="392244"/>
              <a:ext cx="10767399" cy="414098"/>
              <a:chOff x="5527657" y="2302408"/>
              <a:chExt cx="10767399" cy="414098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5527657" y="2316396"/>
                <a:ext cx="48436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kumimoji="1"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kumimoji="1"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11670040" y="2302408"/>
                <a:ext cx="4625016" cy="286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The user can demonstrate on a projector or </a:t>
                </a: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computer,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577771" y="3716396"/>
            <a:ext cx="3084746" cy="992580"/>
            <a:chOff x="3624780" y="2412339"/>
            <a:chExt cx="2351472" cy="992579"/>
          </a:xfrm>
        </p:grpSpPr>
        <p:sp>
          <p:nvSpPr>
            <p:cNvPr id="38" name="文本框 37"/>
            <p:cNvSpPr txBox="1"/>
            <p:nvPr/>
          </p:nvSpPr>
          <p:spPr>
            <a:xfrm>
              <a:off x="3733627" y="2412339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624780" y="2750894"/>
              <a:ext cx="2351472" cy="6540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65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0" name="组合 36"/>
          <p:cNvGrpSpPr/>
          <p:nvPr/>
        </p:nvGrpSpPr>
        <p:grpSpPr>
          <a:xfrm>
            <a:off x="4767334" y="3734609"/>
            <a:ext cx="3084746" cy="992580"/>
            <a:chOff x="3624780" y="2412339"/>
            <a:chExt cx="2351472" cy="992579"/>
          </a:xfrm>
        </p:grpSpPr>
        <p:sp>
          <p:nvSpPr>
            <p:cNvPr id="41" name="文本框 40"/>
            <p:cNvSpPr txBox="1"/>
            <p:nvPr/>
          </p:nvSpPr>
          <p:spPr>
            <a:xfrm>
              <a:off x="3733627" y="2412339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624780" y="2750894"/>
              <a:ext cx="2351472" cy="6540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65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3" name="组合 36"/>
          <p:cNvGrpSpPr/>
          <p:nvPr/>
        </p:nvGrpSpPr>
        <p:grpSpPr>
          <a:xfrm>
            <a:off x="8534176" y="3732137"/>
            <a:ext cx="3084746" cy="992580"/>
            <a:chOff x="3624780" y="2412339"/>
            <a:chExt cx="2351472" cy="992579"/>
          </a:xfrm>
        </p:grpSpPr>
        <p:sp>
          <p:nvSpPr>
            <p:cNvPr id="44" name="文本框 43"/>
            <p:cNvSpPr txBox="1"/>
            <p:nvPr/>
          </p:nvSpPr>
          <p:spPr>
            <a:xfrm>
              <a:off x="3733627" y="2412339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624780" y="2750894"/>
              <a:ext cx="2351472" cy="6540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65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38979" y="361122"/>
            <a:ext cx="11416792" cy="490330"/>
            <a:chOff x="438979" y="361122"/>
            <a:chExt cx="11416792" cy="490330"/>
          </a:xfrm>
        </p:grpSpPr>
        <p:sp>
          <p:nvSpPr>
            <p:cNvPr id="3" name="椭圆 2"/>
            <p:cNvSpPr>
              <a:spLocks noChangeAspect="1"/>
            </p:cNvSpPr>
            <p:nvPr/>
          </p:nvSpPr>
          <p:spPr>
            <a:xfrm>
              <a:off x="438979" y="361122"/>
              <a:ext cx="490330" cy="490330"/>
            </a:xfrm>
            <a:prstGeom prst="ellipse">
              <a:avLst/>
            </a:prstGeom>
            <a:gradFill>
              <a:gsLst>
                <a:gs pos="0">
                  <a:srgbClr val="EF7951"/>
                </a:gs>
                <a:gs pos="100000">
                  <a:srgbClr val="ED4D5B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" name="组 3"/>
            <p:cNvGrpSpPr/>
            <p:nvPr/>
          </p:nvGrpSpPr>
          <p:grpSpPr>
            <a:xfrm>
              <a:off x="1088372" y="392244"/>
              <a:ext cx="10767399" cy="414098"/>
              <a:chOff x="5527657" y="2302408"/>
              <a:chExt cx="10767399" cy="414098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5527657" y="2316396"/>
                <a:ext cx="48436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kumimoji="1"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kumimoji="1"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11670040" y="2302408"/>
                <a:ext cx="4625016" cy="286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The user can demonstrate on a projector or </a:t>
                </a: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computer,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11"/>
          <p:cNvGrpSpPr/>
          <p:nvPr/>
        </p:nvGrpSpPr>
        <p:grpSpPr>
          <a:xfrm>
            <a:off x="824063" y="1469369"/>
            <a:ext cx="10215972" cy="1111407"/>
            <a:chOff x="-259718" y="1975890"/>
            <a:chExt cx="14298430" cy="721675"/>
          </a:xfrm>
        </p:grpSpPr>
        <p:sp>
          <p:nvSpPr>
            <p:cNvPr id="9" name="矩形 8"/>
            <p:cNvSpPr/>
            <p:nvPr/>
          </p:nvSpPr>
          <p:spPr>
            <a:xfrm>
              <a:off x="4864552" y="1975890"/>
              <a:ext cx="4049890" cy="3233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-259718" y="2355488"/>
              <a:ext cx="14298430" cy="3420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The user can demonstrate on a projector or computer, or print the presentation and make it into a film to be used in a wider field.</a:t>
              </a:r>
            </a:p>
          </p:txBody>
        </p:sp>
      </p:grpSp>
      <p:grpSp>
        <p:nvGrpSpPr>
          <p:cNvPr id="11" name="组合 31"/>
          <p:cNvGrpSpPr/>
          <p:nvPr/>
        </p:nvGrpSpPr>
        <p:grpSpPr>
          <a:xfrm>
            <a:off x="723408" y="3194452"/>
            <a:ext cx="3438749" cy="1232040"/>
            <a:chOff x="723408" y="3578266"/>
            <a:chExt cx="3438749" cy="1232040"/>
          </a:xfrm>
        </p:grpSpPr>
        <p:grpSp>
          <p:nvGrpSpPr>
            <p:cNvPr id="12" name="组合 10"/>
            <p:cNvGrpSpPr/>
            <p:nvPr/>
          </p:nvGrpSpPr>
          <p:grpSpPr>
            <a:xfrm>
              <a:off x="1754459" y="3629703"/>
              <a:ext cx="2407698" cy="1129168"/>
              <a:chOff x="1019175" y="2852738"/>
              <a:chExt cx="4699454" cy="1444174"/>
            </a:xfrm>
          </p:grpSpPr>
          <p:grpSp>
            <p:nvGrpSpPr>
              <p:cNvPr id="16" name="组合 9"/>
              <p:cNvGrpSpPr/>
              <p:nvPr/>
            </p:nvGrpSpPr>
            <p:grpSpPr>
              <a:xfrm>
                <a:off x="1019175" y="2852738"/>
                <a:ext cx="4699454" cy="222704"/>
                <a:chOff x="1019175" y="2186216"/>
                <a:chExt cx="4699454" cy="222704"/>
              </a:xfrm>
            </p:grpSpPr>
            <p:sp>
              <p:nvSpPr>
                <p:cNvPr id="23" name="矩形 22"/>
                <p:cNvSpPr/>
                <p:nvPr/>
              </p:nvSpPr>
              <p:spPr>
                <a:xfrm>
                  <a:off x="1019175" y="2186216"/>
                  <a:ext cx="4699454" cy="22270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1019175" y="2186216"/>
                  <a:ext cx="3785054" cy="222704"/>
                </a:xfrm>
                <a:prstGeom prst="rect">
                  <a:avLst/>
                </a:prstGeom>
                <a:gradFill>
                  <a:gsLst>
                    <a:gs pos="0">
                      <a:srgbClr val="EF7951"/>
                    </a:gs>
                    <a:gs pos="99000">
                      <a:srgbClr val="ED4D5B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7" name="组合 8"/>
              <p:cNvGrpSpPr/>
              <p:nvPr/>
            </p:nvGrpSpPr>
            <p:grpSpPr>
              <a:xfrm>
                <a:off x="1019175" y="3463473"/>
                <a:ext cx="4699454" cy="222704"/>
                <a:chOff x="1019175" y="3463473"/>
                <a:chExt cx="4699454" cy="222704"/>
              </a:xfrm>
            </p:grpSpPr>
            <p:sp>
              <p:nvSpPr>
                <p:cNvPr id="21" name="矩形 20"/>
                <p:cNvSpPr/>
                <p:nvPr/>
              </p:nvSpPr>
              <p:spPr>
                <a:xfrm>
                  <a:off x="1019175" y="3463473"/>
                  <a:ext cx="4699454" cy="22270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019175" y="3463473"/>
                  <a:ext cx="2841625" cy="222704"/>
                </a:xfrm>
                <a:prstGeom prst="rect">
                  <a:avLst/>
                </a:prstGeom>
                <a:gradFill>
                  <a:gsLst>
                    <a:gs pos="0">
                      <a:srgbClr val="EF7951"/>
                    </a:gs>
                    <a:gs pos="99000">
                      <a:srgbClr val="ED4D5B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8" name="组合 7"/>
              <p:cNvGrpSpPr/>
              <p:nvPr/>
            </p:nvGrpSpPr>
            <p:grpSpPr>
              <a:xfrm>
                <a:off x="1019175" y="4074208"/>
                <a:ext cx="4699454" cy="222704"/>
                <a:chOff x="1019175" y="4581526"/>
                <a:chExt cx="4699454" cy="222704"/>
              </a:xfrm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1019175" y="4581526"/>
                  <a:ext cx="4699454" cy="22270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1019175" y="4581526"/>
                  <a:ext cx="4162425" cy="222704"/>
                </a:xfrm>
                <a:prstGeom prst="rect">
                  <a:avLst/>
                </a:prstGeom>
                <a:gradFill>
                  <a:gsLst>
                    <a:gs pos="0">
                      <a:srgbClr val="EF7951"/>
                    </a:gs>
                    <a:gs pos="99000">
                      <a:srgbClr val="ED4D5B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3" name="PA-文本框 8"/>
            <p:cNvSpPr txBox="1"/>
            <p:nvPr>
              <p:custDataLst>
                <p:tags r:id="rId7"/>
              </p:custDataLst>
            </p:nvPr>
          </p:nvSpPr>
          <p:spPr>
            <a:xfrm>
              <a:off x="723408" y="3578266"/>
              <a:ext cx="10310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200" dirty="0">
                  <a:cs typeface="+mn-ea"/>
                  <a:sym typeface="+mn-lt"/>
                </a:rPr>
                <a:t>Add title text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4" name="PA-文本框 8"/>
            <p:cNvSpPr txBox="1"/>
            <p:nvPr>
              <p:custDataLst>
                <p:tags r:id="rId8"/>
              </p:custDataLst>
            </p:nvPr>
          </p:nvSpPr>
          <p:spPr>
            <a:xfrm>
              <a:off x="723408" y="4052134"/>
              <a:ext cx="10310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200" dirty="0">
                  <a:cs typeface="+mn-ea"/>
                  <a:sym typeface="+mn-lt"/>
                </a:rPr>
                <a:t>Add title text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5" name="PA-文本框 8"/>
            <p:cNvSpPr txBox="1"/>
            <p:nvPr>
              <p:custDataLst>
                <p:tags r:id="rId9"/>
              </p:custDataLst>
            </p:nvPr>
          </p:nvSpPr>
          <p:spPr>
            <a:xfrm>
              <a:off x="723408" y="4533307"/>
              <a:ext cx="10310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200" dirty="0">
                  <a:cs typeface="+mn-ea"/>
                  <a:sym typeface="+mn-lt"/>
                </a:rPr>
                <a:t>Add title text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25" name="组合 52"/>
          <p:cNvGrpSpPr/>
          <p:nvPr/>
        </p:nvGrpSpPr>
        <p:grpSpPr>
          <a:xfrm>
            <a:off x="4236990" y="3194452"/>
            <a:ext cx="3432088" cy="1232040"/>
            <a:chOff x="4236990" y="3578266"/>
            <a:chExt cx="3432088" cy="1232040"/>
          </a:xfrm>
        </p:grpSpPr>
        <p:grpSp>
          <p:nvGrpSpPr>
            <p:cNvPr id="26" name="组合 11"/>
            <p:cNvGrpSpPr/>
            <p:nvPr/>
          </p:nvGrpSpPr>
          <p:grpSpPr>
            <a:xfrm>
              <a:off x="5261380" y="3629703"/>
              <a:ext cx="2407698" cy="1129168"/>
              <a:chOff x="1019175" y="2852738"/>
              <a:chExt cx="4699454" cy="1444174"/>
            </a:xfrm>
          </p:grpSpPr>
          <p:grpSp>
            <p:nvGrpSpPr>
              <p:cNvPr id="30" name="组合 12"/>
              <p:cNvGrpSpPr/>
              <p:nvPr/>
            </p:nvGrpSpPr>
            <p:grpSpPr>
              <a:xfrm>
                <a:off x="1019175" y="2852738"/>
                <a:ext cx="4699454" cy="222704"/>
                <a:chOff x="1019175" y="2186216"/>
                <a:chExt cx="4699454" cy="222704"/>
              </a:xfrm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1019175" y="2186216"/>
                  <a:ext cx="4699454" cy="22270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1019175" y="2186216"/>
                  <a:ext cx="3785054" cy="222704"/>
                </a:xfrm>
                <a:prstGeom prst="rect">
                  <a:avLst/>
                </a:prstGeom>
                <a:gradFill>
                  <a:gsLst>
                    <a:gs pos="0">
                      <a:srgbClr val="EF7951"/>
                    </a:gs>
                    <a:gs pos="99000">
                      <a:srgbClr val="ED4D5B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组合 13"/>
              <p:cNvGrpSpPr/>
              <p:nvPr/>
            </p:nvGrpSpPr>
            <p:grpSpPr>
              <a:xfrm>
                <a:off x="1019175" y="3463473"/>
                <a:ext cx="4699454" cy="222704"/>
                <a:chOff x="1019175" y="3463473"/>
                <a:chExt cx="4699454" cy="222704"/>
              </a:xfrm>
            </p:grpSpPr>
            <p:sp>
              <p:nvSpPr>
                <p:cNvPr id="35" name="矩形 34"/>
                <p:cNvSpPr/>
                <p:nvPr/>
              </p:nvSpPr>
              <p:spPr>
                <a:xfrm>
                  <a:off x="1019175" y="3463473"/>
                  <a:ext cx="4699454" cy="22270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>
                  <a:off x="1019175" y="3463473"/>
                  <a:ext cx="2841625" cy="222704"/>
                </a:xfrm>
                <a:prstGeom prst="rect">
                  <a:avLst/>
                </a:prstGeom>
                <a:gradFill>
                  <a:gsLst>
                    <a:gs pos="0">
                      <a:srgbClr val="EF7951"/>
                    </a:gs>
                    <a:gs pos="99000">
                      <a:srgbClr val="ED4D5B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2" name="组合 14"/>
              <p:cNvGrpSpPr/>
              <p:nvPr/>
            </p:nvGrpSpPr>
            <p:grpSpPr>
              <a:xfrm>
                <a:off x="1019175" y="4074208"/>
                <a:ext cx="4699454" cy="222704"/>
                <a:chOff x="1019175" y="4581526"/>
                <a:chExt cx="4699454" cy="222704"/>
              </a:xfrm>
            </p:grpSpPr>
            <p:sp>
              <p:nvSpPr>
                <p:cNvPr id="33" name="矩形 32"/>
                <p:cNvSpPr/>
                <p:nvPr/>
              </p:nvSpPr>
              <p:spPr>
                <a:xfrm>
                  <a:off x="1019175" y="4581526"/>
                  <a:ext cx="4699454" cy="22270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1019175" y="4581526"/>
                  <a:ext cx="4162425" cy="222704"/>
                </a:xfrm>
                <a:prstGeom prst="rect">
                  <a:avLst/>
                </a:prstGeom>
                <a:gradFill>
                  <a:gsLst>
                    <a:gs pos="0">
                      <a:srgbClr val="EF7951"/>
                    </a:gs>
                    <a:gs pos="99000">
                      <a:srgbClr val="ED4D5B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7" name="PA-文本框 8"/>
            <p:cNvSpPr txBox="1"/>
            <p:nvPr>
              <p:custDataLst>
                <p:tags r:id="rId4"/>
              </p:custDataLst>
            </p:nvPr>
          </p:nvSpPr>
          <p:spPr>
            <a:xfrm>
              <a:off x="4236990" y="3578266"/>
              <a:ext cx="10310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200" dirty="0">
                  <a:cs typeface="+mn-ea"/>
                  <a:sym typeface="+mn-lt"/>
                </a:rPr>
                <a:t>Add title text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8" name="PA-文本框 8"/>
            <p:cNvSpPr txBox="1"/>
            <p:nvPr>
              <p:custDataLst>
                <p:tags r:id="rId5"/>
              </p:custDataLst>
            </p:nvPr>
          </p:nvSpPr>
          <p:spPr>
            <a:xfrm>
              <a:off x="4236990" y="4052134"/>
              <a:ext cx="10310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200" dirty="0">
                  <a:cs typeface="+mn-ea"/>
                  <a:sym typeface="+mn-lt"/>
                </a:rPr>
                <a:t>Add title text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9" name="PA-文本框 8"/>
            <p:cNvSpPr txBox="1"/>
            <p:nvPr>
              <p:custDataLst>
                <p:tags r:id="rId6"/>
              </p:custDataLst>
            </p:nvPr>
          </p:nvSpPr>
          <p:spPr>
            <a:xfrm>
              <a:off x="4236990" y="4533307"/>
              <a:ext cx="10310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200" dirty="0">
                  <a:cs typeface="+mn-ea"/>
                  <a:sym typeface="+mn-lt"/>
                </a:rPr>
                <a:t>Add title text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39" name="组合 53"/>
          <p:cNvGrpSpPr/>
          <p:nvPr/>
        </p:nvGrpSpPr>
        <p:grpSpPr>
          <a:xfrm>
            <a:off x="7724297" y="3194452"/>
            <a:ext cx="3451702" cy="1232040"/>
            <a:chOff x="7724297" y="3578266"/>
            <a:chExt cx="3451702" cy="1232040"/>
          </a:xfrm>
        </p:grpSpPr>
        <p:grpSp>
          <p:nvGrpSpPr>
            <p:cNvPr id="40" name="组合 21"/>
            <p:cNvGrpSpPr/>
            <p:nvPr/>
          </p:nvGrpSpPr>
          <p:grpSpPr>
            <a:xfrm>
              <a:off x="8768301" y="3629703"/>
              <a:ext cx="2407698" cy="1129168"/>
              <a:chOff x="1019175" y="2852738"/>
              <a:chExt cx="4699454" cy="1444174"/>
            </a:xfrm>
          </p:grpSpPr>
          <p:grpSp>
            <p:nvGrpSpPr>
              <p:cNvPr id="44" name="组合 22"/>
              <p:cNvGrpSpPr/>
              <p:nvPr/>
            </p:nvGrpSpPr>
            <p:grpSpPr>
              <a:xfrm>
                <a:off x="1019175" y="2852738"/>
                <a:ext cx="4699454" cy="222704"/>
                <a:chOff x="1019175" y="2186216"/>
                <a:chExt cx="4699454" cy="222704"/>
              </a:xfrm>
            </p:grpSpPr>
            <p:sp>
              <p:nvSpPr>
                <p:cNvPr id="51" name="矩形 50"/>
                <p:cNvSpPr/>
                <p:nvPr/>
              </p:nvSpPr>
              <p:spPr>
                <a:xfrm>
                  <a:off x="1019175" y="2186216"/>
                  <a:ext cx="4699454" cy="22270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矩形 51"/>
                <p:cNvSpPr/>
                <p:nvPr/>
              </p:nvSpPr>
              <p:spPr>
                <a:xfrm>
                  <a:off x="1019175" y="2186216"/>
                  <a:ext cx="3785054" cy="222704"/>
                </a:xfrm>
                <a:prstGeom prst="rect">
                  <a:avLst/>
                </a:prstGeom>
                <a:gradFill>
                  <a:gsLst>
                    <a:gs pos="0">
                      <a:srgbClr val="EF7951"/>
                    </a:gs>
                    <a:gs pos="99000">
                      <a:srgbClr val="ED4D5B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23"/>
              <p:cNvGrpSpPr/>
              <p:nvPr/>
            </p:nvGrpSpPr>
            <p:grpSpPr>
              <a:xfrm>
                <a:off x="1019175" y="3463473"/>
                <a:ext cx="4699454" cy="222704"/>
                <a:chOff x="1019175" y="3463473"/>
                <a:chExt cx="4699454" cy="222704"/>
              </a:xfrm>
            </p:grpSpPr>
            <p:sp>
              <p:nvSpPr>
                <p:cNvPr id="49" name="矩形 48"/>
                <p:cNvSpPr/>
                <p:nvPr/>
              </p:nvSpPr>
              <p:spPr>
                <a:xfrm>
                  <a:off x="1019175" y="3463473"/>
                  <a:ext cx="4699454" cy="22270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矩形 49"/>
                <p:cNvSpPr/>
                <p:nvPr/>
              </p:nvSpPr>
              <p:spPr>
                <a:xfrm>
                  <a:off x="1019175" y="3463473"/>
                  <a:ext cx="2841625" cy="222704"/>
                </a:xfrm>
                <a:prstGeom prst="rect">
                  <a:avLst/>
                </a:prstGeom>
                <a:gradFill>
                  <a:gsLst>
                    <a:gs pos="0">
                      <a:srgbClr val="EF7951"/>
                    </a:gs>
                    <a:gs pos="99000">
                      <a:srgbClr val="ED4D5B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6" name="组合 24"/>
              <p:cNvGrpSpPr/>
              <p:nvPr/>
            </p:nvGrpSpPr>
            <p:grpSpPr>
              <a:xfrm>
                <a:off x="1019175" y="4074208"/>
                <a:ext cx="4699454" cy="222704"/>
                <a:chOff x="1019175" y="4581526"/>
                <a:chExt cx="4699454" cy="222704"/>
              </a:xfrm>
            </p:grpSpPr>
            <p:sp>
              <p:nvSpPr>
                <p:cNvPr id="47" name="矩形 46"/>
                <p:cNvSpPr/>
                <p:nvPr/>
              </p:nvSpPr>
              <p:spPr>
                <a:xfrm>
                  <a:off x="1019175" y="4581526"/>
                  <a:ext cx="4699454" cy="22270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矩形 47"/>
                <p:cNvSpPr/>
                <p:nvPr/>
              </p:nvSpPr>
              <p:spPr>
                <a:xfrm>
                  <a:off x="1019175" y="4581526"/>
                  <a:ext cx="4162425" cy="222704"/>
                </a:xfrm>
                <a:prstGeom prst="rect">
                  <a:avLst/>
                </a:prstGeom>
                <a:gradFill>
                  <a:gsLst>
                    <a:gs pos="0">
                      <a:srgbClr val="EF7951"/>
                    </a:gs>
                    <a:gs pos="99000">
                      <a:srgbClr val="ED4D5B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1" name="PA-文本框 8"/>
            <p:cNvSpPr txBox="1"/>
            <p:nvPr>
              <p:custDataLst>
                <p:tags r:id="rId1"/>
              </p:custDataLst>
            </p:nvPr>
          </p:nvSpPr>
          <p:spPr>
            <a:xfrm>
              <a:off x="7724297" y="3578266"/>
              <a:ext cx="10310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200" dirty="0">
                  <a:cs typeface="+mn-ea"/>
                  <a:sym typeface="+mn-lt"/>
                </a:rPr>
                <a:t>Add title text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42" name="PA-文本框 8"/>
            <p:cNvSpPr txBox="1"/>
            <p:nvPr>
              <p:custDataLst>
                <p:tags r:id="rId2"/>
              </p:custDataLst>
            </p:nvPr>
          </p:nvSpPr>
          <p:spPr>
            <a:xfrm>
              <a:off x="7724297" y="4052134"/>
              <a:ext cx="10310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200" dirty="0">
                  <a:cs typeface="+mn-ea"/>
                  <a:sym typeface="+mn-lt"/>
                </a:rPr>
                <a:t>Add title text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43" name="PA-文本框 8"/>
            <p:cNvSpPr txBox="1"/>
            <p:nvPr>
              <p:custDataLst>
                <p:tags r:id="rId3"/>
              </p:custDataLst>
            </p:nvPr>
          </p:nvSpPr>
          <p:spPr>
            <a:xfrm>
              <a:off x="7724297" y="4533307"/>
              <a:ext cx="10310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200" dirty="0">
                  <a:cs typeface="+mn-ea"/>
                  <a:sym typeface="+mn-lt"/>
                </a:rPr>
                <a:t>Add title text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53" name="组合 50"/>
          <p:cNvGrpSpPr/>
          <p:nvPr/>
        </p:nvGrpSpPr>
        <p:grpSpPr>
          <a:xfrm>
            <a:off x="8351830" y="4729886"/>
            <a:ext cx="2772160" cy="957185"/>
            <a:chOff x="3624780" y="2412339"/>
            <a:chExt cx="2772160" cy="957185"/>
          </a:xfrm>
        </p:grpSpPr>
        <p:sp>
          <p:nvSpPr>
            <p:cNvPr id="54" name="文本框 53"/>
            <p:cNvSpPr txBox="1"/>
            <p:nvPr/>
          </p:nvSpPr>
          <p:spPr>
            <a:xfrm>
              <a:off x="394397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3624780" y="2750893"/>
              <a:ext cx="2772160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56" name="组合 53"/>
          <p:cNvGrpSpPr/>
          <p:nvPr/>
        </p:nvGrpSpPr>
        <p:grpSpPr>
          <a:xfrm>
            <a:off x="4844909" y="4729886"/>
            <a:ext cx="2772160" cy="957185"/>
            <a:chOff x="3624780" y="2412339"/>
            <a:chExt cx="2772160" cy="957185"/>
          </a:xfrm>
        </p:grpSpPr>
        <p:sp>
          <p:nvSpPr>
            <p:cNvPr id="57" name="文本框 56"/>
            <p:cNvSpPr txBox="1"/>
            <p:nvPr/>
          </p:nvSpPr>
          <p:spPr>
            <a:xfrm>
              <a:off x="394397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3624780" y="2750893"/>
              <a:ext cx="2772160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59" name="组合 56"/>
          <p:cNvGrpSpPr/>
          <p:nvPr/>
        </p:nvGrpSpPr>
        <p:grpSpPr>
          <a:xfrm>
            <a:off x="1337988" y="4729886"/>
            <a:ext cx="2772160" cy="957185"/>
            <a:chOff x="3624780" y="2412339"/>
            <a:chExt cx="2772160" cy="957185"/>
          </a:xfrm>
        </p:grpSpPr>
        <p:sp>
          <p:nvSpPr>
            <p:cNvPr id="60" name="文本框 59"/>
            <p:cNvSpPr txBox="1"/>
            <p:nvPr/>
          </p:nvSpPr>
          <p:spPr>
            <a:xfrm>
              <a:off x="394397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3624780" y="2750893"/>
              <a:ext cx="2772160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0" y="0"/>
            <a:ext cx="12253560" cy="6858000"/>
            <a:chOff x="2133599" y="533400"/>
            <a:chExt cx="1225356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133600" y="533400"/>
              <a:ext cx="12253559" cy="68580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2133599" y="533400"/>
              <a:ext cx="12253559" cy="685800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椭圆 4"/>
          <p:cNvSpPr>
            <a:spLocks noChangeAspect="1"/>
          </p:cNvSpPr>
          <p:nvPr/>
        </p:nvSpPr>
        <p:spPr>
          <a:xfrm>
            <a:off x="377371" y="-2289629"/>
            <a:ext cx="11437258" cy="11437258"/>
          </a:xfrm>
          <a:prstGeom prst="ellipse">
            <a:avLst/>
          </a:prstGeom>
          <a:gradFill>
            <a:gsLst>
              <a:gs pos="0">
                <a:srgbClr val="EF7951">
                  <a:alpha val="15000"/>
                </a:srgbClr>
              </a:gs>
              <a:gs pos="99000">
                <a:srgbClr val="ED4D5B">
                  <a:alpha val="15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972457" y="-1694543"/>
            <a:ext cx="10247086" cy="10247086"/>
          </a:xfrm>
          <a:prstGeom prst="ellipse">
            <a:avLst/>
          </a:prstGeom>
          <a:gradFill>
            <a:gsLst>
              <a:gs pos="0">
                <a:srgbClr val="EF7951">
                  <a:alpha val="20000"/>
                </a:srgbClr>
              </a:gs>
              <a:gs pos="99000">
                <a:srgbClr val="ED4D5B">
                  <a:alpha val="20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>
            <a:spLocks noChangeAspect="1"/>
          </p:cNvSpPr>
          <p:nvPr/>
        </p:nvSpPr>
        <p:spPr>
          <a:xfrm>
            <a:off x="1553029" y="-1113971"/>
            <a:ext cx="9085942" cy="9085942"/>
          </a:xfrm>
          <a:prstGeom prst="ellipse">
            <a:avLst/>
          </a:prstGeom>
          <a:gradFill>
            <a:gsLst>
              <a:gs pos="0">
                <a:srgbClr val="EF7951">
                  <a:alpha val="30000"/>
                </a:srgbClr>
              </a:gs>
              <a:gs pos="99000">
                <a:srgbClr val="ED4D5B">
                  <a:alpha val="30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2133600" y="-533400"/>
            <a:ext cx="7924800" cy="7924800"/>
          </a:xfrm>
          <a:prstGeom prst="ellipse">
            <a:avLst/>
          </a:prstGeom>
          <a:gradFill>
            <a:gsLst>
              <a:gs pos="0">
                <a:srgbClr val="EF7951"/>
              </a:gs>
              <a:gs pos="100000">
                <a:srgbClr val="ED4D5B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44776" y="1827858"/>
            <a:ext cx="31640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i="1" dirty="0">
                <a:solidFill>
                  <a:srgbClr val="FFFFFF"/>
                </a:solidFill>
                <a:cs typeface="+mn-ea"/>
                <a:sym typeface="+mn-lt"/>
              </a:rPr>
              <a:t>PART.02</a:t>
            </a:r>
          </a:p>
        </p:txBody>
      </p:sp>
      <p:grpSp>
        <p:nvGrpSpPr>
          <p:cNvPr id="10" name="组合 13"/>
          <p:cNvGrpSpPr/>
          <p:nvPr/>
        </p:nvGrpSpPr>
        <p:grpSpPr>
          <a:xfrm>
            <a:off x="2629344" y="3128290"/>
            <a:ext cx="6933313" cy="1794267"/>
            <a:chOff x="1026964" y="2863734"/>
            <a:chExt cx="6933313" cy="1794267"/>
          </a:xfrm>
        </p:grpSpPr>
        <p:sp>
          <p:nvSpPr>
            <p:cNvPr id="11" name="文本框 10"/>
            <p:cNvSpPr txBox="1"/>
            <p:nvPr/>
          </p:nvSpPr>
          <p:spPr>
            <a:xfrm>
              <a:off x="2072137" y="2863734"/>
              <a:ext cx="484299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 text</a:t>
              </a:r>
              <a:endParaRPr lang="zh-CN" alt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26964" y="4004232"/>
              <a:ext cx="6933313" cy="653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>
                <a:lnSpc>
                  <a:spcPct val="114000"/>
                </a:lnSpc>
                <a:defRPr/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demonstrate on a projector or computer,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46199" y="1647826"/>
            <a:ext cx="4292601" cy="4283074"/>
          </a:xfrm>
          <a:prstGeom prst="rect">
            <a:avLst/>
          </a:prstGeom>
        </p:spPr>
      </p:pic>
      <p:grpSp>
        <p:nvGrpSpPr>
          <p:cNvPr id="2" name="组 1"/>
          <p:cNvGrpSpPr/>
          <p:nvPr/>
        </p:nvGrpSpPr>
        <p:grpSpPr>
          <a:xfrm>
            <a:off x="438979" y="361122"/>
            <a:ext cx="11416792" cy="490330"/>
            <a:chOff x="438979" y="361122"/>
            <a:chExt cx="11416792" cy="490330"/>
          </a:xfrm>
        </p:grpSpPr>
        <p:sp>
          <p:nvSpPr>
            <p:cNvPr id="3" name="椭圆 2"/>
            <p:cNvSpPr>
              <a:spLocks noChangeAspect="1"/>
            </p:cNvSpPr>
            <p:nvPr/>
          </p:nvSpPr>
          <p:spPr>
            <a:xfrm>
              <a:off x="438979" y="361122"/>
              <a:ext cx="490330" cy="490330"/>
            </a:xfrm>
            <a:prstGeom prst="ellipse">
              <a:avLst/>
            </a:prstGeom>
            <a:gradFill>
              <a:gsLst>
                <a:gs pos="0">
                  <a:srgbClr val="EF7951"/>
                </a:gs>
                <a:gs pos="100000">
                  <a:srgbClr val="ED4D5B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" name="组 3"/>
            <p:cNvGrpSpPr/>
            <p:nvPr/>
          </p:nvGrpSpPr>
          <p:grpSpPr>
            <a:xfrm>
              <a:off x="1088372" y="392244"/>
              <a:ext cx="10767399" cy="414098"/>
              <a:chOff x="5527657" y="2302408"/>
              <a:chExt cx="10767399" cy="414098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5527657" y="2316396"/>
                <a:ext cx="48436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kumimoji="1"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kumimoji="1"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11670040" y="2302408"/>
                <a:ext cx="4625016" cy="286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The user can demonstrate on a projector or </a:t>
                </a: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computer,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8" name="矩形 7"/>
          <p:cNvSpPr/>
          <p:nvPr/>
        </p:nvSpPr>
        <p:spPr>
          <a:xfrm>
            <a:off x="5257800" y="2044700"/>
            <a:ext cx="5791200" cy="3489326"/>
          </a:xfrm>
          <a:prstGeom prst="rect">
            <a:avLst/>
          </a:prstGeom>
          <a:gradFill>
            <a:gsLst>
              <a:gs pos="0">
                <a:srgbClr val="EF7951"/>
              </a:gs>
              <a:gs pos="100000">
                <a:srgbClr val="ED4D5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5"/>
          <p:cNvSpPr/>
          <p:nvPr/>
        </p:nvSpPr>
        <p:spPr>
          <a:xfrm>
            <a:off x="5974232" y="2749990"/>
            <a:ext cx="432010" cy="431359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椭圆 6"/>
          <p:cNvSpPr/>
          <p:nvPr/>
        </p:nvSpPr>
        <p:spPr>
          <a:xfrm>
            <a:off x="5974232" y="4096607"/>
            <a:ext cx="432010" cy="419004"/>
          </a:xfrm>
          <a:custGeom>
            <a:avLst/>
            <a:gdLst>
              <a:gd name="connsiteX0" fmla="*/ 35700 w 578738"/>
              <a:gd name="connsiteY0" fmla="*/ 243554 h 561315"/>
              <a:gd name="connsiteX1" fmla="*/ 30383 w 578738"/>
              <a:gd name="connsiteY1" fmla="*/ 254930 h 561315"/>
              <a:gd name="connsiteX2" fmla="*/ 30383 w 578738"/>
              <a:gd name="connsiteY2" fmla="*/ 519604 h 561315"/>
              <a:gd name="connsiteX3" fmla="*/ 35700 w 578738"/>
              <a:gd name="connsiteY3" fmla="*/ 530980 h 561315"/>
              <a:gd name="connsiteX4" fmla="*/ 132926 w 578738"/>
              <a:gd name="connsiteY4" fmla="*/ 530980 h 561315"/>
              <a:gd name="connsiteX5" fmla="*/ 138243 w 578738"/>
              <a:gd name="connsiteY5" fmla="*/ 519604 h 561315"/>
              <a:gd name="connsiteX6" fmla="*/ 138243 w 578738"/>
              <a:gd name="connsiteY6" fmla="*/ 254930 h 561315"/>
              <a:gd name="connsiteX7" fmla="*/ 132926 w 578738"/>
              <a:gd name="connsiteY7" fmla="*/ 243554 h 561315"/>
              <a:gd name="connsiteX8" fmla="*/ 35700 w 578738"/>
              <a:gd name="connsiteY8" fmla="*/ 213219 h 561315"/>
              <a:gd name="connsiteX9" fmla="*/ 132926 w 578738"/>
              <a:gd name="connsiteY9" fmla="*/ 213219 h 561315"/>
              <a:gd name="connsiteX10" fmla="*/ 168626 w 578738"/>
              <a:gd name="connsiteY10" fmla="*/ 254930 h 561315"/>
              <a:gd name="connsiteX11" fmla="*/ 168626 w 578738"/>
              <a:gd name="connsiteY11" fmla="*/ 519604 h 561315"/>
              <a:gd name="connsiteX12" fmla="*/ 132926 w 578738"/>
              <a:gd name="connsiteY12" fmla="*/ 561315 h 561315"/>
              <a:gd name="connsiteX13" fmla="*/ 35700 w 578738"/>
              <a:gd name="connsiteY13" fmla="*/ 561315 h 561315"/>
              <a:gd name="connsiteX14" fmla="*/ 0 w 578738"/>
              <a:gd name="connsiteY14" fmla="*/ 519604 h 561315"/>
              <a:gd name="connsiteX15" fmla="*/ 0 w 578738"/>
              <a:gd name="connsiteY15" fmla="*/ 254930 h 561315"/>
              <a:gd name="connsiteX16" fmla="*/ 35700 w 578738"/>
              <a:gd name="connsiteY16" fmla="*/ 213219 h 561315"/>
              <a:gd name="connsiteX17" fmla="*/ 321281 w 578738"/>
              <a:gd name="connsiteY17" fmla="*/ 30341 h 561315"/>
              <a:gd name="connsiteX18" fmla="*/ 296219 w 578738"/>
              <a:gd name="connsiteY18" fmla="*/ 55373 h 561315"/>
              <a:gd name="connsiteX19" fmla="*/ 296979 w 578738"/>
              <a:gd name="connsiteY19" fmla="*/ 60683 h 561315"/>
              <a:gd name="connsiteX20" fmla="*/ 296979 w 578738"/>
              <a:gd name="connsiteY20" fmla="*/ 65992 h 561315"/>
              <a:gd name="connsiteX21" fmla="*/ 268119 w 578738"/>
              <a:gd name="connsiteY21" fmla="*/ 212389 h 561315"/>
              <a:gd name="connsiteX22" fmla="*/ 263563 w 578738"/>
              <a:gd name="connsiteY22" fmla="*/ 221492 h 561315"/>
              <a:gd name="connsiteX23" fmla="*/ 262044 w 578738"/>
              <a:gd name="connsiteY23" fmla="*/ 223009 h 561315"/>
              <a:gd name="connsiteX24" fmla="*/ 232425 w 578738"/>
              <a:gd name="connsiteY24" fmla="*/ 240455 h 561315"/>
              <a:gd name="connsiteX25" fmla="*/ 230146 w 578738"/>
              <a:gd name="connsiteY25" fmla="*/ 240455 h 561315"/>
              <a:gd name="connsiteX26" fmla="*/ 225590 w 578738"/>
              <a:gd name="connsiteY26" fmla="*/ 240455 h 561315"/>
              <a:gd name="connsiteX27" fmla="*/ 224071 w 578738"/>
              <a:gd name="connsiteY27" fmla="*/ 241214 h 561315"/>
              <a:gd name="connsiteX28" fmla="*/ 211919 w 578738"/>
              <a:gd name="connsiteY28" fmla="*/ 253350 h 561315"/>
              <a:gd name="connsiteX29" fmla="*/ 211919 w 578738"/>
              <a:gd name="connsiteY29" fmla="*/ 518079 h 561315"/>
              <a:gd name="connsiteX30" fmla="*/ 224830 w 578738"/>
              <a:gd name="connsiteY30" fmla="*/ 530974 h 561315"/>
              <a:gd name="connsiteX31" fmla="*/ 521019 w 578738"/>
              <a:gd name="connsiteY31" fmla="*/ 530974 h 561315"/>
              <a:gd name="connsiteX32" fmla="*/ 522538 w 578738"/>
              <a:gd name="connsiteY32" fmla="*/ 530215 h 561315"/>
              <a:gd name="connsiteX33" fmla="*/ 546081 w 578738"/>
              <a:gd name="connsiteY33" fmla="*/ 505942 h 561315"/>
              <a:gd name="connsiteX34" fmla="*/ 522538 w 578738"/>
              <a:gd name="connsiteY34" fmla="*/ 480910 h 561315"/>
              <a:gd name="connsiteX35" fmla="*/ 508108 w 578738"/>
              <a:gd name="connsiteY35" fmla="*/ 465740 h 561315"/>
              <a:gd name="connsiteX36" fmla="*/ 523298 w 578738"/>
              <a:gd name="connsiteY36" fmla="*/ 450569 h 561315"/>
              <a:gd name="connsiteX37" fmla="*/ 548360 w 578738"/>
              <a:gd name="connsiteY37" fmla="*/ 425537 h 561315"/>
              <a:gd name="connsiteX38" fmla="*/ 523298 w 578738"/>
              <a:gd name="connsiteY38" fmla="*/ 401264 h 561315"/>
              <a:gd name="connsiteX39" fmla="*/ 508108 w 578738"/>
              <a:gd name="connsiteY39" fmla="*/ 386094 h 561315"/>
              <a:gd name="connsiteX40" fmla="*/ 523298 w 578738"/>
              <a:gd name="connsiteY40" fmla="*/ 370923 h 561315"/>
              <a:gd name="connsiteX41" fmla="*/ 548360 w 578738"/>
              <a:gd name="connsiteY41" fmla="*/ 345891 h 561315"/>
              <a:gd name="connsiteX42" fmla="*/ 523298 w 578738"/>
              <a:gd name="connsiteY42" fmla="*/ 320860 h 561315"/>
              <a:gd name="connsiteX43" fmla="*/ 508108 w 578738"/>
              <a:gd name="connsiteY43" fmla="*/ 305689 h 561315"/>
              <a:gd name="connsiteX44" fmla="*/ 523298 w 578738"/>
              <a:gd name="connsiteY44" fmla="*/ 290518 h 561315"/>
              <a:gd name="connsiteX45" fmla="*/ 548360 w 578738"/>
              <a:gd name="connsiteY45" fmla="*/ 265487 h 561315"/>
              <a:gd name="connsiteX46" fmla="*/ 523298 w 578738"/>
              <a:gd name="connsiteY46" fmla="*/ 240455 h 561315"/>
              <a:gd name="connsiteX47" fmla="*/ 373684 w 578738"/>
              <a:gd name="connsiteY47" fmla="*/ 240455 h 561315"/>
              <a:gd name="connsiteX48" fmla="*/ 361533 w 578738"/>
              <a:gd name="connsiteY48" fmla="*/ 234387 h 561315"/>
              <a:gd name="connsiteX49" fmla="*/ 360014 w 578738"/>
              <a:gd name="connsiteY49" fmla="*/ 219975 h 561315"/>
              <a:gd name="connsiteX50" fmla="*/ 343306 w 578738"/>
              <a:gd name="connsiteY50" fmla="*/ 42478 h 561315"/>
              <a:gd name="connsiteX51" fmla="*/ 341787 w 578738"/>
              <a:gd name="connsiteY51" fmla="*/ 40961 h 561315"/>
              <a:gd name="connsiteX52" fmla="*/ 321281 w 578738"/>
              <a:gd name="connsiteY52" fmla="*/ 30341 h 561315"/>
              <a:gd name="connsiteX53" fmla="*/ 321281 w 578738"/>
              <a:gd name="connsiteY53" fmla="*/ 0 h 561315"/>
              <a:gd name="connsiteX54" fmla="*/ 365330 w 578738"/>
              <a:gd name="connsiteY54" fmla="*/ 21997 h 561315"/>
              <a:gd name="connsiteX55" fmla="*/ 395708 w 578738"/>
              <a:gd name="connsiteY55" fmla="*/ 210114 h 561315"/>
              <a:gd name="connsiteX56" fmla="*/ 523298 w 578738"/>
              <a:gd name="connsiteY56" fmla="*/ 210114 h 561315"/>
              <a:gd name="connsiteX57" fmla="*/ 562789 w 578738"/>
              <a:gd name="connsiteY57" fmla="*/ 226802 h 561315"/>
              <a:gd name="connsiteX58" fmla="*/ 578738 w 578738"/>
              <a:gd name="connsiteY58" fmla="*/ 265487 h 561315"/>
              <a:gd name="connsiteX59" fmla="*/ 561270 w 578738"/>
              <a:gd name="connsiteY59" fmla="*/ 305689 h 561315"/>
              <a:gd name="connsiteX60" fmla="*/ 578738 w 578738"/>
              <a:gd name="connsiteY60" fmla="*/ 345891 h 561315"/>
              <a:gd name="connsiteX61" fmla="*/ 561270 w 578738"/>
              <a:gd name="connsiteY61" fmla="*/ 386094 h 561315"/>
              <a:gd name="connsiteX62" fmla="*/ 578738 w 578738"/>
              <a:gd name="connsiteY62" fmla="*/ 425537 h 561315"/>
              <a:gd name="connsiteX63" fmla="*/ 560511 w 578738"/>
              <a:gd name="connsiteY63" fmla="*/ 466498 h 561315"/>
              <a:gd name="connsiteX64" fmla="*/ 576460 w 578738"/>
              <a:gd name="connsiteY64" fmla="*/ 505942 h 561315"/>
              <a:gd name="connsiteX65" fmla="*/ 527095 w 578738"/>
              <a:gd name="connsiteY65" fmla="*/ 560556 h 561315"/>
              <a:gd name="connsiteX66" fmla="*/ 523298 w 578738"/>
              <a:gd name="connsiteY66" fmla="*/ 561315 h 561315"/>
              <a:gd name="connsiteX67" fmla="*/ 224830 w 578738"/>
              <a:gd name="connsiteY67" fmla="*/ 561315 h 561315"/>
              <a:gd name="connsiteX68" fmla="*/ 181541 w 578738"/>
              <a:gd name="connsiteY68" fmla="*/ 518079 h 561315"/>
              <a:gd name="connsiteX69" fmla="*/ 181541 w 578738"/>
              <a:gd name="connsiteY69" fmla="*/ 253350 h 561315"/>
              <a:gd name="connsiteX70" fmla="*/ 222552 w 578738"/>
              <a:gd name="connsiteY70" fmla="*/ 210872 h 561315"/>
              <a:gd name="connsiteX71" fmla="*/ 224830 w 578738"/>
              <a:gd name="connsiteY71" fmla="*/ 210114 h 561315"/>
              <a:gd name="connsiteX72" fmla="*/ 229387 w 578738"/>
              <a:gd name="connsiteY72" fmla="*/ 210114 h 561315"/>
              <a:gd name="connsiteX73" fmla="*/ 237741 w 578738"/>
              <a:gd name="connsiteY73" fmla="*/ 205563 h 561315"/>
              <a:gd name="connsiteX74" fmla="*/ 240779 w 578738"/>
              <a:gd name="connsiteY74" fmla="*/ 198736 h 561315"/>
              <a:gd name="connsiteX75" fmla="*/ 266600 w 578738"/>
              <a:gd name="connsiteY75" fmla="*/ 66751 h 561315"/>
              <a:gd name="connsiteX76" fmla="*/ 266600 w 578738"/>
              <a:gd name="connsiteY76" fmla="*/ 60683 h 561315"/>
              <a:gd name="connsiteX77" fmla="*/ 265841 w 578738"/>
              <a:gd name="connsiteY77" fmla="*/ 55373 h 561315"/>
              <a:gd name="connsiteX78" fmla="*/ 321281 w 578738"/>
              <a:gd name="connsiteY78" fmla="*/ 0 h 56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78738" h="561315">
                <a:moveTo>
                  <a:pt x="35700" y="243554"/>
                </a:moveTo>
                <a:cubicBezTo>
                  <a:pt x="34181" y="243554"/>
                  <a:pt x="30383" y="248104"/>
                  <a:pt x="30383" y="254930"/>
                </a:cubicBezTo>
                <a:lnTo>
                  <a:pt x="30383" y="519604"/>
                </a:lnTo>
                <a:cubicBezTo>
                  <a:pt x="30383" y="526430"/>
                  <a:pt x="34181" y="530980"/>
                  <a:pt x="35700" y="530980"/>
                </a:cubicBezTo>
                <a:lnTo>
                  <a:pt x="132926" y="530980"/>
                </a:lnTo>
                <a:cubicBezTo>
                  <a:pt x="134445" y="530980"/>
                  <a:pt x="138243" y="526430"/>
                  <a:pt x="138243" y="519604"/>
                </a:cubicBezTo>
                <a:lnTo>
                  <a:pt x="138243" y="254930"/>
                </a:lnTo>
                <a:cubicBezTo>
                  <a:pt x="138243" y="248104"/>
                  <a:pt x="134445" y="243554"/>
                  <a:pt x="132926" y="243554"/>
                </a:cubicBezTo>
                <a:close/>
                <a:moveTo>
                  <a:pt x="35700" y="213219"/>
                </a:moveTo>
                <a:lnTo>
                  <a:pt x="132926" y="213219"/>
                </a:lnTo>
                <a:cubicBezTo>
                  <a:pt x="152675" y="213219"/>
                  <a:pt x="168626" y="231420"/>
                  <a:pt x="168626" y="254930"/>
                </a:cubicBezTo>
                <a:lnTo>
                  <a:pt x="168626" y="519604"/>
                </a:lnTo>
                <a:cubicBezTo>
                  <a:pt x="168626" y="542356"/>
                  <a:pt x="152675" y="561315"/>
                  <a:pt x="132926" y="561315"/>
                </a:cubicBezTo>
                <a:lnTo>
                  <a:pt x="35700" y="561315"/>
                </a:lnTo>
                <a:cubicBezTo>
                  <a:pt x="15951" y="561315"/>
                  <a:pt x="0" y="542356"/>
                  <a:pt x="0" y="519604"/>
                </a:cubicBezTo>
                <a:lnTo>
                  <a:pt x="0" y="254930"/>
                </a:lnTo>
                <a:cubicBezTo>
                  <a:pt x="0" y="231420"/>
                  <a:pt x="15951" y="213219"/>
                  <a:pt x="35700" y="213219"/>
                </a:cubicBezTo>
                <a:close/>
                <a:moveTo>
                  <a:pt x="321281" y="30341"/>
                </a:moveTo>
                <a:cubicBezTo>
                  <a:pt x="307611" y="30341"/>
                  <a:pt x="296219" y="41719"/>
                  <a:pt x="296219" y="55373"/>
                </a:cubicBezTo>
                <a:cubicBezTo>
                  <a:pt x="296219" y="56890"/>
                  <a:pt x="296979" y="59166"/>
                  <a:pt x="296979" y="60683"/>
                </a:cubicBezTo>
                <a:cubicBezTo>
                  <a:pt x="297738" y="62200"/>
                  <a:pt x="297738" y="64475"/>
                  <a:pt x="296979" y="65992"/>
                </a:cubicBezTo>
                <a:cubicBezTo>
                  <a:pt x="306852" y="119090"/>
                  <a:pt x="287106" y="174463"/>
                  <a:pt x="268119" y="212389"/>
                </a:cubicBezTo>
                <a:cubicBezTo>
                  <a:pt x="266600" y="215424"/>
                  <a:pt x="265081" y="218458"/>
                  <a:pt x="263563" y="221492"/>
                </a:cubicBezTo>
                <a:cubicBezTo>
                  <a:pt x="263563" y="221492"/>
                  <a:pt x="262803" y="222250"/>
                  <a:pt x="262044" y="223009"/>
                </a:cubicBezTo>
                <a:cubicBezTo>
                  <a:pt x="255209" y="232870"/>
                  <a:pt x="244576" y="238938"/>
                  <a:pt x="232425" y="240455"/>
                </a:cubicBezTo>
                <a:cubicBezTo>
                  <a:pt x="231665" y="240455"/>
                  <a:pt x="230906" y="240455"/>
                  <a:pt x="230146" y="240455"/>
                </a:cubicBezTo>
                <a:lnTo>
                  <a:pt x="225590" y="240455"/>
                </a:lnTo>
                <a:cubicBezTo>
                  <a:pt x="225590" y="241214"/>
                  <a:pt x="224830" y="241214"/>
                  <a:pt x="224071" y="241214"/>
                </a:cubicBezTo>
                <a:cubicBezTo>
                  <a:pt x="217236" y="241214"/>
                  <a:pt x="211919" y="246524"/>
                  <a:pt x="211919" y="253350"/>
                </a:cubicBezTo>
                <a:lnTo>
                  <a:pt x="211919" y="518079"/>
                </a:lnTo>
                <a:cubicBezTo>
                  <a:pt x="211919" y="524905"/>
                  <a:pt x="217995" y="530974"/>
                  <a:pt x="224830" y="530974"/>
                </a:cubicBezTo>
                <a:lnTo>
                  <a:pt x="521019" y="530974"/>
                </a:lnTo>
                <a:cubicBezTo>
                  <a:pt x="521779" y="530974"/>
                  <a:pt x="521779" y="530215"/>
                  <a:pt x="522538" y="530215"/>
                </a:cubicBezTo>
                <a:cubicBezTo>
                  <a:pt x="536208" y="530215"/>
                  <a:pt x="546081" y="518837"/>
                  <a:pt x="546081" y="505942"/>
                </a:cubicBezTo>
                <a:cubicBezTo>
                  <a:pt x="546081" y="493047"/>
                  <a:pt x="536208" y="481669"/>
                  <a:pt x="522538" y="480910"/>
                </a:cubicBezTo>
                <a:cubicBezTo>
                  <a:pt x="514943" y="480910"/>
                  <a:pt x="508108" y="474084"/>
                  <a:pt x="508108" y="465740"/>
                </a:cubicBezTo>
                <a:cubicBezTo>
                  <a:pt x="508108" y="457396"/>
                  <a:pt x="514943" y="450569"/>
                  <a:pt x="523298" y="450569"/>
                </a:cubicBezTo>
                <a:cubicBezTo>
                  <a:pt x="536968" y="450569"/>
                  <a:pt x="548360" y="439191"/>
                  <a:pt x="548360" y="425537"/>
                </a:cubicBezTo>
                <a:cubicBezTo>
                  <a:pt x="548360" y="411884"/>
                  <a:pt x="536968" y="401264"/>
                  <a:pt x="523298" y="401264"/>
                </a:cubicBezTo>
                <a:cubicBezTo>
                  <a:pt x="514943" y="401264"/>
                  <a:pt x="508108" y="394438"/>
                  <a:pt x="508108" y="386094"/>
                </a:cubicBezTo>
                <a:cubicBezTo>
                  <a:pt x="508108" y="377750"/>
                  <a:pt x="514943" y="370923"/>
                  <a:pt x="523298" y="370923"/>
                </a:cubicBezTo>
                <a:cubicBezTo>
                  <a:pt x="536968" y="370923"/>
                  <a:pt x="548360" y="359545"/>
                  <a:pt x="548360" y="345891"/>
                </a:cubicBezTo>
                <a:cubicBezTo>
                  <a:pt x="548360" y="332238"/>
                  <a:pt x="536968" y="320860"/>
                  <a:pt x="523298" y="320860"/>
                </a:cubicBezTo>
                <a:cubicBezTo>
                  <a:pt x="514943" y="320860"/>
                  <a:pt x="508108" y="314033"/>
                  <a:pt x="508108" y="305689"/>
                </a:cubicBezTo>
                <a:cubicBezTo>
                  <a:pt x="508108" y="297345"/>
                  <a:pt x="514943" y="290518"/>
                  <a:pt x="523298" y="290518"/>
                </a:cubicBezTo>
                <a:cubicBezTo>
                  <a:pt x="536968" y="290518"/>
                  <a:pt x="548360" y="279140"/>
                  <a:pt x="548360" y="265487"/>
                </a:cubicBezTo>
                <a:cubicBezTo>
                  <a:pt x="548360" y="251833"/>
                  <a:pt x="536968" y="240455"/>
                  <a:pt x="523298" y="240455"/>
                </a:cubicBezTo>
                <a:lnTo>
                  <a:pt x="373684" y="240455"/>
                </a:lnTo>
                <a:cubicBezTo>
                  <a:pt x="369127" y="240455"/>
                  <a:pt x="363811" y="238180"/>
                  <a:pt x="361533" y="234387"/>
                </a:cubicBezTo>
                <a:cubicBezTo>
                  <a:pt x="358495" y="229836"/>
                  <a:pt x="357735" y="224526"/>
                  <a:pt x="360014" y="219975"/>
                </a:cubicBezTo>
                <a:cubicBezTo>
                  <a:pt x="401784" y="120607"/>
                  <a:pt x="349381" y="50822"/>
                  <a:pt x="343306" y="42478"/>
                </a:cubicBezTo>
                <a:cubicBezTo>
                  <a:pt x="342546" y="42478"/>
                  <a:pt x="341787" y="41719"/>
                  <a:pt x="341787" y="40961"/>
                </a:cubicBezTo>
                <a:cubicBezTo>
                  <a:pt x="336471" y="34134"/>
                  <a:pt x="329635" y="30341"/>
                  <a:pt x="321281" y="30341"/>
                </a:cubicBezTo>
                <a:close/>
                <a:moveTo>
                  <a:pt x="321281" y="0"/>
                </a:moveTo>
                <a:cubicBezTo>
                  <a:pt x="338749" y="0"/>
                  <a:pt x="354698" y="8344"/>
                  <a:pt x="365330" y="21997"/>
                </a:cubicBezTo>
                <a:cubicBezTo>
                  <a:pt x="368368" y="25032"/>
                  <a:pt x="431403" y="99368"/>
                  <a:pt x="395708" y="210114"/>
                </a:cubicBezTo>
                <a:lnTo>
                  <a:pt x="523298" y="210114"/>
                </a:lnTo>
                <a:cubicBezTo>
                  <a:pt x="538487" y="210114"/>
                  <a:pt x="552157" y="216182"/>
                  <a:pt x="562789" y="226802"/>
                </a:cubicBezTo>
                <a:cubicBezTo>
                  <a:pt x="572662" y="237421"/>
                  <a:pt x="578738" y="251075"/>
                  <a:pt x="578738" y="265487"/>
                </a:cubicBezTo>
                <a:cubicBezTo>
                  <a:pt x="578738" y="281416"/>
                  <a:pt x="571903" y="295828"/>
                  <a:pt x="561270" y="305689"/>
                </a:cubicBezTo>
                <a:cubicBezTo>
                  <a:pt x="571903" y="315550"/>
                  <a:pt x="578738" y="329962"/>
                  <a:pt x="578738" y="345891"/>
                </a:cubicBezTo>
                <a:cubicBezTo>
                  <a:pt x="578738" y="361821"/>
                  <a:pt x="571903" y="375474"/>
                  <a:pt x="561270" y="386094"/>
                </a:cubicBezTo>
                <a:cubicBezTo>
                  <a:pt x="571903" y="395955"/>
                  <a:pt x="578738" y="410367"/>
                  <a:pt x="578738" y="425537"/>
                </a:cubicBezTo>
                <a:cubicBezTo>
                  <a:pt x="578738" y="442225"/>
                  <a:pt x="571903" y="456637"/>
                  <a:pt x="560511" y="466498"/>
                </a:cubicBezTo>
                <a:cubicBezTo>
                  <a:pt x="570384" y="477118"/>
                  <a:pt x="576460" y="490771"/>
                  <a:pt x="576460" y="505942"/>
                </a:cubicBezTo>
                <a:cubicBezTo>
                  <a:pt x="576460" y="534008"/>
                  <a:pt x="555195" y="557522"/>
                  <a:pt x="527095" y="560556"/>
                </a:cubicBezTo>
                <a:cubicBezTo>
                  <a:pt x="525576" y="560556"/>
                  <a:pt x="524816" y="561315"/>
                  <a:pt x="523298" y="561315"/>
                </a:cubicBezTo>
                <a:lnTo>
                  <a:pt x="224830" y="561315"/>
                </a:lnTo>
                <a:cubicBezTo>
                  <a:pt x="201287" y="561315"/>
                  <a:pt x="181541" y="541593"/>
                  <a:pt x="181541" y="518079"/>
                </a:cubicBezTo>
                <a:lnTo>
                  <a:pt x="181541" y="253350"/>
                </a:lnTo>
                <a:cubicBezTo>
                  <a:pt x="181541" y="230594"/>
                  <a:pt x="199768" y="211631"/>
                  <a:pt x="222552" y="210872"/>
                </a:cubicBezTo>
                <a:cubicBezTo>
                  <a:pt x="223311" y="210872"/>
                  <a:pt x="224071" y="210114"/>
                  <a:pt x="224830" y="210114"/>
                </a:cubicBezTo>
                <a:lnTo>
                  <a:pt x="229387" y="210114"/>
                </a:lnTo>
                <a:cubicBezTo>
                  <a:pt x="232425" y="210114"/>
                  <a:pt x="235463" y="208597"/>
                  <a:pt x="237741" y="205563"/>
                </a:cubicBezTo>
                <a:cubicBezTo>
                  <a:pt x="238500" y="203287"/>
                  <a:pt x="240019" y="201011"/>
                  <a:pt x="240779" y="198736"/>
                </a:cubicBezTo>
                <a:cubicBezTo>
                  <a:pt x="255209" y="170670"/>
                  <a:pt x="277233" y="115297"/>
                  <a:pt x="266600" y="66751"/>
                </a:cubicBezTo>
                <a:cubicBezTo>
                  <a:pt x="265841" y="65234"/>
                  <a:pt x="265841" y="62958"/>
                  <a:pt x="266600" y="60683"/>
                </a:cubicBezTo>
                <a:cubicBezTo>
                  <a:pt x="265841" y="59166"/>
                  <a:pt x="265841" y="56890"/>
                  <a:pt x="265841" y="55373"/>
                </a:cubicBezTo>
                <a:cubicBezTo>
                  <a:pt x="265841" y="25032"/>
                  <a:pt x="290903" y="0"/>
                  <a:pt x="3212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1" name="组合 5"/>
          <p:cNvGrpSpPr/>
          <p:nvPr/>
        </p:nvGrpSpPr>
        <p:grpSpPr>
          <a:xfrm>
            <a:off x="6597746" y="2707924"/>
            <a:ext cx="3845282" cy="781752"/>
            <a:chOff x="3624779" y="2412339"/>
            <a:chExt cx="3845282" cy="781752"/>
          </a:xfrm>
        </p:grpSpPr>
        <p:sp>
          <p:nvSpPr>
            <p:cNvPr id="12" name="文本框 11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624779" y="2750893"/>
              <a:ext cx="3845282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14" name="组合 8"/>
          <p:cNvGrpSpPr/>
          <p:nvPr/>
        </p:nvGrpSpPr>
        <p:grpSpPr>
          <a:xfrm>
            <a:off x="6597746" y="4047197"/>
            <a:ext cx="3845282" cy="781752"/>
            <a:chOff x="3624779" y="2412339"/>
            <a:chExt cx="3845282" cy="781752"/>
          </a:xfrm>
        </p:grpSpPr>
        <p:sp>
          <p:nvSpPr>
            <p:cNvPr id="15" name="文本框 14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624779" y="2750893"/>
              <a:ext cx="3845282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heme/theme1.xml><?xml version="1.0" encoding="utf-8"?>
<a:theme xmlns:a="http://schemas.openxmlformats.org/drawingml/2006/main" name="www.freeppt7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ch1ushtt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h1ushtt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2223</Words>
  <Application>Microsoft Office PowerPoint</Application>
  <PresentationFormat>宽屏</PresentationFormat>
  <Paragraphs>243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Helvetica Light</vt:lpstr>
      <vt:lpstr>微软雅黑</vt:lpstr>
      <vt:lpstr>Arial</vt:lpstr>
      <vt:lpstr>Calibri</vt:lpstr>
      <vt:lpstr>MS Reference Sans Serif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商务办公</dc:title>
  <dc:creator>第一PPT</dc:creator>
  <cp:keywords>www.1ppt.com</cp:keywords>
  <dc:description>www.1ppt.com</dc:description>
  <cp:lastModifiedBy>之灵</cp:lastModifiedBy>
  <cp:revision>191</cp:revision>
  <dcterms:created xsi:type="dcterms:W3CDTF">2017-08-18T03:02:00Z</dcterms:created>
  <dcterms:modified xsi:type="dcterms:W3CDTF">2023-11-26T04:29:30Z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B08455ABE125491CB9A5C97C58A7E459_12</vt:lpwstr>
  </property>
  <property fmtid="{D5CDD505-2E9C-101B-9397-08002B2CF9AE}" pid="3" name="KSOProductBuildVer">
    <vt:lpwstr>2052-12.1.0.15374</vt:lpwstr>
  </property>
</Properties>
</file>