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47" r:id="rId2"/>
  </p:sldMasterIdLst>
  <p:notesMasterIdLst>
    <p:notesMasterId r:id="rId28"/>
  </p:notesMasterIdLst>
  <p:handoutMasterIdLst>
    <p:handoutMasterId r:id="rId29"/>
  </p:handoutMasterIdLst>
  <p:sldIdLst>
    <p:sldId id="259" r:id="rId3"/>
    <p:sldId id="261" r:id="rId4"/>
    <p:sldId id="262" r:id="rId5"/>
    <p:sldId id="258" r:id="rId6"/>
    <p:sldId id="309" r:id="rId7"/>
    <p:sldId id="308" r:id="rId8"/>
    <p:sldId id="290" r:id="rId9"/>
    <p:sldId id="265" r:id="rId10"/>
    <p:sldId id="289" r:id="rId11"/>
    <p:sldId id="291" r:id="rId12"/>
    <p:sldId id="286" r:id="rId13"/>
    <p:sldId id="293" r:id="rId14"/>
    <p:sldId id="294" r:id="rId15"/>
    <p:sldId id="264" r:id="rId16"/>
    <p:sldId id="298" r:id="rId17"/>
    <p:sldId id="299" r:id="rId18"/>
    <p:sldId id="300" r:id="rId19"/>
    <p:sldId id="301" r:id="rId20"/>
    <p:sldId id="263" r:id="rId21"/>
    <p:sldId id="296" r:id="rId22"/>
    <p:sldId id="303" r:id="rId23"/>
    <p:sldId id="304" r:id="rId24"/>
    <p:sldId id="305" r:id="rId25"/>
    <p:sldId id="260" r:id="rId26"/>
    <p:sldId id="321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67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FEA"/>
    <a:srgbClr val="12597C"/>
    <a:srgbClr val="187AAA"/>
    <a:srgbClr val="08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1" autoAdjust="0"/>
    <p:restoredTop sz="94333" autoAdjust="0"/>
  </p:normalViewPr>
  <p:slideViewPr>
    <p:cSldViewPr snapToGrid="0" showGuides="1">
      <p:cViewPr varScale="1">
        <p:scale>
          <a:sx n="73" d="100"/>
          <a:sy n="73" d="100"/>
        </p:scale>
        <p:origin x="354" y="78"/>
      </p:cViewPr>
      <p:guideLst>
        <p:guide orient="horz" pos="2409"/>
        <p:guide pos="3840"/>
        <p:guide orient="horz" pos="867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894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E903C-C666-477D-B42D-F613122B16E5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AAAFE-5EB8-4DF6-8DDB-7EE837386B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4917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 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https://www.1ppt.com/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97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/>
          </a:p>
        </p:txBody>
      </p:sp>
    </p:spTree>
  </p:cSld>
  <p:clrMapOvr>
    <a:masterClrMapping/>
  </p:clrMapOvr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735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548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4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63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2023/12/5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8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73" y="233363"/>
            <a:ext cx="986342" cy="987420"/>
          </a:xfrm>
          <a:prstGeom prst="rect">
            <a:avLst/>
          </a:prstGeom>
        </p:spPr>
      </p:pic>
      <p:sp>
        <p:nvSpPr>
          <p:cNvPr id="9" name="椭圆 11"/>
          <p:cNvSpPr/>
          <p:nvPr userDrawn="1"/>
        </p:nvSpPr>
        <p:spPr>
          <a:xfrm>
            <a:off x="642297" y="527227"/>
            <a:ext cx="399694" cy="399692"/>
          </a:xfrm>
          <a:custGeom>
            <a:avLst/>
            <a:gdLst>
              <a:gd name="connsiteX0" fmla="*/ 199497 w 331788"/>
              <a:gd name="connsiteY0" fmla="*/ 265112 h 331787"/>
              <a:gd name="connsiteX1" fmla="*/ 209798 w 331788"/>
              <a:gd name="connsiteY1" fmla="*/ 279217 h 331787"/>
              <a:gd name="connsiteX2" fmla="*/ 238126 w 331788"/>
              <a:gd name="connsiteY2" fmla="*/ 315118 h 331787"/>
              <a:gd name="connsiteX3" fmla="*/ 166018 w 331788"/>
              <a:gd name="connsiteY3" fmla="*/ 331787 h 331787"/>
              <a:gd name="connsiteX4" fmla="*/ 122238 w 331788"/>
              <a:gd name="connsiteY4" fmla="*/ 325376 h 331787"/>
              <a:gd name="connsiteX5" fmla="*/ 199497 w 331788"/>
              <a:gd name="connsiteY5" fmla="*/ 265112 h 331787"/>
              <a:gd name="connsiteX6" fmla="*/ 190500 w 331788"/>
              <a:gd name="connsiteY6" fmla="*/ 228600 h 331787"/>
              <a:gd name="connsiteX7" fmla="*/ 201490 w 331788"/>
              <a:gd name="connsiteY7" fmla="*/ 228600 h 331787"/>
              <a:gd name="connsiteX8" fmla="*/ 206375 w 331788"/>
              <a:gd name="connsiteY8" fmla="*/ 236394 h 331787"/>
              <a:gd name="connsiteX9" fmla="*/ 200269 w 331788"/>
              <a:gd name="connsiteY9" fmla="*/ 242888 h 331787"/>
              <a:gd name="connsiteX10" fmla="*/ 190500 w 331788"/>
              <a:gd name="connsiteY10" fmla="*/ 228600 h 331787"/>
              <a:gd name="connsiteX11" fmla="*/ 146452 w 331788"/>
              <a:gd name="connsiteY11" fmla="*/ 228600 h 331787"/>
              <a:gd name="connsiteX12" fmla="*/ 164590 w 331788"/>
              <a:gd name="connsiteY12" fmla="*/ 229897 h 331787"/>
              <a:gd name="connsiteX13" fmla="*/ 165885 w 331788"/>
              <a:gd name="connsiteY13" fmla="*/ 229897 h 331787"/>
              <a:gd name="connsiteX14" fmla="*/ 173659 w 331788"/>
              <a:gd name="connsiteY14" fmla="*/ 229897 h 331787"/>
              <a:gd name="connsiteX15" fmla="*/ 190501 w 331788"/>
              <a:gd name="connsiteY15" fmla="*/ 253240 h 331787"/>
              <a:gd name="connsiteX16" fmla="*/ 103699 w 331788"/>
              <a:gd name="connsiteY16" fmla="*/ 320675 h 331787"/>
              <a:gd name="connsiteX17" fmla="*/ 77788 w 331788"/>
              <a:gd name="connsiteY17" fmla="*/ 306410 h 331787"/>
              <a:gd name="connsiteX18" fmla="*/ 112768 w 331788"/>
              <a:gd name="connsiteY18" fmla="*/ 244162 h 331787"/>
              <a:gd name="connsiteX19" fmla="*/ 121837 w 331788"/>
              <a:gd name="connsiteY19" fmla="*/ 245459 h 331787"/>
              <a:gd name="connsiteX20" fmla="*/ 146452 w 331788"/>
              <a:gd name="connsiteY20" fmla="*/ 228600 h 331787"/>
              <a:gd name="connsiteX21" fmla="*/ 323851 w 331788"/>
              <a:gd name="connsiteY21" fmla="*/ 217487 h 331787"/>
              <a:gd name="connsiteX22" fmla="*/ 249631 w 331788"/>
              <a:gd name="connsiteY22" fmla="*/ 307975 h 331787"/>
              <a:gd name="connsiteX23" fmla="*/ 207963 w 331788"/>
              <a:gd name="connsiteY23" fmla="*/ 253682 h 331787"/>
              <a:gd name="connsiteX24" fmla="*/ 218380 w 331788"/>
              <a:gd name="connsiteY24" fmla="*/ 243341 h 331787"/>
              <a:gd name="connsiteX25" fmla="*/ 227495 w 331788"/>
              <a:gd name="connsiteY25" fmla="*/ 244634 h 331787"/>
              <a:gd name="connsiteX26" fmla="*/ 253537 w 331788"/>
              <a:gd name="connsiteY26" fmla="*/ 225243 h 331787"/>
              <a:gd name="connsiteX27" fmla="*/ 323851 w 331788"/>
              <a:gd name="connsiteY27" fmla="*/ 217487 h 331787"/>
              <a:gd name="connsiteX28" fmla="*/ 3175 w 331788"/>
              <a:gd name="connsiteY28" fmla="*/ 196850 h 331787"/>
              <a:gd name="connsiteX29" fmla="*/ 93642 w 331788"/>
              <a:gd name="connsiteY29" fmla="*/ 222902 h 331787"/>
              <a:gd name="connsiteX30" fmla="*/ 100013 w 331788"/>
              <a:gd name="connsiteY30" fmla="*/ 235927 h 331787"/>
              <a:gd name="connsiteX31" fmla="*/ 65610 w 331788"/>
              <a:gd name="connsiteY31" fmla="*/ 298450 h 331787"/>
              <a:gd name="connsiteX32" fmla="*/ 3175 w 331788"/>
              <a:gd name="connsiteY32" fmla="*/ 196850 h 331787"/>
              <a:gd name="connsiteX33" fmla="*/ 146517 w 331788"/>
              <a:gd name="connsiteY33" fmla="*/ 192087 h 331787"/>
              <a:gd name="connsiteX34" fmla="*/ 163513 w 331788"/>
              <a:gd name="connsiteY34" fmla="*/ 215900 h 331787"/>
              <a:gd name="connsiteX35" fmla="*/ 147825 w 331788"/>
              <a:gd name="connsiteY35" fmla="*/ 214577 h 331787"/>
              <a:gd name="connsiteX36" fmla="*/ 141288 w 331788"/>
              <a:gd name="connsiteY36" fmla="*/ 200025 h 331787"/>
              <a:gd name="connsiteX37" fmla="*/ 146517 w 331788"/>
              <a:gd name="connsiteY37" fmla="*/ 192087 h 331787"/>
              <a:gd name="connsiteX38" fmla="*/ 277877 w 331788"/>
              <a:gd name="connsiteY38" fmla="*/ 160337 h 331787"/>
              <a:gd name="connsiteX39" fmla="*/ 314326 w 331788"/>
              <a:gd name="connsiteY39" fmla="*/ 204624 h 331787"/>
              <a:gd name="connsiteX40" fmla="*/ 253143 w 331788"/>
              <a:gd name="connsiteY40" fmla="*/ 211137 h 331787"/>
              <a:gd name="connsiteX41" fmla="*/ 249238 w 331788"/>
              <a:gd name="connsiteY41" fmla="*/ 203322 h 331787"/>
              <a:gd name="connsiteX42" fmla="*/ 277877 w 331788"/>
              <a:gd name="connsiteY42" fmla="*/ 160337 h 331787"/>
              <a:gd name="connsiteX43" fmla="*/ 290513 w 331788"/>
              <a:gd name="connsiteY43" fmla="*/ 153987 h 331787"/>
              <a:gd name="connsiteX44" fmla="*/ 331788 w 331788"/>
              <a:gd name="connsiteY44" fmla="*/ 167061 h 331787"/>
              <a:gd name="connsiteX45" fmla="*/ 329125 w 331788"/>
              <a:gd name="connsiteY45" fmla="*/ 198437 h 331787"/>
              <a:gd name="connsiteX46" fmla="*/ 290513 w 331788"/>
              <a:gd name="connsiteY46" fmla="*/ 153987 h 331787"/>
              <a:gd name="connsiteX47" fmla="*/ 113341 w 331788"/>
              <a:gd name="connsiteY47" fmla="*/ 139700 h 331787"/>
              <a:gd name="connsiteX48" fmla="*/ 130085 w 331788"/>
              <a:gd name="connsiteY48" fmla="*/ 169324 h 331787"/>
              <a:gd name="connsiteX49" fmla="*/ 136525 w 331788"/>
              <a:gd name="connsiteY49" fmla="*/ 178340 h 331787"/>
              <a:gd name="connsiteX50" fmla="*/ 128797 w 331788"/>
              <a:gd name="connsiteY50" fmla="*/ 191219 h 331787"/>
              <a:gd name="connsiteX51" fmla="*/ 121069 w 331788"/>
              <a:gd name="connsiteY51" fmla="*/ 189932 h 331787"/>
              <a:gd name="connsiteX52" fmla="*/ 95310 w 331788"/>
              <a:gd name="connsiteY52" fmla="*/ 207963 h 331787"/>
              <a:gd name="connsiteX53" fmla="*/ 1288 w 331788"/>
              <a:gd name="connsiteY53" fmla="*/ 179628 h 331787"/>
              <a:gd name="connsiteX54" fmla="*/ 0 w 331788"/>
              <a:gd name="connsiteY54" fmla="*/ 165460 h 331787"/>
              <a:gd name="connsiteX55" fmla="*/ 1288 w 331788"/>
              <a:gd name="connsiteY55" fmla="*/ 151292 h 331787"/>
              <a:gd name="connsiteX56" fmla="*/ 113341 w 331788"/>
              <a:gd name="connsiteY56" fmla="*/ 139700 h 331787"/>
              <a:gd name="connsiteX57" fmla="*/ 186315 w 331788"/>
              <a:gd name="connsiteY57" fmla="*/ 138112 h 331787"/>
              <a:gd name="connsiteX58" fmla="*/ 268288 w 331788"/>
              <a:gd name="connsiteY58" fmla="*/ 149780 h 331787"/>
              <a:gd name="connsiteX59" fmla="*/ 238829 w 331788"/>
              <a:gd name="connsiteY59" fmla="*/ 193860 h 331787"/>
              <a:gd name="connsiteX60" fmla="*/ 227301 w 331788"/>
              <a:gd name="connsiteY60" fmla="*/ 191267 h 331787"/>
              <a:gd name="connsiteX61" fmla="*/ 200404 w 331788"/>
              <a:gd name="connsiteY61" fmla="*/ 214604 h 331787"/>
              <a:gd name="connsiteX62" fmla="*/ 179911 w 331788"/>
              <a:gd name="connsiteY62" fmla="*/ 215900 h 331787"/>
              <a:gd name="connsiteX63" fmla="*/ 155575 w 331788"/>
              <a:gd name="connsiteY63" fmla="*/ 179599 h 331787"/>
              <a:gd name="connsiteX64" fmla="*/ 173507 w 331788"/>
              <a:gd name="connsiteY64" fmla="*/ 154966 h 331787"/>
              <a:gd name="connsiteX65" fmla="*/ 186315 w 331788"/>
              <a:gd name="connsiteY65" fmla="*/ 138112 h 331787"/>
              <a:gd name="connsiteX66" fmla="*/ 168276 w 331788"/>
              <a:gd name="connsiteY66" fmla="*/ 138112 h 331787"/>
              <a:gd name="connsiteX67" fmla="*/ 161661 w 331788"/>
              <a:gd name="connsiteY67" fmla="*/ 145566 h 331787"/>
              <a:gd name="connsiteX68" fmla="*/ 145786 w 331788"/>
              <a:gd name="connsiteY68" fmla="*/ 166687 h 331787"/>
              <a:gd name="connsiteX69" fmla="*/ 141817 w 331788"/>
              <a:gd name="connsiteY69" fmla="*/ 161718 h 331787"/>
              <a:gd name="connsiteX70" fmla="*/ 128588 w 331788"/>
              <a:gd name="connsiteY70" fmla="*/ 139354 h 331787"/>
              <a:gd name="connsiteX71" fmla="*/ 168276 w 331788"/>
              <a:gd name="connsiteY71" fmla="*/ 138112 h 331787"/>
              <a:gd name="connsiteX72" fmla="*/ 220028 w 331788"/>
              <a:gd name="connsiteY72" fmla="*/ 103187 h 331787"/>
              <a:gd name="connsiteX73" fmla="*/ 232728 w 331788"/>
              <a:gd name="connsiteY73" fmla="*/ 105784 h 331787"/>
              <a:gd name="connsiteX74" fmla="*/ 237808 w 331788"/>
              <a:gd name="connsiteY74" fmla="*/ 105784 h 331787"/>
              <a:gd name="connsiteX75" fmla="*/ 246698 w 331788"/>
              <a:gd name="connsiteY75" fmla="*/ 118773 h 331787"/>
              <a:gd name="connsiteX76" fmla="*/ 255588 w 331788"/>
              <a:gd name="connsiteY76" fmla="*/ 131762 h 331787"/>
              <a:gd name="connsiteX77" fmla="*/ 198438 w 331788"/>
              <a:gd name="connsiteY77" fmla="*/ 125267 h 331787"/>
              <a:gd name="connsiteX78" fmla="*/ 220028 w 331788"/>
              <a:gd name="connsiteY78" fmla="*/ 103187 h 331787"/>
              <a:gd name="connsiteX79" fmla="*/ 317236 w 331788"/>
              <a:gd name="connsiteY79" fmla="*/ 98425 h 331787"/>
              <a:gd name="connsiteX80" fmla="*/ 331788 w 331788"/>
              <a:gd name="connsiteY80" fmla="*/ 152400 h 331787"/>
              <a:gd name="connsiteX81" fmla="*/ 292100 w 331788"/>
              <a:gd name="connsiteY81" fmla="*/ 140552 h 331787"/>
              <a:gd name="connsiteX82" fmla="*/ 317236 w 331788"/>
              <a:gd name="connsiteY82" fmla="*/ 98425 h 331787"/>
              <a:gd name="connsiteX83" fmla="*/ 286068 w 331788"/>
              <a:gd name="connsiteY83" fmla="*/ 52387 h 331787"/>
              <a:gd name="connsiteX84" fmla="*/ 309563 w 331788"/>
              <a:gd name="connsiteY84" fmla="*/ 84748 h 331787"/>
              <a:gd name="connsiteX85" fmla="*/ 278236 w 331788"/>
              <a:gd name="connsiteY85" fmla="*/ 136525 h 331787"/>
              <a:gd name="connsiteX86" fmla="*/ 276931 w 331788"/>
              <a:gd name="connsiteY86" fmla="*/ 136525 h 331787"/>
              <a:gd name="connsiteX87" fmla="*/ 258657 w 331788"/>
              <a:gd name="connsiteY87" fmla="*/ 110636 h 331787"/>
              <a:gd name="connsiteX88" fmla="*/ 250825 w 331788"/>
              <a:gd name="connsiteY88" fmla="*/ 98986 h 331787"/>
              <a:gd name="connsiteX89" fmla="*/ 259962 w 331788"/>
              <a:gd name="connsiteY89" fmla="*/ 78275 h 331787"/>
              <a:gd name="connsiteX90" fmla="*/ 258657 w 331788"/>
              <a:gd name="connsiteY90" fmla="*/ 70509 h 331787"/>
              <a:gd name="connsiteX91" fmla="*/ 286068 w 331788"/>
              <a:gd name="connsiteY91" fmla="*/ 52387 h 331787"/>
              <a:gd name="connsiteX92" fmla="*/ 73025 w 331788"/>
              <a:gd name="connsiteY92" fmla="*/ 28575 h 331787"/>
              <a:gd name="connsiteX93" fmla="*/ 107950 w 331788"/>
              <a:gd name="connsiteY93" fmla="*/ 126377 h 331787"/>
              <a:gd name="connsiteX94" fmla="*/ 3175 w 331788"/>
              <a:gd name="connsiteY94" fmla="*/ 138113 h 331787"/>
              <a:gd name="connsiteX95" fmla="*/ 73025 w 331788"/>
              <a:gd name="connsiteY95" fmla="*/ 28575 h 331787"/>
              <a:gd name="connsiteX96" fmla="*/ 203200 w 331788"/>
              <a:gd name="connsiteY96" fmla="*/ 4762 h 331787"/>
              <a:gd name="connsiteX97" fmla="*/ 274638 w 331788"/>
              <a:gd name="connsiteY97" fmla="*/ 41817 h 331787"/>
              <a:gd name="connsiteX98" fmla="*/ 251258 w 331788"/>
              <a:gd name="connsiteY98" fmla="*/ 57150 h 331787"/>
              <a:gd name="connsiteX99" fmla="*/ 233074 w 331788"/>
              <a:gd name="connsiteY99" fmla="*/ 50761 h 331787"/>
              <a:gd name="connsiteX100" fmla="*/ 225281 w 331788"/>
              <a:gd name="connsiteY100" fmla="*/ 52039 h 331787"/>
              <a:gd name="connsiteX101" fmla="*/ 203200 w 331788"/>
              <a:gd name="connsiteY101" fmla="*/ 4762 h 331787"/>
              <a:gd name="connsiteX102" fmla="*/ 165260 w 331788"/>
              <a:gd name="connsiteY102" fmla="*/ 0 h 331787"/>
              <a:gd name="connsiteX103" fmla="*/ 185786 w 331788"/>
              <a:gd name="connsiteY103" fmla="*/ 1290 h 331787"/>
              <a:gd name="connsiteX104" fmla="*/ 212725 w 331788"/>
              <a:gd name="connsiteY104" fmla="*/ 59333 h 331787"/>
              <a:gd name="connsiteX105" fmla="*/ 205028 w 331788"/>
              <a:gd name="connsiteY105" fmla="*/ 77390 h 331787"/>
              <a:gd name="connsiteX106" fmla="*/ 208876 w 331788"/>
              <a:gd name="connsiteY106" fmla="*/ 91579 h 331787"/>
              <a:gd name="connsiteX107" fmla="*/ 179371 w 331788"/>
              <a:gd name="connsiteY107" fmla="*/ 122535 h 331787"/>
              <a:gd name="connsiteX108" fmla="*/ 176806 w 331788"/>
              <a:gd name="connsiteY108" fmla="*/ 122535 h 331787"/>
              <a:gd name="connsiteX109" fmla="*/ 122927 w 331788"/>
              <a:gd name="connsiteY109" fmla="*/ 123825 h 331787"/>
              <a:gd name="connsiteX110" fmla="*/ 85725 w 331788"/>
              <a:gd name="connsiteY110" fmla="*/ 20637 h 331787"/>
              <a:gd name="connsiteX111" fmla="*/ 165260 w 331788"/>
              <a:gd name="connsiteY111" fmla="*/ 0 h 33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331788" h="331787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745" r:id="rId4"/>
    <p:sldLayoutId id="2147483651" r:id="rId5"/>
    <p:sldLayoutId id="2147483652" r:id="rId6"/>
    <p:sldLayoutId id="2147483751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4000" fill="hold"/>
                                        <p:tgtEl>
                                          <p:spTgt spid="7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40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7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0">
            <a:off x="2879591" y="3775688"/>
            <a:ext cx="3904892" cy="3123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0">
            <a:off x="2535766" y="4616521"/>
            <a:ext cx="3144740" cy="9319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0">
            <a:off x="2879591" y="3715813"/>
            <a:ext cx="3904892" cy="4321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0">
            <a:off x="4456921" y="2158244"/>
            <a:ext cx="3904892" cy="31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0">
            <a:off x="4268176" y="813638"/>
            <a:ext cx="3144740" cy="93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0">
            <a:off x="4456921" y="2098369"/>
            <a:ext cx="3904892" cy="43214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048866" y="4239739"/>
            <a:ext cx="3904892" cy="31239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45677" y="3929951"/>
            <a:ext cx="3144740" cy="93196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048866" y="4179864"/>
            <a:ext cx="3904892" cy="43214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820653" y="1898972"/>
            <a:ext cx="25506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>
                <a:gradFill flip="none" rotWithShape="1">
                  <a:gsLst>
                    <a:gs pos="48000">
                      <a:schemeClr val="bg1"/>
                    </a:gs>
                    <a:gs pos="85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2029</a:t>
            </a:r>
            <a:endParaRPr lang="zh-CN" altLang="en-US" sz="8000" b="1" dirty="0">
              <a:gradFill flip="none" rotWithShape="1">
                <a:gsLst>
                  <a:gs pos="48000">
                    <a:schemeClr val="bg1"/>
                  </a:gs>
                  <a:gs pos="8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41219" y="3019904"/>
            <a:ext cx="4346254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dirty="0">
                <a:solidFill>
                  <a:schemeClr val="bg1"/>
                </a:solidFill>
                <a:cs typeface="+mn-ea"/>
                <a:sym typeface="+mn-lt"/>
              </a:rPr>
              <a:t>PPT Templates</a:t>
            </a:r>
            <a:endParaRPr lang="zh-CN" altLang="en-US" sz="5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076700" y="3094083"/>
            <a:ext cx="4038600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>
                    <a:alpha val="0"/>
                  </a:schemeClr>
                </a:gs>
                <a:gs pos="39000">
                  <a:schemeClr val="bg1"/>
                </a:gs>
                <a:gs pos="68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076700" y="3966326"/>
            <a:ext cx="4038600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>
                    <a:alpha val="0"/>
                  </a:schemeClr>
                </a:gs>
                <a:gs pos="39000">
                  <a:schemeClr val="bg1"/>
                </a:gs>
                <a:gs pos="68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411844" y="4147146"/>
            <a:ext cx="136832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cs typeface="+mn-ea"/>
                <a:sym typeface="+mn-lt"/>
              </a:rPr>
              <a:t>freeppt7.com</a:t>
            </a:r>
            <a:endParaRPr lang="zh-CN" altLang="en-US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5528354" y="4734948"/>
            <a:ext cx="1135292" cy="2720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rgbClr val="080404"/>
                </a:solidFill>
                <a:cs typeface="+mn-ea"/>
                <a:sym typeface="+mn-lt"/>
              </a:rPr>
              <a:t>2029.12.31</a:t>
            </a:r>
            <a:endParaRPr lang="zh-CN" altLang="en-US" sz="1200" dirty="0">
              <a:solidFill>
                <a:srgbClr val="080404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31628 -0.9363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-468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03816 -0.1141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-5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3816 -0.1157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-578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30377 0.955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477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112E-17 L 0.03763 0.1226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613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112E-17 L 0.03763 0.1236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618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79922 -0.00301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61" y="-16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06654 -0.0016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06654 -0.00162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9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"/>
                            </p:stCondLst>
                            <p:childTnLst>
                              <p:par>
                                <p:cTn id="6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0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3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3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33450" y="3471861"/>
            <a:ext cx="457200" cy="120967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33450" y="4914899"/>
            <a:ext cx="457200" cy="120967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3450" y="2028824"/>
            <a:ext cx="457200" cy="120967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90650" y="2028824"/>
            <a:ext cx="5353050" cy="120967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90650" y="2028824"/>
            <a:ext cx="5353050" cy="1209676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0387" y="2139499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87639" y="2433582"/>
            <a:ext cx="4408362" cy="3416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390650" y="3471861"/>
            <a:ext cx="5353050" cy="120967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390650" y="3471861"/>
            <a:ext cx="5353050" cy="1209676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70387" y="3582537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87639" y="3876620"/>
            <a:ext cx="4408362" cy="3416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390650" y="4914899"/>
            <a:ext cx="5353050" cy="120967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390650" y="4914899"/>
            <a:ext cx="5353050" cy="1209676"/>
          </a:xfrm>
          <a:prstGeom prst="rect">
            <a:avLst/>
          </a:prstGeom>
          <a:solidFill>
            <a:schemeClr val="tx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70387" y="5025574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Add title text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687639" y="5319657"/>
            <a:ext cx="4408362" cy="3416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397868" y="3322122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751544" y="3904189"/>
            <a:ext cx="3617496" cy="8792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Freeform 172"/>
          <p:cNvSpPr>
            <a:spLocks noEditPoints="1"/>
          </p:cNvSpPr>
          <p:nvPr/>
        </p:nvSpPr>
        <p:spPr bwMode="auto">
          <a:xfrm>
            <a:off x="7866857" y="3308360"/>
            <a:ext cx="446602" cy="396856"/>
          </a:xfrm>
          <a:custGeom>
            <a:avLst/>
            <a:gdLst>
              <a:gd name="T0" fmla="*/ 166 w 171"/>
              <a:gd name="T1" fmla="*/ 0 h 152"/>
              <a:gd name="T2" fmla="*/ 6 w 171"/>
              <a:gd name="T3" fmla="*/ 0 h 152"/>
              <a:gd name="T4" fmla="*/ 0 w 171"/>
              <a:gd name="T5" fmla="*/ 6 h 152"/>
              <a:gd name="T6" fmla="*/ 0 w 171"/>
              <a:gd name="T7" fmla="*/ 147 h 152"/>
              <a:gd name="T8" fmla="*/ 6 w 171"/>
              <a:gd name="T9" fmla="*/ 152 h 152"/>
              <a:gd name="T10" fmla="*/ 166 w 171"/>
              <a:gd name="T11" fmla="*/ 152 h 152"/>
              <a:gd name="T12" fmla="*/ 171 w 171"/>
              <a:gd name="T13" fmla="*/ 147 h 152"/>
              <a:gd name="T14" fmla="*/ 171 w 171"/>
              <a:gd name="T15" fmla="*/ 6 h 152"/>
              <a:gd name="T16" fmla="*/ 166 w 171"/>
              <a:gd name="T17" fmla="*/ 0 h 152"/>
              <a:gd name="T18" fmla="*/ 160 w 171"/>
              <a:gd name="T19" fmla="*/ 136 h 152"/>
              <a:gd name="T20" fmla="*/ 48 w 171"/>
              <a:gd name="T21" fmla="*/ 136 h 152"/>
              <a:gd name="T22" fmla="*/ 40 w 171"/>
              <a:gd name="T23" fmla="*/ 142 h 152"/>
              <a:gd name="T24" fmla="*/ 32 w 171"/>
              <a:gd name="T25" fmla="*/ 136 h 152"/>
              <a:gd name="T26" fmla="*/ 11 w 171"/>
              <a:gd name="T27" fmla="*/ 136 h 152"/>
              <a:gd name="T28" fmla="*/ 11 w 171"/>
              <a:gd name="T29" fmla="*/ 130 h 152"/>
              <a:gd name="T30" fmla="*/ 32 w 171"/>
              <a:gd name="T31" fmla="*/ 130 h 152"/>
              <a:gd name="T32" fmla="*/ 40 w 171"/>
              <a:gd name="T33" fmla="*/ 124 h 152"/>
              <a:gd name="T34" fmla="*/ 48 w 171"/>
              <a:gd name="T35" fmla="*/ 130 h 152"/>
              <a:gd name="T36" fmla="*/ 160 w 171"/>
              <a:gd name="T37" fmla="*/ 130 h 152"/>
              <a:gd name="T38" fmla="*/ 160 w 171"/>
              <a:gd name="T39" fmla="*/ 136 h 152"/>
              <a:gd name="T40" fmla="*/ 160 w 171"/>
              <a:gd name="T41" fmla="*/ 114 h 152"/>
              <a:gd name="T42" fmla="*/ 11 w 171"/>
              <a:gd name="T43" fmla="*/ 114 h 152"/>
              <a:gd name="T44" fmla="*/ 11 w 171"/>
              <a:gd name="T45" fmla="*/ 11 h 152"/>
              <a:gd name="T46" fmla="*/ 160 w 171"/>
              <a:gd name="T47" fmla="*/ 11 h 152"/>
              <a:gd name="T48" fmla="*/ 160 w 171"/>
              <a:gd name="T49" fmla="*/ 114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71" h="152">
                <a:moveTo>
                  <a:pt x="166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50"/>
                  <a:pt x="3" y="152"/>
                  <a:pt x="6" y="152"/>
                </a:cubicBezTo>
                <a:cubicBezTo>
                  <a:pt x="166" y="152"/>
                  <a:pt x="166" y="152"/>
                  <a:pt x="166" y="152"/>
                </a:cubicBezTo>
                <a:cubicBezTo>
                  <a:pt x="169" y="152"/>
                  <a:pt x="171" y="150"/>
                  <a:pt x="171" y="147"/>
                </a:cubicBezTo>
                <a:cubicBezTo>
                  <a:pt x="171" y="6"/>
                  <a:pt x="171" y="6"/>
                  <a:pt x="171" y="6"/>
                </a:cubicBezTo>
                <a:cubicBezTo>
                  <a:pt x="171" y="3"/>
                  <a:pt x="169" y="0"/>
                  <a:pt x="166" y="0"/>
                </a:cubicBezTo>
                <a:close/>
                <a:moveTo>
                  <a:pt x="160" y="136"/>
                </a:moveTo>
                <a:cubicBezTo>
                  <a:pt x="48" y="136"/>
                  <a:pt x="48" y="136"/>
                  <a:pt x="48" y="136"/>
                </a:cubicBezTo>
                <a:cubicBezTo>
                  <a:pt x="47" y="140"/>
                  <a:pt x="43" y="142"/>
                  <a:pt x="40" y="142"/>
                </a:cubicBezTo>
                <a:cubicBezTo>
                  <a:pt x="36" y="142"/>
                  <a:pt x="33" y="140"/>
                  <a:pt x="32" y="136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1" y="130"/>
                  <a:pt x="11" y="130"/>
                  <a:pt x="11" y="130"/>
                </a:cubicBezTo>
                <a:cubicBezTo>
                  <a:pt x="32" y="130"/>
                  <a:pt x="32" y="130"/>
                  <a:pt x="32" y="130"/>
                </a:cubicBezTo>
                <a:cubicBezTo>
                  <a:pt x="33" y="127"/>
                  <a:pt x="36" y="124"/>
                  <a:pt x="40" y="124"/>
                </a:cubicBezTo>
                <a:cubicBezTo>
                  <a:pt x="43" y="124"/>
                  <a:pt x="47" y="127"/>
                  <a:pt x="48" y="130"/>
                </a:cubicBezTo>
                <a:cubicBezTo>
                  <a:pt x="160" y="130"/>
                  <a:pt x="160" y="130"/>
                  <a:pt x="160" y="130"/>
                </a:cubicBezTo>
                <a:lnTo>
                  <a:pt x="160" y="136"/>
                </a:lnTo>
                <a:close/>
                <a:moveTo>
                  <a:pt x="160" y="114"/>
                </a:moveTo>
                <a:cubicBezTo>
                  <a:pt x="11" y="114"/>
                  <a:pt x="11" y="114"/>
                  <a:pt x="11" y="114"/>
                </a:cubicBezTo>
                <a:cubicBezTo>
                  <a:pt x="11" y="11"/>
                  <a:pt x="11" y="11"/>
                  <a:pt x="11" y="11"/>
                </a:cubicBezTo>
                <a:cubicBezTo>
                  <a:pt x="160" y="11"/>
                  <a:pt x="160" y="11"/>
                  <a:pt x="160" y="11"/>
                </a:cubicBezTo>
                <a:lnTo>
                  <a:pt x="160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Freeform 173"/>
          <p:cNvSpPr/>
          <p:nvPr/>
        </p:nvSpPr>
        <p:spPr bwMode="auto">
          <a:xfrm>
            <a:off x="8033780" y="3399007"/>
            <a:ext cx="124916" cy="147025"/>
          </a:xfrm>
          <a:custGeom>
            <a:avLst/>
            <a:gdLst>
              <a:gd name="T0" fmla="*/ 46 w 48"/>
              <a:gd name="T1" fmla="*/ 25 h 56"/>
              <a:gd name="T2" fmla="*/ 46 w 48"/>
              <a:gd name="T3" fmla="*/ 31 h 56"/>
              <a:gd name="T4" fmla="*/ 5 w 48"/>
              <a:gd name="T5" fmla="*/ 54 h 56"/>
              <a:gd name="T6" fmla="*/ 0 w 48"/>
              <a:gd name="T7" fmla="*/ 52 h 56"/>
              <a:gd name="T8" fmla="*/ 0 w 48"/>
              <a:gd name="T9" fmla="*/ 5 h 56"/>
              <a:gd name="T10" fmla="*/ 5 w 48"/>
              <a:gd name="T11" fmla="*/ 2 h 56"/>
              <a:gd name="T12" fmla="*/ 46 w 48"/>
              <a:gd name="T13" fmla="*/ 2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56">
                <a:moveTo>
                  <a:pt x="46" y="25"/>
                </a:moveTo>
                <a:cubicBezTo>
                  <a:pt x="48" y="27"/>
                  <a:pt x="48" y="29"/>
                  <a:pt x="46" y="31"/>
                </a:cubicBezTo>
                <a:cubicBezTo>
                  <a:pt x="5" y="54"/>
                  <a:pt x="5" y="54"/>
                  <a:pt x="5" y="54"/>
                </a:cubicBezTo>
                <a:cubicBezTo>
                  <a:pt x="2" y="56"/>
                  <a:pt x="0" y="55"/>
                  <a:pt x="0" y="52"/>
                </a:cubicBezTo>
                <a:cubicBezTo>
                  <a:pt x="0" y="5"/>
                  <a:pt x="0" y="5"/>
                  <a:pt x="0" y="5"/>
                </a:cubicBezTo>
                <a:cubicBezTo>
                  <a:pt x="0" y="1"/>
                  <a:pt x="2" y="0"/>
                  <a:pt x="5" y="2"/>
                </a:cubicBezTo>
                <a:lnTo>
                  <a:pt x="46" y="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52776" y="479708"/>
            <a:ext cx="251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73BFE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 p14:presetBounceEnd="62000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9" grpId="0" animBg="1"/>
          <p:bldP spid="19" grpId="1" animBg="1"/>
          <p:bldP spid="7" grpId="0" animBg="1"/>
          <p:bldP spid="7" grpId="1" animBg="1"/>
          <p:bldP spid="22" grpId="0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grpId="0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28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9" grpId="0" animBg="1"/>
          <p:bldP spid="19" grpId="1" animBg="1"/>
          <p:bldP spid="7" grpId="0" animBg="1"/>
          <p:bldP spid="7" grpId="1" animBg="1"/>
          <p:bldP spid="22" grpId="0"/>
          <p:bldP spid="23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98270" y="2140755"/>
            <a:ext cx="91954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title. 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87600" y="3103939"/>
            <a:ext cx="7416800" cy="16682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en-US" altLang="zh-CN" sz="28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pPr algn="ctr"/>
            <a:endParaRPr lang="zh-CN" altLang="en-US" sz="2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429126" y="4526851"/>
            <a:ext cx="671434" cy="671434"/>
          </a:xfrm>
          <a:prstGeom prst="ellipse">
            <a:avLst/>
          </a:prstGeom>
          <a:noFill/>
          <a:ln w="3175" cap="flat" cmpd="sng" algn="ctr">
            <a:solidFill>
              <a:schemeClr val="bg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760283" y="4526851"/>
            <a:ext cx="671434" cy="671434"/>
          </a:xfrm>
          <a:prstGeom prst="ellipse">
            <a:avLst/>
          </a:prstGeom>
          <a:noFill/>
          <a:ln w="3175" cap="flat" cmpd="sng" algn="ctr">
            <a:solidFill>
              <a:schemeClr val="bg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091441" y="4526851"/>
            <a:ext cx="671434" cy="671434"/>
          </a:xfrm>
          <a:prstGeom prst="ellipse">
            <a:avLst/>
          </a:prstGeom>
          <a:noFill/>
          <a:ln w="3175" cap="flat" cmpd="sng" algn="ctr">
            <a:solidFill>
              <a:schemeClr val="bg1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任意多边形 27"/>
          <p:cNvSpPr>
            <a:spLocks noChangeArrowheads="1"/>
          </p:cNvSpPr>
          <p:nvPr/>
        </p:nvSpPr>
        <p:spPr bwMode="auto">
          <a:xfrm>
            <a:off x="4518825" y="4678418"/>
            <a:ext cx="492035" cy="368299"/>
          </a:xfrm>
          <a:custGeom>
            <a:avLst/>
            <a:gdLst>
              <a:gd name="T0" fmla="*/ 152941 w 574972"/>
              <a:gd name="T1" fmla="*/ 399844 h 399845"/>
              <a:gd name="T2" fmla="*/ 61228 w 574972"/>
              <a:gd name="T3" fmla="*/ 398217 h 399845"/>
              <a:gd name="T4" fmla="*/ 121790 w 574972"/>
              <a:gd name="T5" fmla="*/ 346388 h 399845"/>
              <a:gd name="T6" fmla="*/ 147415 w 574972"/>
              <a:gd name="T7" fmla="*/ 328444 h 399845"/>
              <a:gd name="T8" fmla="*/ 270881 w 574972"/>
              <a:gd name="T9" fmla="*/ 399845 h 399845"/>
              <a:gd name="T10" fmla="*/ 179168 w 574972"/>
              <a:gd name="T11" fmla="*/ 296830 h 399845"/>
              <a:gd name="T12" fmla="*/ 216939 w 574972"/>
              <a:gd name="T13" fmla="*/ 264361 h 399845"/>
              <a:gd name="T14" fmla="*/ 240235 w 574972"/>
              <a:gd name="T15" fmla="*/ 246418 h 399845"/>
              <a:gd name="T16" fmla="*/ 297108 w 574972"/>
              <a:gd name="T17" fmla="*/ 209429 h 399845"/>
              <a:gd name="T18" fmla="*/ 309758 w 574972"/>
              <a:gd name="T19" fmla="*/ 223349 h 399845"/>
              <a:gd name="T20" fmla="*/ 342372 w 574972"/>
              <a:gd name="T21" fmla="*/ 256672 h 399845"/>
              <a:gd name="T22" fmla="*/ 370328 w 574972"/>
              <a:gd name="T23" fmla="*/ 264362 h 399845"/>
              <a:gd name="T24" fmla="*/ 388821 w 574972"/>
              <a:gd name="T25" fmla="*/ 248907 h 399845"/>
              <a:gd name="T26" fmla="*/ 297108 w 574972"/>
              <a:gd name="T27" fmla="*/ 399844 h 399845"/>
              <a:gd name="T28" fmla="*/ 506761 w 574972"/>
              <a:gd name="T29" fmla="*/ 399844 h 399845"/>
              <a:gd name="T30" fmla="*/ 415048 w 574972"/>
              <a:gd name="T31" fmla="*/ 222112 h 399845"/>
              <a:gd name="T32" fmla="*/ 428203 w 574972"/>
              <a:gd name="T33" fmla="*/ 210532 h 399845"/>
              <a:gd name="T34" fmla="*/ 496198 w 574972"/>
              <a:gd name="T35" fmla="*/ 149332 h 399845"/>
              <a:gd name="T36" fmla="*/ 533039 w 574972"/>
              <a:gd name="T37" fmla="*/ 0 h 399845"/>
              <a:gd name="T38" fmla="*/ 567983 w 574972"/>
              <a:gd name="T39" fmla="*/ 5127 h 399845"/>
              <a:gd name="T40" fmla="*/ 574972 w 574972"/>
              <a:gd name="T41" fmla="*/ 117913 h 399845"/>
              <a:gd name="T42" fmla="*/ 535369 w 574972"/>
              <a:gd name="T43" fmla="*/ 117913 h 399845"/>
              <a:gd name="T44" fmla="*/ 533039 w 574972"/>
              <a:gd name="T45" fmla="*/ 69209 h 399845"/>
              <a:gd name="T46" fmla="*/ 437526 w 574972"/>
              <a:gd name="T47" fmla="*/ 156362 h 399845"/>
              <a:gd name="T48" fmla="*/ 383945 w 574972"/>
              <a:gd name="T49" fmla="*/ 202502 h 399845"/>
              <a:gd name="T50" fmla="*/ 349001 w 574972"/>
              <a:gd name="T51" fmla="*/ 207629 h 399845"/>
              <a:gd name="T52" fmla="*/ 337353 w 574972"/>
              <a:gd name="T53" fmla="*/ 194812 h 399845"/>
              <a:gd name="T54" fmla="*/ 293091 w 574972"/>
              <a:gd name="T55" fmla="*/ 146109 h 399845"/>
              <a:gd name="T56" fmla="*/ 239510 w 574972"/>
              <a:gd name="T57" fmla="*/ 192249 h 399845"/>
              <a:gd name="T58" fmla="*/ 216214 w 574972"/>
              <a:gd name="T59" fmla="*/ 210192 h 399845"/>
              <a:gd name="T60" fmla="*/ 139337 w 574972"/>
              <a:gd name="T61" fmla="*/ 274275 h 399845"/>
              <a:gd name="T62" fmla="*/ 32175 w 574972"/>
              <a:gd name="T63" fmla="*/ 363992 h 399845"/>
              <a:gd name="T64" fmla="*/ 4220 w 574972"/>
              <a:gd name="T65" fmla="*/ 358865 h 399845"/>
              <a:gd name="T66" fmla="*/ 18197 w 574972"/>
              <a:gd name="T67" fmla="*/ 317851 h 399845"/>
              <a:gd name="T68" fmla="*/ 139337 w 574972"/>
              <a:gd name="T69" fmla="*/ 220445 h 399845"/>
              <a:gd name="T70" fmla="*/ 216214 w 574972"/>
              <a:gd name="T71" fmla="*/ 156362 h 399845"/>
              <a:gd name="T72" fmla="*/ 239510 w 574972"/>
              <a:gd name="T73" fmla="*/ 138419 h 399845"/>
              <a:gd name="T74" fmla="*/ 283772 w 574972"/>
              <a:gd name="T75" fmla="*/ 99969 h 399845"/>
              <a:gd name="T76" fmla="*/ 314057 w 574972"/>
              <a:gd name="T77" fmla="*/ 107659 h 399845"/>
              <a:gd name="T78" fmla="*/ 346671 w 574972"/>
              <a:gd name="T79" fmla="*/ 140982 h 399845"/>
              <a:gd name="T80" fmla="*/ 383945 w 574972"/>
              <a:gd name="T81" fmla="*/ 146109 h 399845"/>
              <a:gd name="T82" fmla="*/ 437526 w 574972"/>
              <a:gd name="T83" fmla="*/ 99969 h 399845"/>
              <a:gd name="T84" fmla="*/ 498095 w 574972"/>
              <a:gd name="T85" fmla="*/ 43576 h 399845"/>
              <a:gd name="T86" fmla="*/ 463151 w 574972"/>
              <a:gd name="T87" fmla="*/ 43576 h 399845"/>
              <a:gd name="T88" fmla="*/ 442185 w 574972"/>
              <a:gd name="T89" fmla="*/ 20506 h 399845"/>
              <a:gd name="T90" fmla="*/ 456163 w 574972"/>
              <a:gd name="T91" fmla="*/ 2563 h 3998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74972"/>
              <a:gd name="T139" fmla="*/ 0 h 399845"/>
              <a:gd name="T140" fmla="*/ 574972 w 574972"/>
              <a:gd name="T141" fmla="*/ 399845 h 39984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74972" h="399845">
                <a:moveTo>
                  <a:pt x="152941" y="323694"/>
                </a:moveTo>
                <a:lnTo>
                  <a:pt x="152941" y="399844"/>
                </a:lnTo>
                <a:lnTo>
                  <a:pt x="61228" y="399844"/>
                </a:lnTo>
                <a:lnTo>
                  <a:pt x="61228" y="398217"/>
                </a:lnTo>
                <a:lnTo>
                  <a:pt x="65606" y="394470"/>
                </a:lnTo>
                <a:cubicBezTo>
                  <a:pt x="121790" y="346388"/>
                  <a:pt x="121790" y="346388"/>
                  <a:pt x="121790" y="346388"/>
                </a:cubicBezTo>
                <a:cubicBezTo>
                  <a:pt x="145086" y="328444"/>
                  <a:pt x="145086" y="328444"/>
                  <a:pt x="145086" y="328444"/>
                </a:cubicBezTo>
                <a:cubicBezTo>
                  <a:pt x="147415" y="328444"/>
                  <a:pt x="147415" y="328444"/>
                  <a:pt x="147415" y="328444"/>
                </a:cubicBezTo>
                <a:close/>
                <a:moveTo>
                  <a:pt x="270881" y="219691"/>
                </a:moveTo>
                <a:lnTo>
                  <a:pt x="270881" y="399845"/>
                </a:lnTo>
                <a:lnTo>
                  <a:pt x="179168" y="399845"/>
                </a:lnTo>
                <a:lnTo>
                  <a:pt x="179168" y="296830"/>
                </a:lnTo>
                <a:lnTo>
                  <a:pt x="185489" y="291396"/>
                </a:lnTo>
                <a:cubicBezTo>
                  <a:pt x="216939" y="264361"/>
                  <a:pt x="216939" y="264361"/>
                  <a:pt x="216939" y="264361"/>
                </a:cubicBezTo>
                <a:cubicBezTo>
                  <a:pt x="226257" y="259235"/>
                  <a:pt x="226257" y="259235"/>
                  <a:pt x="226257" y="259235"/>
                </a:cubicBezTo>
                <a:cubicBezTo>
                  <a:pt x="240235" y="246418"/>
                  <a:pt x="240235" y="246418"/>
                  <a:pt x="240235" y="246418"/>
                </a:cubicBezTo>
                <a:cubicBezTo>
                  <a:pt x="263531" y="225912"/>
                  <a:pt x="263531" y="225912"/>
                  <a:pt x="263531" y="225912"/>
                </a:cubicBezTo>
                <a:close/>
                <a:moveTo>
                  <a:pt x="297108" y="209429"/>
                </a:moveTo>
                <a:lnTo>
                  <a:pt x="300913" y="213616"/>
                </a:lnTo>
                <a:cubicBezTo>
                  <a:pt x="309758" y="223349"/>
                  <a:pt x="309758" y="223349"/>
                  <a:pt x="309758" y="223349"/>
                </a:cubicBezTo>
                <a:cubicBezTo>
                  <a:pt x="333054" y="248982"/>
                  <a:pt x="333054" y="248982"/>
                  <a:pt x="333054" y="248982"/>
                </a:cubicBezTo>
                <a:cubicBezTo>
                  <a:pt x="342372" y="256672"/>
                  <a:pt x="342372" y="256672"/>
                  <a:pt x="342372" y="256672"/>
                </a:cubicBezTo>
                <a:cubicBezTo>
                  <a:pt x="344702" y="261799"/>
                  <a:pt x="344702" y="261799"/>
                  <a:pt x="344702" y="261799"/>
                </a:cubicBezTo>
                <a:cubicBezTo>
                  <a:pt x="351691" y="269489"/>
                  <a:pt x="363339" y="269489"/>
                  <a:pt x="370328" y="264362"/>
                </a:cubicBezTo>
                <a:cubicBezTo>
                  <a:pt x="379646" y="256672"/>
                  <a:pt x="379646" y="256672"/>
                  <a:pt x="379646" y="256672"/>
                </a:cubicBezTo>
                <a:lnTo>
                  <a:pt x="388821" y="248907"/>
                </a:lnTo>
                <a:lnTo>
                  <a:pt x="388821" y="399844"/>
                </a:lnTo>
                <a:lnTo>
                  <a:pt x="297108" y="399844"/>
                </a:lnTo>
                <a:close/>
                <a:moveTo>
                  <a:pt x="506761" y="139370"/>
                </a:moveTo>
                <a:lnTo>
                  <a:pt x="506761" y="399844"/>
                </a:lnTo>
                <a:lnTo>
                  <a:pt x="415048" y="399844"/>
                </a:lnTo>
                <a:lnTo>
                  <a:pt x="415048" y="222112"/>
                </a:lnTo>
                <a:lnTo>
                  <a:pt x="418375" y="219183"/>
                </a:lnTo>
                <a:cubicBezTo>
                  <a:pt x="428203" y="210532"/>
                  <a:pt x="428203" y="210532"/>
                  <a:pt x="428203" y="210532"/>
                </a:cubicBezTo>
                <a:cubicBezTo>
                  <a:pt x="458488" y="184898"/>
                  <a:pt x="458488" y="184898"/>
                  <a:pt x="458488" y="184898"/>
                </a:cubicBezTo>
                <a:cubicBezTo>
                  <a:pt x="474795" y="169518"/>
                  <a:pt x="487025" y="157984"/>
                  <a:pt x="496198" y="149332"/>
                </a:cubicBezTo>
                <a:close/>
                <a:moveTo>
                  <a:pt x="463151" y="0"/>
                </a:moveTo>
                <a:cubicBezTo>
                  <a:pt x="463151" y="0"/>
                  <a:pt x="463151" y="0"/>
                  <a:pt x="533039" y="0"/>
                </a:cubicBezTo>
                <a:cubicBezTo>
                  <a:pt x="533039" y="0"/>
                  <a:pt x="533039" y="0"/>
                  <a:pt x="554006" y="0"/>
                </a:cubicBezTo>
                <a:cubicBezTo>
                  <a:pt x="558665" y="0"/>
                  <a:pt x="563324" y="2563"/>
                  <a:pt x="567983" y="5127"/>
                </a:cubicBezTo>
                <a:cubicBezTo>
                  <a:pt x="572643" y="10253"/>
                  <a:pt x="574972" y="15380"/>
                  <a:pt x="574972" y="20506"/>
                </a:cubicBezTo>
                <a:lnTo>
                  <a:pt x="574972" y="117913"/>
                </a:lnTo>
                <a:cubicBezTo>
                  <a:pt x="574972" y="128166"/>
                  <a:pt x="565654" y="138419"/>
                  <a:pt x="554006" y="138419"/>
                </a:cubicBezTo>
                <a:cubicBezTo>
                  <a:pt x="542358" y="138419"/>
                  <a:pt x="535369" y="128166"/>
                  <a:pt x="535369" y="117913"/>
                </a:cubicBezTo>
                <a:cubicBezTo>
                  <a:pt x="535369" y="117913"/>
                  <a:pt x="535369" y="117913"/>
                  <a:pt x="535369" y="66646"/>
                </a:cubicBezTo>
                <a:cubicBezTo>
                  <a:pt x="535369" y="66646"/>
                  <a:pt x="535369" y="66646"/>
                  <a:pt x="533039" y="69209"/>
                </a:cubicBezTo>
                <a:cubicBezTo>
                  <a:pt x="533039" y="69209"/>
                  <a:pt x="533039" y="69209"/>
                  <a:pt x="467811" y="130729"/>
                </a:cubicBezTo>
                <a:cubicBezTo>
                  <a:pt x="467811" y="130729"/>
                  <a:pt x="467811" y="130729"/>
                  <a:pt x="437526" y="156362"/>
                </a:cubicBezTo>
                <a:cubicBezTo>
                  <a:pt x="437526" y="156362"/>
                  <a:pt x="437526" y="156362"/>
                  <a:pt x="414230" y="176869"/>
                </a:cubicBezTo>
                <a:cubicBezTo>
                  <a:pt x="414230" y="176869"/>
                  <a:pt x="414230" y="176869"/>
                  <a:pt x="383945" y="202502"/>
                </a:cubicBezTo>
                <a:cubicBezTo>
                  <a:pt x="383945" y="202502"/>
                  <a:pt x="383945" y="202502"/>
                  <a:pt x="374627" y="210192"/>
                </a:cubicBezTo>
                <a:cubicBezTo>
                  <a:pt x="367638" y="215319"/>
                  <a:pt x="355990" y="215319"/>
                  <a:pt x="349001" y="207629"/>
                </a:cubicBezTo>
                <a:cubicBezTo>
                  <a:pt x="349001" y="207629"/>
                  <a:pt x="349001" y="207629"/>
                  <a:pt x="346671" y="202502"/>
                </a:cubicBezTo>
                <a:cubicBezTo>
                  <a:pt x="346671" y="202502"/>
                  <a:pt x="346671" y="202502"/>
                  <a:pt x="337353" y="194812"/>
                </a:cubicBezTo>
                <a:cubicBezTo>
                  <a:pt x="337353" y="194812"/>
                  <a:pt x="337353" y="194812"/>
                  <a:pt x="314057" y="169179"/>
                </a:cubicBezTo>
                <a:cubicBezTo>
                  <a:pt x="314057" y="169179"/>
                  <a:pt x="314057" y="169179"/>
                  <a:pt x="293091" y="146109"/>
                </a:cubicBezTo>
                <a:cubicBezTo>
                  <a:pt x="293091" y="146109"/>
                  <a:pt x="293091" y="146109"/>
                  <a:pt x="262806" y="171742"/>
                </a:cubicBezTo>
                <a:cubicBezTo>
                  <a:pt x="262806" y="171742"/>
                  <a:pt x="262806" y="171742"/>
                  <a:pt x="239510" y="192249"/>
                </a:cubicBezTo>
                <a:cubicBezTo>
                  <a:pt x="239510" y="192249"/>
                  <a:pt x="239510" y="192249"/>
                  <a:pt x="225532" y="205065"/>
                </a:cubicBezTo>
                <a:cubicBezTo>
                  <a:pt x="225532" y="205065"/>
                  <a:pt x="225532" y="205065"/>
                  <a:pt x="216214" y="210192"/>
                </a:cubicBezTo>
                <a:cubicBezTo>
                  <a:pt x="216214" y="210192"/>
                  <a:pt x="216214" y="210192"/>
                  <a:pt x="141666" y="274275"/>
                </a:cubicBezTo>
                <a:cubicBezTo>
                  <a:pt x="141666" y="274275"/>
                  <a:pt x="141666" y="274275"/>
                  <a:pt x="139337" y="274275"/>
                </a:cubicBezTo>
                <a:cubicBezTo>
                  <a:pt x="139337" y="274275"/>
                  <a:pt x="139337" y="274275"/>
                  <a:pt x="116041" y="292218"/>
                </a:cubicBezTo>
                <a:cubicBezTo>
                  <a:pt x="116041" y="292218"/>
                  <a:pt x="116041" y="292218"/>
                  <a:pt x="32175" y="363992"/>
                </a:cubicBezTo>
                <a:cubicBezTo>
                  <a:pt x="29845" y="366555"/>
                  <a:pt x="25186" y="366555"/>
                  <a:pt x="22856" y="366555"/>
                </a:cubicBezTo>
                <a:cubicBezTo>
                  <a:pt x="15868" y="369118"/>
                  <a:pt x="8879" y="366555"/>
                  <a:pt x="4220" y="358865"/>
                </a:cubicBezTo>
                <a:cubicBezTo>
                  <a:pt x="-2769" y="348612"/>
                  <a:pt x="-440" y="335795"/>
                  <a:pt x="6549" y="328105"/>
                </a:cubicBezTo>
                <a:cubicBezTo>
                  <a:pt x="6549" y="328105"/>
                  <a:pt x="6549" y="328105"/>
                  <a:pt x="18197" y="317851"/>
                </a:cubicBezTo>
                <a:cubicBezTo>
                  <a:pt x="18197" y="317851"/>
                  <a:pt x="18197" y="317851"/>
                  <a:pt x="116041" y="238389"/>
                </a:cubicBezTo>
                <a:cubicBezTo>
                  <a:pt x="116041" y="238389"/>
                  <a:pt x="116041" y="238389"/>
                  <a:pt x="139337" y="220445"/>
                </a:cubicBezTo>
                <a:cubicBezTo>
                  <a:pt x="139337" y="220445"/>
                  <a:pt x="139337" y="220445"/>
                  <a:pt x="141666" y="217882"/>
                </a:cubicBezTo>
                <a:cubicBezTo>
                  <a:pt x="141666" y="217882"/>
                  <a:pt x="141666" y="217882"/>
                  <a:pt x="216214" y="156362"/>
                </a:cubicBezTo>
                <a:cubicBezTo>
                  <a:pt x="216214" y="156362"/>
                  <a:pt x="216214" y="156362"/>
                  <a:pt x="223203" y="148672"/>
                </a:cubicBezTo>
                <a:cubicBezTo>
                  <a:pt x="223203" y="148672"/>
                  <a:pt x="223203" y="148672"/>
                  <a:pt x="239510" y="138419"/>
                </a:cubicBezTo>
                <a:cubicBezTo>
                  <a:pt x="239510" y="138419"/>
                  <a:pt x="239510" y="138419"/>
                  <a:pt x="262806" y="117913"/>
                </a:cubicBezTo>
                <a:cubicBezTo>
                  <a:pt x="262806" y="117913"/>
                  <a:pt x="262806" y="117913"/>
                  <a:pt x="283772" y="99969"/>
                </a:cubicBezTo>
                <a:cubicBezTo>
                  <a:pt x="293091" y="92279"/>
                  <a:pt x="302409" y="94843"/>
                  <a:pt x="309398" y="102533"/>
                </a:cubicBezTo>
                <a:cubicBezTo>
                  <a:pt x="309398" y="102533"/>
                  <a:pt x="309398" y="102533"/>
                  <a:pt x="314057" y="107659"/>
                </a:cubicBezTo>
                <a:cubicBezTo>
                  <a:pt x="314057" y="107659"/>
                  <a:pt x="314057" y="107659"/>
                  <a:pt x="337353" y="133292"/>
                </a:cubicBezTo>
                <a:cubicBezTo>
                  <a:pt x="337353" y="133292"/>
                  <a:pt x="337353" y="133292"/>
                  <a:pt x="346671" y="140982"/>
                </a:cubicBezTo>
                <a:cubicBezTo>
                  <a:pt x="346671" y="140982"/>
                  <a:pt x="346671" y="140982"/>
                  <a:pt x="365308" y="161489"/>
                </a:cubicBezTo>
                <a:cubicBezTo>
                  <a:pt x="365308" y="161489"/>
                  <a:pt x="365308" y="161489"/>
                  <a:pt x="383945" y="146109"/>
                </a:cubicBezTo>
                <a:cubicBezTo>
                  <a:pt x="383945" y="146109"/>
                  <a:pt x="383945" y="146109"/>
                  <a:pt x="414230" y="120476"/>
                </a:cubicBezTo>
                <a:cubicBezTo>
                  <a:pt x="414230" y="120476"/>
                  <a:pt x="414230" y="120476"/>
                  <a:pt x="437526" y="99969"/>
                </a:cubicBezTo>
                <a:cubicBezTo>
                  <a:pt x="437526" y="99969"/>
                  <a:pt x="437526" y="99969"/>
                  <a:pt x="477129" y="61520"/>
                </a:cubicBezTo>
                <a:cubicBezTo>
                  <a:pt x="477129" y="61520"/>
                  <a:pt x="477129" y="61520"/>
                  <a:pt x="498095" y="43576"/>
                </a:cubicBezTo>
                <a:cubicBezTo>
                  <a:pt x="498095" y="43576"/>
                  <a:pt x="498095" y="43576"/>
                  <a:pt x="486447" y="43576"/>
                </a:cubicBezTo>
                <a:cubicBezTo>
                  <a:pt x="486447" y="43576"/>
                  <a:pt x="486447" y="43576"/>
                  <a:pt x="463151" y="43576"/>
                </a:cubicBezTo>
                <a:cubicBezTo>
                  <a:pt x="460822" y="43576"/>
                  <a:pt x="458492" y="43576"/>
                  <a:pt x="456163" y="41013"/>
                </a:cubicBezTo>
                <a:cubicBezTo>
                  <a:pt x="449174" y="38450"/>
                  <a:pt x="442185" y="30760"/>
                  <a:pt x="442185" y="20506"/>
                </a:cubicBezTo>
                <a:cubicBezTo>
                  <a:pt x="442185" y="12816"/>
                  <a:pt x="446844" y="5127"/>
                  <a:pt x="453833" y="2563"/>
                </a:cubicBezTo>
                <a:cubicBezTo>
                  <a:pt x="453833" y="2563"/>
                  <a:pt x="456163" y="2563"/>
                  <a:pt x="456163" y="2563"/>
                </a:cubicBezTo>
                <a:cubicBezTo>
                  <a:pt x="458492" y="0"/>
                  <a:pt x="460822" y="0"/>
                  <a:pt x="463151" y="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miter lim="800000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881974" y="4631419"/>
            <a:ext cx="428052" cy="462296"/>
            <a:chOff x="2555876" y="1198562"/>
            <a:chExt cx="754062" cy="814388"/>
          </a:xfrm>
          <a:solidFill>
            <a:schemeClr val="bg1"/>
          </a:solidFill>
        </p:grpSpPr>
        <p:sp>
          <p:nvSpPr>
            <p:cNvPr id="12" name="Freeform 46"/>
            <p:cNvSpPr/>
            <p:nvPr/>
          </p:nvSpPr>
          <p:spPr bwMode="auto">
            <a:xfrm>
              <a:off x="2717801" y="1566862"/>
              <a:ext cx="176213" cy="198438"/>
            </a:xfrm>
            <a:custGeom>
              <a:avLst/>
              <a:gdLst>
                <a:gd name="T0" fmla="*/ 42 w 47"/>
                <a:gd name="T1" fmla="*/ 19 h 53"/>
                <a:gd name="T2" fmla="*/ 33 w 47"/>
                <a:gd name="T3" fmla="*/ 49 h 53"/>
                <a:gd name="T4" fmla="*/ 5 w 47"/>
                <a:gd name="T5" fmla="*/ 34 h 53"/>
                <a:gd name="T6" fmla="*/ 14 w 47"/>
                <a:gd name="T7" fmla="*/ 4 h 53"/>
                <a:gd name="T8" fmla="*/ 42 w 47"/>
                <a:gd name="T9" fmla="*/ 1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3">
                  <a:moveTo>
                    <a:pt x="42" y="19"/>
                  </a:moveTo>
                  <a:cubicBezTo>
                    <a:pt x="47" y="32"/>
                    <a:pt x="43" y="45"/>
                    <a:pt x="33" y="49"/>
                  </a:cubicBezTo>
                  <a:cubicBezTo>
                    <a:pt x="23" y="53"/>
                    <a:pt x="11" y="47"/>
                    <a:pt x="5" y="34"/>
                  </a:cubicBezTo>
                  <a:cubicBezTo>
                    <a:pt x="0" y="22"/>
                    <a:pt x="4" y="8"/>
                    <a:pt x="14" y="4"/>
                  </a:cubicBezTo>
                  <a:cubicBezTo>
                    <a:pt x="24" y="0"/>
                    <a:pt x="37" y="7"/>
                    <a:pt x="42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47"/>
            <p:cNvSpPr/>
            <p:nvPr/>
          </p:nvSpPr>
          <p:spPr bwMode="auto">
            <a:xfrm>
              <a:off x="2555876" y="1663700"/>
              <a:ext cx="434975" cy="349250"/>
            </a:xfrm>
            <a:custGeom>
              <a:avLst/>
              <a:gdLst>
                <a:gd name="T0" fmla="*/ 110 w 116"/>
                <a:gd name="T1" fmla="*/ 79 h 93"/>
                <a:gd name="T2" fmla="*/ 101 w 116"/>
                <a:gd name="T3" fmla="*/ 38 h 93"/>
                <a:gd name="T4" fmla="*/ 89 w 116"/>
                <a:gd name="T5" fmla="*/ 29 h 93"/>
                <a:gd name="T6" fmla="*/ 84 w 116"/>
                <a:gd name="T7" fmla="*/ 28 h 93"/>
                <a:gd name="T8" fmla="*/ 89 w 116"/>
                <a:gd name="T9" fmla="*/ 35 h 93"/>
                <a:gd name="T10" fmla="*/ 83 w 116"/>
                <a:gd name="T11" fmla="*/ 40 h 93"/>
                <a:gd name="T12" fmla="*/ 87 w 116"/>
                <a:gd name="T13" fmla="*/ 48 h 93"/>
                <a:gd name="T14" fmla="*/ 79 w 116"/>
                <a:gd name="T15" fmla="*/ 93 h 93"/>
                <a:gd name="T16" fmla="*/ 79 w 116"/>
                <a:gd name="T17" fmla="*/ 93 h 93"/>
                <a:gd name="T18" fmla="*/ 79 w 116"/>
                <a:gd name="T19" fmla="*/ 93 h 93"/>
                <a:gd name="T20" fmla="*/ 79 w 116"/>
                <a:gd name="T21" fmla="*/ 93 h 93"/>
                <a:gd name="T22" fmla="*/ 79 w 116"/>
                <a:gd name="T23" fmla="*/ 93 h 93"/>
                <a:gd name="T24" fmla="*/ 64 w 116"/>
                <a:gd name="T25" fmla="*/ 50 h 93"/>
                <a:gd name="T26" fmla="*/ 66 w 116"/>
                <a:gd name="T27" fmla="*/ 42 h 93"/>
                <a:gd name="T28" fmla="*/ 60 w 116"/>
                <a:gd name="T29" fmla="*/ 37 h 93"/>
                <a:gd name="T30" fmla="*/ 63 w 116"/>
                <a:gd name="T31" fmla="*/ 29 h 93"/>
                <a:gd name="T32" fmla="*/ 34 w 116"/>
                <a:gd name="T33" fmla="*/ 34 h 93"/>
                <a:gd name="T34" fmla="*/ 44 w 116"/>
                <a:gd name="T35" fmla="*/ 9 h 93"/>
                <a:gd name="T36" fmla="*/ 17 w 116"/>
                <a:gd name="T37" fmla="*/ 0 h 93"/>
                <a:gd name="T38" fmla="*/ 5 w 116"/>
                <a:gd name="T39" fmla="*/ 43 h 93"/>
                <a:gd name="T40" fmla="*/ 4 w 116"/>
                <a:gd name="T41" fmla="*/ 46 h 93"/>
                <a:gd name="T42" fmla="*/ 3 w 116"/>
                <a:gd name="T43" fmla="*/ 47 h 93"/>
                <a:gd name="T44" fmla="*/ 3 w 116"/>
                <a:gd name="T45" fmla="*/ 48 h 93"/>
                <a:gd name="T46" fmla="*/ 3 w 116"/>
                <a:gd name="T47" fmla="*/ 48 h 93"/>
                <a:gd name="T48" fmla="*/ 3 w 116"/>
                <a:gd name="T49" fmla="*/ 48 h 93"/>
                <a:gd name="T50" fmla="*/ 3 w 116"/>
                <a:gd name="T51" fmla="*/ 48 h 93"/>
                <a:gd name="T52" fmla="*/ 18 w 116"/>
                <a:gd name="T53" fmla="*/ 64 h 93"/>
                <a:gd name="T54" fmla="*/ 18 w 116"/>
                <a:gd name="T55" fmla="*/ 64 h 93"/>
                <a:gd name="T56" fmla="*/ 18 w 116"/>
                <a:gd name="T57" fmla="*/ 64 h 93"/>
                <a:gd name="T58" fmla="*/ 23 w 116"/>
                <a:gd name="T59" fmla="*/ 62 h 93"/>
                <a:gd name="T60" fmla="*/ 34 w 116"/>
                <a:gd name="T61" fmla="*/ 59 h 93"/>
                <a:gd name="T62" fmla="*/ 41 w 116"/>
                <a:gd name="T63" fmla="*/ 57 h 93"/>
                <a:gd name="T64" fmla="*/ 43 w 116"/>
                <a:gd name="T65" fmla="*/ 93 h 93"/>
                <a:gd name="T66" fmla="*/ 89 w 116"/>
                <a:gd name="T67" fmla="*/ 93 h 93"/>
                <a:gd name="T68" fmla="*/ 99 w 116"/>
                <a:gd name="T69" fmla="*/ 93 h 93"/>
                <a:gd name="T70" fmla="*/ 116 w 116"/>
                <a:gd name="T71" fmla="*/ 93 h 93"/>
                <a:gd name="T72" fmla="*/ 110 w 116"/>
                <a:gd name="T7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6" h="93">
                  <a:moveTo>
                    <a:pt x="110" y="79"/>
                  </a:moveTo>
                  <a:cubicBezTo>
                    <a:pt x="106" y="69"/>
                    <a:pt x="104" y="51"/>
                    <a:pt x="101" y="38"/>
                  </a:cubicBezTo>
                  <a:cubicBezTo>
                    <a:pt x="100" y="32"/>
                    <a:pt x="96" y="29"/>
                    <a:pt x="89" y="29"/>
                  </a:cubicBezTo>
                  <a:cubicBezTo>
                    <a:pt x="88" y="29"/>
                    <a:pt x="85" y="28"/>
                    <a:pt x="84" y="28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7" y="48"/>
                    <a:pt x="87" y="48"/>
                    <a:pt x="87" y="48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29"/>
                    <a:pt x="34" y="34"/>
                    <a:pt x="34" y="34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35" y="5"/>
                    <a:pt x="26" y="2"/>
                    <a:pt x="17" y="0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0" y="45"/>
                    <a:pt x="31" y="78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1" y="69"/>
                    <a:pt x="42" y="81"/>
                    <a:pt x="43" y="93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16" y="93"/>
                    <a:pt x="116" y="93"/>
                    <a:pt x="116" y="93"/>
                  </a:cubicBezTo>
                  <a:lnTo>
                    <a:pt x="110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48"/>
            <p:cNvSpPr/>
            <p:nvPr/>
          </p:nvSpPr>
          <p:spPr bwMode="auto">
            <a:xfrm>
              <a:off x="2852738" y="2009775"/>
              <a:ext cx="0" cy="3175"/>
            </a:xfrm>
            <a:custGeom>
              <a:avLst/>
              <a:gdLst>
                <a:gd name="T0" fmla="*/ 2 h 2"/>
                <a:gd name="T1" fmla="*/ 0 h 2"/>
                <a:gd name="T2" fmla="*/ 2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49"/>
            <p:cNvSpPr/>
            <p:nvPr/>
          </p:nvSpPr>
          <p:spPr bwMode="auto">
            <a:xfrm>
              <a:off x="2822576" y="1770062"/>
              <a:ext cx="26988" cy="55563"/>
            </a:xfrm>
            <a:custGeom>
              <a:avLst/>
              <a:gdLst>
                <a:gd name="T0" fmla="*/ 12 w 17"/>
                <a:gd name="T1" fmla="*/ 0 h 35"/>
                <a:gd name="T2" fmla="*/ 17 w 17"/>
                <a:gd name="T3" fmla="*/ 21 h 35"/>
                <a:gd name="T4" fmla="*/ 9 w 17"/>
                <a:gd name="T5" fmla="*/ 35 h 35"/>
                <a:gd name="T6" fmla="*/ 0 w 17"/>
                <a:gd name="T7" fmla="*/ 21 h 35"/>
                <a:gd name="T8" fmla="*/ 2 w 17"/>
                <a:gd name="T9" fmla="*/ 0 h 35"/>
                <a:gd name="T10" fmla="*/ 12 w 17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5">
                  <a:moveTo>
                    <a:pt x="12" y="0"/>
                  </a:moveTo>
                  <a:lnTo>
                    <a:pt x="17" y="21"/>
                  </a:lnTo>
                  <a:lnTo>
                    <a:pt x="9" y="35"/>
                  </a:lnTo>
                  <a:lnTo>
                    <a:pt x="0" y="21"/>
                  </a:lnTo>
                  <a:lnTo>
                    <a:pt x="2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50"/>
            <p:cNvSpPr/>
            <p:nvPr/>
          </p:nvSpPr>
          <p:spPr bwMode="auto">
            <a:xfrm>
              <a:off x="2825751" y="1806575"/>
              <a:ext cx="41275" cy="206375"/>
            </a:xfrm>
            <a:custGeom>
              <a:avLst/>
              <a:gdLst>
                <a:gd name="T0" fmla="*/ 12 w 26"/>
                <a:gd name="T1" fmla="*/ 0 h 130"/>
                <a:gd name="T2" fmla="*/ 26 w 26"/>
                <a:gd name="T3" fmla="*/ 128 h 130"/>
                <a:gd name="T4" fmla="*/ 17 w 26"/>
                <a:gd name="T5" fmla="*/ 130 h 130"/>
                <a:gd name="T6" fmla="*/ 7 w 26"/>
                <a:gd name="T7" fmla="*/ 130 h 130"/>
                <a:gd name="T8" fmla="*/ 0 w 26"/>
                <a:gd name="T9" fmla="*/ 0 h 130"/>
                <a:gd name="T10" fmla="*/ 12 w 26"/>
                <a:gd name="T1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30">
                  <a:moveTo>
                    <a:pt x="12" y="0"/>
                  </a:moveTo>
                  <a:lnTo>
                    <a:pt x="26" y="128"/>
                  </a:lnTo>
                  <a:lnTo>
                    <a:pt x="17" y="130"/>
                  </a:lnTo>
                  <a:lnTo>
                    <a:pt x="7" y="130"/>
                  </a:ln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51"/>
            <p:cNvSpPr/>
            <p:nvPr/>
          </p:nvSpPr>
          <p:spPr bwMode="auto">
            <a:xfrm>
              <a:off x="2960688" y="1409700"/>
              <a:ext cx="131763" cy="261938"/>
            </a:xfrm>
            <a:custGeom>
              <a:avLst/>
              <a:gdLst>
                <a:gd name="T0" fmla="*/ 10 w 35"/>
                <a:gd name="T1" fmla="*/ 45 h 70"/>
                <a:gd name="T2" fmla="*/ 18 w 35"/>
                <a:gd name="T3" fmla="*/ 53 h 70"/>
                <a:gd name="T4" fmla="*/ 25 w 35"/>
                <a:gd name="T5" fmla="*/ 46 h 70"/>
                <a:gd name="T6" fmla="*/ 17 w 35"/>
                <a:gd name="T7" fmla="*/ 38 h 70"/>
                <a:gd name="T8" fmla="*/ 6 w 35"/>
                <a:gd name="T9" fmla="*/ 34 h 70"/>
                <a:gd name="T10" fmla="*/ 0 w 35"/>
                <a:gd name="T11" fmla="*/ 22 h 70"/>
                <a:gd name="T12" fmla="*/ 13 w 35"/>
                <a:gd name="T13" fmla="*/ 7 h 70"/>
                <a:gd name="T14" fmla="*/ 13 w 35"/>
                <a:gd name="T15" fmla="*/ 0 h 70"/>
                <a:gd name="T16" fmla="*/ 21 w 35"/>
                <a:gd name="T17" fmla="*/ 0 h 70"/>
                <a:gd name="T18" fmla="*/ 21 w 35"/>
                <a:gd name="T19" fmla="*/ 8 h 70"/>
                <a:gd name="T20" fmla="*/ 26 w 35"/>
                <a:gd name="T21" fmla="*/ 11 h 70"/>
                <a:gd name="T22" fmla="*/ 26 w 35"/>
                <a:gd name="T23" fmla="*/ 8 h 70"/>
                <a:gd name="T24" fmla="*/ 32 w 35"/>
                <a:gd name="T25" fmla="*/ 8 h 70"/>
                <a:gd name="T26" fmla="*/ 32 w 35"/>
                <a:gd name="T27" fmla="*/ 22 h 70"/>
                <a:gd name="T28" fmla="*/ 24 w 35"/>
                <a:gd name="T29" fmla="*/ 22 h 70"/>
                <a:gd name="T30" fmla="*/ 17 w 35"/>
                <a:gd name="T31" fmla="*/ 16 h 70"/>
                <a:gd name="T32" fmla="*/ 10 w 35"/>
                <a:gd name="T33" fmla="*/ 22 h 70"/>
                <a:gd name="T34" fmla="*/ 18 w 35"/>
                <a:gd name="T35" fmla="*/ 29 h 70"/>
                <a:gd name="T36" fmla="*/ 29 w 35"/>
                <a:gd name="T37" fmla="*/ 33 h 70"/>
                <a:gd name="T38" fmla="*/ 35 w 35"/>
                <a:gd name="T39" fmla="*/ 46 h 70"/>
                <a:gd name="T40" fmla="*/ 21 w 35"/>
                <a:gd name="T41" fmla="*/ 62 h 70"/>
                <a:gd name="T42" fmla="*/ 21 w 35"/>
                <a:gd name="T43" fmla="*/ 70 h 70"/>
                <a:gd name="T44" fmla="*/ 13 w 35"/>
                <a:gd name="T45" fmla="*/ 70 h 70"/>
                <a:gd name="T46" fmla="*/ 13 w 35"/>
                <a:gd name="T47" fmla="*/ 61 h 70"/>
                <a:gd name="T48" fmla="*/ 13 w 35"/>
                <a:gd name="T49" fmla="*/ 61 h 70"/>
                <a:gd name="T50" fmla="*/ 8 w 35"/>
                <a:gd name="T51" fmla="*/ 58 h 70"/>
                <a:gd name="T52" fmla="*/ 8 w 35"/>
                <a:gd name="T53" fmla="*/ 61 h 70"/>
                <a:gd name="T54" fmla="*/ 1 w 35"/>
                <a:gd name="T55" fmla="*/ 61 h 70"/>
                <a:gd name="T56" fmla="*/ 1 w 35"/>
                <a:gd name="T57" fmla="*/ 45 h 70"/>
                <a:gd name="T58" fmla="*/ 10 w 35"/>
                <a:gd name="T59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70">
                  <a:moveTo>
                    <a:pt x="10" y="45"/>
                  </a:moveTo>
                  <a:cubicBezTo>
                    <a:pt x="10" y="50"/>
                    <a:pt x="13" y="53"/>
                    <a:pt x="18" y="53"/>
                  </a:cubicBezTo>
                  <a:cubicBezTo>
                    <a:pt x="22" y="53"/>
                    <a:pt x="25" y="51"/>
                    <a:pt x="25" y="46"/>
                  </a:cubicBezTo>
                  <a:cubicBezTo>
                    <a:pt x="25" y="41"/>
                    <a:pt x="21" y="40"/>
                    <a:pt x="17" y="38"/>
                  </a:cubicBezTo>
                  <a:cubicBezTo>
                    <a:pt x="14" y="37"/>
                    <a:pt x="9" y="36"/>
                    <a:pt x="6" y="34"/>
                  </a:cubicBezTo>
                  <a:cubicBezTo>
                    <a:pt x="2" y="31"/>
                    <a:pt x="0" y="27"/>
                    <a:pt x="0" y="22"/>
                  </a:cubicBezTo>
                  <a:cubicBezTo>
                    <a:pt x="0" y="15"/>
                    <a:pt x="6" y="8"/>
                    <a:pt x="13" y="7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3" y="8"/>
                    <a:pt x="24" y="9"/>
                    <a:pt x="26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18"/>
                    <a:pt x="21" y="16"/>
                    <a:pt x="17" y="16"/>
                  </a:cubicBezTo>
                  <a:cubicBezTo>
                    <a:pt x="13" y="16"/>
                    <a:pt x="10" y="18"/>
                    <a:pt x="10" y="22"/>
                  </a:cubicBezTo>
                  <a:cubicBezTo>
                    <a:pt x="10" y="26"/>
                    <a:pt x="14" y="28"/>
                    <a:pt x="18" y="29"/>
                  </a:cubicBezTo>
                  <a:cubicBezTo>
                    <a:pt x="21" y="30"/>
                    <a:pt x="26" y="31"/>
                    <a:pt x="29" y="33"/>
                  </a:cubicBezTo>
                  <a:cubicBezTo>
                    <a:pt x="33" y="36"/>
                    <a:pt x="35" y="41"/>
                    <a:pt x="35" y="46"/>
                  </a:cubicBezTo>
                  <a:cubicBezTo>
                    <a:pt x="35" y="54"/>
                    <a:pt x="29" y="61"/>
                    <a:pt x="21" y="62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1" y="60"/>
                    <a:pt x="10" y="59"/>
                    <a:pt x="8" y="58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" y="61"/>
                    <a:pt x="1" y="61"/>
                    <a:pt x="1" y="61"/>
                  </a:cubicBezTo>
                  <a:cubicBezTo>
                    <a:pt x="1" y="45"/>
                    <a:pt x="1" y="45"/>
                    <a:pt x="1" y="45"/>
                  </a:cubicBezTo>
                  <a:lnTo>
                    <a:pt x="10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Rectangle 52"/>
            <p:cNvSpPr>
              <a:spLocks noChangeArrowheads="1"/>
            </p:cNvSpPr>
            <p:nvPr/>
          </p:nvSpPr>
          <p:spPr bwMode="auto">
            <a:xfrm>
              <a:off x="2946401" y="1731962"/>
              <a:ext cx="150813" cy="492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53"/>
            <p:cNvSpPr>
              <a:spLocks noEditPoints="1"/>
            </p:cNvSpPr>
            <p:nvPr/>
          </p:nvSpPr>
          <p:spPr bwMode="auto">
            <a:xfrm>
              <a:off x="2867026" y="1338262"/>
              <a:ext cx="312738" cy="374650"/>
            </a:xfrm>
            <a:custGeom>
              <a:avLst/>
              <a:gdLst>
                <a:gd name="T0" fmla="*/ 83 w 83"/>
                <a:gd name="T1" fmla="*/ 41 h 100"/>
                <a:gd name="T2" fmla="*/ 41 w 83"/>
                <a:gd name="T3" fmla="*/ 0 h 100"/>
                <a:gd name="T4" fmla="*/ 0 w 83"/>
                <a:gd name="T5" fmla="*/ 41 h 100"/>
                <a:gd name="T6" fmla="*/ 0 w 83"/>
                <a:gd name="T7" fmla="*/ 45 h 100"/>
                <a:gd name="T8" fmla="*/ 16 w 83"/>
                <a:gd name="T9" fmla="*/ 82 h 100"/>
                <a:gd name="T10" fmla="*/ 19 w 83"/>
                <a:gd name="T11" fmla="*/ 100 h 100"/>
                <a:gd name="T12" fmla="*/ 38 w 83"/>
                <a:gd name="T13" fmla="*/ 100 h 100"/>
                <a:gd name="T14" fmla="*/ 44 w 83"/>
                <a:gd name="T15" fmla="*/ 100 h 100"/>
                <a:gd name="T16" fmla="*/ 63 w 83"/>
                <a:gd name="T17" fmla="*/ 100 h 100"/>
                <a:gd name="T18" fmla="*/ 66 w 83"/>
                <a:gd name="T19" fmla="*/ 82 h 100"/>
                <a:gd name="T20" fmla="*/ 82 w 83"/>
                <a:gd name="T21" fmla="*/ 45 h 100"/>
                <a:gd name="T22" fmla="*/ 83 w 83"/>
                <a:gd name="T23" fmla="*/ 41 h 100"/>
                <a:gd name="T24" fmla="*/ 75 w 83"/>
                <a:gd name="T25" fmla="*/ 43 h 100"/>
                <a:gd name="T26" fmla="*/ 75 w 83"/>
                <a:gd name="T27" fmla="*/ 48 h 100"/>
                <a:gd name="T28" fmla="*/ 75 w 83"/>
                <a:gd name="T29" fmla="*/ 48 h 100"/>
                <a:gd name="T30" fmla="*/ 60 w 83"/>
                <a:gd name="T31" fmla="*/ 77 h 100"/>
                <a:gd name="T32" fmla="*/ 56 w 83"/>
                <a:gd name="T33" fmla="*/ 93 h 100"/>
                <a:gd name="T34" fmla="*/ 27 w 83"/>
                <a:gd name="T35" fmla="*/ 93 h 100"/>
                <a:gd name="T36" fmla="*/ 22 w 83"/>
                <a:gd name="T37" fmla="*/ 78 h 100"/>
                <a:gd name="T38" fmla="*/ 7 w 83"/>
                <a:gd name="T39" fmla="*/ 48 h 100"/>
                <a:gd name="T40" fmla="*/ 8 w 83"/>
                <a:gd name="T41" fmla="*/ 48 h 100"/>
                <a:gd name="T42" fmla="*/ 7 w 83"/>
                <a:gd name="T43" fmla="*/ 43 h 100"/>
                <a:gd name="T44" fmla="*/ 7 w 83"/>
                <a:gd name="T45" fmla="*/ 41 h 100"/>
                <a:gd name="T46" fmla="*/ 41 w 83"/>
                <a:gd name="T47" fmla="*/ 7 h 100"/>
                <a:gd name="T48" fmla="*/ 75 w 83"/>
                <a:gd name="T49" fmla="*/ 41 h 100"/>
                <a:gd name="T50" fmla="*/ 75 w 83"/>
                <a:gd name="T51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3" h="100">
                  <a:moveTo>
                    <a:pt x="83" y="41"/>
                  </a:moveTo>
                  <a:cubicBezTo>
                    <a:pt x="83" y="18"/>
                    <a:pt x="64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43"/>
                    <a:pt x="0" y="44"/>
                    <a:pt x="0" y="45"/>
                  </a:cubicBezTo>
                  <a:cubicBezTo>
                    <a:pt x="0" y="46"/>
                    <a:pt x="1" y="62"/>
                    <a:pt x="16" y="82"/>
                  </a:cubicBezTo>
                  <a:cubicBezTo>
                    <a:pt x="21" y="88"/>
                    <a:pt x="19" y="100"/>
                    <a:pt x="19" y="100"/>
                  </a:cubicBezTo>
                  <a:cubicBezTo>
                    <a:pt x="25" y="100"/>
                    <a:pt x="32" y="100"/>
                    <a:pt x="38" y="100"/>
                  </a:cubicBezTo>
                  <a:cubicBezTo>
                    <a:pt x="40" y="100"/>
                    <a:pt x="42" y="100"/>
                    <a:pt x="44" y="100"/>
                  </a:cubicBezTo>
                  <a:cubicBezTo>
                    <a:pt x="51" y="100"/>
                    <a:pt x="57" y="100"/>
                    <a:pt x="63" y="100"/>
                  </a:cubicBezTo>
                  <a:cubicBezTo>
                    <a:pt x="63" y="100"/>
                    <a:pt x="61" y="88"/>
                    <a:pt x="66" y="82"/>
                  </a:cubicBezTo>
                  <a:cubicBezTo>
                    <a:pt x="82" y="62"/>
                    <a:pt x="83" y="46"/>
                    <a:pt x="82" y="45"/>
                  </a:cubicBezTo>
                  <a:cubicBezTo>
                    <a:pt x="82" y="44"/>
                    <a:pt x="83" y="43"/>
                    <a:pt x="83" y="41"/>
                  </a:cubicBezTo>
                  <a:close/>
                  <a:moveTo>
                    <a:pt x="75" y="43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4" y="52"/>
                    <a:pt x="71" y="63"/>
                    <a:pt x="60" y="77"/>
                  </a:cubicBezTo>
                  <a:cubicBezTo>
                    <a:pt x="57" y="82"/>
                    <a:pt x="56" y="88"/>
                    <a:pt x="56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6" y="88"/>
                    <a:pt x="25" y="82"/>
                    <a:pt x="22" y="78"/>
                  </a:cubicBezTo>
                  <a:cubicBezTo>
                    <a:pt x="11" y="63"/>
                    <a:pt x="8" y="52"/>
                    <a:pt x="7" y="48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1"/>
                  </a:cubicBezTo>
                  <a:cubicBezTo>
                    <a:pt x="7" y="22"/>
                    <a:pt x="22" y="7"/>
                    <a:pt x="41" y="7"/>
                  </a:cubicBezTo>
                  <a:cubicBezTo>
                    <a:pt x="60" y="7"/>
                    <a:pt x="75" y="22"/>
                    <a:pt x="75" y="41"/>
                  </a:cubicBezTo>
                  <a:cubicBezTo>
                    <a:pt x="75" y="42"/>
                    <a:pt x="75" y="42"/>
                    <a:pt x="75" y="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54"/>
            <p:cNvSpPr/>
            <p:nvPr/>
          </p:nvSpPr>
          <p:spPr bwMode="auto">
            <a:xfrm>
              <a:off x="2973388" y="1787525"/>
              <a:ext cx="96838" cy="30163"/>
            </a:xfrm>
            <a:custGeom>
              <a:avLst/>
              <a:gdLst>
                <a:gd name="T0" fmla="*/ 0 w 26"/>
                <a:gd name="T1" fmla="*/ 0 h 8"/>
                <a:gd name="T2" fmla="*/ 0 w 26"/>
                <a:gd name="T3" fmla="*/ 2 h 8"/>
                <a:gd name="T4" fmla="*/ 6 w 26"/>
                <a:gd name="T5" fmla="*/ 8 h 8"/>
                <a:gd name="T6" fmla="*/ 20 w 26"/>
                <a:gd name="T7" fmla="*/ 8 h 8"/>
                <a:gd name="T8" fmla="*/ 26 w 26"/>
                <a:gd name="T9" fmla="*/ 2 h 8"/>
                <a:gd name="T10" fmla="*/ 26 w 26"/>
                <a:gd name="T11" fmla="*/ 0 h 8"/>
                <a:gd name="T12" fmla="*/ 0 w 2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8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3" y="8"/>
                    <a:pt x="6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3" y="8"/>
                    <a:pt x="26" y="6"/>
                    <a:pt x="26" y="2"/>
                  </a:cubicBezTo>
                  <a:cubicBezTo>
                    <a:pt x="26" y="0"/>
                    <a:pt x="26" y="0"/>
                    <a:pt x="2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55"/>
            <p:cNvSpPr>
              <a:spLocks noChangeArrowheads="1"/>
            </p:cNvSpPr>
            <p:nvPr/>
          </p:nvSpPr>
          <p:spPr bwMode="auto">
            <a:xfrm>
              <a:off x="2938463" y="1728787"/>
              <a:ext cx="165100" cy="111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Rectangle 56"/>
            <p:cNvSpPr>
              <a:spLocks noChangeArrowheads="1"/>
            </p:cNvSpPr>
            <p:nvPr/>
          </p:nvSpPr>
          <p:spPr bwMode="auto">
            <a:xfrm>
              <a:off x="2938463" y="1751012"/>
              <a:ext cx="165100" cy="14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57"/>
            <p:cNvSpPr/>
            <p:nvPr/>
          </p:nvSpPr>
          <p:spPr bwMode="auto">
            <a:xfrm>
              <a:off x="2938463" y="1776412"/>
              <a:ext cx="165100" cy="30163"/>
            </a:xfrm>
            <a:custGeom>
              <a:avLst/>
              <a:gdLst>
                <a:gd name="T0" fmla="*/ 0 w 44"/>
                <a:gd name="T1" fmla="*/ 0 h 8"/>
                <a:gd name="T2" fmla="*/ 11 w 44"/>
                <a:gd name="T3" fmla="*/ 8 h 8"/>
                <a:gd name="T4" fmla="*/ 34 w 44"/>
                <a:gd name="T5" fmla="*/ 8 h 8"/>
                <a:gd name="T6" fmla="*/ 44 w 44"/>
                <a:gd name="T7" fmla="*/ 0 h 8"/>
                <a:gd name="T8" fmla="*/ 0 w 4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8">
                  <a:moveTo>
                    <a:pt x="0" y="0"/>
                  </a:moveTo>
                  <a:cubicBezTo>
                    <a:pt x="1" y="4"/>
                    <a:pt x="5" y="8"/>
                    <a:pt x="11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9" y="8"/>
                    <a:pt x="44" y="4"/>
                    <a:pt x="4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58"/>
            <p:cNvSpPr/>
            <p:nvPr/>
          </p:nvSpPr>
          <p:spPr bwMode="auto">
            <a:xfrm>
              <a:off x="3014663" y="1198562"/>
              <a:ext cx="33338" cy="85725"/>
            </a:xfrm>
            <a:custGeom>
              <a:avLst/>
              <a:gdLst>
                <a:gd name="T0" fmla="*/ 4 w 9"/>
                <a:gd name="T1" fmla="*/ 23 h 23"/>
                <a:gd name="T2" fmla="*/ 0 w 9"/>
                <a:gd name="T3" fmla="*/ 19 h 23"/>
                <a:gd name="T4" fmla="*/ 0 w 9"/>
                <a:gd name="T5" fmla="*/ 5 h 23"/>
                <a:gd name="T6" fmla="*/ 4 w 9"/>
                <a:gd name="T7" fmla="*/ 0 h 23"/>
                <a:gd name="T8" fmla="*/ 9 w 9"/>
                <a:gd name="T9" fmla="*/ 5 h 23"/>
                <a:gd name="T10" fmla="*/ 9 w 9"/>
                <a:gd name="T11" fmla="*/ 19 h 23"/>
                <a:gd name="T12" fmla="*/ 4 w 9"/>
                <a:gd name="T1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3">
                  <a:moveTo>
                    <a:pt x="4" y="23"/>
                  </a:moveTo>
                  <a:cubicBezTo>
                    <a:pt x="2" y="23"/>
                    <a:pt x="0" y="21"/>
                    <a:pt x="0" y="1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1"/>
                    <a:pt x="7" y="23"/>
                    <a:pt x="4" y="2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59"/>
            <p:cNvSpPr/>
            <p:nvPr/>
          </p:nvSpPr>
          <p:spPr bwMode="auto">
            <a:xfrm>
              <a:off x="2874963" y="1228725"/>
              <a:ext cx="63500" cy="82550"/>
            </a:xfrm>
            <a:custGeom>
              <a:avLst/>
              <a:gdLst>
                <a:gd name="T0" fmla="*/ 12 w 17"/>
                <a:gd name="T1" fmla="*/ 22 h 22"/>
                <a:gd name="T2" fmla="*/ 8 w 17"/>
                <a:gd name="T3" fmla="*/ 20 h 22"/>
                <a:gd name="T4" fmla="*/ 1 w 17"/>
                <a:gd name="T5" fmla="*/ 7 h 22"/>
                <a:gd name="T6" fmla="*/ 3 w 17"/>
                <a:gd name="T7" fmla="*/ 1 h 22"/>
                <a:gd name="T8" fmla="*/ 9 w 17"/>
                <a:gd name="T9" fmla="*/ 3 h 22"/>
                <a:gd name="T10" fmla="*/ 16 w 17"/>
                <a:gd name="T11" fmla="*/ 15 h 22"/>
                <a:gd name="T12" fmla="*/ 14 w 17"/>
                <a:gd name="T13" fmla="*/ 21 h 22"/>
                <a:gd name="T14" fmla="*/ 12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12" y="22"/>
                  </a:moveTo>
                  <a:cubicBezTo>
                    <a:pt x="11" y="22"/>
                    <a:pt x="9" y="21"/>
                    <a:pt x="8" y="2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7"/>
                    <a:pt x="16" y="20"/>
                    <a:pt x="14" y="21"/>
                  </a:cubicBezTo>
                  <a:cubicBezTo>
                    <a:pt x="14" y="22"/>
                    <a:pt x="13" y="22"/>
                    <a:pt x="1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60"/>
            <p:cNvSpPr/>
            <p:nvPr/>
          </p:nvSpPr>
          <p:spPr bwMode="auto">
            <a:xfrm>
              <a:off x="2773363" y="1327150"/>
              <a:ext cx="82550" cy="58738"/>
            </a:xfrm>
            <a:custGeom>
              <a:avLst/>
              <a:gdLst>
                <a:gd name="T0" fmla="*/ 17 w 22"/>
                <a:gd name="T1" fmla="*/ 16 h 16"/>
                <a:gd name="T2" fmla="*/ 15 w 22"/>
                <a:gd name="T3" fmla="*/ 16 h 16"/>
                <a:gd name="T4" fmla="*/ 3 w 22"/>
                <a:gd name="T5" fmla="*/ 9 h 16"/>
                <a:gd name="T6" fmla="*/ 1 w 22"/>
                <a:gd name="T7" fmla="*/ 3 h 16"/>
                <a:gd name="T8" fmla="*/ 7 w 22"/>
                <a:gd name="T9" fmla="*/ 1 h 16"/>
                <a:gd name="T10" fmla="*/ 19 w 22"/>
                <a:gd name="T11" fmla="*/ 8 h 16"/>
                <a:gd name="T12" fmla="*/ 21 w 22"/>
                <a:gd name="T13" fmla="*/ 14 h 16"/>
                <a:gd name="T14" fmla="*/ 17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17" y="16"/>
                  </a:moveTo>
                  <a:cubicBezTo>
                    <a:pt x="16" y="16"/>
                    <a:pt x="15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0"/>
                    <a:pt x="5" y="0"/>
                    <a:pt x="7" y="1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1" y="9"/>
                    <a:pt x="22" y="12"/>
                    <a:pt x="21" y="14"/>
                  </a:cubicBezTo>
                  <a:cubicBezTo>
                    <a:pt x="20" y="15"/>
                    <a:pt x="19" y="16"/>
                    <a:pt x="1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61"/>
            <p:cNvSpPr/>
            <p:nvPr/>
          </p:nvSpPr>
          <p:spPr bwMode="auto">
            <a:xfrm>
              <a:off x="2736851" y="1462087"/>
              <a:ext cx="82550" cy="33338"/>
            </a:xfrm>
            <a:custGeom>
              <a:avLst/>
              <a:gdLst>
                <a:gd name="T0" fmla="*/ 18 w 22"/>
                <a:gd name="T1" fmla="*/ 9 h 9"/>
                <a:gd name="T2" fmla="*/ 4 w 22"/>
                <a:gd name="T3" fmla="*/ 9 h 9"/>
                <a:gd name="T4" fmla="*/ 0 w 22"/>
                <a:gd name="T5" fmla="*/ 5 h 9"/>
                <a:gd name="T6" fmla="*/ 4 w 22"/>
                <a:gd name="T7" fmla="*/ 0 h 9"/>
                <a:gd name="T8" fmla="*/ 18 w 22"/>
                <a:gd name="T9" fmla="*/ 0 h 9"/>
                <a:gd name="T10" fmla="*/ 22 w 22"/>
                <a:gd name="T11" fmla="*/ 5 h 9"/>
                <a:gd name="T12" fmla="*/ 18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18" y="9"/>
                  </a:moveTo>
                  <a:cubicBezTo>
                    <a:pt x="4" y="9"/>
                    <a:pt x="4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2" y="2"/>
                    <a:pt x="22" y="5"/>
                  </a:cubicBezTo>
                  <a:cubicBezTo>
                    <a:pt x="22" y="7"/>
                    <a:pt x="21" y="9"/>
                    <a:pt x="18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62"/>
            <p:cNvSpPr/>
            <p:nvPr/>
          </p:nvSpPr>
          <p:spPr bwMode="auto">
            <a:xfrm>
              <a:off x="3186113" y="1585912"/>
              <a:ext cx="87313" cy="60325"/>
            </a:xfrm>
            <a:custGeom>
              <a:avLst/>
              <a:gdLst>
                <a:gd name="T0" fmla="*/ 18 w 23"/>
                <a:gd name="T1" fmla="*/ 16 h 16"/>
                <a:gd name="T2" fmla="*/ 15 w 23"/>
                <a:gd name="T3" fmla="*/ 16 h 16"/>
                <a:gd name="T4" fmla="*/ 3 w 23"/>
                <a:gd name="T5" fmla="*/ 9 h 16"/>
                <a:gd name="T6" fmla="*/ 2 w 23"/>
                <a:gd name="T7" fmla="*/ 3 h 16"/>
                <a:gd name="T8" fmla="*/ 8 w 23"/>
                <a:gd name="T9" fmla="*/ 1 h 16"/>
                <a:gd name="T10" fmla="*/ 20 w 23"/>
                <a:gd name="T11" fmla="*/ 8 h 16"/>
                <a:gd name="T12" fmla="*/ 21 w 23"/>
                <a:gd name="T13" fmla="*/ 14 h 16"/>
                <a:gd name="T14" fmla="*/ 18 w 23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6">
                  <a:moveTo>
                    <a:pt x="18" y="16"/>
                  </a:moveTo>
                  <a:cubicBezTo>
                    <a:pt x="17" y="16"/>
                    <a:pt x="16" y="16"/>
                    <a:pt x="15" y="16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5" y="0"/>
                    <a:pt x="8" y="1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2" y="9"/>
                    <a:pt x="23" y="12"/>
                    <a:pt x="21" y="14"/>
                  </a:cubicBezTo>
                  <a:cubicBezTo>
                    <a:pt x="21" y="15"/>
                    <a:pt x="19" y="16"/>
                    <a:pt x="18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63"/>
            <p:cNvSpPr/>
            <p:nvPr/>
          </p:nvSpPr>
          <p:spPr bwMode="auto">
            <a:xfrm>
              <a:off x="3224213" y="1479550"/>
              <a:ext cx="85725" cy="30163"/>
            </a:xfrm>
            <a:custGeom>
              <a:avLst/>
              <a:gdLst>
                <a:gd name="T0" fmla="*/ 18 w 23"/>
                <a:gd name="T1" fmla="*/ 8 h 8"/>
                <a:gd name="T2" fmla="*/ 4 w 23"/>
                <a:gd name="T3" fmla="*/ 8 h 8"/>
                <a:gd name="T4" fmla="*/ 0 w 23"/>
                <a:gd name="T5" fmla="*/ 4 h 8"/>
                <a:gd name="T6" fmla="*/ 4 w 23"/>
                <a:gd name="T7" fmla="*/ 0 h 8"/>
                <a:gd name="T8" fmla="*/ 18 w 23"/>
                <a:gd name="T9" fmla="*/ 0 h 8"/>
                <a:gd name="T10" fmla="*/ 23 w 23"/>
                <a:gd name="T11" fmla="*/ 4 h 8"/>
                <a:gd name="T12" fmla="*/ 18 w 2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">
                  <a:moveTo>
                    <a:pt x="18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7"/>
                    <a:pt x="21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64"/>
            <p:cNvSpPr/>
            <p:nvPr/>
          </p:nvSpPr>
          <p:spPr bwMode="auto">
            <a:xfrm>
              <a:off x="3197226" y="1341437"/>
              <a:ext cx="82550" cy="60325"/>
            </a:xfrm>
            <a:custGeom>
              <a:avLst/>
              <a:gdLst>
                <a:gd name="T0" fmla="*/ 5 w 22"/>
                <a:gd name="T1" fmla="*/ 16 h 16"/>
                <a:gd name="T2" fmla="*/ 1 w 22"/>
                <a:gd name="T3" fmla="*/ 14 h 16"/>
                <a:gd name="T4" fmla="*/ 2 w 22"/>
                <a:gd name="T5" fmla="*/ 8 h 16"/>
                <a:gd name="T6" fmla="*/ 15 w 22"/>
                <a:gd name="T7" fmla="*/ 1 h 16"/>
                <a:gd name="T8" fmla="*/ 21 w 22"/>
                <a:gd name="T9" fmla="*/ 2 h 16"/>
                <a:gd name="T10" fmla="*/ 19 w 22"/>
                <a:gd name="T11" fmla="*/ 8 h 16"/>
                <a:gd name="T12" fmla="*/ 7 w 22"/>
                <a:gd name="T13" fmla="*/ 16 h 16"/>
                <a:gd name="T14" fmla="*/ 5 w 22"/>
                <a:gd name="T1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6">
                  <a:moveTo>
                    <a:pt x="5" y="16"/>
                  </a:moveTo>
                  <a:cubicBezTo>
                    <a:pt x="3" y="16"/>
                    <a:pt x="2" y="15"/>
                    <a:pt x="1" y="14"/>
                  </a:cubicBezTo>
                  <a:cubicBezTo>
                    <a:pt x="0" y="12"/>
                    <a:pt x="0" y="9"/>
                    <a:pt x="2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2"/>
                  </a:cubicBezTo>
                  <a:cubicBezTo>
                    <a:pt x="22" y="5"/>
                    <a:pt x="21" y="7"/>
                    <a:pt x="19" y="8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5" y="16"/>
                    <a:pt x="5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65"/>
            <p:cNvSpPr/>
            <p:nvPr/>
          </p:nvSpPr>
          <p:spPr bwMode="auto">
            <a:xfrm>
              <a:off x="3119438" y="1236662"/>
              <a:ext cx="63500" cy="82550"/>
            </a:xfrm>
            <a:custGeom>
              <a:avLst/>
              <a:gdLst>
                <a:gd name="T0" fmla="*/ 5 w 17"/>
                <a:gd name="T1" fmla="*/ 22 h 22"/>
                <a:gd name="T2" fmla="*/ 3 w 17"/>
                <a:gd name="T3" fmla="*/ 21 h 22"/>
                <a:gd name="T4" fmla="*/ 1 w 17"/>
                <a:gd name="T5" fmla="*/ 15 h 22"/>
                <a:gd name="T6" fmla="*/ 8 w 17"/>
                <a:gd name="T7" fmla="*/ 3 h 22"/>
                <a:gd name="T8" fmla="*/ 14 w 17"/>
                <a:gd name="T9" fmla="*/ 2 h 22"/>
                <a:gd name="T10" fmla="*/ 16 w 17"/>
                <a:gd name="T11" fmla="*/ 8 h 22"/>
                <a:gd name="T12" fmla="*/ 9 w 17"/>
                <a:gd name="T13" fmla="*/ 20 h 22"/>
                <a:gd name="T14" fmla="*/ 5 w 17"/>
                <a:gd name="T1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22">
                  <a:moveTo>
                    <a:pt x="5" y="22"/>
                  </a:moveTo>
                  <a:cubicBezTo>
                    <a:pt x="4" y="22"/>
                    <a:pt x="4" y="22"/>
                    <a:pt x="3" y="21"/>
                  </a:cubicBezTo>
                  <a:cubicBezTo>
                    <a:pt x="1" y="20"/>
                    <a:pt x="0" y="18"/>
                    <a:pt x="1" y="1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12" y="0"/>
                    <a:pt x="14" y="2"/>
                  </a:cubicBezTo>
                  <a:cubicBezTo>
                    <a:pt x="17" y="3"/>
                    <a:pt x="17" y="5"/>
                    <a:pt x="16" y="8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1"/>
                    <a:pt x="7" y="22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220502" y="4678418"/>
            <a:ext cx="413312" cy="368298"/>
            <a:chOff x="7369175" y="4930775"/>
            <a:chExt cx="641350" cy="571500"/>
          </a:xfrm>
          <a:solidFill>
            <a:schemeClr val="bg1"/>
          </a:solidFill>
        </p:grpSpPr>
        <p:sp>
          <p:nvSpPr>
            <p:cNvPr id="33" name="Freeform 261"/>
            <p:cNvSpPr>
              <a:spLocks noEditPoints="1"/>
            </p:cNvSpPr>
            <p:nvPr/>
          </p:nvSpPr>
          <p:spPr bwMode="auto">
            <a:xfrm>
              <a:off x="7369175" y="4930775"/>
              <a:ext cx="641350" cy="571500"/>
            </a:xfrm>
            <a:custGeom>
              <a:avLst/>
              <a:gdLst>
                <a:gd name="T0" fmla="*/ 166 w 171"/>
                <a:gd name="T1" fmla="*/ 0 h 152"/>
                <a:gd name="T2" fmla="*/ 6 w 171"/>
                <a:gd name="T3" fmla="*/ 0 h 152"/>
                <a:gd name="T4" fmla="*/ 0 w 171"/>
                <a:gd name="T5" fmla="*/ 5 h 152"/>
                <a:gd name="T6" fmla="*/ 0 w 171"/>
                <a:gd name="T7" fmla="*/ 146 h 152"/>
                <a:gd name="T8" fmla="*/ 6 w 171"/>
                <a:gd name="T9" fmla="*/ 152 h 152"/>
                <a:gd name="T10" fmla="*/ 166 w 171"/>
                <a:gd name="T11" fmla="*/ 152 h 152"/>
                <a:gd name="T12" fmla="*/ 171 w 171"/>
                <a:gd name="T13" fmla="*/ 146 h 152"/>
                <a:gd name="T14" fmla="*/ 171 w 171"/>
                <a:gd name="T15" fmla="*/ 5 h 152"/>
                <a:gd name="T16" fmla="*/ 166 w 171"/>
                <a:gd name="T17" fmla="*/ 0 h 152"/>
                <a:gd name="T18" fmla="*/ 132 w 171"/>
                <a:gd name="T19" fmla="*/ 12 h 152"/>
                <a:gd name="T20" fmla="*/ 139 w 171"/>
                <a:gd name="T21" fmla="*/ 19 h 152"/>
                <a:gd name="T22" fmla="*/ 132 w 171"/>
                <a:gd name="T23" fmla="*/ 26 h 152"/>
                <a:gd name="T24" fmla="*/ 125 w 171"/>
                <a:gd name="T25" fmla="*/ 19 h 152"/>
                <a:gd name="T26" fmla="*/ 132 w 171"/>
                <a:gd name="T27" fmla="*/ 12 h 152"/>
                <a:gd name="T28" fmla="*/ 111 w 171"/>
                <a:gd name="T29" fmla="*/ 12 h 152"/>
                <a:gd name="T30" fmla="*/ 118 w 171"/>
                <a:gd name="T31" fmla="*/ 19 h 152"/>
                <a:gd name="T32" fmla="*/ 111 w 171"/>
                <a:gd name="T33" fmla="*/ 26 h 152"/>
                <a:gd name="T34" fmla="*/ 104 w 171"/>
                <a:gd name="T35" fmla="*/ 19 h 152"/>
                <a:gd name="T36" fmla="*/ 111 w 171"/>
                <a:gd name="T37" fmla="*/ 12 h 152"/>
                <a:gd name="T38" fmla="*/ 161 w 171"/>
                <a:gd name="T39" fmla="*/ 141 h 152"/>
                <a:gd name="T40" fmla="*/ 11 w 171"/>
                <a:gd name="T41" fmla="*/ 141 h 152"/>
                <a:gd name="T42" fmla="*/ 11 w 171"/>
                <a:gd name="T43" fmla="*/ 38 h 152"/>
                <a:gd name="T44" fmla="*/ 161 w 171"/>
                <a:gd name="T45" fmla="*/ 38 h 152"/>
                <a:gd name="T46" fmla="*/ 161 w 171"/>
                <a:gd name="T47" fmla="*/ 141 h 152"/>
                <a:gd name="T48" fmla="*/ 153 w 171"/>
                <a:gd name="T49" fmla="*/ 26 h 152"/>
                <a:gd name="T50" fmla="*/ 146 w 171"/>
                <a:gd name="T51" fmla="*/ 19 h 152"/>
                <a:gd name="T52" fmla="*/ 153 w 171"/>
                <a:gd name="T53" fmla="*/ 12 h 152"/>
                <a:gd name="T54" fmla="*/ 161 w 171"/>
                <a:gd name="T55" fmla="*/ 19 h 152"/>
                <a:gd name="T56" fmla="*/ 153 w 171"/>
                <a:gd name="T57" fmla="*/ 2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1" h="152">
                  <a:moveTo>
                    <a:pt x="16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9"/>
                    <a:pt x="3" y="152"/>
                    <a:pt x="6" y="152"/>
                  </a:cubicBezTo>
                  <a:cubicBezTo>
                    <a:pt x="166" y="152"/>
                    <a:pt x="166" y="152"/>
                    <a:pt x="166" y="152"/>
                  </a:cubicBezTo>
                  <a:cubicBezTo>
                    <a:pt x="169" y="152"/>
                    <a:pt x="171" y="149"/>
                    <a:pt x="171" y="146"/>
                  </a:cubicBezTo>
                  <a:cubicBezTo>
                    <a:pt x="171" y="5"/>
                    <a:pt x="171" y="5"/>
                    <a:pt x="171" y="5"/>
                  </a:cubicBezTo>
                  <a:cubicBezTo>
                    <a:pt x="171" y="2"/>
                    <a:pt x="169" y="0"/>
                    <a:pt x="166" y="0"/>
                  </a:cubicBezTo>
                  <a:close/>
                  <a:moveTo>
                    <a:pt x="132" y="12"/>
                  </a:moveTo>
                  <a:cubicBezTo>
                    <a:pt x="136" y="12"/>
                    <a:pt x="139" y="15"/>
                    <a:pt x="139" y="19"/>
                  </a:cubicBezTo>
                  <a:cubicBezTo>
                    <a:pt x="139" y="23"/>
                    <a:pt x="136" y="26"/>
                    <a:pt x="132" y="26"/>
                  </a:cubicBezTo>
                  <a:cubicBezTo>
                    <a:pt x="128" y="26"/>
                    <a:pt x="125" y="23"/>
                    <a:pt x="125" y="19"/>
                  </a:cubicBezTo>
                  <a:cubicBezTo>
                    <a:pt x="125" y="15"/>
                    <a:pt x="128" y="12"/>
                    <a:pt x="132" y="12"/>
                  </a:cubicBezTo>
                  <a:close/>
                  <a:moveTo>
                    <a:pt x="111" y="12"/>
                  </a:moveTo>
                  <a:cubicBezTo>
                    <a:pt x="115" y="12"/>
                    <a:pt x="118" y="15"/>
                    <a:pt x="118" y="19"/>
                  </a:cubicBezTo>
                  <a:cubicBezTo>
                    <a:pt x="118" y="23"/>
                    <a:pt x="115" y="26"/>
                    <a:pt x="111" y="26"/>
                  </a:cubicBezTo>
                  <a:cubicBezTo>
                    <a:pt x="107" y="26"/>
                    <a:pt x="104" y="23"/>
                    <a:pt x="104" y="19"/>
                  </a:cubicBezTo>
                  <a:cubicBezTo>
                    <a:pt x="104" y="15"/>
                    <a:pt x="107" y="12"/>
                    <a:pt x="111" y="12"/>
                  </a:cubicBezTo>
                  <a:close/>
                  <a:moveTo>
                    <a:pt x="161" y="141"/>
                  </a:moveTo>
                  <a:cubicBezTo>
                    <a:pt x="11" y="141"/>
                    <a:pt x="11" y="141"/>
                    <a:pt x="11" y="141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61" y="38"/>
                    <a:pt x="161" y="38"/>
                    <a:pt x="161" y="38"/>
                  </a:cubicBezTo>
                  <a:lnTo>
                    <a:pt x="161" y="141"/>
                  </a:lnTo>
                  <a:close/>
                  <a:moveTo>
                    <a:pt x="153" y="26"/>
                  </a:moveTo>
                  <a:cubicBezTo>
                    <a:pt x="149" y="26"/>
                    <a:pt x="146" y="23"/>
                    <a:pt x="146" y="19"/>
                  </a:cubicBezTo>
                  <a:cubicBezTo>
                    <a:pt x="146" y="15"/>
                    <a:pt x="149" y="12"/>
                    <a:pt x="153" y="12"/>
                  </a:cubicBezTo>
                  <a:cubicBezTo>
                    <a:pt x="157" y="12"/>
                    <a:pt x="161" y="15"/>
                    <a:pt x="161" y="19"/>
                  </a:cubicBezTo>
                  <a:cubicBezTo>
                    <a:pt x="161" y="23"/>
                    <a:pt x="157" y="26"/>
                    <a:pt x="153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Rectangle 262"/>
            <p:cNvSpPr>
              <a:spLocks noChangeArrowheads="1"/>
            </p:cNvSpPr>
            <p:nvPr/>
          </p:nvSpPr>
          <p:spPr bwMode="auto">
            <a:xfrm>
              <a:off x="7634288" y="5148263"/>
              <a:ext cx="112713" cy="6826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Rectangle 263"/>
            <p:cNvSpPr>
              <a:spLocks noChangeArrowheads="1"/>
            </p:cNvSpPr>
            <p:nvPr/>
          </p:nvSpPr>
          <p:spPr bwMode="auto">
            <a:xfrm>
              <a:off x="7634288" y="5329238"/>
              <a:ext cx="112713" cy="63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Rectangle 264"/>
            <p:cNvSpPr>
              <a:spLocks noChangeArrowheads="1"/>
            </p:cNvSpPr>
            <p:nvPr/>
          </p:nvSpPr>
          <p:spPr bwMode="auto">
            <a:xfrm>
              <a:off x="7473950" y="5329238"/>
              <a:ext cx="107950" cy="63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Rectangle 265"/>
            <p:cNvSpPr>
              <a:spLocks noChangeArrowheads="1"/>
            </p:cNvSpPr>
            <p:nvPr/>
          </p:nvSpPr>
          <p:spPr bwMode="auto">
            <a:xfrm>
              <a:off x="7796213" y="5329238"/>
              <a:ext cx="112713" cy="635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66"/>
            <p:cNvSpPr/>
            <p:nvPr/>
          </p:nvSpPr>
          <p:spPr bwMode="auto">
            <a:xfrm>
              <a:off x="7518400" y="5260975"/>
              <a:ext cx="346075" cy="19050"/>
            </a:xfrm>
            <a:custGeom>
              <a:avLst/>
              <a:gdLst>
                <a:gd name="T0" fmla="*/ 218 w 218"/>
                <a:gd name="T1" fmla="*/ 12 h 12"/>
                <a:gd name="T2" fmla="*/ 0 w 218"/>
                <a:gd name="T3" fmla="*/ 12 h 12"/>
                <a:gd name="T4" fmla="*/ 0 w 218"/>
                <a:gd name="T5" fmla="*/ 0 h 12"/>
                <a:gd name="T6" fmla="*/ 218 w 218"/>
                <a:gd name="T7" fmla="*/ 0 h 12"/>
                <a:gd name="T8" fmla="*/ 218 w 218"/>
                <a:gd name="T9" fmla="*/ 12 h 12"/>
                <a:gd name="T10" fmla="*/ 218 w 218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8" h="12">
                  <a:moveTo>
                    <a:pt x="218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218" y="0"/>
                  </a:lnTo>
                  <a:lnTo>
                    <a:pt x="218" y="12"/>
                  </a:lnTo>
                  <a:lnTo>
                    <a:pt x="21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67"/>
            <p:cNvSpPr/>
            <p:nvPr/>
          </p:nvSpPr>
          <p:spPr bwMode="auto">
            <a:xfrm>
              <a:off x="7680325" y="5183188"/>
              <a:ext cx="22225" cy="153988"/>
            </a:xfrm>
            <a:custGeom>
              <a:avLst/>
              <a:gdLst>
                <a:gd name="T0" fmla="*/ 14 w 14"/>
                <a:gd name="T1" fmla="*/ 97 h 97"/>
                <a:gd name="T2" fmla="*/ 0 w 14"/>
                <a:gd name="T3" fmla="*/ 97 h 97"/>
                <a:gd name="T4" fmla="*/ 0 w 14"/>
                <a:gd name="T5" fmla="*/ 0 h 97"/>
                <a:gd name="T6" fmla="*/ 14 w 14"/>
                <a:gd name="T7" fmla="*/ 0 h 97"/>
                <a:gd name="T8" fmla="*/ 14 w 14"/>
                <a:gd name="T9" fmla="*/ 97 h 97"/>
                <a:gd name="T10" fmla="*/ 14 w 14"/>
                <a:gd name="T1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97">
                  <a:moveTo>
                    <a:pt x="14" y="97"/>
                  </a:moveTo>
                  <a:lnTo>
                    <a:pt x="0" y="9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97"/>
                  </a:lnTo>
                  <a:lnTo>
                    <a:pt x="14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68"/>
            <p:cNvSpPr/>
            <p:nvPr/>
          </p:nvSpPr>
          <p:spPr bwMode="auto">
            <a:xfrm>
              <a:off x="7518400" y="5260975"/>
              <a:ext cx="19050" cy="76200"/>
            </a:xfrm>
            <a:custGeom>
              <a:avLst/>
              <a:gdLst>
                <a:gd name="T0" fmla="*/ 12 w 12"/>
                <a:gd name="T1" fmla="*/ 48 h 48"/>
                <a:gd name="T2" fmla="*/ 0 w 12"/>
                <a:gd name="T3" fmla="*/ 48 h 48"/>
                <a:gd name="T4" fmla="*/ 0 w 12"/>
                <a:gd name="T5" fmla="*/ 0 h 48"/>
                <a:gd name="T6" fmla="*/ 12 w 12"/>
                <a:gd name="T7" fmla="*/ 0 h 48"/>
                <a:gd name="T8" fmla="*/ 12 w 12"/>
                <a:gd name="T9" fmla="*/ 48 h 48"/>
                <a:gd name="T10" fmla="*/ 12 w 12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8">
                  <a:moveTo>
                    <a:pt x="12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69"/>
            <p:cNvSpPr/>
            <p:nvPr/>
          </p:nvSpPr>
          <p:spPr bwMode="auto">
            <a:xfrm>
              <a:off x="7845425" y="5260975"/>
              <a:ext cx="19050" cy="76200"/>
            </a:xfrm>
            <a:custGeom>
              <a:avLst/>
              <a:gdLst>
                <a:gd name="T0" fmla="*/ 12 w 12"/>
                <a:gd name="T1" fmla="*/ 48 h 48"/>
                <a:gd name="T2" fmla="*/ 0 w 12"/>
                <a:gd name="T3" fmla="*/ 48 h 48"/>
                <a:gd name="T4" fmla="*/ 0 w 12"/>
                <a:gd name="T5" fmla="*/ 0 h 48"/>
                <a:gd name="T6" fmla="*/ 12 w 12"/>
                <a:gd name="T7" fmla="*/ 0 h 48"/>
                <a:gd name="T8" fmla="*/ 12 w 12"/>
                <a:gd name="T9" fmla="*/ 48 h 48"/>
                <a:gd name="T10" fmla="*/ 12 w 12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8">
                  <a:moveTo>
                    <a:pt x="12" y="48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48"/>
                  </a:lnTo>
                  <a:lnTo>
                    <a:pt x="12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 rot="5400000">
            <a:off x="1239990" y="2871629"/>
            <a:ext cx="1490662" cy="2146300"/>
          </a:xfrm>
          <a:custGeom>
            <a:avLst/>
            <a:gdLst>
              <a:gd name="connsiteX0" fmla="*/ 0 w 1490662"/>
              <a:gd name="connsiteY0" fmla="*/ 2146300 h 2146300"/>
              <a:gd name="connsiteX1" fmla="*/ 0 w 1490662"/>
              <a:gd name="connsiteY1" fmla="*/ 0 h 2146300"/>
              <a:gd name="connsiteX2" fmla="*/ 1077929 w 1490662"/>
              <a:gd name="connsiteY2" fmla="*/ 0 h 2146300"/>
              <a:gd name="connsiteX3" fmla="*/ 1490662 w 1490662"/>
              <a:gd name="connsiteY3" fmla="*/ 1073150 h 2146300"/>
              <a:gd name="connsiteX4" fmla="*/ 1077929 w 1490662"/>
              <a:gd name="connsiteY4" fmla="*/ 214630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0662" h="2146300">
                <a:moveTo>
                  <a:pt x="0" y="2146300"/>
                </a:moveTo>
                <a:lnTo>
                  <a:pt x="0" y="0"/>
                </a:lnTo>
                <a:lnTo>
                  <a:pt x="1077929" y="0"/>
                </a:lnTo>
                <a:lnTo>
                  <a:pt x="1490662" y="1073150"/>
                </a:lnTo>
                <a:lnTo>
                  <a:pt x="1077929" y="2146300"/>
                </a:ln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912171" y="2804160"/>
            <a:ext cx="2146300" cy="369610"/>
            <a:chOff x="912171" y="2804160"/>
            <a:chExt cx="2146300" cy="369610"/>
          </a:xfrm>
        </p:grpSpPr>
        <p:sp>
          <p:nvSpPr>
            <p:cNvPr id="12" name="矩形 11"/>
            <p:cNvSpPr/>
            <p:nvPr/>
          </p:nvSpPr>
          <p:spPr>
            <a:xfrm rot="5400000">
              <a:off x="1825777" y="1890554"/>
              <a:ext cx="319088" cy="21463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000" b="1" kern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235757" y="2804438"/>
              <a:ext cx="149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kern="0" dirty="0">
                  <a:solidFill>
                    <a:srgbClr val="12597C"/>
                  </a:solidFill>
                  <a:cs typeface="+mn-ea"/>
                  <a:sym typeface="+mn-lt"/>
                </a:rPr>
                <a:t>Add title text </a:t>
              </a:r>
              <a:endParaRPr lang="zh-CN" altLang="en-US" b="1" kern="0" dirty="0">
                <a:solidFill>
                  <a:srgbClr val="12597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431323" y="4927961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kern="0" dirty="0">
                <a:solidFill>
                  <a:prstClr val="white"/>
                </a:solidFill>
                <a:cs typeface="+mn-ea"/>
                <a:sym typeface="+mn-lt"/>
              </a:rPr>
              <a:t>Add title text </a:t>
            </a:r>
            <a:endParaRPr lang="zh-CN" altLang="en-US" b="1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2118" y="5222044"/>
            <a:ext cx="2106407" cy="5417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任意多边形 18"/>
          <p:cNvSpPr/>
          <p:nvPr/>
        </p:nvSpPr>
        <p:spPr>
          <a:xfrm rot="5400000">
            <a:off x="3980758" y="2871629"/>
            <a:ext cx="1490662" cy="2146300"/>
          </a:xfrm>
          <a:custGeom>
            <a:avLst/>
            <a:gdLst>
              <a:gd name="connsiteX0" fmla="*/ 0 w 1490662"/>
              <a:gd name="connsiteY0" fmla="*/ 2146300 h 2146300"/>
              <a:gd name="connsiteX1" fmla="*/ 0 w 1490662"/>
              <a:gd name="connsiteY1" fmla="*/ 0 h 2146300"/>
              <a:gd name="connsiteX2" fmla="*/ 1077929 w 1490662"/>
              <a:gd name="connsiteY2" fmla="*/ 0 h 2146300"/>
              <a:gd name="connsiteX3" fmla="*/ 1490662 w 1490662"/>
              <a:gd name="connsiteY3" fmla="*/ 1073150 h 2146300"/>
              <a:gd name="connsiteX4" fmla="*/ 1077929 w 1490662"/>
              <a:gd name="connsiteY4" fmla="*/ 214630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0662" h="2146300">
                <a:moveTo>
                  <a:pt x="0" y="2146300"/>
                </a:moveTo>
                <a:lnTo>
                  <a:pt x="0" y="0"/>
                </a:lnTo>
                <a:lnTo>
                  <a:pt x="1077929" y="0"/>
                </a:lnTo>
                <a:lnTo>
                  <a:pt x="1490662" y="1073150"/>
                </a:lnTo>
                <a:lnTo>
                  <a:pt x="1077929" y="2146300"/>
                </a:lnTo>
                <a:close/>
              </a:path>
            </a:pathLst>
          </a:custGeom>
          <a:blipFill dpi="0" rotWithShape="0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652939" y="2804160"/>
            <a:ext cx="2146300" cy="369610"/>
            <a:chOff x="3652939" y="2804160"/>
            <a:chExt cx="2146300" cy="369610"/>
          </a:xfrm>
        </p:grpSpPr>
        <p:sp>
          <p:nvSpPr>
            <p:cNvPr id="20" name="矩形 19"/>
            <p:cNvSpPr/>
            <p:nvPr/>
          </p:nvSpPr>
          <p:spPr>
            <a:xfrm rot="5400000">
              <a:off x="4566545" y="1890554"/>
              <a:ext cx="319088" cy="21463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000" b="1" kern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976525" y="2804438"/>
              <a:ext cx="149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kern="0" dirty="0">
                  <a:solidFill>
                    <a:srgbClr val="12597C"/>
                  </a:solidFill>
                  <a:cs typeface="+mn-ea"/>
                  <a:sym typeface="+mn-lt"/>
                </a:rPr>
                <a:t>Add title text </a:t>
              </a:r>
              <a:endParaRPr lang="zh-CN" altLang="en-US" b="1" kern="0" dirty="0">
                <a:solidFill>
                  <a:srgbClr val="12597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172091" y="4927961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kern="0" dirty="0">
                <a:solidFill>
                  <a:prstClr val="white"/>
                </a:solidFill>
                <a:cs typeface="+mn-ea"/>
                <a:sym typeface="+mn-lt"/>
              </a:rPr>
              <a:t>Add title text </a:t>
            </a:r>
            <a:endParaRPr lang="zh-CN" altLang="en-US" b="1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72886" y="5222044"/>
            <a:ext cx="2106407" cy="5417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任意多边形 26"/>
          <p:cNvSpPr/>
          <p:nvPr/>
        </p:nvSpPr>
        <p:spPr>
          <a:xfrm rot="5400000">
            <a:off x="6721526" y="2871629"/>
            <a:ext cx="1490662" cy="2146300"/>
          </a:xfrm>
          <a:custGeom>
            <a:avLst/>
            <a:gdLst>
              <a:gd name="connsiteX0" fmla="*/ 0 w 1490662"/>
              <a:gd name="connsiteY0" fmla="*/ 2146300 h 2146300"/>
              <a:gd name="connsiteX1" fmla="*/ 0 w 1490662"/>
              <a:gd name="connsiteY1" fmla="*/ 0 h 2146300"/>
              <a:gd name="connsiteX2" fmla="*/ 1077929 w 1490662"/>
              <a:gd name="connsiteY2" fmla="*/ 0 h 2146300"/>
              <a:gd name="connsiteX3" fmla="*/ 1490662 w 1490662"/>
              <a:gd name="connsiteY3" fmla="*/ 1073150 h 2146300"/>
              <a:gd name="connsiteX4" fmla="*/ 1077929 w 1490662"/>
              <a:gd name="connsiteY4" fmla="*/ 214630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0662" h="2146300">
                <a:moveTo>
                  <a:pt x="0" y="2146300"/>
                </a:moveTo>
                <a:lnTo>
                  <a:pt x="0" y="0"/>
                </a:lnTo>
                <a:lnTo>
                  <a:pt x="1077929" y="0"/>
                </a:lnTo>
                <a:lnTo>
                  <a:pt x="1490662" y="1073150"/>
                </a:lnTo>
                <a:lnTo>
                  <a:pt x="1077929" y="2146300"/>
                </a:lnTo>
                <a:close/>
              </a:path>
            </a:pathLst>
          </a:custGeom>
          <a:blipFill dpi="0"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393707" y="2804160"/>
            <a:ext cx="2146300" cy="369610"/>
            <a:chOff x="6393707" y="2804160"/>
            <a:chExt cx="2146300" cy="369610"/>
          </a:xfrm>
        </p:grpSpPr>
        <p:sp>
          <p:nvSpPr>
            <p:cNvPr id="28" name="矩形 27"/>
            <p:cNvSpPr/>
            <p:nvPr/>
          </p:nvSpPr>
          <p:spPr>
            <a:xfrm rot="5400000">
              <a:off x="7307313" y="1890554"/>
              <a:ext cx="319088" cy="21463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000" b="1" kern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717293" y="2804438"/>
              <a:ext cx="149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kern="0" dirty="0">
                  <a:solidFill>
                    <a:srgbClr val="12597C"/>
                  </a:solidFill>
                  <a:cs typeface="+mn-ea"/>
                  <a:sym typeface="+mn-lt"/>
                </a:rPr>
                <a:t>Add title text </a:t>
              </a:r>
              <a:endParaRPr lang="zh-CN" altLang="en-US" b="1" kern="0" dirty="0">
                <a:solidFill>
                  <a:srgbClr val="12597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912859" y="4927961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kern="0" dirty="0">
                <a:solidFill>
                  <a:prstClr val="white"/>
                </a:solidFill>
                <a:cs typeface="+mn-ea"/>
                <a:sym typeface="+mn-lt"/>
              </a:rPr>
              <a:t>Add title text </a:t>
            </a:r>
            <a:endParaRPr lang="zh-CN" altLang="en-US" b="1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13654" y="5222044"/>
            <a:ext cx="2106407" cy="5417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任意多边形 34"/>
          <p:cNvSpPr/>
          <p:nvPr/>
        </p:nvSpPr>
        <p:spPr>
          <a:xfrm rot="5400000">
            <a:off x="9462294" y="2871629"/>
            <a:ext cx="1490662" cy="2146300"/>
          </a:xfrm>
          <a:custGeom>
            <a:avLst/>
            <a:gdLst>
              <a:gd name="connsiteX0" fmla="*/ 0 w 1490662"/>
              <a:gd name="connsiteY0" fmla="*/ 2146300 h 2146300"/>
              <a:gd name="connsiteX1" fmla="*/ 0 w 1490662"/>
              <a:gd name="connsiteY1" fmla="*/ 0 h 2146300"/>
              <a:gd name="connsiteX2" fmla="*/ 1077929 w 1490662"/>
              <a:gd name="connsiteY2" fmla="*/ 0 h 2146300"/>
              <a:gd name="connsiteX3" fmla="*/ 1490662 w 1490662"/>
              <a:gd name="connsiteY3" fmla="*/ 1073150 h 2146300"/>
              <a:gd name="connsiteX4" fmla="*/ 1077929 w 1490662"/>
              <a:gd name="connsiteY4" fmla="*/ 2146300 h 2146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0662" h="2146300">
                <a:moveTo>
                  <a:pt x="0" y="2146300"/>
                </a:moveTo>
                <a:lnTo>
                  <a:pt x="0" y="0"/>
                </a:lnTo>
                <a:lnTo>
                  <a:pt x="1077929" y="0"/>
                </a:lnTo>
                <a:lnTo>
                  <a:pt x="1490662" y="1073150"/>
                </a:lnTo>
                <a:lnTo>
                  <a:pt x="1077929" y="2146300"/>
                </a:lnTo>
                <a:close/>
              </a:path>
            </a:pathLst>
          </a:custGeom>
          <a:blipFill dpi="0" rotWithShape="0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134475" y="2804160"/>
            <a:ext cx="2146300" cy="369610"/>
            <a:chOff x="9134475" y="2804160"/>
            <a:chExt cx="2146300" cy="369610"/>
          </a:xfrm>
        </p:grpSpPr>
        <p:sp>
          <p:nvSpPr>
            <p:cNvPr id="36" name="矩形 35"/>
            <p:cNvSpPr/>
            <p:nvPr/>
          </p:nvSpPr>
          <p:spPr>
            <a:xfrm rot="5400000">
              <a:off x="10048081" y="1890554"/>
              <a:ext cx="319088" cy="21463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 lang="zh-CN" altLang="en-US" sz="2000" b="1" kern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9458061" y="2804438"/>
              <a:ext cx="1499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kern="0" dirty="0">
                  <a:solidFill>
                    <a:srgbClr val="12597C"/>
                  </a:solidFill>
                  <a:cs typeface="+mn-ea"/>
                  <a:sym typeface="+mn-lt"/>
                </a:rPr>
                <a:t>Add title text </a:t>
              </a:r>
              <a:endParaRPr lang="zh-CN" altLang="en-US" b="1" kern="0" dirty="0">
                <a:solidFill>
                  <a:srgbClr val="12597C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9653627" y="4927961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kern="0" dirty="0">
                <a:solidFill>
                  <a:prstClr val="white"/>
                </a:solidFill>
                <a:cs typeface="+mn-ea"/>
                <a:sym typeface="+mn-lt"/>
              </a:rPr>
              <a:t>Add title text </a:t>
            </a:r>
            <a:endParaRPr lang="zh-CN" altLang="en-US" b="1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154422" y="5222044"/>
            <a:ext cx="2106407" cy="5417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175657" y="1588026"/>
            <a:ext cx="9840686" cy="4485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452776" y="479708"/>
            <a:ext cx="251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73BFE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5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35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mph" presetSubtype="0" autoRev="1" fill="hold" nodeType="withEffect">
                                  <p:stCondLst>
                                    <p:cond delay="3700"/>
                                  </p:stCondLst>
                                  <p:childTnLst>
                                    <p:animScale>
                                      <p:cBhvr>
                                        <p:cTn id="45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8" grpId="0"/>
      <p:bldP spid="19" grpId="0" animBg="1"/>
      <p:bldP spid="15" grpId="0"/>
      <p:bldP spid="16" grpId="0"/>
      <p:bldP spid="27" grpId="0" animBg="1"/>
      <p:bldP spid="23" grpId="0"/>
      <p:bldP spid="24" grpId="0"/>
      <p:bldP spid="35" grpId="0" animBg="1"/>
      <p:bldP spid="31" grpId="0"/>
      <p:bldP spid="32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 bwMode="auto">
          <a:xfrm>
            <a:off x="905511" y="2672254"/>
            <a:ext cx="6526184" cy="3085061"/>
            <a:chOff x="0" y="0"/>
            <a:chExt cx="3394" cy="1685"/>
          </a:xfrm>
          <a:solidFill>
            <a:srgbClr val="F2F2F2"/>
          </a:solidFill>
        </p:grpSpPr>
        <p:sp>
          <p:nvSpPr>
            <p:cNvPr id="3" name="Freeform 5"/>
            <p:cNvSpPr>
              <a:spLocks noChangeArrowheads="1"/>
            </p:cNvSpPr>
            <p:nvPr/>
          </p:nvSpPr>
          <p:spPr bwMode="auto">
            <a:xfrm>
              <a:off x="1042" y="0"/>
              <a:ext cx="446" cy="239"/>
            </a:xfrm>
            <a:custGeom>
              <a:avLst/>
              <a:gdLst>
                <a:gd name="T0" fmla="*/ 369 w 446"/>
                <a:gd name="T1" fmla="*/ 3 h 239"/>
                <a:gd name="T2" fmla="*/ 360 w 446"/>
                <a:gd name="T3" fmla="*/ 7 h 239"/>
                <a:gd name="T4" fmla="*/ 387 w 446"/>
                <a:gd name="T5" fmla="*/ 10 h 239"/>
                <a:gd name="T6" fmla="*/ 386 w 446"/>
                <a:gd name="T7" fmla="*/ 13 h 239"/>
                <a:gd name="T8" fmla="*/ 360 w 446"/>
                <a:gd name="T9" fmla="*/ 16 h 239"/>
                <a:gd name="T10" fmla="*/ 364 w 446"/>
                <a:gd name="T11" fmla="*/ 20 h 239"/>
                <a:gd name="T12" fmla="*/ 406 w 446"/>
                <a:gd name="T13" fmla="*/ 13 h 239"/>
                <a:gd name="T14" fmla="*/ 444 w 446"/>
                <a:gd name="T15" fmla="*/ 14 h 239"/>
                <a:gd name="T16" fmla="*/ 442 w 446"/>
                <a:gd name="T17" fmla="*/ 22 h 239"/>
                <a:gd name="T18" fmla="*/ 412 w 446"/>
                <a:gd name="T19" fmla="*/ 24 h 239"/>
                <a:gd name="T20" fmla="*/ 387 w 446"/>
                <a:gd name="T21" fmla="*/ 34 h 239"/>
                <a:gd name="T22" fmla="*/ 376 w 446"/>
                <a:gd name="T23" fmla="*/ 46 h 239"/>
                <a:gd name="T24" fmla="*/ 389 w 446"/>
                <a:gd name="T25" fmla="*/ 54 h 239"/>
                <a:gd name="T26" fmla="*/ 376 w 446"/>
                <a:gd name="T27" fmla="*/ 57 h 239"/>
                <a:gd name="T28" fmla="*/ 364 w 446"/>
                <a:gd name="T29" fmla="*/ 63 h 239"/>
                <a:gd name="T30" fmla="*/ 376 w 446"/>
                <a:gd name="T31" fmla="*/ 67 h 239"/>
                <a:gd name="T32" fmla="*/ 376 w 446"/>
                <a:gd name="T33" fmla="*/ 73 h 239"/>
                <a:gd name="T34" fmla="*/ 386 w 446"/>
                <a:gd name="T35" fmla="*/ 76 h 239"/>
                <a:gd name="T36" fmla="*/ 367 w 446"/>
                <a:gd name="T37" fmla="*/ 79 h 239"/>
                <a:gd name="T38" fmla="*/ 359 w 446"/>
                <a:gd name="T39" fmla="*/ 89 h 239"/>
                <a:gd name="T40" fmla="*/ 340 w 446"/>
                <a:gd name="T41" fmla="*/ 96 h 239"/>
                <a:gd name="T42" fmla="*/ 337 w 446"/>
                <a:gd name="T43" fmla="*/ 107 h 239"/>
                <a:gd name="T44" fmla="*/ 337 w 446"/>
                <a:gd name="T45" fmla="*/ 110 h 239"/>
                <a:gd name="T46" fmla="*/ 339 w 446"/>
                <a:gd name="T47" fmla="*/ 120 h 239"/>
                <a:gd name="T48" fmla="*/ 307 w 446"/>
                <a:gd name="T49" fmla="*/ 113 h 239"/>
                <a:gd name="T50" fmla="*/ 303 w 446"/>
                <a:gd name="T51" fmla="*/ 119 h 239"/>
                <a:gd name="T52" fmla="*/ 297 w 446"/>
                <a:gd name="T53" fmla="*/ 124 h 239"/>
                <a:gd name="T54" fmla="*/ 329 w 446"/>
                <a:gd name="T55" fmla="*/ 127 h 239"/>
                <a:gd name="T56" fmla="*/ 306 w 446"/>
                <a:gd name="T57" fmla="*/ 140 h 239"/>
                <a:gd name="T58" fmla="*/ 263 w 446"/>
                <a:gd name="T59" fmla="*/ 149 h 239"/>
                <a:gd name="T60" fmla="*/ 219 w 446"/>
                <a:gd name="T61" fmla="*/ 171 h 239"/>
                <a:gd name="T62" fmla="*/ 176 w 446"/>
                <a:gd name="T63" fmla="*/ 179 h 239"/>
                <a:gd name="T64" fmla="*/ 160 w 446"/>
                <a:gd name="T65" fmla="*/ 197 h 239"/>
                <a:gd name="T66" fmla="*/ 137 w 446"/>
                <a:gd name="T67" fmla="*/ 216 h 239"/>
                <a:gd name="T68" fmla="*/ 112 w 446"/>
                <a:gd name="T69" fmla="*/ 239 h 239"/>
                <a:gd name="T70" fmla="*/ 87 w 446"/>
                <a:gd name="T71" fmla="*/ 230 h 239"/>
                <a:gd name="T72" fmla="*/ 67 w 446"/>
                <a:gd name="T73" fmla="*/ 196 h 239"/>
                <a:gd name="T74" fmla="*/ 73 w 446"/>
                <a:gd name="T75" fmla="*/ 187 h 239"/>
                <a:gd name="T76" fmla="*/ 66 w 446"/>
                <a:gd name="T77" fmla="*/ 190 h 239"/>
                <a:gd name="T78" fmla="*/ 76 w 446"/>
                <a:gd name="T79" fmla="*/ 149 h 239"/>
                <a:gd name="T80" fmla="*/ 86 w 446"/>
                <a:gd name="T81" fmla="*/ 151 h 239"/>
                <a:gd name="T82" fmla="*/ 90 w 446"/>
                <a:gd name="T83" fmla="*/ 147 h 239"/>
                <a:gd name="T84" fmla="*/ 107 w 446"/>
                <a:gd name="T85" fmla="*/ 133 h 239"/>
                <a:gd name="T86" fmla="*/ 96 w 446"/>
                <a:gd name="T87" fmla="*/ 110 h 239"/>
                <a:gd name="T88" fmla="*/ 83 w 446"/>
                <a:gd name="T89" fmla="*/ 103 h 239"/>
                <a:gd name="T90" fmla="*/ 90 w 446"/>
                <a:gd name="T91" fmla="*/ 89 h 239"/>
                <a:gd name="T92" fmla="*/ 77 w 446"/>
                <a:gd name="T93" fmla="*/ 67 h 239"/>
                <a:gd name="T94" fmla="*/ 29 w 446"/>
                <a:gd name="T95" fmla="*/ 64 h 239"/>
                <a:gd name="T96" fmla="*/ 12 w 446"/>
                <a:gd name="T97" fmla="*/ 59 h 239"/>
                <a:gd name="T98" fmla="*/ 28 w 446"/>
                <a:gd name="T99" fmla="*/ 56 h 239"/>
                <a:gd name="T100" fmla="*/ 39 w 446"/>
                <a:gd name="T101" fmla="*/ 56 h 239"/>
                <a:gd name="T102" fmla="*/ 25 w 446"/>
                <a:gd name="T103" fmla="*/ 52 h 239"/>
                <a:gd name="T104" fmla="*/ 6 w 446"/>
                <a:gd name="T105" fmla="*/ 50 h 239"/>
                <a:gd name="T106" fmla="*/ 2 w 446"/>
                <a:gd name="T107" fmla="*/ 44 h 239"/>
                <a:gd name="T108" fmla="*/ 23 w 446"/>
                <a:gd name="T109" fmla="*/ 37 h 239"/>
                <a:gd name="T110" fmla="*/ 59 w 446"/>
                <a:gd name="T111" fmla="*/ 36 h 239"/>
                <a:gd name="T112" fmla="*/ 67 w 446"/>
                <a:gd name="T113" fmla="*/ 24 h 239"/>
                <a:gd name="T114" fmla="*/ 123 w 446"/>
                <a:gd name="T115" fmla="*/ 17 h 239"/>
                <a:gd name="T116" fmla="*/ 166 w 446"/>
                <a:gd name="T117" fmla="*/ 14 h 239"/>
                <a:gd name="T118" fmla="*/ 220 w 446"/>
                <a:gd name="T119" fmla="*/ 10 h 239"/>
                <a:gd name="T120" fmla="*/ 293 w 446"/>
                <a:gd name="T121" fmla="*/ 4 h 239"/>
                <a:gd name="T122" fmla="*/ 326 w 446"/>
                <a:gd name="T123" fmla="*/ 2 h 2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6"/>
                <a:gd name="T187" fmla="*/ 0 h 239"/>
                <a:gd name="T188" fmla="*/ 446 w 446"/>
                <a:gd name="T189" fmla="*/ 239 h 2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6" h="239">
                  <a:moveTo>
                    <a:pt x="332" y="0"/>
                  </a:moveTo>
                  <a:lnTo>
                    <a:pt x="350" y="2"/>
                  </a:lnTo>
                  <a:lnTo>
                    <a:pt x="369" y="3"/>
                  </a:lnTo>
                  <a:lnTo>
                    <a:pt x="370" y="4"/>
                  </a:lnTo>
                  <a:lnTo>
                    <a:pt x="370" y="6"/>
                  </a:lnTo>
                  <a:lnTo>
                    <a:pt x="360" y="7"/>
                  </a:lnTo>
                  <a:lnTo>
                    <a:pt x="352" y="9"/>
                  </a:lnTo>
                  <a:lnTo>
                    <a:pt x="370" y="9"/>
                  </a:lnTo>
                  <a:lnTo>
                    <a:pt x="387" y="10"/>
                  </a:lnTo>
                  <a:lnTo>
                    <a:pt x="387" y="12"/>
                  </a:lnTo>
                  <a:lnTo>
                    <a:pt x="386" y="13"/>
                  </a:lnTo>
                  <a:lnTo>
                    <a:pt x="383" y="14"/>
                  </a:lnTo>
                  <a:lnTo>
                    <a:pt x="372" y="14"/>
                  </a:lnTo>
                  <a:lnTo>
                    <a:pt x="360" y="16"/>
                  </a:lnTo>
                  <a:lnTo>
                    <a:pt x="360" y="17"/>
                  </a:lnTo>
                  <a:lnTo>
                    <a:pt x="360" y="20"/>
                  </a:lnTo>
                  <a:lnTo>
                    <a:pt x="364" y="20"/>
                  </a:lnTo>
                  <a:lnTo>
                    <a:pt x="367" y="20"/>
                  </a:lnTo>
                  <a:lnTo>
                    <a:pt x="386" y="16"/>
                  </a:lnTo>
                  <a:lnTo>
                    <a:pt x="406" y="13"/>
                  </a:lnTo>
                  <a:lnTo>
                    <a:pt x="426" y="12"/>
                  </a:lnTo>
                  <a:lnTo>
                    <a:pt x="444" y="13"/>
                  </a:lnTo>
                  <a:lnTo>
                    <a:pt x="444" y="14"/>
                  </a:lnTo>
                  <a:lnTo>
                    <a:pt x="446" y="16"/>
                  </a:lnTo>
                  <a:lnTo>
                    <a:pt x="444" y="19"/>
                  </a:lnTo>
                  <a:lnTo>
                    <a:pt x="442" y="22"/>
                  </a:lnTo>
                  <a:lnTo>
                    <a:pt x="432" y="22"/>
                  </a:lnTo>
                  <a:lnTo>
                    <a:pt x="422" y="23"/>
                  </a:lnTo>
                  <a:lnTo>
                    <a:pt x="412" y="24"/>
                  </a:lnTo>
                  <a:lnTo>
                    <a:pt x="403" y="27"/>
                  </a:lnTo>
                  <a:lnTo>
                    <a:pt x="394" y="30"/>
                  </a:lnTo>
                  <a:lnTo>
                    <a:pt x="387" y="34"/>
                  </a:lnTo>
                  <a:lnTo>
                    <a:pt x="380" y="37"/>
                  </a:lnTo>
                  <a:lnTo>
                    <a:pt x="374" y="42"/>
                  </a:lnTo>
                  <a:lnTo>
                    <a:pt x="376" y="46"/>
                  </a:lnTo>
                  <a:lnTo>
                    <a:pt x="376" y="50"/>
                  </a:lnTo>
                  <a:lnTo>
                    <a:pt x="383" y="53"/>
                  </a:lnTo>
                  <a:lnTo>
                    <a:pt x="389" y="54"/>
                  </a:lnTo>
                  <a:lnTo>
                    <a:pt x="389" y="56"/>
                  </a:lnTo>
                  <a:lnTo>
                    <a:pt x="387" y="57"/>
                  </a:lnTo>
                  <a:lnTo>
                    <a:pt x="376" y="57"/>
                  </a:lnTo>
                  <a:lnTo>
                    <a:pt x="364" y="59"/>
                  </a:lnTo>
                  <a:lnTo>
                    <a:pt x="364" y="60"/>
                  </a:lnTo>
                  <a:lnTo>
                    <a:pt x="364" y="63"/>
                  </a:lnTo>
                  <a:lnTo>
                    <a:pt x="370" y="63"/>
                  </a:lnTo>
                  <a:lnTo>
                    <a:pt x="374" y="64"/>
                  </a:lnTo>
                  <a:lnTo>
                    <a:pt x="376" y="67"/>
                  </a:lnTo>
                  <a:lnTo>
                    <a:pt x="376" y="72"/>
                  </a:lnTo>
                  <a:lnTo>
                    <a:pt x="376" y="73"/>
                  </a:lnTo>
                  <a:lnTo>
                    <a:pt x="382" y="73"/>
                  </a:lnTo>
                  <a:lnTo>
                    <a:pt x="386" y="73"/>
                  </a:lnTo>
                  <a:lnTo>
                    <a:pt x="386" y="76"/>
                  </a:lnTo>
                  <a:lnTo>
                    <a:pt x="384" y="79"/>
                  </a:lnTo>
                  <a:lnTo>
                    <a:pt x="376" y="79"/>
                  </a:lnTo>
                  <a:lnTo>
                    <a:pt x="367" y="79"/>
                  </a:lnTo>
                  <a:lnTo>
                    <a:pt x="367" y="83"/>
                  </a:lnTo>
                  <a:lnTo>
                    <a:pt x="367" y="87"/>
                  </a:lnTo>
                  <a:lnTo>
                    <a:pt x="359" y="89"/>
                  </a:lnTo>
                  <a:lnTo>
                    <a:pt x="353" y="90"/>
                  </a:lnTo>
                  <a:lnTo>
                    <a:pt x="347" y="93"/>
                  </a:lnTo>
                  <a:lnTo>
                    <a:pt x="340" y="96"/>
                  </a:lnTo>
                  <a:lnTo>
                    <a:pt x="342" y="102"/>
                  </a:lnTo>
                  <a:lnTo>
                    <a:pt x="343" y="107"/>
                  </a:lnTo>
                  <a:lnTo>
                    <a:pt x="337" y="107"/>
                  </a:lnTo>
                  <a:lnTo>
                    <a:pt x="332" y="107"/>
                  </a:lnTo>
                  <a:lnTo>
                    <a:pt x="336" y="109"/>
                  </a:lnTo>
                  <a:lnTo>
                    <a:pt x="337" y="110"/>
                  </a:lnTo>
                  <a:lnTo>
                    <a:pt x="339" y="113"/>
                  </a:lnTo>
                  <a:lnTo>
                    <a:pt x="340" y="119"/>
                  </a:lnTo>
                  <a:lnTo>
                    <a:pt x="339" y="120"/>
                  </a:lnTo>
                  <a:lnTo>
                    <a:pt x="339" y="121"/>
                  </a:lnTo>
                  <a:lnTo>
                    <a:pt x="322" y="117"/>
                  </a:lnTo>
                  <a:lnTo>
                    <a:pt x="307" y="113"/>
                  </a:lnTo>
                  <a:lnTo>
                    <a:pt x="309" y="116"/>
                  </a:lnTo>
                  <a:lnTo>
                    <a:pt x="310" y="119"/>
                  </a:lnTo>
                  <a:lnTo>
                    <a:pt x="303" y="119"/>
                  </a:lnTo>
                  <a:lnTo>
                    <a:pt x="297" y="119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313" y="124"/>
                  </a:lnTo>
                  <a:lnTo>
                    <a:pt x="327" y="124"/>
                  </a:lnTo>
                  <a:lnTo>
                    <a:pt x="329" y="127"/>
                  </a:lnTo>
                  <a:lnTo>
                    <a:pt x="329" y="131"/>
                  </a:lnTo>
                  <a:lnTo>
                    <a:pt x="317" y="136"/>
                  </a:lnTo>
                  <a:lnTo>
                    <a:pt x="306" y="140"/>
                  </a:lnTo>
                  <a:lnTo>
                    <a:pt x="294" y="143"/>
                  </a:lnTo>
                  <a:lnTo>
                    <a:pt x="285" y="147"/>
                  </a:lnTo>
                  <a:lnTo>
                    <a:pt x="263" y="149"/>
                  </a:lnTo>
                  <a:lnTo>
                    <a:pt x="243" y="150"/>
                  </a:lnTo>
                  <a:lnTo>
                    <a:pt x="232" y="161"/>
                  </a:lnTo>
                  <a:lnTo>
                    <a:pt x="219" y="171"/>
                  </a:lnTo>
                  <a:lnTo>
                    <a:pt x="207" y="174"/>
                  </a:lnTo>
                  <a:lnTo>
                    <a:pt x="192" y="177"/>
                  </a:lnTo>
                  <a:lnTo>
                    <a:pt x="176" y="179"/>
                  </a:lnTo>
                  <a:lnTo>
                    <a:pt x="163" y="181"/>
                  </a:lnTo>
                  <a:lnTo>
                    <a:pt x="162" y="190"/>
                  </a:lnTo>
                  <a:lnTo>
                    <a:pt x="160" y="197"/>
                  </a:lnTo>
                  <a:lnTo>
                    <a:pt x="149" y="204"/>
                  </a:lnTo>
                  <a:lnTo>
                    <a:pt x="139" y="210"/>
                  </a:lnTo>
                  <a:lnTo>
                    <a:pt x="137" y="216"/>
                  </a:lnTo>
                  <a:lnTo>
                    <a:pt x="136" y="221"/>
                  </a:lnTo>
                  <a:lnTo>
                    <a:pt x="125" y="230"/>
                  </a:lnTo>
                  <a:lnTo>
                    <a:pt x="112" y="239"/>
                  </a:lnTo>
                  <a:lnTo>
                    <a:pt x="105" y="233"/>
                  </a:lnTo>
                  <a:lnTo>
                    <a:pt x="95" y="229"/>
                  </a:lnTo>
                  <a:lnTo>
                    <a:pt x="87" y="230"/>
                  </a:lnTo>
                  <a:lnTo>
                    <a:pt x="80" y="230"/>
                  </a:lnTo>
                  <a:lnTo>
                    <a:pt x="75" y="213"/>
                  </a:lnTo>
                  <a:lnTo>
                    <a:pt x="67" y="196"/>
                  </a:lnTo>
                  <a:lnTo>
                    <a:pt x="72" y="191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0" y="187"/>
                  </a:lnTo>
                  <a:lnTo>
                    <a:pt x="69" y="189"/>
                  </a:lnTo>
                  <a:lnTo>
                    <a:pt x="66" y="190"/>
                  </a:lnTo>
                  <a:lnTo>
                    <a:pt x="70" y="170"/>
                  </a:lnTo>
                  <a:lnTo>
                    <a:pt x="76" y="149"/>
                  </a:lnTo>
                  <a:lnTo>
                    <a:pt x="77" y="149"/>
                  </a:lnTo>
                  <a:lnTo>
                    <a:pt x="82" y="150"/>
                  </a:lnTo>
                  <a:lnTo>
                    <a:pt x="86" y="151"/>
                  </a:lnTo>
                  <a:lnTo>
                    <a:pt x="89" y="151"/>
                  </a:lnTo>
                  <a:lnTo>
                    <a:pt x="93" y="150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99" y="139"/>
                  </a:lnTo>
                  <a:lnTo>
                    <a:pt x="107" y="133"/>
                  </a:lnTo>
                  <a:lnTo>
                    <a:pt x="106" y="121"/>
                  </a:lnTo>
                  <a:lnTo>
                    <a:pt x="103" y="110"/>
                  </a:lnTo>
                  <a:lnTo>
                    <a:pt x="96" y="110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3" y="103"/>
                  </a:lnTo>
                  <a:lnTo>
                    <a:pt x="86" y="99"/>
                  </a:lnTo>
                  <a:lnTo>
                    <a:pt x="89" y="94"/>
                  </a:lnTo>
                  <a:lnTo>
                    <a:pt x="90" y="89"/>
                  </a:lnTo>
                  <a:lnTo>
                    <a:pt x="92" y="82"/>
                  </a:lnTo>
                  <a:lnTo>
                    <a:pt x="83" y="76"/>
                  </a:lnTo>
                  <a:lnTo>
                    <a:pt x="77" y="67"/>
                  </a:lnTo>
                  <a:lnTo>
                    <a:pt x="60" y="66"/>
                  </a:lnTo>
                  <a:lnTo>
                    <a:pt x="45" y="66"/>
                  </a:lnTo>
                  <a:lnTo>
                    <a:pt x="29" y="64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5" y="56"/>
                  </a:lnTo>
                  <a:lnTo>
                    <a:pt x="28" y="56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25" y="52"/>
                  </a:lnTo>
                  <a:lnTo>
                    <a:pt x="15" y="52"/>
                  </a:lnTo>
                  <a:lnTo>
                    <a:pt x="10" y="52"/>
                  </a:lnTo>
                  <a:lnTo>
                    <a:pt x="6" y="50"/>
                  </a:lnTo>
                  <a:lnTo>
                    <a:pt x="3" y="49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15" y="39"/>
                  </a:lnTo>
                  <a:lnTo>
                    <a:pt x="23" y="37"/>
                  </a:lnTo>
                  <a:lnTo>
                    <a:pt x="32" y="36"/>
                  </a:lnTo>
                  <a:lnTo>
                    <a:pt x="42" y="36"/>
                  </a:lnTo>
                  <a:lnTo>
                    <a:pt x="59" y="36"/>
                  </a:lnTo>
                  <a:lnTo>
                    <a:pt x="76" y="36"/>
                  </a:lnTo>
                  <a:lnTo>
                    <a:pt x="72" y="30"/>
                  </a:lnTo>
                  <a:lnTo>
                    <a:pt x="67" y="24"/>
                  </a:lnTo>
                  <a:lnTo>
                    <a:pt x="87" y="23"/>
                  </a:lnTo>
                  <a:lnTo>
                    <a:pt x="106" y="22"/>
                  </a:lnTo>
                  <a:lnTo>
                    <a:pt x="123" y="17"/>
                  </a:lnTo>
                  <a:lnTo>
                    <a:pt x="140" y="12"/>
                  </a:lnTo>
                  <a:lnTo>
                    <a:pt x="153" y="13"/>
                  </a:lnTo>
                  <a:lnTo>
                    <a:pt x="166" y="14"/>
                  </a:lnTo>
                  <a:lnTo>
                    <a:pt x="180" y="14"/>
                  </a:lnTo>
                  <a:lnTo>
                    <a:pt x="193" y="13"/>
                  </a:lnTo>
                  <a:lnTo>
                    <a:pt x="220" y="10"/>
                  </a:lnTo>
                  <a:lnTo>
                    <a:pt x="249" y="6"/>
                  </a:lnTo>
                  <a:lnTo>
                    <a:pt x="267" y="4"/>
                  </a:lnTo>
                  <a:lnTo>
                    <a:pt x="293" y="4"/>
                  </a:lnTo>
                  <a:lnTo>
                    <a:pt x="306" y="3"/>
                  </a:lnTo>
                  <a:lnTo>
                    <a:pt x="317" y="3"/>
                  </a:lnTo>
                  <a:lnTo>
                    <a:pt x="326" y="2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Freeform 6"/>
            <p:cNvSpPr>
              <a:spLocks noChangeArrowheads="1"/>
            </p:cNvSpPr>
            <p:nvPr/>
          </p:nvSpPr>
          <p:spPr bwMode="auto">
            <a:xfrm>
              <a:off x="917" y="4"/>
              <a:ext cx="234" cy="63"/>
            </a:xfrm>
            <a:custGeom>
              <a:avLst/>
              <a:gdLst>
                <a:gd name="T0" fmla="*/ 175 w 234"/>
                <a:gd name="T1" fmla="*/ 2 h 63"/>
                <a:gd name="T2" fmla="*/ 214 w 234"/>
                <a:gd name="T3" fmla="*/ 5 h 63"/>
                <a:gd name="T4" fmla="*/ 234 w 234"/>
                <a:gd name="T5" fmla="*/ 8 h 63"/>
                <a:gd name="T6" fmla="*/ 211 w 234"/>
                <a:gd name="T7" fmla="*/ 12 h 63"/>
                <a:gd name="T8" fmla="*/ 180 w 234"/>
                <a:gd name="T9" fmla="*/ 20 h 63"/>
                <a:gd name="T10" fmla="*/ 145 w 234"/>
                <a:gd name="T11" fmla="*/ 28 h 63"/>
                <a:gd name="T12" fmla="*/ 114 w 234"/>
                <a:gd name="T13" fmla="*/ 30 h 63"/>
                <a:gd name="T14" fmla="*/ 100 w 234"/>
                <a:gd name="T15" fmla="*/ 33 h 63"/>
                <a:gd name="T16" fmla="*/ 104 w 234"/>
                <a:gd name="T17" fmla="*/ 35 h 63"/>
                <a:gd name="T18" fmla="*/ 108 w 234"/>
                <a:gd name="T19" fmla="*/ 39 h 63"/>
                <a:gd name="T20" fmla="*/ 107 w 234"/>
                <a:gd name="T21" fmla="*/ 42 h 63"/>
                <a:gd name="T22" fmla="*/ 93 w 234"/>
                <a:gd name="T23" fmla="*/ 45 h 63"/>
                <a:gd name="T24" fmla="*/ 71 w 234"/>
                <a:gd name="T25" fmla="*/ 56 h 63"/>
                <a:gd name="T26" fmla="*/ 53 w 234"/>
                <a:gd name="T27" fmla="*/ 63 h 63"/>
                <a:gd name="T28" fmla="*/ 13 w 234"/>
                <a:gd name="T29" fmla="*/ 59 h 63"/>
                <a:gd name="T30" fmla="*/ 0 w 234"/>
                <a:gd name="T31" fmla="*/ 56 h 63"/>
                <a:gd name="T32" fmla="*/ 0 w 234"/>
                <a:gd name="T33" fmla="*/ 53 h 63"/>
                <a:gd name="T34" fmla="*/ 11 w 234"/>
                <a:gd name="T35" fmla="*/ 53 h 63"/>
                <a:gd name="T36" fmla="*/ 30 w 234"/>
                <a:gd name="T37" fmla="*/ 50 h 63"/>
                <a:gd name="T38" fmla="*/ 38 w 234"/>
                <a:gd name="T39" fmla="*/ 46 h 63"/>
                <a:gd name="T40" fmla="*/ 40 w 234"/>
                <a:gd name="T41" fmla="*/ 43 h 63"/>
                <a:gd name="T42" fmla="*/ 47 w 234"/>
                <a:gd name="T43" fmla="*/ 40 h 63"/>
                <a:gd name="T44" fmla="*/ 51 w 234"/>
                <a:gd name="T45" fmla="*/ 38 h 63"/>
                <a:gd name="T46" fmla="*/ 53 w 234"/>
                <a:gd name="T47" fmla="*/ 38 h 63"/>
                <a:gd name="T48" fmla="*/ 61 w 234"/>
                <a:gd name="T49" fmla="*/ 38 h 63"/>
                <a:gd name="T50" fmla="*/ 60 w 234"/>
                <a:gd name="T51" fmla="*/ 33 h 63"/>
                <a:gd name="T52" fmla="*/ 57 w 234"/>
                <a:gd name="T53" fmla="*/ 26 h 63"/>
                <a:gd name="T54" fmla="*/ 73 w 234"/>
                <a:gd name="T55" fmla="*/ 26 h 63"/>
                <a:gd name="T56" fmla="*/ 88 w 234"/>
                <a:gd name="T57" fmla="*/ 26 h 63"/>
                <a:gd name="T58" fmla="*/ 98 w 234"/>
                <a:gd name="T59" fmla="*/ 22 h 63"/>
                <a:gd name="T60" fmla="*/ 110 w 234"/>
                <a:gd name="T61" fmla="*/ 20 h 63"/>
                <a:gd name="T62" fmla="*/ 120 w 234"/>
                <a:gd name="T63" fmla="*/ 18 h 63"/>
                <a:gd name="T64" fmla="*/ 107 w 234"/>
                <a:gd name="T65" fmla="*/ 18 h 63"/>
                <a:gd name="T66" fmla="*/ 80 w 234"/>
                <a:gd name="T67" fmla="*/ 16 h 63"/>
                <a:gd name="T68" fmla="*/ 64 w 234"/>
                <a:gd name="T69" fmla="*/ 13 h 63"/>
                <a:gd name="T70" fmla="*/ 57 w 234"/>
                <a:gd name="T71" fmla="*/ 9 h 63"/>
                <a:gd name="T72" fmla="*/ 83 w 234"/>
                <a:gd name="T73" fmla="*/ 6 h 63"/>
                <a:gd name="T74" fmla="*/ 123 w 234"/>
                <a:gd name="T75" fmla="*/ 6 h 63"/>
                <a:gd name="T76" fmla="*/ 145 w 234"/>
                <a:gd name="T77" fmla="*/ 3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4"/>
                <a:gd name="T118" fmla="*/ 0 h 63"/>
                <a:gd name="T119" fmla="*/ 234 w 234"/>
                <a:gd name="T120" fmla="*/ 63 h 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4" h="63">
                  <a:moveTo>
                    <a:pt x="155" y="0"/>
                  </a:moveTo>
                  <a:lnTo>
                    <a:pt x="175" y="2"/>
                  </a:lnTo>
                  <a:lnTo>
                    <a:pt x="194" y="3"/>
                  </a:lnTo>
                  <a:lnTo>
                    <a:pt x="214" y="5"/>
                  </a:lnTo>
                  <a:lnTo>
                    <a:pt x="234" y="6"/>
                  </a:lnTo>
                  <a:lnTo>
                    <a:pt x="234" y="8"/>
                  </a:lnTo>
                  <a:lnTo>
                    <a:pt x="232" y="9"/>
                  </a:lnTo>
                  <a:lnTo>
                    <a:pt x="211" y="12"/>
                  </a:lnTo>
                  <a:lnTo>
                    <a:pt x="194" y="16"/>
                  </a:lnTo>
                  <a:lnTo>
                    <a:pt x="180" y="20"/>
                  </a:lnTo>
                  <a:lnTo>
                    <a:pt x="161" y="26"/>
                  </a:lnTo>
                  <a:lnTo>
                    <a:pt x="145" y="28"/>
                  </a:lnTo>
                  <a:lnTo>
                    <a:pt x="130" y="29"/>
                  </a:lnTo>
                  <a:lnTo>
                    <a:pt x="114" y="30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4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5" y="42"/>
                  </a:lnTo>
                  <a:lnTo>
                    <a:pt x="93" y="45"/>
                  </a:lnTo>
                  <a:lnTo>
                    <a:pt x="78" y="48"/>
                  </a:lnTo>
                  <a:lnTo>
                    <a:pt x="71" y="56"/>
                  </a:lnTo>
                  <a:lnTo>
                    <a:pt x="63" y="63"/>
                  </a:lnTo>
                  <a:lnTo>
                    <a:pt x="53" y="63"/>
                  </a:lnTo>
                  <a:lnTo>
                    <a:pt x="33" y="60"/>
                  </a:lnTo>
                  <a:lnTo>
                    <a:pt x="13" y="59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11" y="53"/>
                  </a:lnTo>
                  <a:lnTo>
                    <a:pt x="24" y="52"/>
                  </a:lnTo>
                  <a:lnTo>
                    <a:pt x="30" y="50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7" y="40"/>
                  </a:lnTo>
                  <a:lnTo>
                    <a:pt x="55" y="39"/>
                  </a:lnTo>
                  <a:lnTo>
                    <a:pt x="51" y="38"/>
                  </a:lnTo>
                  <a:lnTo>
                    <a:pt x="47" y="36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0" y="33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8" y="23"/>
                  </a:lnTo>
                  <a:lnTo>
                    <a:pt x="73" y="26"/>
                  </a:lnTo>
                  <a:lnTo>
                    <a:pt x="85" y="30"/>
                  </a:lnTo>
                  <a:lnTo>
                    <a:pt x="88" y="26"/>
                  </a:lnTo>
                  <a:lnTo>
                    <a:pt x="93" y="25"/>
                  </a:lnTo>
                  <a:lnTo>
                    <a:pt x="98" y="22"/>
                  </a:lnTo>
                  <a:lnTo>
                    <a:pt x="104" y="22"/>
                  </a:lnTo>
                  <a:lnTo>
                    <a:pt x="110" y="20"/>
                  </a:lnTo>
                  <a:lnTo>
                    <a:pt x="115" y="19"/>
                  </a:lnTo>
                  <a:lnTo>
                    <a:pt x="120" y="18"/>
                  </a:lnTo>
                  <a:lnTo>
                    <a:pt x="124" y="15"/>
                  </a:lnTo>
                  <a:lnTo>
                    <a:pt x="107" y="18"/>
                  </a:lnTo>
                  <a:lnTo>
                    <a:pt x="90" y="18"/>
                  </a:lnTo>
                  <a:lnTo>
                    <a:pt x="80" y="16"/>
                  </a:lnTo>
                  <a:lnTo>
                    <a:pt x="73" y="15"/>
                  </a:lnTo>
                  <a:lnTo>
                    <a:pt x="64" y="13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83" y="6"/>
                  </a:lnTo>
                  <a:lnTo>
                    <a:pt x="110" y="6"/>
                  </a:lnTo>
                  <a:lnTo>
                    <a:pt x="123" y="6"/>
                  </a:lnTo>
                  <a:lnTo>
                    <a:pt x="134" y="6"/>
                  </a:lnTo>
                  <a:lnTo>
                    <a:pt x="145" y="3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Freeform 7"/>
            <p:cNvSpPr>
              <a:spLocks noChangeArrowheads="1"/>
            </p:cNvSpPr>
            <p:nvPr/>
          </p:nvSpPr>
          <p:spPr bwMode="auto">
            <a:xfrm>
              <a:off x="2206" y="17"/>
              <a:ext cx="64" cy="23"/>
            </a:xfrm>
            <a:custGeom>
              <a:avLst/>
              <a:gdLst>
                <a:gd name="T0" fmla="*/ 0 w 64"/>
                <a:gd name="T1" fmla="*/ 12 h 23"/>
                <a:gd name="T2" fmla="*/ 0 w 64"/>
                <a:gd name="T3" fmla="*/ 6 h 23"/>
                <a:gd name="T4" fmla="*/ 0 w 64"/>
                <a:gd name="T5" fmla="*/ 0 h 23"/>
                <a:gd name="T6" fmla="*/ 16 w 64"/>
                <a:gd name="T7" fmla="*/ 0 h 23"/>
                <a:gd name="T8" fmla="*/ 34 w 64"/>
                <a:gd name="T9" fmla="*/ 2 h 23"/>
                <a:gd name="T10" fmla="*/ 49 w 64"/>
                <a:gd name="T11" fmla="*/ 10 h 23"/>
                <a:gd name="T12" fmla="*/ 64 w 64"/>
                <a:gd name="T13" fmla="*/ 17 h 23"/>
                <a:gd name="T14" fmla="*/ 64 w 64"/>
                <a:gd name="T15" fmla="*/ 20 h 23"/>
                <a:gd name="T16" fmla="*/ 64 w 64"/>
                <a:gd name="T17" fmla="*/ 23 h 23"/>
                <a:gd name="T18" fmla="*/ 61 w 64"/>
                <a:gd name="T19" fmla="*/ 23 h 23"/>
                <a:gd name="T20" fmla="*/ 57 w 64"/>
                <a:gd name="T21" fmla="*/ 23 h 23"/>
                <a:gd name="T22" fmla="*/ 44 w 64"/>
                <a:gd name="T23" fmla="*/ 20 h 23"/>
                <a:gd name="T24" fmla="*/ 29 w 64"/>
                <a:gd name="T25" fmla="*/ 16 h 23"/>
                <a:gd name="T26" fmla="*/ 11 w 64"/>
                <a:gd name="T27" fmla="*/ 13 h 23"/>
                <a:gd name="T28" fmla="*/ 0 w 64"/>
                <a:gd name="T29" fmla="*/ 12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23"/>
                <a:gd name="T47" fmla="*/ 64 w 6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23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2"/>
                  </a:lnTo>
                  <a:lnTo>
                    <a:pt x="49" y="10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44" y="20"/>
                  </a:lnTo>
                  <a:lnTo>
                    <a:pt x="29" y="16"/>
                  </a:lnTo>
                  <a:lnTo>
                    <a:pt x="11" y="13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 8"/>
            <p:cNvSpPr>
              <a:spLocks noChangeArrowheads="1"/>
            </p:cNvSpPr>
            <p:nvPr/>
          </p:nvSpPr>
          <p:spPr bwMode="auto">
            <a:xfrm>
              <a:off x="891" y="19"/>
              <a:ext cx="70" cy="27"/>
            </a:xfrm>
            <a:custGeom>
              <a:avLst/>
              <a:gdLst>
                <a:gd name="T0" fmla="*/ 33 w 70"/>
                <a:gd name="T1" fmla="*/ 0 h 27"/>
                <a:gd name="T2" fmla="*/ 39 w 70"/>
                <a:gd name="T3" fmla="*/ 0 h 27"/>
                <a:gd name="T4" fmla="*/ 46 w 70"/>
                <a:gd name="T5" fmla="*/ 1 h 27"/>
                <a:gd name="T6" fmla="*/ 51 w 70"/>
                <a:gd name="T7" fmla="*/ 3 h 27"/>
                <a:gd name="T8" fmla="*/ 56 w 70"/>
                <a:gd name="T9" fmla="*/ 5 h 27"/>
                <a:gd name="T10" fmla="*/ 61 w 70"/>
                <a:gd name="T11" fmla="*/ 8 h 27"/>
                <a:gd name="T12" fmla="*/ 64 w 70"/>
                <a:gd name="T13" fmla="*/ 11 h 27"/>
                <a:gd name="T14" fmla="*/ 67 w 70"/>
                <a:gd name="T15" fmla="*/ 15 h 27"/>
                <a:gd name="T16" fmla="*/ 70 w 70"/>
                <a:gd name="T17" fmla="*/ 20 h 27"/>
                <a:gd name="T18" fmla="*/ 69 w 70"/>
                <a:gd name="T19" fmla="*/ 20 h 27"/>
                <a:gd name="T20" fmla="*/ 67 w 70"/>
                <a:gd name="T21" fmla="*/ 20 h 27"/>
                <a:gd name="T22" fmla="*/ 56 w 70"/>
                <a:gd name="T23" fmla="*/ 24 h 27"/>
                <a:gd name="T24" fmla="*/ 43 w 70"/>
                <a:gd name="T25" fmla="*/ 25 h 27"/>
                <a:gd name="T26" fmla="*/ 31 w 70"/>
                <a:gd name="T27" fmla="*/ 27 h 27"/>
                <a:gd name="T28" fmla="*/ 24 w 70"/>
                <a:gd name="T29" fmla="*/ 27 h 27"/>
                <a:gd name="T30" fmla="*/ 17 w 70"/>
                <a:gd name="T31" fmla="*/ 25 h 27"/>
                <a:gd name="T32" fmla="*/ 10 w 70"/>
                <a:gd name="T33" fmla="*/ 21 h 27"/>
                <a:gd name="T34" fmla="*/ 4 w 70"/>
                <a:gd name="T35" fmla="*/ 17 h 27"/>
                <a:gd name="T36" fmla="*/ 0 w 70"/>
                <a:gd name="T37" fmla="*/ 11 h 27"/>
                <a:gd name="T38" fmla="*/ 9 w 70"/>
                <a:gd name="T39" fmla="*/ 11 h 27"/>
                <a:gd name="T40" fmla="*/ 17 w 70"/>
                <a:gd name="T41" fmla="*/ 8 h 27"/>
                <a:gd name="T42" fmla="*/ 26 w 70"/>
                <a:gd name="T43" fmla="*/ 4 h 27"/>
                <a:gd name="T44" fmla="*/ 33 w 70"/>
                <a:gd name="T45" fmla="*/ 0 h 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27"/>
                <a:gd name="T71" fmla="*/ 70 w 70"/>
                <a:gd name="T72" fmla="*/ 27 h 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27">
                  <a:moveTo>
                    <a:pt x="33" y="0"/>
                  </a:moveTo>
                  <a:lnTo>
                    <a:pt x="39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6" y="5"/>
                  </a:lnTo>
                  <a:lnTo>
                    <a:pt x="61" y="8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70" y="20"/>
                  </a:lnTo>
                  <a:lnTo>
                    <a:pt x="69" y="20"/>
                  </a:lnTo>
                  <a:lnTo>
                    <a:pt x="67" y="20"/>
                  </a:lnTo>
                  <a:lnTo>
                    <a:pt x="56" y="24"/>
                  </a:lnTo>
                  <a:lnTo>
                    <a:pt x="43" y="25"/>
                  </a:lnTo>
                  <a:lnTo>
                    <a:pt x="31" y="27"/>
                  </a:lnTo>
                  <a:lnTo>
                    <a:pt x="24" y="27"/>
                  </a:lnTo>
                  <a:lnTo>
                    <a:pt x="17" y="25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17" y="8"/>
                  </a:lnTo>
                  <a:lnTo>
                    <a:pt x="26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 9"/>
            <p:cNvSpPr>
              <a:spLocks noChangeArrowheads="1"/>
            </p:cNvSpPr>
            <p:nvPr/>
          </p:nvSpPr>
          <p:spPr bwMode="auto">
            <a:xfrm>
              <a:off x="1703" y="27"/>
              <a:ext cx="3" cy="1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0 h 1"/>
                <a:gd name="T4" fmla="*/ 3 w 3"/>
                <a:gd name="T5" fmla="*/ 0 h 1"/>
                <a:gd name="T6" fmla="*/ 2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1711" y="27"/>
              <a:ext cx="48" cy="12"/>
            </a:xfrm>
            <a:custGeom>
              <a:avLst/>
              <a:gdLst>
                <a:gd name="T0" fmla="*/ 0 w 48"/>
                <a:gd name="T1" fmla="*/ 0 h 12"/>
                <a:gd name="T2" fmla="*/ 11 w 48"/>
                <a:gd name="T3" fmla="*/ 0 h 12"/>
                <a:gd name="T4" fmla="*/ 24 w 48"/>
                <a:gd name="T5" fmla="*/ 2 h 12"/>
                <a:gd name="T6" fmla="*/ 35 w 48"/>
                <a:gd name="T7" fmla="*/ 2 h 12"/>
                <a:gd name="T8" fmla="*/ 48 w 48"/>
                <a:gd name="T9" fmla="*/ 2 h 12"/>
                <a:gd name="T10" fmla="*/ 48 w 48"/>
                <a:gd name="T11" fmla="*/ 3 h 12"/>
                <a:gd name="T12" fmla="*/ 48 w 48"/>
                <a:gd name="T13" fmla="*/ 3 h 12"/>
                <a:gd name="T14" fmla="*/ 48 w 48"/>
                <a:gd name="T15" fmla="*/ 5 h 12"/>
                <a:gd name="T16" fmla="*/ 48 w 48"/>
                <a:gd name="T17" fmla="*/ 6 h 12"/>
                <a:gd name="T18" fmla="*/ 40 w 48"/>
                <a:gd name="T19" fmla="*/ 9 h 12"/>
                <a:gd name="T20" fmla="*/ 30 w 48"/>
                <a:gd name="T21" fmla="*/ 12 h 12"/>
                <a:gd name="T22" fmla="*/ 20 w 48"/>
                <a:gd name="T23" fmla="*/ 12 h 12"/>
                <a:gd name="T24" fmla="*/ 8 w 48"/>
                <a:gd name="T25" fmla="*/ 10 h 12"/>
                <a:gd name="T26" fmla="*/ 4 w 48"/>
                <a:gd name="T27" fmla="*/ 6 h 12"/>
                <a:gd name="T28" fmla="*/ 0 w 48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2"/>
                <a:gd name="T47" fmla="*/ 48 w 48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2">
                  <a:moveTo>
                    <a:pt x="0" y="0"/>
                  </a:moveTo>
                  <a:lnTo>
                    <a:pt x="11" y="0"/>
                  </a:lnTo>
                  <a:lnTo>
                    <a:pt x="24" y="2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0" y="9"/>
                  </a:lnTo>
                  <a:lnTo>
                    <a:pt x="30" y="12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818" y="33"/>
              <a:ext cx="36" cy="14"/>
            </a:xfrm>
            <a:custGeom>
              <a:avLst/>
              <a:gdLst>
                <a:gd name="T0" fmla="*/ 19 w 36"/>
                <a:gd name="T1" fmla="*/ 0 h 14"/>
                <a:gd name="T2" fmla="*/ 27 w 36"/>
                <a:gd name="T3" fmla="*/ 3 h 14"/>
                <a:gd name="T4" fmla="*/ 36 w 36"/>
                <a:gd name="T5" fmla="*/ 4 h 14"/>
                <a:gd name="T6" fmla="*/ 36 w 36"/>
                <a:gd name="T7" fmla="*/ 6 h 14"/>
                <a:gd name="T8" fmla="*/ 36 w 36"/>
                <a:gd name="T9" fmla="*/ 6 h 14"/>
                <a:gd name="T10" fmla="*/ 34 w 36"/>
                <a:gd name="T11" fmla="*/ 9 h 14"/>
                <a:gd name="T12" fmla="*/ 34 w 36"/>
                <a:gd name="T13" fmla="*/ 11 h 14"/>
                <a:gd name="T14" fmla="*/ 30 w 36"/>
                <a:gd name="T15" fmla="*/ 13 h 14"/>
                <a:gd name="T16" fmla="*/ 26 w 36"/>
                <a:gd name="T17" fmla="*/ 14 h 14"/>
                <a:gd name="T18" fmla="*/ 13 w 36"/>
                <a:gd name="T19" fmla="*/ 11 h 14"/>
                <a:gd name="T20" fmla="*/ 0 w 36"/>
                <a:gd name="T21" fmla="*/ 9 h 14"/>
                <a:gd name="T22" fmla="*/ 9 w 36"/>
                <a:gd name="T23" fmla="*/ 4 h 14"/>
                <a:gd name="T24" fmla="*/ 19 w 36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4"/>
                <a:gd name="T41" fmla="*/ 36 w 36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4">
                  <a:moveTo>
                    <a:pt x="19" y="0"/>
                  </a:moveTo>
                  <a:lnTo>
                    <a:pt x="27" y="3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13" y="11"/>
                  </a:lnTo>
                  <a:lnTo>
                    <a:pt x="0" y="9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2"/>
            <p:cNvSpPr>
              <a:spLocks noChangeArrowheads="1"/>
            </p:cNvSpPr>
            <p:nvPr/>
          </p:nvSpPr>
          <p:spPr bwMode="auto">
            <a:xfrm>
              <a:off x="1646" y="33"/>
              <a:ext cx="63" cy="31"/>
            </a:xfrm>
            <a:custGeom>
              <a:avLst/>
              <a:gdLst>
                <a:gd name="T0" fmla="*/ 0 w 63"/>
                <a:gd name="T1" fmla="*/ 0 h 31"/>
                <a:gd name="T2" fmla="*/ 13 w 63"/>
                <a:gd name="T3" fmla="*/ 1 h 31"/>
                <a:gd name="T4" fmla="*/ 30 w 63"/>
                <a:gd name="T5" fmla="*/ 1 h 31"/>
                <a:gd name="T6" fmla="*/ 47 w 63"/>
                <a:gd name="T7" fmla="*/ 3 h 31"/>
                <a:gd name="T8" fmla="*/ 59 w 63"/>
                <a:gd name="T9" fmla="*/ 4 h 31"/>
                <a:gd name="T10" fmla="*/ 60 w 63"/>
                <a:gd name="T11" fmla="*/ 6 h 31"/>
                <a:gd name="T12" fmla="*/ 63 w 63"/>
                <a:gd name="T13" fmla="*/ 7 h 31"/>
                <a:gd name="T14" fmla="*/ 63 w 63"/>
                <a:gd name="T15" fmla="*/ 9 h 31"/>
                <a:gd name="T16" fmla="*/ 63 w 63"/>
                <a:gd name="T17" fmla="*/ 10 h 31"/>
                <a:gd name="T18" fmla="*/ 52 w 63"/>
                <a:gd name="T19" fmla="*/ 21 h 31"/>
                <a:gd name="T20" fmla="*/ 40 w 63"/>
                <a:gd name="T21" fmla="*/ 31 h 31"/>
                <a:gd name="T22" fmla="*/ 36 w 63"/>
                <a:gd name="T23" fmla="*/ 30 h 31"/>
                <a:gd name="T24" fmla="*/ 32 w 63"/>
                <a:gd name="T25" fmla="*/ 30 h 31"/>
                <a:gd name="T26" fmla="*/ 25 w 63"/>
                <a:gd name="T27" fmla="*/ 24 h 31"/>
                <a:gd name="T28" fmla="*/ 15 w 63"/>
                <a:gd name="T29" fmla="*/ 17 h 31"/>
                <a:gd name="T30" fmla="*/ 5 w 63"/>
                <a:gd name="T31" fmla="*/ 7 h 31"/>
                <a:gd name="T32" fmla="*/ 0 w 63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31"/>
                <a:gd name="T53" fmla="*/ 63 w 63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31">
                  <a:moveTo>
                    <a:pt x="0" y="0"/>
                  </a:moveTo>
                  <a:lnTo>
                    <a:pt x="13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59" y="4"/>
                  </a:lnTo>
                  <a:lnTo>
                    <a:pt x="60" y="6"/>
                  </a:lnTo>
                  <a:lnTo>
                    <a:pt x="63" y="7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52" y="21"/>
                  </a:lnTo>
                  <a:lnTo>
                    <a:pt x="40" y="31"/>
                  </a:lnTo>
                  <a:lnTo>
                    <a:pt x="36" y="30"/>
                  </a:lnTo>
                  <a:lnTo>
                    <a:pt x="32" y="30"/>
                  </a:lnTo>
                  <a:lnTo>
                    <a:pt x="25" y="24"/>
                  </a:lnTo>
                  <a:lnTo>
                    <a:pt x="15" y="1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3"/>
            <p:cNvSpPr>
              <a:spLocks noChangeArrowheads="1"/>
            </p:cNvSpPr>
            <p:nvPr/>
          </p:nvSpPr>
          <p:spPr bwMode="auto">
            <a:xfrm>
              <a:off x="865" y="36"/>
              <a:ext cx="20" cy="16"/>
            </a:xfrm>
            <a:custGeom>
              <a:avLst/>
              <a:gdLst>
                <a:gd name="T0" fmla="*/ 6 w 20"/>
                <a:gd name="T1" fmla="*/ 0 h 16"/>
                <a:gd name="T2" fmla="*/ 7 w 20"/>
                <a:gd name="T3" fmla="*/ 0 h 16"/>
                <a:gd name="T4" fmla="*/ 10 w 20"/>
                <a:gd name="T5" fmla="*/ 0 h 16"/>
                <a:gd name="T6" fmla="*/ 16 w 20"/>
                <a:gd name="T7" fmla="*/ 7 h 16"/>
                <a:gd name="T8" fmla="*/ 20 w 20"/>
                <a:gd name="T9" fmla="*/ 13 h 16"/>
                <a:gd name="T10" fmla="*/ 20 w 20"/>
                <a:gd name="T11" fmla="*/ 14 h 16"/>
                <a:gd name="T12" fmla="*/ 19 w 20"/>
                <a:gd name="T13" fmla="*/ 16 h 16"/>
                <a:gd name="T14" fmla="*/ 12 w 20"/>
                <a:gd name="T15" fmla="*/ 16 h 16"/>
                <a:gd name="T16" fmla="*/ 6 w 20"/>
                <a:gd name="T17" fmla="*/ 14 h 16"/>
                <a:gd name="T18" fmla="*/ 2 w 20"/>
                <a:gd name="T19" fmla="*/ 11 h 16"/>
                <a:gd name="T20" fmla="*/ 0 w 20"/>
                <a:gd name="T21" fmla="*/ 4 h 16"/>
                <a:gd name="T22" fmla="*/ 3 w 20"/>
                <a:gd name="T23" fmla="*/ 3 h 16"/>
                <a:gd name="T24" fmla="*/ 6 w 20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6"/>
                <a:gd name="T41" fmla="*/ 20 w 20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6">
                  <a:moveTo>
                    <a:pt x="6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0" y="4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4"/>
            <p:cNvSpPr>
              <a:spLocks noChangeArrowheads="1"/>
            </p:cNvSpPr>
            <p:nvPr/>
          </p:nvSpPr>
          <p:spPr bwMode="auto">
            <a:xfrm>
              <a:off x="745" y="39"/>
              <a:ext cx="36" cy="17"/>
            </a:xfrm>
            <a:custGeom>
              <a:avLst/>
              <a:gdLst>
                <a:gd name="T0" fmla="*/ 19 w 36"/>
                <a:gd name="T1" fmla="*/ 0 h 17"/>
                <a:gd name="T2" fmla="*/ 28 w 36"/>
                <a:gd name="T3" fmla="*/ 1 h 17"/>
                <a:gd name="T4" fmla="*/ 36 w 36"/>
                <a:gd name="T5" fmla="*/ 1 h 17"/>
                <a:gd name="T6" fmla="*/ 36 w 36"/>
                <a:gd name="T7" fmla="*/ 3 h 17"/>
                <a:gd name="T8" fmla="*/ 36 w 36"/>
                <a:gd name="T9" fmla="*/ 3 h 17"/>
                <a:gd name="T10" fmla="*/ 36 w 36"/>
                <a:gd name="T11" fmla="*/ 4 h 17"/>
                <a:gd name="T12" fmla="*/ 36 w 36"/>
                <a:gd name="T13" fmla="*/ 4 h 17"/>
                <a:gd name="T14" fmla="*/ 29 w 36"/>
                <a:gd name="T15" fmla="*/ 10 h 17"/>
                <a:gd name="T16" fmla="*/ 19 w 36"/>
                <a:gd name="T17" fmla="*/ 14 h 17"/>
                <a:gd name="T18" fmla="*/ 15 w 36"/>
                <a:gd name="T19" fmla="*/ 17 h 17"/>
                <a:gd name="T20" fmla="*/ 9 w 36"/>
                <a:gd name="T21" fmla="*/ 17 h 17"/>
                <a:gd name="T22" fmla="*/ 5 w 36"/>
                <a:gd name="T23" fmla="*/ 15 h 17"/>
                <a:gd name="T24" fmla="*/ 0 w 36"/>
                <a:gd name="T25" fmla="*/ 11 h 17"/>
                <a:gd name="T26" fmla="*/ 9 w 36"/>
                <a:gd name="T27" fmla="*/ 5 h 17"/>
                <a:gd name="T28" fmla="*/ 19 w 36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17"/>
                <a:gd name="T47" fmla="*/ 36 w 36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17">
                  <a:moveTo>
                    <a:pt x="19" y="0"/>
                  </a:moveTo>
                  <a:lnTo>
                    <a:pt x="28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29" y="10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5"/>
            <p:cNvSpPr>
              <a:spLocks noChangeArrowheads="1"/>
            </p:cNvSpPr>
            <p:nvPr/>
          </p:nvSpPr>
          <p:spPr bwMode="auto">
            <a:xfrm>
              <a:off x="2279" y="39"/>
              <a:ext cx="34" cy="10"/>
            </a:xfrm>
            <a:custGeom>
              <a:avLst/>
              <a:gdLst>
                <a:gd name="T0" fmla="*/ 34 w 34"/>
                <a:gd name="T1" fmla="*/ 8 h 10"/>
                <a:gd name="T2" fmla="*/ 23 w 34"/>
                <a:gd name="T3" fmla="*/ 10 h 10"/>
                <a:gd name="T4" fmla="*/ 14 w 34"/>
                <a:gd name="T5" fmla="*/ 8 h 10"/>
                <a:gd name="T6" fmla="*/ 7 w 34"/>
                <a:gd name="T7" fmla="*/ 7 h 10"/>
                <a:gd name="T8" fmla="*/ 0 w 34"/>
                <a:gd name="T9" fmla="*/ 1 h 10"/>
                <a:gd name="T10" fmla="*/ 0 w 34"/>
                <a:gd name="T11" fmla="*/ 1 h 10"/>
                <a:gd name="T12" fmla="*/ 0 w 34"/>
                <a:gd name="T13" fmla="*/ 0 h 10"/>
                <a:gd name="T14" fmla="*/ 17 w 34"/>
                <a:gd name="T15" fmla="*/ 1 h 10"/>
                <a:gd name="T16" fmla="*/ 34 w 34"/>
                <a:gd name="T17" fmla="*/ 1 h 10"/>
                <a:gd name="T18" fmla="*/ 34 w 34"/>
                <a:gd name="T19" fmla="*/ 5 h 10"/>
                <a:gd name="T20" fmla="*/ 34 w 34"/>
                <a:gd name="T21" fmla="*/ 8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0"/>
                <a:gd name="T35" fmla="*/ 34 w 3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0">
                  <a:moveTo>
                    <a:pt x="34" y="8"/>
                  </a:moveTo>
                  <a:lnTo>
                    <a:pt x="23" y="10"/>
                  </a:lnTo>
                  <a:lnTo>
                    <a:pt x="14" y="8"/>
                  </a:lnTo>
                  <a:lnTo>
                    <a:pt x="7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4" y="1"/>
                  </a:lnTo>
                  <a:lnTo>
                    <a:pt x="34" y="5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6"/>
            <p:cNvSpPr>
              <a:spLocks noChangeArrowheads="1"/>
            </p:cNvSpPr>
            <p:nvPr/>
          </p:nvSpPr>
          <p:spPr bwMode="auto">
            <a:xfrm>
              <a:off x="651" y="47"/>
              <a:ext cx="130" cy="30"/>
            </a:xfrm>
            <a:custGeom>
              <a:avLst/>
              <a:gdLst>
                <a:gd name="T0" fmla="*/ 64 w 130"/>
                <a:gd name="T1" fmla="*/ 0 h 30"/>
                <a:gd name="T2" fmla="*/ 70 w 130"/>
                <a:gd name="T3" fmla="*/ 2 h 30"/>
                <a:gd name="T4" fmla="*/ 74 w 130"/>
                <a:gd name="T5" fmla="*/ 3 h 30"/>
                <a:gd name="T6" fmla="*/ 76 w 130"/>
                <a:gd name="T7" fmla="*/ 12 h 30"/>
                <a:gd name="T8" fmla="*/ 77 w 130"/>
                <a:gd name="T9" fmla="*/ 20 h 30"/>
                <a:gd name="T10" fmla="*/ 79 w 130"/>
                <a:gd name="T11" fmla="*/ 20 h 30"/>
                <a:gd name="T12" fmla="*/ 80 w 130"/>
                <a:gd name="T13" fmla="*/ 22 h 30"/>
                <a:gd name="T14" fmla="*/ 94 w 130"/>
                <a:gd name="T15" fmla="*/ 19 h 30"/>
                <a:gd name="T16" fmla="*/ 104 w 130"/>
                <a:gd name="T17" fmla="*/ 15 h 30"/>
                <a:gd name="T18" fmla="*/ 112 w 130"/>
                <a:gd name="T19" fmla="*/ 15 h 30"/>
                <a:gd name="T20" fmla="*/ 119 w 130"/>
                <a:gd name="T21" fmla="*/ 17 h 30"/>
                <a:gd name="T22" fmla="*/ 124 w 130"/>
                <a:gd name="T23" fmla="*/ 20 h 30"/>
                <a:gd name="T24" fmla="*/ 130 w 130"/>
                <a:gd name="T25" fmla="*/ 23 h 30"/>
                <a:gd name="T26" fmla="*/ 130 w 130"/>
                <a:gd name="T27" fmla="*/ 26 h 30"/>
                <a:gd name="T28" fmla="*/ 129 w 130"/>
                <a:gd name="T29" fmla="*/ 29 h 30"/>
                <a:gd name="T30" fmla="*/ 113 w 130"/>
                <a:gd name="T31" fmla="*/ 29 h 30"/>
                <a:gd name="T32" fmla="*/ 96 w 130"/>
                <a:gd name="T33" fmla="*/ 30 h 30"/>
                <a:gd name="T34" fmla="*/ 94 w 130"/>
                <a:gd name="T35" fmla="*/ 27 h 30"/>
                <a:gd name="T36" fmla="*/ 94 w 130"/>
                <a:gd name="T37" fmla="*/ 26 h 30"/>
                <a:gd name="T38" fmla="*/ 93 w 130"/>
                <a:gd name="T39" fmla="*/ 26 h 30"/>
                <a:gd name="T40" fmla="*/ 90 w 130"/>
                <a:gd name="T41" fmla="*/ 25 h 30"/>
                <a:gd name="T42" fmla="*/ 84 w 130"/>
                <a:gd name="T43" fmla="*/ 27 h 30"/>
                <a:gd name="T44" fmla="*/ 77 w 130"/>
                <a:gd name="T45" fmla="*/ 29 h 30"/>
                <a:gd name="T46" fmla="*/ 70 w 130"/>
                <a:gd name="T47" fmla="*/ 27 h 30"/>
                <a:gd name="T48" fmla="*/ 64 w 130"/>
                <a:gd name="T49" fmla="*/ 26 h 30"/>
                <a:gd name="T50" fmla="*/ 59 w 130"/>
                <a:gd name="T51" fmla="*/ 23 h 30"/>
                <a:gd name="T52" fmla="*/ 53 w 130"/>
                <a:gd name="T53" fmla="*/ 20 h 30"/>
                <a:gd name="T54" fmla="*/ 47 w 130"/>
                <a:gd name="T55" fmla="*/ 19 h 30"/>
                <a:gd name="T56" fmla="*/ 43 w 130"/>
                <a:gd name="T57" fmla="*/ 19 h 30"/>
                <a:gd name="T58" fmla="*/ 42 w 130"/>
                <a:gd name="T59" fmla="*/ 22 h 30"/>
                <a:gd name="T60" fmla="*/ 39 w 130"/>
                <a:gd name="T61" fmla="*/ 25 h 30"/>
                <a:gd name="T62" fmla="*/ 37 w 130"/>
                <a:gd name="T63" fmla="*/ 25 h 30"/>
                <a:gd name="T64" fmla="*/ 32 w 130"/>
                <a:gd name="T65" fmla="*/ 26 h 30"/>
                <a:gd name="T66" fmla="*/ 16 w 130"/>
                <a:gd name="T67" fmla="*/ 22 h 30"/>
                <a:gd name="T68" fmla="*/ 0 w 130"/>
                <a:gd name="T69" fmla="*/ 16 h 30"/>
                <a:gd name="T70" fmla="*/ 12 w 130"/>
                <a:gd name="T71" fmla="*/ 15 h 30"/>
                <a:gd name="T72" fmla="*/ 30 w 130"/>
                <a:gd name="T73" fmla="*/ 10 h 30"/>
                <a:gd name="T74" fmla="*/ 52 w 130"/>
                <a:gd name="T75" fmla="*/ 6 h 30"/>
                <a:gd name="T76" fmla="*/ 64 w 130"/>
                <a:gd name="T77" fmla="*/ 0 h 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0"/>
                <a:gd name="T118" fmla="*/ 0 h 30"/>
                <a:gd name="T119" fmla="*/ 130 w 130"/>
                <a:gd name="T120" fmla="*/ 30 h 3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0" h="30">
                  <a:moveTo>
                    <a:pt x="64" y="0"/>
                  </a:moveTo>
                  <a:lnTo>
                    <a:pt x="70" y="2"/>
                  </a:lnTo>
                  <a:lnTo>
                    <a:pt x="74" y="3"/>
                  </a:lnTo>
                  <a:lnTo>
                    <a:pt x="76" y="12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0" y="22"/>
                  </a:lnTo>
                  <a:lnTo>
                    <a:pt x="94" y="19"/>
                  </a:lnTo>
                  <a:lnTo>
                    <a:pt x="104" y="15"/>
                  </a:lnTo>
                  <a:lnTo>
                    <a:pt x="112" y="15"/>
                  </a:lnTo>
                  <a:lnTo>
                    <a:pt x="119" y="17"/>
                  </a:lnTo>
                  <a:lnTo>
                    <a:pt x="124" y="20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29" y="29"/>
                  </a:lnTo>
                  <a:lnTo>
                    <a:pt x="113" y="29"/>
                  </a:lnTo>
                  <a:lnTo>
                    <a:pt x="96" y="30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0" y="25"/>
                  </a:lnTo>
                  <a:lnTo>
                    <a:pt x="84" y="27"/>
                  </a:lnTo>
                  <a:lnTo>
                    <a:pt x="77" y="29"/>
                  </a:lnTo>
                  <a:lnTo>
                    <a:pt x="70" y="27"/>
                  </a:lnTo>
                  <a:lnTo>
                    <a:pt x="64" y="26"/>
                  </a:lnTo>
                  <a:lnTo>
                    <a:pt x="59" y="23"/>
                  </a:lnTo>
                  <a:lnTo>
                    <a:pt x="53" y="20"/>
                  </a:lnTo>
                  <a:lnTo>
                    <a:pt x="47" y="19"/>
                  </a:lnTo>
                  <a:lnTo>
                    <a:pt x="43" y="19"/>
                  </a:lnTo>
                  <a:lnTo>
                    <a:pt x="42" y="22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2" y="2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2" y="15"/>
                  </a:lnTo>
                  <a:lnTo>
                    <a:pt x="30" y="10"/>
                  </a:lnTo>
                  <a:lnTo>
                    <a:pt x="52" y="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7"/>
            <p:cNvSpPr>
              <a:spLocks noChangeArrowheads="1"/>
            </p:cNvSpPr>
            <p:nvPr/>
          </p:nvSpPr>
          <p:spPr bwMode="auto">
            <a:xfrm>
              <a:off x="1334" y="54"/>
              <a:ext cx="1819" cy="1375"/>
            </a:xfrm>
            <a:custGeom>
              <a:avLst/>
              <a:gdLst>
                <a:gd name="T0" fmla="*/ 1369 w 1819"/>
                <a:gd name="T1" fmla="*/ 59 h 1375"/>
                <a:gd name="T2" fmla="*/ 1617 w 1819"/>
                <a:gd name="T3" fmla="*/ 89 h 1375"/>
                <a:gd name="T4" fmla="*/ 1819 w 1819"/>
                <a:gd name="T5" fmla="*/ 136 h 1375"/>
                <a:gd name="T6" fmla="*/ 1784 w 1819"/>
                <a:gd name="T7" fmla="*/ 156 h 1375"/>
                <a:gd name="T8" fmla="*/ 1689 w 1819"/>
                <a:gd name="T9" fmla="*/ 205 h 1375"/>
                <a:gd name="T10" fmla="*/ 1664 w 1819"/>
                <a:gd name="T11" fmla="*/ 247 h 1375"/>
                <a:gd name="T12" fmla="*/ 1624 w 1819"/>
                <a:gd name="T13" fmla="*/ 166 h 1375"/>
                <a:gd name="T14" fmla="*/ 1494 w 1819"/>
                <a:gd name="T15" fmla="*/ 213 h 1375"/>
                <a:gd name="T16" fmla="*/ 1606 w 1819"/>
                <a:gd name="T17" fmla="*/ 316 h 1375"/>
                <a:gd name="T18" fmla="*/ 1573 w 1819"/>
                <a:gd name="T19" fmla="*/ 306 h 1375"/>
                <a:gd name="T20" fmla="*/ 1530 w 1819"/>
                <a:gd name="T21" fmla="*/ 427 h 1375"/>
                <a:gd name="T22" fmla="*/ 1530 w 1819"/>
                <a:gd name="T23" fmla="*/ 473 h 1375"/>
                <a:gd name="T24" fmla="*/ 1436 w 1819"/>
                <a:gd name="T25" fmla="*/ 434 h 1375"/>
                <a:gd name="T26" fmla="*/ 1474 w 1819"/>
                <a:gd name="T27" fmla="*/ 472 h 1375"/>
                <a:gd name="T28" fmla="*/ 1492 w 1819"/>
                <a:gd name="T29" fmla="*/ 556 h 1375"/>
                <a:gd name="T30" fmla="*/ 1433 w 1819"/>
                <a:gd name="T31" fmla="*/ 654 h 1375"/>
                <a:gd name="T32" fmla="*/ 1383 w 1819"/>
                <a:gd name="T33" fmla="*/ 730 h 1375"/>
                <a:gd name="T34" fmla="*/ 1323 w 1819"/>
                <a:gd name="T35" fmla="*/ 774 h 1375"/>
                <a:gd name="T36" fmla="*/ 1333 w 1819"/>
                <a:gd name="T37" fmla="*/ 856 h 1375"/>
                <a:gd name="T38" fmla="*/ 1297 w 1819"/>
                <a:gd name="T39" fmla="*/ 844 h 1375"/>
                <a:gd name="T40" fmla="*/ 1273 w 1819"/>
                <a:gd name="T41" fmla="*/ 737 h 1375"/>
                <a:gd name="T42" fmla="*/ 1198 w 1819"/>
                <a:gd name="T43" fmla="*/ 650 h 1375"/>
                <a:gd name="T44" fmla="*/ 1090 w 1819"/>
                <a:gd name="T45" fmla="*/ 734 h 1375"/>
                <a:gd name="T46" fmla="*/ 993 w 1819"/>
                <a:gd name="T47" fmla="*/ 674 h 1375"/>
                <a:gd name="T48" fmla="*/ 968 w 1819"/>
                <a:gd name="T49" fmla="*/ 646 h 1375"/>
                <a:gd name="T50" fmla="*/ 765 w 1819"/>
                <a:gd name="T51" fmla="*/ 593 h 1375"/>
                <a:gd name="T52" fmla="*/ 791 w 1819"/>
                <a:gd name="T53" fmla="*/ 629 h 1375"/>
                <a:gd name="T54" fmla="*/ 748 w 1819"/>
                <a:gd name="T55" fmla="*/ 751 h 1375"/>
                <a:gd name="T56" fmla="*/ 624 w 1819"/>
                <a:gd name="T57" fmla="*/ 669 h 1375"/>
                <a:gd name="T58" fmla="*/ 551 w 1819"/>
                <a:gd name="T59" fmla="*/ 567 h 1375"/>
                <a:gd name="T60" fmla="*/ 641 w 1819"/>
                <a:gd name="T61" fmla="*/ 744 h 1375"/>
                <a:gd name="T62" fmla="*/ 719 w 1819"/>
                <a:gd name="T63" fmla="*/ 891 h 1375"/>
                <a:gd name="T64" fmla="*/ 641 w 1819"/>
                <a:gd name="T65" fmla="*/ 1095 h 1375"/>
                <a:gd name="T66" fmla="*/ 576 w 1819"/>
                <a:gd name="T67" fmla="*/ 1227 h 1375"/>
                <a:gd name="T68" fmla="*/ 491 w 1819"/>
                <a:gd name="T69" fmla="*/ 1355 h 1375"/>
                <a:gd name="T70" fmla="*/ 332 w 1819"/>
                <a:gd name="T71" fmla="*/ 1183 h 1375"/>
                <a:gd name="T72" fmla="*/ 289 w 1819"/>
                <a:gd name="T73" fmla="*/ 937 h 1375"/>
                <a:gd name="T74" fmla="*/ 162 w 1819"/>
                <a:gd name="T75" fmla="*/ 876 h 1375"/>
                <a:gd name="T76" fmla="*/ 10 w 1819"/>
                <a:gd name="T77" fmla="*/ 763 h 1375"/>
                <a:gd name="T78" fmla="*/ 42 w 1819"/>
                <a:gd name="T79" fmla="*/ 597 h 1375"/>
                <a:gd name="T80" fmla="*/ 135 w 1819"/>
                <a:gd name="T81" fmla="*/ 483 h 1375"/>
                <a:gd name="T82" fmla="*/ 181 w 1819"/>
                <a:gd name="T83" fmla="*/ 382 h 1375"/>
                <a:gd name="T84" fmla="*/ 184 w 1819"/>
                <a:gd name="T85" fmla="*/ 310 h 1375"/>
                <a:gd name="T86" fmla="*/ 311 w 1819"/>
                <a:gd name="T87" fmla="*/ 226 h 1375"/>
                <a:gd name="T88" fmla="*/ 399 w 1819"/>
                <a:gd name="T89" fmla="*/ 245 h 1375"/>
                <a:gd name="T90" fmla="*/ 471 w 1819"/>
                <a:gd name="T91" fmla="*/ 182 h 1375"/>
                <a:gd name="T92" fmla="*/ 428 w 1819"/>
                <a:gd name="T93" fmla="*/ 119 h 1375"/>
                <a:gd name="T94" fmla="*/ 361 w 1819"/>
                <a:gd name="T95" fmla="*/ 223 h 1375"/>
                <a:gd name="T96" fmla="*/ 285 w 1819"/>
                <a:gd name="T97" fmla="*/ 205 h 1375"/>
                <a:gd name="T98" fmla="*/ 374 w 1819"/>
                <a:gd name="T99" fmla="*/ 79 h 1375"/>
                <a:gd name="T100" fmla="*/ 562 w 1819"/>
                <a:gd name="T101" fmla="*/ 116 h 1375"/>
                <a:gd name="T102" fmla="*/ 549 w 1819"/>
                <a:gd name="T103" fmla="*/ 132 h 1375"/>
                <a:gd name="T104" fmla="*/ 599 w 1819"/>
                <a:gd name="T105" fmla="*/ 110 h 1375"/>
                <a:gd name="T106" fmla="*/ 696 w 1819"/>
                <a:gd name="T107" fmla="*/ 70 h 1375"/>
                <a:gd name="T108" fmla="*/ 799 w 1819"/>
                <a:gd name="T109" fmla="*/ 63 h 1375"/>
                <a:gd name="T110" fmla="*/ 846 w 1819"/>
                <a:gd name="T111" fmla="*/ 90 h 1375"/>
                <a:gd name="T112" fmla="*/ 836 w 1819"/>
                <a:gd name="T113" fmla="*/ 65 h 1375"/>
                <a:gd name="T114" fmla="*/ 849 w 1819"/>
                <a:gd name="T115" fmla="*/ 36 h 1375"/>
                <a:gd name="T116" fmla="*/ 978 w 1819"/>
                <a:gd name="T117" fmla="*/ 0 h 1375"/>
                <a:gd name="T118" fmla="*/ 1052 w 1819"/>
                <a:gd name="T119" fmla="*/ 43 h 1375"/>
                <a:gd name="T120" fmla="*/ 1242 w 1819"/>
                <a:gd name="T121" fmla="*/ 56 h 1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19"/>
                <a:gd name="T184" fmla="*/ 0 h 1375"/>
                <a:gd name="T185" fmla="*/ 1819 w 1819"/>
                <a:gd name="T186" fmla="*/ 1375 h 1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19" h="1375">
                  <a:moveTo>
                    <a:pt x="1272" y="66"/>
                  </a:moveTo>
                  <a:lnTo>
                    <a:pt x="1272" y="62"/>
                  </a:lnTo>
                  <a:lnTo>
                    <a:pt x="1272" y="59"/>
                  </a:lnTo>
                  <a:lnTo>
                    <a:pt x="1286" y="60"/>
                  </a:lnTo>
                  <a:lnTo>
                    <a:pt x="1302" y="62"/>
                  </a:lnTo>
                  <a:lnTo>
                    <a:pt x="1317" y="63"/>
                  </a:lnTo>
                  <a:lnTo>
                    <a:pt x="1333" y="65"/>
                  </a:lnTo>
                  <a:lnTo>
                    <a:pt x="1333" y="63"/>
                  </a:lnTo>
                  <a:lnTo>
                    <a:pt x="1335" y="62"/>
                  </a:lnTo>
                  <a:lnTo>
                    <a:pt x="1330" y="59"/>
                  </a:lnTo>
                  <a:lnTo>
                    <a:pt x="1327" y="56"/>
                  </a:lnTo>
                  <a:lnTo>
                    <a:pt x="1325" y="53"/>
                  </a:lnTo>
                  <a:lnTo>
                    <a:pt x="1323" y="48"/>
                  </a:lnTo>
                  <a:lnTo>
                    <a:pt x="1337" y="48"/>
                  </a:lnTo>
                  <a:lnTo>
                    <a:pt x="1350" y="49"/>
                  </a:lnTo>
                  <a:lnTo>
                    <a:pt x="1356" y="50"/>
                  </a:lnTo>
                  <a:lnTo>
                    <a:pt x="1362" y="52"/>
                  </a:lnTo>
                  <a:lnTo>
                    <a:pt x="1366" y="55"/>
                  </a:lnTo>
                  <a:lnTo>
                    <a:pt x="1369" y="59"/>
                  </a:lnTo>
                  <a:lnTo>
                    <a:pt x="1377" y="55"/>
                  </a:lnTo>
                  <a:lnTo>
                    <a:pt x="1385" y="53"/>
                  </a:lnTo>
                  <a:lnTo>
                    <a:pt x="1390" y="53"/>
                  </a:lnTo>
                  <a:lnTo>
                    <a:pt x="1396" y="53"/>
                  </a:lnTo>
                  <a:lnTo>
                    <a:pt x="1406" y="58"/>
                  </a:lnTo>
                  <a:lnTo>
                    <a:pt x="1417" y="65"/>
                  </a:lnTo>
                  <a:lnTo>
                    <a:pt x="1435" y="65"/>
                  </a:lnTo>
                  <a:lnTo>
                    <a:pt x="1452" y="65"/>
                  </a:lnTo>
                  <a:lnTo>
                    <a:pt x="1467" y="66"/>
                  </a:lnTo>
                  <a:lnTo>
                    <a:pt x="1484" y="66"/>
                  </a:lnTo>
                  <a:lnTo>
                    <a:pt x="1504" y="72"/>
                  </a:lnTo>
                  <a:lnTo>
                    <a:pt x="1524" y="79"/>
                  </a:lnTo>
                  <a:lnTo>
                    <a:pt x="1542" y="79"/>
                  </a:lnTo>
                  <a:lnTo>
                    <a:pt x="1557" y="80"/>
                  </a:lnTo>
                  <a:lnTo>
                    <a:pt x="1573" y="80"/>
                  </a:lnTo>
                  <a:lnTo>
                    <a:pt x="1590" y="80"/>
                  </a:lnTo>
                  <a:lnTo>
                    <a:pt x="1602" y="86"/>
                  </a:lnTo>
                  <a:lnTo>
                    <a:pt x="1617" y="89"/>
                  </a:lnTo>
                  <a:lnTo>
                    <a:pt x="1617" y="87"/>
                  </a:lnTo>
                  <a:lnTo>
                    <a:pt x="1616" y="85"/>
                  </a:lnTo>
                  <a:lnTo>
                    <a:pt x="1613" y="82"/>
                  </a:lnTo>
                  <a:lnTo>
                    <a:pt x="1606" y="80"/>
                  </a:lnTo>
                  <a:lnTo>
                    <a:pt x="1600" y="77"/>
                  </a:lnTo>
                  <a:lnTo>
                    <a:pt x="1600" y="76"/>
                  </a:lnTo>
                  <a:lnTo>
                    <a:pt x="1600" y="75"/>
                  </a:lnTo>
                  <a:lnTo>
                    <a:pt x="1600" y="73"/>
                  </a:lnTo>
                  <a:lnTo>
                    <a:pt x="1602" y="72"/>
                  </a:lnTo>
                  <a:lnTo>
                    <a:pt x="1623" y="72"/>
                  </a:lnTo>
                  <a:lnTo>
                    <a:pt x="1646" y="76"/>
                  </a:lnTo>
                  <a:lnTo>
                    <a:pt x="1667" y="80"/>
                  </a:lnTo>
                  <a:lnTo>
                    <a:pt x="1687" y="86"/>
                  </a:lnTo>
                  <a:lnTo>
                    <a:pt x="1727" y="99"/>
                  </a:lnTo>
                  <a:lnTo>
                    <a:pt x="1764" y="112"/>
                  </a:lnTo>
                  <a:lnTo>
                    <a:pt x="1787" y="113"/>
                  </a:lnTo>
                  <a:lnTo>
                    <a:pt x="1807" y="117"/>
                  </a:lnTo>
                  <a:lnTo>
                    <a:pt x="1813" y="126"/>
                  </a:lnTo>
                  <a:lnTo>
                    <a:pt x="1819" y="136"/>
                  </a:lnTo>
                  <a:lnTo>
                    <a:pt x="1800" y="133"/>
                  </a:lnTo>
                  <a:lnTo>
                    <a:pt x="1776" y="127"/>
                  </a:lnTo>
                  <a:lnTo>
                    <a:pt x="1763" y="125"/>
                  </a:lnTo>
                  <a:lnTo>
                    <a:pt x="1753" y="123"/>
                  </a:lnTo>
                  <a:lnTo>
                    <a:pt x="1744" y="122"/>
                  </a:lnTo>
                  <a:lnTo>
                    <a:pt x="1740" y="123"/>
                  </a:lnTo>
                  <a:lnTo>
                    <a:pt x="1743" y="126"/>
                  </a:lnTo>
                  <a:lnTo>
                    <a:pt x="1746" y="130"/>
                  </a:lnTo>
                  <a:lnTo>
                    <a:pt x="1737" y="130"/>
                  </a:lnTo>
                  <a:lnTo>
                    <a:pt x="1729" y="132"/>
                  </a:lnTo>
                  <a:lnTo>
                    <a:pt x="1729" y="133"/>
                  </a:lnTo>
                  <a:lnTo>
                    <a:pt x="1737" y="133"/>
                  </a:lnTo>
                  <a:lnTo>
                    <a:pt x="1744" y="136"/>
                  </a:lnTo>
                  <a:lnTo>
                    <a:pt x="1750" y="137"/>
                  </a:lnTo>
                  <a:lnTo>
                    <a:pt x="1757" y="140"/>
                  </a:lnTo>
                  <a:lnTo>
                    <a:pt x="1770" y="146"/>
                  </a:lnTo>
                  <a:lnTo>
                    <a:pt x="1784" y="152"/>
                  </a:lnTo>
                  <a:lnTo>
                    <a:pt x="1784" y="156"/>
                  </a:lnTo>
                  <a:lnTo>
                    <a:pt x="1784" y="160"/>
                  </a:lnTo>
                  <a:lnTo>
                    <a:pt x="1783" y="162"/>
                  </a:lnTo>
                  <a:lnTo>
                    <a:pt x="1781" y="163"/>
                  </a:lnTo>
                  <a:lnTo>
                    <a:pt x="1767" y="162"/>
                  </a:lnTo>
                  <a:lnTo>
                    <a:pt x="1753" y="165"/>
                  </a:lnTo>
                  <a:lnTo>
                    <a:pt x="1749" y="166"/>
                  </a:lnTo>
                  <a:lnTo>
                    <a:pt x="1744" y="170"/>
                  </a:lnTo>
                  <a:lnTo>
                    <a:pt x="1740" y="176"/>
                  </a:lnTo>
                  <a:lnTo>
                    <a:pt x="1739" y="185"/>
                  </a:lnTo>
                  <a:lnTo>
                    <a:pt x="1731" y="186"/>
                  </a:lnTo>
                  <a:lnTo>
                    <a:pt x="1724" y="186"/>
                  </a:lnTo>
                  <a:lnTo>
                    <a:pt x="1723" y="182"/>
                  </a:lnTo>
                  <a:lnTo>
                    <a:pt x="1720" y="179"/>
                  </a:lnTo>
                  <a:lnTo>
                    <a:pt x="1710" y="180"/>
                  </a:lnTo>
                  <a:lnTo>
                    <a:pt x="1700" y="183"/>
                  </a:lnTo>
                  <a:lnTo>
                    <a:pt x="1690" y="187"/>
                  </a:lnTo>
                  <a:lnTo>
                    <a:pt x="1683" y="193"/>
                  </a:lnTo>
                  <a:lnTo>
                    <a:pt x="1686" y="200"/>
                  </a:lnTo>
                  <a:lnTo>
                    <a:pt x="1689" y="205"/>
                  </a:lnTo>
                  <a:lnTo>
                    <a:pt x="1692" y="207"/>
                  </a:lnTo>
                  <a:lnTo>
                    <a:pt x="1694" y="210"/>
                  </a:lnTo>
                  <a:lnTo>
                    <a:pt x="1702" y="213"/>
                  </a:lnTo>
                  <a:lnTo>
                    <a:pt x="1713" y="219"/>
                  </a:lnTo>
                  <a:lnTo>
                    <a:pt x="1714" y="226"/>
                  </a:lnTo>
                  <a:lnTo>
                    <a:pt x="1716" y="235"/>
                  </a:lnTo>
                  <a:lnTo>
                    <a:pt x="1720" y="235"/>
                  </a:lnTo>
                  <a:lnTo>
                    <a:pt x="1723" y="237"/>
                  </a:lnTo>
                  <a:lnTo>
                    <a:pt x="1726" y="245"/>
                  </a:lnTo>
                  <a:lnTo>
                    <a:pt x="1727" y="252"/>
                  </a:lnTo>
                  <a:lnTo>
                    <a:pt x="1727" y="259"/>
                  </a:lnTo>
                  <a:lnTo>
                    <a:pt x="1727" y="266"/>
                  </a:lnTo>
                  <a:lnTo>
                    <a:pt x="1727" y="277"/>
                  </a:lnTo>
                  <a:lnTo>
                    <a:pt x="1727" y="290"/>
                  </a:lnTo>
                  <a:lnTo>
                    <a:pt x="1723" y="290"/>
                  </a:lnTo>
                  <a:lnTo>
                    <a:pt x="1717" y="290"/>
                  </a:lnTo>
                  <a:lnTo>
                    <a:pt x="1700" y="277"/>
                  </a:lnTo>
                  <a:lnTo>
                    <a:pt x="1682" y="263"/>
                  </a:lnTo>
                  <a:lnTo>
                    <a:pt x="1664" y="247"/>
                  </a:lnTo>
                  <a:lnTo>
                    <a:pt x="1650" y="232"/>
                  </a:lnTo>
                  <a:lnTo>
                    <a:pt x="1652" y="222"/>
                  </a:lnTo>
                  <a:lnTo>
                    <a:pt x="1653" y="212"/>
                  </a:lnTo>
                  <a:lnTo>
                    <a:pt x="1657" y="202"/>
                  </a:lnTo>
                  <a:lnTo>
                    <a:pt x="1660" y="193"/>
                  </a:lnTo>
                  <a:lnTo>
                    <a:pt x="1663" y="185"/>
                  </a:lnTo>
                  <a:lnTo>
                    <a:pt x="1664" y="176"/>
                  </a:lnTo>
                  <a:lnTo>
                    <a:pt x="1664" y="167"/>
                  </a:lnTo>
                  <a:lnTo>
                    <a:pt x="1662" y="160"/>
                  </a:lnTo>
                  <a:lnTo>
                    <a:pt x="1656" y="160"/>
                  </a:lnTo>
                  <a:lnTo>
                    <a:pt x="1650" y="160"/>
                  </a:lnTo>
                  <a:lnTo>
                    <a:pt x="1649" y="166"/>
                  </a:lnTo>
                  <a:lnTo>
                    <a:pt x="1649" y="173"/>
                  </a:lnTo>
                  <a:lnTo>
                    <a:pt x="1646" y="173"/>
                  </a:lnTo>
                  <a:lnTo>
                    <a:pt x="1644" y="175"/>
                  </a:lnTo>
                  <a:lnTo>
                    <a:pt x="1639" y="175"/>
                  </a:lnTo>
                  <a:lnTo>
                    <a:pt x="1633" y="176"/>
                  </a:lnTo>
                  <a:lnTo>
                    <a:pt x="1629" y="170"/>
                  </a:lnTo>
                  <a:lnTo>
                    <a:pt x="1624" y="166"/>
                  </a:lnTo>
                  <a:lnTo>
                    <a:pt x="1619" y="166"/>
                  </a:lnTo>
                  <a:lnTo>
                    <a:pt x="1614" y="166"/>
                  </a:lnTo>
                  <a:lnTo>
                    <a:pt x="1609" y="166"/>
                  </a:lnTo>
                  <a:lnTo>
                    <a:pt x="1606" y="169"/>
                  </a:lnTo>
                  <a:lnTo>
                    <a:pt x="1603" y="170"/>
                  </a:lnTo>
                  <a:lnTo>
                    <a:pt x="1600" y="173"/>
                  </a:lnTo>
                  <a:lnTo>
                    <a:pt x="1600" y="180"/>
                  </a:lnTo>
                  <a:lnTo>
                    <a:pt x="1600" y="187"/>
                  </a:lnTo>
                  <a:lnTo>
                    <a:pt x="1603" y="190"/>
                  </a:lnTo>
                  <a:lnTo>
                    <a:pt x="1607" y="192"/>
                  </a:lnTo>
                  <a:lnTo>
                    <a:pt x="1606" y="193"/>
                  </a:lnTo>
                  <a:lnTo>
                    <a:pt x="1606" y="195"/>
                  </a:lnTo>
                  <a:lnTo>
                    <a:pt x="1582" y="196"/>
                  </a:lnTo>
                  <a:lnTo>
                    <a:pt x="1553" y="196"/>
                  </a:lnTo>
                  <a:lnTo>
                    <a:pt x="1539" y="195"/>
                  </a:lnTo>
                  <a:lnTo>
                    <a:pt x="1524" y="196"/>
                  </a:lnTo>
                  <a:lnTo>
                    <a:pt x="1512" y="197"/>
                  </a:lnTo>
                  <a:lnTo>
                    <a:pt x="1499" y="200"/>
                  </a:lnTo>
                  <a:lnTo>
                    <a:pt x="1494" y="213"/>
                  </a:lnTo>
                  <a:lnTo>
                    <a:pt x="1490" y="227"/>
                  </a:lnTo>
                  <a:lnTo>
                    <a:pt x="1484" y="239"/>
                  </a:lnTo>
                  <a:lnTo>
                    <a:pt x="1480" y="250"/>
                  </a:lnTo>
                  <a:lnTo>
                    <a:pt x="1496" y="257"/>
                  </a:lnTo>
                  <a:lnTo>
                    <a:pt x="1510" y="262"/>
                  </a:lnTo>
                  <a:lnTo>
                    <a:pt x="1520" y="259"/>
                  </a:lnTo>
                  <a:lnTo>
                    <a:pt x="1534" y="256"/>
                  </a:lnTo>
                  <a:lnTo>
                    <a:pt x="1539" y="263"/>
                  </a:lnTo>
                  <a:lnTo>
                    <a:pt x="1544" y="267"/>
                  </a:lnTo>
                  <a:lnTo>
                    <a:pt x="1552" y="273"/>
                  </a:lnTo>
                  <a:lnTo>
                    <a:pt x="1559" y="277"/>
                  </a:lnTo>
                  <a:lnTo>
                    <a:pt x="1557" y="266"/>
                  </a:lnTo>
                  <a:lnTo>
                    <a:pt x="1556" y="256"/>
                  </a:lnTo>
                  <a:lnTo>
                    <a:pt x="1569" y="267"/>
                  </a:lnTo>
                  <a:lnTo>
                    <a:pt x="1590" y="287"/>
                  </a:lnTo>
                  <a:lnTo>
                    <a:pt x="1612" y="307"/>
                  </a:lnTo>
                  <a:lnTo>
                    <a:pt x="1623" y="322"/>
                  </a:lnTo>
                  <a:lnTo>
                    <a:pt x="1614" y="319"/>
                  </a:lnTo>
                  <a:lnTo>
                    <a:pt x="1606" y="316"/>
                  </a:lnTo>
                  <a:lnTo>
                    <a:pt x="1606" y="317"/>
                  </a:lnTo>
                  <a:lnTo>
                    <a:pt x="1606" y="319"/>
                  </a:lnTo>
                  <a:lnTo>
                    <a:pt x="1620" y="334"/>
                  </a:lnTo>
                  <a:lnTo>
                    <a:pt x="1632" y="352"/>
                  </a:lnTo>
                  <a:lnTo>
                    <a:pt x="1632" y="353"/>
                  </a:lnTo>
                  <a:lnTo>
                    <a:pt x="1630" y="353"/>
                  </a:lnTo>
                  <a:lnTo>
                    <a:pt x="1623" y="353"/>
                  </a:lnTo>
                  <a:lnTo>
                    <a:pt x="1616" y="352"/>
                  </a:lnTo>
                  <a:lnTo>
                    <a:pt x="1613" y="343"/>
                  </a:lnTo>
                  <a:lnTo>
                    <a:pt x="1607" y="333"/>
                  </a:lnTo>
                  <a:lnTo>
                    <a:pt x="1602" y="323"/>
                  </a:lnTo>
                  <a:lnTo>
                    <a:pt x="1593" y="312"/>
                  </a:lnTo>
                  <a:lnTo>
                    <a:pt x="1586" y="300"/>
                  </a:lnTo>
                  <a:lnTo>
                    <a:pt x="1577" y="290"/>
                  </a:lnTo>
                  <a:lnTo>
                    <a:pt x="1570" y="283"/>
                  </a:lnTo>
                  <a:lnTo>
                    <a:pt x="1563" y="279"/>
                  </a:lnTo>
                  <a:lnTo>
                    <a:pt x="1563" y="280"/>
                  </a:lnTo>
                  <a:lnTo>
                    <a:pt x="1563" y="283"/>
                  </a:lnTo>
                  <a:lnTo>
                    <a:pt x="1573" y="306"/>
                  </a:lnTo>
                  <a:lnTo>
                    <a:pt x="1579" y="326"/>
                  </a:lnTo>
                  <a:lnTo>
                    <a:pt x="1580" y="334"/>
                  </a:lnTo>
                  <a:lnTo>
                    <a:pt x="1579" y="346"/>
                  </a:lnTo>
                  <a:lnTo>
                    <a:pt x="1576" y="359"/>
                  </a:lnTo>
                  <a:lnTo>
                    <a:pt x="1572" y="374"/>
                  </a:lnTo>
                  <a:lnTo>
                    <a:pt x="1570" y="380"/>
                  </a:lnTo>
                  <a:lnTo>
                    <a:pt x="1570" y="386"/>
                  </a:lnTo>
                  <a:lnTo>
                    <a:pt x="1570" y="389"/>
                  </a:lnTo>
                  <a:lnTo>
                    <a:pt x="1566" y="393"/>
                  </a:lnTo>
                  <a:lnTo>
                    <a:pt x="1559" y="396"/>
                  </a:lnTo>
                  <a:lnTo>
                    <a:pt x="1552" y="396"/>
                  </a:lnTo>
                  <a:lnTo>
                    <a:pt x="1544" y="396"/>
                  </a:lnTo>
                  <a:lnTo>
                    <a:pt x="1536" y="394"/>
                  </a:lnTo>
                  <a:lnTo>
                    <a:pt x="1532" y="399"/>
                  </a:lnTo>
                  <a:lnTo>
                    <a:pt x="1527" y="403"/>
                  </a:lnTo>
                  <a:lnTo>
                    <a:pt x="1532" y="412"/>
                  </a:lnTo>
                  <a:lnTo>
                    <a:pt x="1536" y="420"/>
                  </a:lnTo>
                  <a:lnTo>
                    <a:pt x="1533" y="424"/>
                  </a:lnTo>
                  <a:lnTo>
                    <a:pt x="1530" y="427"/>
                  </a:lnTo>
                  <a:lnTo>
                    <a:pt x="1527" y="429"/>
                  </a:lnTo>
                  <a:lnTo>
                    <a:pt x="1523" y="432"/>
                  </a:lnTo>
                  <a:lnTo>
                    <a:pt x="1523" y="437"/>
                  </a:lnTo>
                  <a:lnTo>
                    <a:pt x="1523" y="443"/>
                  </a:lnTo>
                  <a:lnTo>
                    <a:pt x="1529" y="444"/>
                  </a:lnTo>
                  <a:lnTo>
                    <a:pt x="1536" y="449"/>
                  </a:lnTo>
                  <a:lnTo>
                    <a:pt x="1542" y="453"/>
                  </a:lnTo>
                  <a:lnTo>
                    <a:pt x="1547" y="459"/>
                  </a:lnTo>
                  <a:lnTo>
                    <a:pt x="1552" y="464"/>
                  </a:lnTo>
                  <a:lnTo>
                    <a:pt x="1556" y="472"/>
                  </a:lnTo>
                  <a:lnTo>
                    <a:pt x="1559" y="477"/>
                  </a:lnTo>
                  <a:lnTo>
                    <a:pt x="1560" y="484"/>
                  </a:lnTo>
                  <a:lnTo>
                    <a:pt x="1552" y="494"/>
                  </a:lnTo>
                  <a:lnTo>
                    <a:pt x="1543" y="503"/>
                  </a:lnTo>
                  <a:lnTo>
                    <a:pt x="1537" y="503"/>
                  </a:lnTo>
                  <a:lnTo>
                    <a:pt x="1533" y="500"/>
                  </a:lnTo>
                  <a:lnTo>
                    <a:pt x="1533" y="487"/>
                  </a:lnTo>
                  <a:lnTo>
                    <a:pt x="1532" y="477"/>
                  </a:lnTo>
                  <a:lnTo>
                    <a:pt x="1530" y="473"/>
                  </a:lnTo>
                  <a:lnTo>
                    <a:pt x="1527" y="469"/>
                  </a:lnTo>
                  <a:lnTo>
                    <a:pt x="1526" y="464"/>
                  </a:lnTo>
                  <a:lnTo>
                    <a:pt x="1522" y="462"/>
                  </a:lnTo>
                  <a:lnTo>
                    <a:pt x="1510" y="459"/>
                  </a:lnTo>
                  <a:lnTo>
                    <a:pt x="1500" y="456"/>
                  </a:lnTo>
                  <a:lnTo>
                    <a:pt x="1500" y="447"/>
                  </a:lnTo>
                  <a:lnTo>
                    <a:pt x="1500" y="443"/>
                  </a:lnTo>
                  <a:lnTo>
                    <a:pt x="1499" y="439"/>
                  </a:lnTo>
                  <a:lnTo>
                    <a:pt x="1496" y="434"/>
                  </a:lnTo>
                  <a:lnTo>
                    <a:pt x="1484" y="434"/>
                  </a:lnTo>
                  <a:lnTo>
                    <a:pt x="1476" y="437"/>
                  </a:lnTo>
                  <a:lnTo>
                    <a:pt x="1469" y="440"/>
                  </a:lnTo>
                  <a:lnTo>
                    <a:pt x="1460" y="444"/>
                  </a:lnTo>
                  <a:lnTo>
                    <a:pt x="1460" y="433"/>
                  </a:lnTo>
                  <a:lnTo>
                    <a:pt x="1457" y="424"/>
                  </a:lnTo>
                  <a:lnTo>
                    <a:pt x="1452" y="423"/>
                  </a:lnTo>
                  <a:lnTo>
                    <a:pt x="1445" y="422"/>
                  </a:lnTo>
                  <a:lnTo>
                    <a:pt x="1442" y="429"/>
                  </a:lnTo>
                  <a:lnTo>
                    <a:pt x="1436" y="434"/>
                  </a:lnTo>
                  <a:lnTo>
                    <a:pt x="1430" y="439"/>
                  </a:lnTo>
                  <a:lnTo>
                    <a:pt x="1423" y="442"/>
                  </a:lnTo>
                  <a:lnTo>
                    <a:pt x="1425" y="447"/>
                  </a:lnTo>
                  <a:lnTo>
                    <a:pt x="1426" y="454"/>
                  </a:lnTo>
                  <a:lnTo>
                    <a:pt x="1432" y="456"/>
                  </a:lnTo>
                  <a:lnTo>
                    <a:pt x="1436" y="456"/>
                  </a:lnTo>
                  <a:lnTo>
                    <a:pt x="1439" y="459"/>
                  </a:lnTo>
                  <a:lnTo>
                    <a:pt x="1442" y="460"/>
                  </a:lnTo>
                  <a:lnTo>
                    <a:pt x="1445" y="462"/>
                  </a:lnTo>
                  <a:lnTo>
                    <a:pt x="1447" y="464"/>
                  </a:lnTo>
                  <a:lnTo>
                    <a:pt x="1450" y="466"/>
                  </a:lnTo>
                  <a:lnTo>
                    <a:pt x="1456" y="466"/>
                  </a:lnTo>
                  <a:lnTo>
                    <a:pt x="1459" y="463"/>
                  </a:lnTo>
                  <a:lnTo>
                    <a:pt x="1460" y="462"/>
                  </a:lnTo>
                  <a:lnTo>
                    <a:pt x="1464" y="460"/>
                  </a:lnTo>
                  <a:lnTo>
                    <a:pt x="1467" y="460"/>
                  </a:lnTo>
                  <a:lnTo>
                    <a:pt x="1476" y="463"/>
                  </a:lnTo>
                  <a:lnTo>
                    <a:pt x="1482" y="466"/>
                  </a:lnTo>
                  <a:lnTo>
                    <a:pt x="1474" y="472"/>
                  </a:lnTo>
                  <a:lnTo>
                    <a:pt x="1469" y="477"/>
                  </a:lnTo>
                  <a:lnTo>
                    <a:pt x="1466" y="480"/>
                  </a:lnTo>
                  <a:lnTo>
                    <a:pt x="1463" y="483"/>
                  </a:lnTo>
                  <a:lnTo>
                    <a:pt x="1462" y="487"/>
                  </a:lnTo>
                  <a:lnTo>
                    <a:pt x="1460" y="493"/>
                  </a:lnTo>
                  <a:lnTo>
                    <a:pt x="1464" y="500"/>
                  </a:lnTo>
                  <a:lnTo>
                    <a:pt x="1469" y="506"/>
                  </a:lnTo>
                  <a:lnTo>
                    <a:pt x="1473" y="510"/>
                  </a:lnTo>
                  <a:lnTo>
                    <a:pt x="1479" y="516"/>
                  </a:lnTo>
                  <a:lnTo>
                    <a:pt x="1489" y="524"/>
                  </a:lnTo>
                  <a:lnTo>
                    <a:pt x="1499" y="534"/>
                  </a:lnTo>
                  <a:lnTo>
                    <a:pt x="1496" y="536"/>
                  </a:lnTo>
                  <a:lnTo>
                    <a:pt x="1494" y="536"/>
                  </a:lnTo>
                  <a:lnTo>
                    <a:pt x="1494" y="537"/>
                  </a:lnTo>
                  <a:lnTo>
                    <a:pt x="1494" y="540"/>
                  </a:lnTo>
                  <a:lnTo>
                    <a:pt x="1499" y="542"/>
                  </a:lnTo>
                  <a:lnTo>
                    <a:pt x="1503" y="544"/>
                  </a:lnTo>
                  <a:lnTo>
                    <a:pt x="1497" y="550"/>
                  </a:lnTo>
                  <a:lnTo>
                    <a:pt x="1492" y="556"/>
                  </a:lnTo>
                  <a:lnTo>
                    <a:pt x="1493" y="556"/>
                  </a:lnTo>
                  <a:lnTo>
                    <a:pt x="1494" y="556"/>
                  </a:lnTo>
                  <a:lnTo>
                    <a:pt x="1503" y="557"/>
                  </a:lnTo>
                  <a:lnTo>
                    <a:pt x="1509" y="561"/>
                  </a:lnTo>
                  <a:lnTo>
                    <a:pt x="1510" y="566"/>
                  </a:lnTo>
                  <a:lnTo>
                    <a:pt x="1509" y="569"/>
                  </a:lnTo>
                  <a:lnTo>
                    <a:pt x="1509" y="571"/>
                  </a:lnTo>
                  <a:lnTo>
                    <a:pt x="1507" y="574"/>
                  </a:lnTo>
                  <a:lnTo>
                    <a:pt x="1503" y="580"/>
                  </a:lnTo>
                  <a:lnTo>
                    <a:pt x="1500" y="586"/>
                  </a:lnTo>
                  <a:lnTo>
                    <a:pt x="1492" y="607"/>
                  </a:lnTo>
                  <a:lnTo>
                    <a:pt x="1484" y="626"/>
                  </a:lnTo>
                  <a:lnTo>
                    <a:pt x="1480" y="634"/>
                  </a:lnTo>
                  <a:lnTo>
                    <a:pt x="1473" y="641"/>
                  </a:lnTo>
                  <a:lnTo>
                    <a:pt x="1466" y="647"/>
                  </a:lnTo>
                  <a:lnTo>
                    <a:pt x="1455" y="653"/>
                  </a:lnTo>
                  <a:lnTo>
                    <a:pt x="1442" y="653"/>
                  </a:lnTo>
                  <a:lnTo>
                    <a:pt x="1433" y="651"/>
                  </a:lnTo>
                  <a:lnTo>
                    <a:pt x="1433" y="654"/>
                  </a:lnTo>
                  <a:lnTo>
                    <a:pt x="1433" y="659"/>
                  </a:lnTo>
                  <a:lnTo>
                    <a:pt x="1423" y="661"/>
                  </a:lnTo>
                  <a:lnTo>
                    <a:pt x="1415" y="666"/>
                  </a:lnTo>
                  <a:lnTo>
                    <a:pt x="1409" y="671"/>
                  </a:lnTo>
                  <a:lnTo>
                    <a:pt x="1403" y="677"/>
                  </a:lnTo>
                  <a:lnTo>
                    <a:pt x="1400" y="673"/>
                  </a:lnTo>
                  <a:lnTo>
                    <a:pt x="1396" y="667"/>
                  </a:lnTo>
                  <a:lnTo>
                    <a:pt x="1395" y="666"/>
                  </a:lnTo>
                  <a:lnTo>
                    <a:pt x="1390" y="664"/>
                  </a:lnTo>
                  <a:lnTo>
                    <a:pt x="1386" y="663"/>
                  </a:lnTo>
                  <a:lnTo>
                    <a:pt x="1380" y="661"/>
                  </a:lnTo>
                  <a:lnTo>
                    <a:pt x="1370" y="670"/>
                  </a:lnTo>
                  <a:lnTo>
                    <a:pt x="1363" y="679"/>
                  </a:lnTo>
                  <a:lnTo>
                    <a:pt x="1360" y="684"/>
                  </a:lnTo>
                  <a:lnTo>
                    <a:pt x="1359" y="691"/>
                  </a:lnTo>
                  <a:lnTo>
                    <a:pt x="1357" y="699"/>
                  </a:lnTo>
                  <a:lnTo>
                    <a:pt x="1357" y="709"/>
                  </a:lnTo>
                  <a:lnTo>
                    <a:pt x="1370" y="719"/>
                  </a:lnTo>
                  <a:lnTo>
                    <a:pt x="1383" y="730"/>
                  </a:lnTo>
                  <a:lnTo>
                    <a:pt x="1390" y="736"/>
                  </a:lnTo>
                  <a:lnTo>
                    <a:pt x="1396" y="741"/>
                  </a:lnTo>
                  <a:lnTo>
                    <a:pt x="1400" y="749"/>
                  </a:lnTo>
                  <a:lnTo>
                    <a:pt x="1405" y="756"/>
                  </a:lnTo>
                  <a:lnTo>
                    <a:pt x="1407" y="774"/>
                  </a:lnTo>
                  <a:lnTo>
                    <a:pt x="1409" y="791"/>
                  </a:lnTo>
                  <a:lnTo>
                    <a:pt x="1392" y="810"/>
                  </a:lnTo>
                  <a:lnTo>
                    <a:pt x="1373" y="828"/>
                  </a:lnTo>
                  <a:lnTo>
                    <a:pt x="1366" y="828"/>
                  </a:lnTo>
                  <a:lnTo>
                    <a:pt x="1360" y="826"/>
                  </a:lnTo>
                  <a:lnTo>
                    <a:pt x="1362" y="818"/>
                  </a:lnTo>
                  <a:lnTo>
                    <a:pt x="1365" y="814"/>
                  </a:lnTo>
                  <a:lnTo>
                    <a:pt x="1363" y="813"/>
                  </a:lnTo>
                  <a:lnTo>
                    <a:pt x="1362" y="813"/>
                  </a:lnTo>
                  <a:lnTo>
                    <a:pt x="1352" y="807"/>
                  </a:lnTo>
                  <a:lnTo>
                    <a:pt x="1340" y="803"/>
                  </a:lnTo>
                  <a:lnTo>
                    <a:pt x="1337" y="793"/>
                  </a:lnTo>
                  <a:lnTo>
                    <a:pt x="1336" y="784"/>
                  </a:lnTo>
                  <a:lnTo>
                    <a:pt x="1323" y="774"/>
                  </a:lnTo>
                  <a:lnTo>
                    <a:pt x="1309" y="767"/>
                  </a:lnTo>
                  <a:lnTo>
                    <a:pt x="1307" y="767"/>
                  </a:lnTo>
                  <a:lnTo>
                    <a:pt x="1305" y="769"/>
                  </a:lnTo>
                  <a:lnTo>
                    <a:pt x="1303" y="771"/>
                  </a:lnTo>
                  <a:lnTo>
                    <a:pt x="1302" y="774"/>
                  </a:lnTo>
                  <a:lnTo>
                    <a:pt x="1303" y="780"/>
                  </a:lnTo>
                  <a:lnTo>
                    <a:pt x="1303" y="786"/>
                  </a:lnTo>
                  <a:lnTo>
                    <a:pt x="1302" y="791"/>
                  </a:lnTo>
                  <a:lnTo>
                    <a:pt x="1300" y="797"/>
                  </a:lnTo>
                  <a:lnTo>
                    <a:pt x="1299" y="808"/>
                  </a:lnTo>
                  <a:lnTo>
                    <a:pt x="1299" y="820"/>
                  </a:lnTo>
                  <a:lnTo>
                    <a:pt x="1305" y="824"/>
                  </a:lnTo>
                  <a:lnTo>
                    <a:pt x="1309" y="827"/>
                  </a:lnTo>
                  <a:lnTo>
                    <a:pt x="1310" y="836"/>
                  </a:lnTo>
                  <a:lnTo>
                    <a:pt x="1312" y="844"/>
                  </a:lnTo>
                  <a:lnTo>
                    <a:pt x="1316" y="846"/>
                  </a:lnTo>
                  <a:lnTo>
                    <a:pt x="1322" y="846"/>
                  </a:lnTo>
                  <a:lnTo>
                    <a:pt x="1327" y="851"/>
                  </a:lnTo>
                  <a:lnTo>
                    <a:pt x="1333" y="856"/>
                  </a:lnTo>
                  <a:lnTo>
                    <a:pt x="1337" y="861"/>
                  </a:lnTo>
                  <a:lnTo>
                    <a:pt x="1342" y="867"/>
                  </a:lnTo>
                  <a:lnTo>
                    <a:pt x="1345" y="874"/>
                  </a:lnTo>
                  <a:lnTo>
                    <a:pt x="1346" y="881"/>
                  </a:lnTo>
                  <a:lnTo>
                    <a:pt x="1347" y="891"/>
                  </a:lnTo>
                  <a:lnTo>
                    <a:pt x="1347" y="900"/>
                  </a:lnTo>
                  <a:lnTo>
                    <a:pt x="1352" y="898"/>
                  </a:lnTo>
                  <a:lnTo>
                    <a:pt x="1356" y="897"/>
                  </a:lnTo>
                  <a:lnTo>
                    <a:pt x="1356" y="901"/>
                  </a:lnTo>
                  <a:lnTo>
                    <a:pt x="1356" y="906"/>
                  </a:lnTo>
                  <a:lnTo>
                    <a:pt x="1353" y="913"/>
                  </a:lnTo>
                  <a:lnTo>
                    <a:pt x="1350" y="921"/>
                  </a:lnTo>
                  <a:lnTo>
                    <a:pt x="1340" y="913"/>
                  </a:lnTo>
                  <a:lnTo>
                    <a:pt x="1332" y="903"/>
                  </a:lnTo>
                  <a:lnTo>
                    <a:pt x="1325" y="891"/>
                  </a:lnTo>
                  <a:lnTo>
                    <a:pt x="1317" y="880"/>
                  </a:lnTo>
                  <a:lnTo>
                    <a:pt x="1310" y="867"/>
                  </a:lnTo>
                  <a:lnTo>
                    <a:pt x="1305" y="856"/>
                  </a:lnTo>
                  <a:lnTo>
                    <a:pt x="1297" y="844"/>
                  </a:lnTo>
                  <a:lnTo>
                    <a:pt x="1289" y="833"/>
                  </a:lnTo>
                  <a:lnTo>
                    <a:pt x="1290" y="807"/>
                  </a:lnTo>
                  <a:lnTo>
                    <a:pt x="1290" y="784"/>
                  </a:lnTo>
                  <a:lnTo>
                    <a:pt x="1289" y="774"/>
                  </a:lnTo>
                  <a:lnTo>
                    <a:pt x="1286" y="764"/>
                  </a:lnTo>
                  <a:lnTo>
                    <a:pt x="1280" y="756"/>
                  </a:lnTo>
                  <a:lnTo>
                    <a:pt x="1273" y="749"/>
                  </a:lnTo>
                  <a:lnTo>
                    <a:pt x="1269" y="750"/>
                  </a:lnTo>
                  <a:lnTo>
                    <a:pt x="1266" y="750"/>
                  </a:lnTo>
                  <a:lnTo>
                    <a:pt x="1263" y="750"/>
                  </a:lnTo>
                  <a:lnTo>
                    <a:pt x="1259" y="749"/>
                  </a:lnTo>
                  <a:lnTo>
                    <a:pt x="1259" y="747"/>
                  </a:lnTo>
                  <a:lnTo>
                    <a:pt x="1260" y="744"/>
                  </a:lnTo>
                  <a:lnTo>
                    <a:pt x="1260" y="740"/>
                  </a:lnTo>
                  <a:lnTo>
                    <a:pt x="1266" y="741"/>
                  </a:lnTo>
                  <a:lnTo>
                    <a:pt x="1269" y="741"/>
                  </a:lnTo>
                  <a:lnTo>
                    <a:pt x="1270" y="741"/>
                  </a:lnTo>
                  <a:lnTo>
                    <a:pt x="1273" y="737"/>
                  </a:lnTo>
                  <a:lnTo>
                    <a:pt x="1273" y="736"/>
                  </a:lnTo>
                  <a:lnTo>
                    <a:pt x="1275" y="733"/>
                  </a:lnTo>
                  <a:lnTo>
                    <a:pt x="1270" y="726"/>
                  </a:lnTo>
                  <a:lnTo>
                    <a:pt x="1266" y="719"/>
                  </a:lnTo>
                  <a:lnTo>
                    <a:pt x="1257" y="729"/>
                  </a:lnTo>
                  <a:lnTo>
                    <a:pt x="1247" y="737"/>
                  </a:lnTo>
                  <a:lnTo>
                    <a:pt x="1242" y="734"/>
                  </a:lnTo>
                  <a:lnTo>
                    <a:pt x="1235" y="731"/>
                  </a:lnTo>
                  <a:lnTo>
                    <a:pt x="1236" y="721"/>
                  </a:lnTo>
                  <a:lnTo>
                    <a:pt x="1236" y="713"/>
                  </a:lnTo>
                  <a:lnTo>
                    <a:pt x="1233" y="707"/>
                  </a:lnTo>
                  <a:lnTo>
                    <a:pt x="1230" y="701"/>
                  </a:lnTo>
                  <a:lnTo>
                    <a:pt x="1220" y="690"/>
                  </a:lnTo>
                  <a:lnTo>
                    <a:pt x="1209" y="677"/>
                  </a:lnTo>
                  <a:lnTo>
                    <a:pt x="1206" y="669"/>
                  </a:lnTo>
                  <a:lnTo>
                    <a:pt x="1203" y="660"/>
                  </a:lnTo>
                  <a:lnTo>
                    <a:pt x="1202" y="657"/>
                  </a:lnTo>
                  <a:lnTo>
                    <a:pt x="1200" y="653"/>
                  </a:lnTo>
                  <a:lnTo>
                    <a:pt x="1198" y="650"/>
                  </a:lnTo>
                  <a:lnTo>
                    <a:pt x="1193" y="647"/>
                  </a:lnTo>
                  <a:lnTo>
                    <a:pt x="1190" y="650"/>
                  </a:lnTo>
                  <a:lnTo>
                    <a:pt x="1186" y="653"/>
                  </a:lnTo>
                  <a:lnTo>
                    <a:pt x="1185" y="649"/>
                  </a:lnTo>
                  <a:lnTo>
                    <a:pt x="1183" y="644"/>
                  </a:lnTo>
                  <a:lnTo>
                    <a:pt x="1182" y="641"/>
                  </a:lnTo>
                  <a:lnTo>
                    <a:pt x="1179" y="640"/>
                  </a:lnTo>
                  <a:lnTo>
                    <a:pt x="1178" y="650"/>
                  </a:lnTo>
                  <a:lnTo>
                    <a:pt x="1176" y="657"/>
                  </a:lnTo>
                  <a:lnTo>
                    <a:pt x="1168" y="659"/>
                  </a:lnTo>
                  <a:lnTo>
                    <a:pt x="1160" y="660"/>
                  </a:lnTo>
                  <a:lnTo>
                    <a:pt x="1155" y="663"/>
                  </a:lnTo>
                  <a:lnTo>
                    <a:pt x="1149" y="666"/>
                  </a:lnTo>
                  <a:lnTo>
                    <a:pt x="1145" y="677"/>
                  </a:lnTo>
                  <a:lnTo>
                    <a:pt x="1140" y="687"/>
                  </a:lnTo>
                  <a:lnTo>
                    <a:pt x="1126" y="700"/>
                  </a:lnTo>
                  <a:lnTo>
                    <a:pt x="1108" y="717"/>
                  </a:lnTo>
                  <a:lnTo>
                    <a:pt x="1099" y="726"/>
                  </a:lnTo>
                  <a:lnTo>
                    <a:pt x="1090" y="734"/>
                  </a:lnTo>
                  <a:lnTo>
                    <a:pt x="1085" y="743"/>
                  </a:lnTo>
                  <a:lnTo>
                    <a:pt x="1082" y="750"/>
                  </a:lnTo>
                  <a:lnTo>
                    <a:pt x="1085" y="761"/>
                  </a:lnTo>
                  <a:lnTo>
                    <a:pt x="1086" y="774"/>
                  </a:lnTo>
                  <a:lnTo>
                    <a:pt x="1085" y="787"/>
                  </a:lnTo>
                  <a:lnTo>
                    <a:pt x="1082" y="798"/>
                  </a:lnTo>
                  <a:lnTo>
                    <a:pt x="1073" y="820"/>
                  </a:lnTo>
                  <a:lnTo>
                    <a:pt x="1068" y="837"/>
                  </a:lnTo>
                  <a:lnTo>
                    <a:pt x="1062" y="836"/>
                  </a:lnTo>
                  <a:lnTo>
                    <a:pt x="1058" y="833"/>
                  </a:lnTo>
                  <a:lnTo>
                    <a:pt x="1052" y="827"/>
                  </a:lnTo>
                  <a:lnTo>
                    <a:pt x="1046" y="820"/>
                  </a:lnTo>
                  <a:lnTo>
                    <a:pt x="1036" y="803"/>
                  </a:lnTo>
                  <a:lnTo>
                    <a:pt x="1025" y="781"/>
                  </a:lnTo>
                  <a:lnTo>
                    <a:pt x="1006" y="739"/>
                  </a:lnTo>
                  <a:lnTo>
                    <a:pt x="995" y="707"/>
                  </a:lnTo>
                  <a:lnTo>
                    <a:pt x="993" y="694"/>
                  </a:lnTo>
                  <a:lnTo>
                    <a:pt x="993" y="681"/>
                  </a:lnTo>
                  <a:lnTo>
                    <a:pt x="993" y="674"/>
                  </a:lnTo>
                  <a:lnTo>
                    <a:pt x="993" y="669"/>
                  </a:lnTo>
                  <a:lnTo>
                    <a:pt x="992" y="663"/>
                  </a:lnTo>
                  <a:lnTo>
                    <a:pt x="989" y="659"/>
                  </a:lnTo>
                  <a:lnTo>
                    <a:pt x="986" y="660"/>
                  </a:lnTo>
                  <a:lnTo>
                    <a:pt x="983" y="663"/>
                  </a:lnTo>
                  <a:lnTo>
                    <a:pt x="983" y="670"/>
                  </a:lnTo>
                  <a:lnTo>
                    <a:pt x="982" y="674"/>
                  </a:lnTo>
                  <a:lnTo>
                    <a:pt x="980" y="676"/>
                  </a:lnTo>
                  <a:lnTo>
                    <a:pt x="979" y="676"/>
                  </a:lnTo>
                  <a:lnTo>
                    <a:pt x="975" y="676"/>
                  </a:lnTo>
                  <a:lnTo>
                    <a:pt x="969" y="674"/>
                  </a:lnTo>
                  <a:lnTo>
                    <a:pt x="963" y="671"/>
                  </a:lnTo>
                  <a:lnTo>
                    <a:pt x="959" y="667"/>
                  </a:lnTo>
                  <a:lnTo>
                    <a:pt x="955" y="663"/>
                  </a:lnTo>
                  <a:lnTo>
                    <a:pt x="952" y="657"/>
                  </a:lnTo>
                  <a:lnTo>
                    <a:pt x="961" y="653"/>
                  </a:lnTo>
                  <a:lnTo>
                    <a:pt x="968" y="647"/>
                  </a:lnTo>
                  <a:lnTo>
                    <a:pt x="968" y="646"/>
                  </a:lnTo>
                  <a:lnTo>
                    <a:pt x="956" y="647"/>
                  </a:lnTo>
                  <a:lnTo>
                    <a:pt x="945" y="647"/>
                  </a:lnTo>
                  <a:lnTo>
                    <a:pt x="941" y="639"/>
                  </a:lnTo>
                  <a:lnTo>
                    <a:pt x="932" y="630"/>
                  </a:lnTo>
                  <a:lnTo>
                    <a:pt x="923" y="621"/>
                  </a:lnTo>
                  <a:lnTo>
                    <a:pt x="916" y="616"/>
                  </a:lnTo>
                  <a:lnTo>
                    <a:pt x="883" y="619"/>
                  </a:lnTo>
                  <a:lnTo>
                    <a:pt x="853" y="621"/>
                  </a:lnTo>
                  <a:lnTo>
                    <a:pt x="846" y="621"/>
                  </a:lnTo>
                  <a:lnTo>
                    <a:pt x="839" y="620"/>
                  </a:lnTo>
                  <a:lnTo>
                    <a:pt x="833" y="619"/>
                  </a:lnTo>
                  <a:lnTo>
                    <a:pt x="828" y="616"/>
                  </a:lnTo>
                  <a:lnTo>
                    <a:pt x="823" y="613"/>
                  </a:lnTo>
                  <a:lnTo>
                    <a:pt x="819" y="609"/>
                  </a:lnTo>
                  <a:lnTo>
                    <a:pt x="815" y="603"/>
                  </a:lnTo>
                  <a:lnTo>
                    <a:pt x="812" y="596"/>
                  </a:lnTo>
                  <a:lnTo>
                    <a:pt x="792" y="596"/>
                  </a:lnTo>
                  <a:lnTo>
                    <a:pt x="773" y="596"/>
                  </a:lnTo>
                  <a:lnTo>
                    <a:pt x="765" y="593"/>
                  </a:lnTo>
                  <a:lnTo>
                    <a:pt x="758" y="590"/>
                  </a:lnTo>
                  <a:lnTo>
                    <a:pt x="751" y="584"/>
                  </a:lnTo>
                  <a:lnTo>
                    <a:pt x="745" y="576"/>
                  </a:lnTo>
                  <a:lnTo>
                    <a:pt x="741" y="569"/>
                  </a:lnTo>
                  <a:lnTo>
                    <a:pt x="738" y="563"/>
                  </a:lnTo>
                  <a:lnTo>
                    <a:pt x="735" y="559"/>
                  </a:lnTo>
                  <a:lnTo>
                    <a:pt x="729" y="553"/>
                  </a:lnTo>
                  <a:lnTo>
                    <a:pt x="722" y="553"/>
                  </a:lnTo>
                  <a:lnTo>
                    <a:pt x="715" y="554"/>
                  </a:lnTo>
                  <a:lnTo>
                    <a:pt x="716" y="564"/>
                  </a:lnTo>
                  <a:lnTo>
                    <a:pt x="721" y="576"/>
                  </a:lnTo>
                  <a:lnTo>
                    <a:pt x="728" y="587"/>
                  </a:lnTo>
                  <a:lnTo>
                    <a:pt x="735" y="599"/>
                  </a:lnTo>
                  <a:lnTo>
                    <a:pt x="751" y="620"/>
                  </a:lnTo>
                  <a:lnTo>
                    <a:pt x="765" y="634"/>
                  </a:lnTo>
                  <a:lnTo>
                    <a:pt x="773" y="634"/>
                  </a:lnTo>
                  <a:lnTo>
                    <a:pt x="779" y="634"/>
                  </a:lnTo>
                  <a:lnTo>
                    <a:pt x="785" y="631"/>
                  </a:lnTo>
                  <a:lnTo>
                    <a:pt x="791" y="629"/>
                  </a:lnTo>
                  <a:lnTo>
                    <a:pt x="792" y="621"/>
                  </a:lnTo>
                  <a:lnTo>
                    <a:pt x="793" y="613"/>
                  </a:lnTo>
                  <a:lnTo>
                    <a:pt x="798" y="607"/>
                  </a:lnTo>
                  <a:lnTo>
                    <a:pt x="803" y="603"/>
                  </a:lnTo>
                  <a:lnTo>
                    <a:pt x="805" y="611"/>
                  </a:lnTo>
                  <a:lnTo>
                    <a:pt x="809" y="619"/>
                  </a:lnTo>
                  <a:lnTo>
                    <a:pt x="815" y="626"/>
                  </a:lnTo>
                  <a:lnTo>
                    <a:pt x="821" y="631"/>
                  </a:lnTo>
                  <a:lnTo>
                    <a:pt x="835" y="641"/>
                  </a:lnTo>
                  <a:lnTo>
                    <a:pt x="848" y="651"/>
                  </a:lnTo>
                  <a:lnTo>
                    <a:pt x="846" y="659"/>
                  </a:lnTo>
                  <a:lnTo>
                    <a:pt x="842" y="669"/>
                  </a:lnTo>
                  <a:lnTo>
                    <a:pt x="836" y="679"/>
                  </a:lnTo>
                  <a:lnTo>
                    <a:pt x="829" y="690"/>
                  </a:lnTo>
                  <a:lnTo>
                    <a:pt x="816" y="710"/>
                  </a:lnTo>
                  <a:lnTo>
                    <a:pt x="806" y="721"/>
                  </a:lnTo>
                  <a:lnTo>
                    <a:pt x="785" y="731"/>
                  </a:lnTo>
                  <a:lnTo>
                    <a:pt x="765" y="741"/>
                  </a:lnTo>
                  <a:lnTo>
                    <a:pt x="748" y="751"/>
                  </a:lnTo>
                  <a:lnTo>
                    <a:pt x="728" y="763"/>
                  </a:lnTo>
                  <a:lnTo>
                    <a:pt x="721" y="767"/>
                  </a:lnTo>
                  <a:lnTo>
                    <a:pt x="715" y="767"/>
                  </a:lnTo>
                  <a:lnTo>
                    <a:pt x="711" y="767"/>
                  </a:lnTo>
                  <a:lnTo>
                    <a:pt x="706" y="767"/>
                  </a:lnTo>
                  <a:lnTo>
                    <a:pt x="704" y="767"/>
                  </a:lnTo>
                  <a:lnTo>
                    <a:pt x="699" y="770"/>
                  </a:lnTo>
                  <a:lnTo>
                    <a:pt x="695" y="774"/>
                  </a:lnTo>
                  <a:lnTo>
                    <a:pt x="688" y="783"/>
                  </a:lnTo>
                  <a:lnTo>
                    <a:pt x="682" y="781"/>
                  </a:lnTo>
                  <a:lnTo>
                    <a:pt x="676" y="780"/>
                  </a:lnTo>
                  <a:lnTo>
                    <a:pt x="675" y="780"/>
                  </a:lnTo>
                  <a:lnTo>
                    <a:pt x="674" y="780"/>
                  </a:lnTo>
                  <a:lnTo>
                    <a:pt x="674" y="760"/>
                  </a:lnTo>
                  <a:lnTo>
                    <a:pt x="669" y="743"/>
                  </a:lnTo>
                  <a:lnTo>
                    <a:pt x="665" y="729"/>
                  </a:lnTo>
                  <a:lnTo>
                    <a:pt x="658" y="716"/>
                  </a:lnTo>
                  <a:lnTo>
                    <a:pt x="641" y="691"/>
                  </a:lnTo>
                  <a:lnTo>
                    <a:pt x="624" y="669"/>
                  </a:lnTo>
                  <a:lnTo>
                    <a:pt x="618" y="653"/>
                  </a:lnTo>
                  <a:lnTo>
                    <a:pt x="615" y="639"/>
                  </a:lnTo>
                  <a:lnTo>
                    <a:pt x="612" y="631"/>
                  </a:lnTo>
                  <a:lnTo>
                    <a:pt x="608" y="626"/>
                  </a:lnTo>
                  <a:lnTo>
                    <a:pt x="602" y="621"/>
                  </a:lnTo>
                  <a:lnTo>
                    <a:pt x="594" y="619"/>
                  </a:lnTo>
                  <a:lnTo>
                    <a:pt x="594" y="611"/>
                  </a:lnTo>
                  <a:lnTo>
                    <a:pt x="592" y="604"/>
                  </a:lnTo>
                  <a:lnTo>
                    <a:pt x="589" y="599"/>
                  </a:lnTo>
                  <a:lnTo>
                    <a:pt x="586" y="593"/>
                  </a:lnTo>
                  <a:lnTo>
                    <a:pt x="579" y="584"/>
                  </a:lnTo>
                  <a:lnTo>
                    <a:pt x="571" y="576"/>
                  </a:lnTo>
                  <a:lnTo>
                    <a:pt x="568" y="577"/>
                  </a:lnTo>
                  <a:lnTo>
                    <a:pt x="564" y="579"/>
                  </a:lnTo>
                  <a:lnTo>
                    <a:pt x="559" y="579"/>
                  </a:lnTo>
                  <a:lnTo>
                    <a:pt x="555" y="577"/>
                  </a:lnTo>
                  <a:lnTo>
                    <a:pt x="555" y="571"/>
                  </a:lnTo>
                  <a:lnTo>
                    <a:pt x="554" y="569"/>
                  </a:lnTo>
                  <a:lnTo>
                    <a:pt x="551" y="567"/>
                  </a:lnTo>
                  <a:lnTo>
                    <a:pt x="545" y="566"/>
                  </a:lnTo>
                  <a:lnTo>
                    <a:pt x="548" y="574"/>
                  </a:lnTo>
                  <a:lnTo>
                    <a:pt x="551" y="581"/>
                  </a:lnTo>
                  <a:lnTo>
                    <a:pt x="555" y="587"/>
                  </a:lnTo>
                  <a:lnTo>
                    <a:pt x="559" y="593"/>
                  </a:lnTo>
                  <a:lnTo>
                    <a:pt x="569" y="604"/>
                  </a:lnTo>
                  <a:lnTo>
                    <a:pt x="578" y="616"/>
                  </a:lnTo>
                  <a:lnTo>
                    <a:pt x="579" y="630"/>
                  </a:lnTo>
                  <a:lnTo>
                    <a:pt x="582" y="644"/>
                  </a:lnTo>
                  <a:lnTo>
                    <a:pt x="589" y="649"/>
                  </a:lnTo>
                  <a:lnTo>
                    <a:pt x="596" y="653"/>
                  </a:lnTo>
                  <a:lnTo>
                    <a:pt x="602" y="673"/>
                  </a:lnTo>
                  <a:lnTo>
                    <a:pt x="608" y="693"/>
                  </a:lnTo>
                  <a:lnTo>
                    <a:pt x="615" y="703"/>
                  </a:lnTo>
                  <a:lnTo>
                    <a:pt x="622" y="714"/>
                  </a:lnTo>
                  <a:lnTo>
                    <a:pt x="622" y="721"/>
                  </a:lnTo>
                  <a:lnTo>
                    <a:pt x="622" y="729"/>
                  </a:lnTo>
                  <a:lnTo>
                    <a:pt x="632" y="736"/>
                  </a:lnTo>
                  <a:lnTo>
                    <a:pt x="641" y="744"/>
                  </a:lnTo>
                  <a:lnTo>
                    <a:pt x="651" y="757"/>
                  </a:lnTo>
                  <a:lnTo>
                    <a:pt x="661" y="771"/>
                  </a:lnTo>
                  <a:lnTo>
                    <a:pt x="671" y="786"/>
                  </a:lnTo>
                  <a:lnTo>
                    <a:pt x="682" y="800"/>
                  </a:lnTo>
                  <a:lnTo>
                    <a:pt x="682" y="801"/>
                  </a:lnTo>
                  <a:lnTo>
                    <a:pt x="682" y="804"/>
                  </a:lnTo>
                  <a:lnTo>
                    <a:pt x="689" y="804"/>
                  </a:lnTo>
                  <a:lnTo>
                    <a:pt x="696" y="804"/>
                  </a:lnTo>
                  <a:lnTo>
                    <a:pt x="711" y="800"/>
                  </a:lnTo>
                  <a:lnTo>
                    <a:pt x="728" y="797"/>
                  </a:lnTo>
                  <a:lnTo>
                    <a:pt x="743" y="794"/>
                  </a:lnTo>
                  <a:lnTo>
                    <a:pt x="759" y="790"/>
                  </a:lnTo>
                  <a:lnTo>
                    <a:pt x="758" y="808"/>
                  </a:lnTo>
                  <a:lnTo>
                    <a:pt x="755" y="824"/>
                  </a:lnTo>
                  <a:lnTo>
                    <a:pt x="751" y="840"/>
                  </a:lnTo>
                  <a:lnTo>
                    <a:pt x="745" y="854"/>
                  </a:lnTo>
                  <a:lnTo>
                    <a:pt x="738" y="867"/>
                  </a:lnTo>
                  <a:lnTo>
                    <a:pt x="729" y="880"/>
                  </a:lnTo>
                  <a:lnTo>
                    <a:pt x="719" y="891"/>
                  </a:lnTo>
                  <a:lnTo>
                    <a:pt x="709" y="901"/>
                  </a:lnTo>
                  <a:lnTo>
                    <a:pt x="688" y="923"/>
                  </a:lnTo>
                  <a:lnTo>
                    <a:pt x="666" y="943"/>
                  </a:lnTo>
                  <a:lnTo>
                    <a:pt x="655" y="953"/>
                  </a:lnTo>
                  <a:lnTo>
                    <a:pt x="646" y="963"/>
                  </a:lnTo>
                  <a:lnTo>
                    <a:pt x="636" y="973"/>
                  </a:lnTo>
                  <a:lnTo>
                    <a:pt x="629" y="984"/>
                  </a:lnTo>
                  <a:lnTo>
                    <a:pt x="625" y="991"/>
                  </a:lnTo>
                  <a:lnTo>
                    <a:pt x="624" y="998"/>
                  </a:lnTo>
                  <a:lnTo>
                    <a:pt x="624" y="1004"/>
                  </a:lnTo>
                  <a:lnTo>
                    <a:pt x="625" y="1010"/>
                  </a:lnTo>
                  <a:lnTo>
                    <a:pt x="629" y="1021"/>
                  </a:lnTo>
                  <a:lnTo>
                    <a:pt x="634" y="1033"/>
                  </a:lnTo>
                  <a:lnTo>
                    <a:pt x="629" y="1045"/>
                  </a:lnTo>
                  <a:lnTo>
                    <a:pt x="625" y="1057"/>
                  </a:lnTo>
                  <a:lnTo>
                    <a:pt x="632" y="1064"/>
                  </a:lnTo>
                  <a:lnTo>
                    <a:pt x="636" y="1073"/>
                  </a:lnTo>
                  <a:lnTo>
                    <a:pt x="639" y="1083"/>
                  </a:lnTo>
                  <a:lnTo>
                    <a:pt x="641" y="1095"/>
                  </a:lnTo>
                  <a:lnTo>
                    <a:pt x="639" y="1108"/>
                  </a:lnTo>
                  <a:lnTo>
                    <a:pt x="638" y="1120"/>
                  </a:lnTo>
                  <a:lnTo>
                    <a:pt x="635" y="1128"/>
                  </a:lnTo>
                  <a:lnTo>
                    <a:pt x="632" y="1135"/>
                  </a:lnTo>
                  <a:lnTo>
                    <a:pt x="628" y="1141"/>
                  </a:lnTo>
                  <a:lnTo>
                    <a:pt x="624" y="1147"/>
                  </a:lnTo>
                  <a:lnTo>
                    <a:pt x="619" y="1151"/>
                  </a:lnTo>
                  <a:lnTo>
                    <a:pt x="614" y="1154"/>
                  </a:lnTo>
                  <a:lnTo>
                    <a:pt x="602" y="1161"/>
                  </a:lnTo>
                  <a:lnTo>
                    <a:pt x="591" y="1168"/>
                  </a:lnTo>
                  <a:lnTo>
                    <a:pt x="586" y="1173"/>
                  </a:lnTo>
                  <a:lnTo>
                    <a:pt x="582" y="1178"/>
                  </a:lnTo>
                  <a:lnTo>
                    <a:pt x="578" y="1184"/>
                  </a:lnTo>
                  <a:lnTo>
                    <a:pt x="574" y="1193"/>
                  </a:lnTo>
                  <a:lnTo>
                    <a:pt x="572" y="1200"/>
                  </a:lnTo>
                  <a:lnTo>
                    <a:pt x="572" y="1207"/>
                  </a:lnTo>
                  <a:lnTo>
                    <a:pt x="574" y="1214"/>
                  </a:lnTo>
                  <a:lnTo>
                    <a:pt x="575" y="1221"/>
                  </a:lnTo>
                  <a:lnTo>
                    <a:pt x="576" y="1227"/>
                  </a:lnTo>
                  <a:lnTo>
                    <a:pt x="576" y="1234"/>
                  </a:lnTo>
                  <a:lnTo>
                    <a:pt x="576" y="1241"/>
                  </a:lnTo>
                  <a:lnTo>
                    <a:pt x="576" y="1248"/>
                  </a:lnTo>
                  <a:lnTo>
                    <a:pt x="568" y="1250"/>
                  </a:lnTo>
                  <a:lnTo>
                    <a:pt x="561" y="1254"/>
                  </a:lnTo>
                  <a:lnTo>
                    <a:pt x="555" y="1258"/>
                  </a:lnTo>
                  <a:lnTo>
                    <a:pt x="549" y="1263"/>
                  </a:lnTo>
                  <a:lnTo>
                    <a:pt x="554" y="1271"/>
                  </a:lnTo>
                  <a:lnTo>
                    <a:pt x="555" y="1282"/>
                  </a:lnTo>
                  <a:lnTo>
                    <a:pt x="551" y="1287"/>
                  </a:lnTo>
                  <a:lnTo>
                    <a:pt x="546" y="1290"/>
                  </a:lnTo>
                  <a:lnTo>
                    <a:pt x="544" y="1294"/>
                  </a:lnTo>
                  <a:lnTo>
                    <a:pt x="542" y="1298"/>
                  </a:lnTo>
                  <a:lnTo>
                    <a:pt x="539" y="1307"/>
                  </a:lnTo>
                  <a:lnTo>
                    <a:pt x="534" y="1318"/>
                  </a:lnTo>
                  <a:lnTo>
                    <a:pt x="525" y="1331"/>
                  </a:lnTo>
                  <a:lnTo>
                    <a:pt x="515" y="1341"/>
                  </a:lnTo>
                  <a:lnTo>
                    <a:pt x="504" y="1350"/>
                  </a:lnTo>
                  <a:lnTo>
                    <a:pt x="491" y="1355"/>
                  </a:lnTo>
                  <a:lnTo>
                    <a:pt x="461" y="1362"/>
                  </a:lnTo>
                  <a:lnTo>
                    <a:pt x="427" y="1370"/>
                  </a:lnTo>
                  <a:lnTo>
                    <a:pt x="417" y="1372"/>
                  </a:lnTo>
                  <a:lnTo>
                    <a:pt x="408" y="1374"/>
                  </a:lnTo>
                  <a:lnTo>
                    <a:pt x="404" y="1375"/>
                  </a:lnTo>
                  <a:lnTo>
                    <a:pt x="399" y="1375"/>
                  </a:lnTo>
                  <a:lnTo>
                    <a:pt x="394" y="1374"/>
                  </a:lnTo>
                  <a:lnTo>
                    <a:pt x="389" y="1371"/>
                  </a:lnTo>
                  <a:lnTo>
                    <a:pt x="388" y="1351"/>
                  </a:lnTo>
                  <a:lnTo>
                    <a:pt x="384" y="1330"/>
                  </a:lnTo>
                  <a:lnTo>
                    <a:pt x="371" y="1310"/>
                  </a:lnTo>
                  <a:lnTo>
                    <a:pt x="358" y="1291"/>
                  </a:lnTo>
                  <a:lnTo>
                    <a:pt x="354" y="1267"/>
                  </a:lnTo>
                  <a:lnTo>
                    <a:pt x="351" y="1241"/>
                  </a:lnTo>
                  <a:lnTo>
                    <a:pt x="351" y="1228"/>
                  </a:lnTo>
                  <a:lnTo>
                    <a:pt x="348" y="1217"/>
                  </a:lnTo>
                  <a:lnTo>
                    <a:pt x="347" y="1204"/>
                  </a:lnTo>
                  <a:lnTo>
                    <a:pt x="342" y="1194"/>
                  </a:lnTo>
                  <a:lnTo>
                    <a:pt x="332" y="1183"/>
                  </a:lnTo>
                  <a:lnTo>
                    <a:pt x="322" y="1173"/>
                  </a:lnTo>
                  <a:lnTo>
                    <a:pt x="319" y="1158"/>
                  </a:lnTo>
                  <a:lnTo>
                    <a:pt x="319" y="1147"/>
                  </a:lnTo>
                  <a:lnTo>
                    <a:pt x="322" y="1135"/>
                  </a:lnTo>
                  <a:lnTo>
                    <a:pt x="325" y="1124"/>
                  </a:lnTo>
                  <a:lnTo>
                    <a:pt x="335" y="1105"/>
                  </a:lnTo>
                  <a:lnTo>
                    <a:pt x="342" y="1088"/>
                  </a:lnTo>
                  <a:lnTo>
                    <a:pt x="344" y="1078"/>
                  </a:lnTo>
                  <a:lnTo>
                    <a:pt x="344" y="1065"/>
                  </a:lnTo>
                  <a:lnTo>
                    <a:pt x="341" y="1051"/>
                  </a:lnTo>
                  <a:lnTo>
                    <a:pt x="337" y="1037"/>
                  </a:lnTo>
                  <a:lnTo>
                    <a:pt x="328" y="1011"/>
                  </a:lnTo>
                  <a:lnTo>
                    <a:pt x="321" y="994"/>
                  </a:lnTo>
                  <a:lnTo>
                    <a:pt x="307" y="980"/>
                  </a:lnTo>
                  <a:lnTo>
                    <a:pt x="294" y="967"/>
                  </a:lnTo>
                  <a:lnTo>
                    <a:pt x="291" y="960"/>
                  </a:lnTo>
                  <a:lnTo>
                    <a:pt x="289" y="953"/>
                  </a:lnTo>
                  <a:lnTo>
                    <a:pt x="289" y="944"/>
                  </a:lnTo>
                  <a:lnTo>
                    <a:pt x="289" y="937"/>
                  </a:lnTo>
                  <a:lnTo>
                    <a:pt x="292" y="921"/>
                  </a:lnTo>
                  <a:lnTo>
                    <a:pt x="295" y="907"/>
                  </a:lnTo>
                  <a:lnTo>
                    <a:pt x="297" y="901"/>
                  </a:lnTo>
                  <a:lnTo>
                    <a:pt x="295" y="896"/>
                  </a:lnTo>
                  <a:lnTo>
                    <a:pt x="294" y="890"/>
                  </a:lnTo>
                  <a:lnTo>
                    <a:pt x="291" y="886"/>
                  </a:lnTo>
                  <a:lnTo>
                    <a:pt x="285" y="881"/>
                  </a:lnTo>
                  <a:lnTo>
                    <a:pt x="278" y="880"/>
                  </a:lnTo>
                  <a:lnTo>
                    <a:pt x="268" y="877"/>
                  </a:lnTo>
                  <a:lnTo>
                    <a:pt x="254" y="877"/>
                  </a:lnTo>
                  <a:lnTo>
                    <a:pt x="254" y="871"/>
                  </a:lnTo>
                  <a:lnTo>
                    <a:pt x="252" y="866"/>
                  </a:lnTo>
                  <a:lnTo>
                    <a:pt x="241" y="863"/>
                  </a:lnTo>
                  <a:lnTo>
                    <a:pt x="231" y="861"/>
                  </a:lnTo>
                  <a:lnTo>
                    <a:pt x="221" y="861"/>
                  </a:lnTo>
                  <a:lnTo>
                    <a:pt x="214" y="863"/>
                  </a:lnTo>
                  <a:lnTo>
                    <a:pt x="195" y="868"/>
                  </a:lnTo>
                  <a:lnTo>
                    <a:pt x="175" y="876"/>
                  </a:lnTo>
                  <a:lnTo>
                    <a:pt x="162" y="876"/>
                  </a:lnTo>
                  <a:lnTo>
                    <a:pt x="150" y="874"/>
                  </a:lnTo>
                  <a:lnTo>
                    <a:pt x="138" y="873"/>
                  </a:lnTo>
                  <a:lnTo>
                    <a:pt x="125" y="873"/>
                  </a:lnTo>
                  <a:lnTo>
                    <a:pt x="121" y="876"/>
                  </a:lnTo>
                  <a:lnTo>
                    <a:pt x="117" y="878"/>
                  </a:lnTo>
                  <a:lnTo>
                    <a:pt x="111" y="880"/>
                  </a:lnTo>
                  <a:lnTo>
                    <a:pt x="102" y="881"/>
                  </a:lnTo>
                  <a:lnTo>
                    <a:pt x="90" y="870"/>
                  </a:lnTo>
                  <a:lnTo>
                    <a:pt x="77" y="860"/>
                  </a:lnTo>
                  <a:lnTo>
                    <a:pt x="64" y="848"/>
                  </a:lnTo>
                  <a:lnTo>
                    <a:pt x="51" y="837"/>
                  </a:lnTo>
                  <a:lnTo>
                    <a:pt x="48" y="827"/>
                  </a:lnTo>
                  <a:lnTo>
                    <a:pt x="44" y="817"/>
                  </a:lnTo>
                  <a:lnTo>
                    <a:pt x="37" y="810"/>
                  </a:lnTo>
                  <a:lnTo>
                    <a:pt x="25" y="801"/>
                  </a:lnTo>
                  <a:lnTo>
                    <a:pt x="14" y="793"/>
                  </a:lnTo>
                  <a:lnTo>
                    <a:pt x="8" y="784"/>
                  </a:lnTo>
                  <a:lnTo>
                    <a:pt x="8" y="774"/>
                  </a:lnTo>
                  <a:lnTo>
                    <a:pt x="10" y="763"/>
                  </a:lnTo>
                  <a:lnTo>
                    <a:pt x="5" y="759"/>
                  </a:lnTo>
                  <a:lnTo>
                    <a:pt x="1" y="756"/>
                  </a:lnTo>
                  <a:lnTo>
                    <a:pt x="0" y="750"/>
                  </a:lnTo>
                  <a:lnTo>
                    <a:pt x="1" y="744"/>
                  </a:lnTo>
                  <a:lnTo>
                    <a:pt x="2" y="740"/>
                  </a:lnTo>
                  <a:lnTo>
                    <a:pt x="5" y="734"/>
                  </a:lnTo>
                  <a:lnTo>
                    <a:pt x="11" y="726"/>
                  </a:lnTo>
                  <a:lnTo>
                    <a:pt x="15" y="717"/>
                  </a:lnTo>
                  <a:lnTo>
                    <a:pt x="17" y="709"/>
                  </a:lnTo>
                  <a:lnTo>
                    <a:pt x="17" y="700"/>
                  </a:lnTo>
                  <a:lnTo>
                    <a:pt x="15" y="693"/>
                  </a:lnTo>
                  <a:lnTo>
                    <a:pt x="14" y="687"/>
                  </a:lnTo>
                  <a:lnTo>
                    <a:pt x="8" y="676"/>
                  </a:lnTo>
                  <a:lnTo>
                    <a:pt x="5" y="663"/>
                  </a:lnTo>
                  <a:lnTo>
                    <a:pt x="14" y="644"/>
                  </a:lnTo>
                  <a:lnTo>
                    <a:pt x="24" y="624"/>
                  </a:lnTo>
                  <a:lnTo>
                    <a:pt x="30" y="614"/>
                  </a:lnTo>
                  <a:lnTo>
                    <a:pt x="35" y="606"/>
                  </a:lnTo>
                  <a:lnTo>
                    <a:pt x="42" y="597"/>
                  </a:lnTo>
                  <a:lnTo>
                    <a:pt x="51" y="591"/>
                  </a:lnTo>
                  <a:lnTo>
                    <a:pt x="60" y="584"/>
                  </a:lnTo>
                  <a:lnTo>
                    <a:pt x="70" y="579"/>
                  </a:lnTo>
                  <a:lnTo>
                    <a:pt x="80" y="573"/>
                  </a:lnTo>
                  <a:lnTo>
                    <a:pt x="87" y="564"/>
                  </a:lnTo>
                  <a:lnTo>
                    <a:pt x="88" y="549"/>
                  </a:lnTo>
                  <a:lnTo>
                    <a:pt x="90" y="534"/>
                  </a:lnTo>
                  <a:lnTo>
                    <a:pt x="92" y="529"/>
                  </a:lnTo>
                  <a:lnTo>
                    <a:pt x="97" y="524"/>
                  </a:lnTo>
                  <a:lnTo>
                    <a:pt x="100" y="520"/>
                  </a:lnTo>
                  <a:lnTo>
                    <a:pt x="104" y="517"/>
                  </a:lnTo>
                  <a:lnTo>
                    <a:pt x="112" y="513"/>
                  </a:lnTo>
                  <a:lnTo>
                    <a:pt x="121" y="509"/>
                  </a:lnTo>
                  <a:lnTo>
                    <a:pt x="124" y="506"/>
                  </a:lnTo>
                  <a:lnTo>
                    <a:pt x="128" y="503"/>
                  </a:lnTo>
                  <a:lnTo>
                    <a:pt x="131" y="499"/>
                  </a:lnTo>
                  <a:lnTo>
                    <a:pt x="132" y="494"/>
                  </a:lnTo>
                  <a:lnTo>
                    <a:pt x="134" y="489"/>
                  </a:lnTo>
                  <a:lnTo>
                    <a:pt x="135" y="483"/>
                  </a:lnTo>
                  <a:lnTo>
                    <a:pt x="134" y="474"/>
                  </a:lnTo>
                  <a:lnTo>
                    <a:pt x="132" y="464"/>
                  </a:lnTo>
                  <a:lnTo>
                    <a:pt x="118" y="466"/>
                  </a:lnTo>
                  <a:lnTo>
                    <a:pt x="104" y="466"/>
                  </a:lnTo>
                  <a:lnTo>
                    <a:pt x="102" y="449"/>
                  </a:lnTo>
                  <a:lnTo>
                    <a:pt x="105" y="432"/>
                  </a:lnTo>
                  <a:lnTo>
                    <a:pt x="107" y="423"/>
                  </a:lnTo>
                  <a:lnTo>
                    <a:pt x="110" y="416"/>
                  </a:lnTo>
                  <a:lnTo>
                    <a:pt x="114" y="410"/>
                  </a:lnTo>
                  <a:lnTo>
                    <a:pt x="118" y="404"/>
                  </a:lnTo>
                  <a:lnTo>
                    <a:pt x="115" y="402"/>
                  </a:lnTo>
                  <a:lnTo>
                    <a:pt x="112" y="399"/>
                  </a:lnTo>
                  <a:lnTo>
                    <a:pt x="111" y="394"/>
                  </a:lnTo>
                  <a:lnTo>
                    <a:pt x="110" y="389"/>
                  </a:lnTo>
                  <a:lnTo>
                    <a:pt x="128" y="386"/>
                  </a:lnTo>
                  <a:lnTo>
                    <a:pt x="151" y="384"/>
                  </a:lnTo>
                  <a:lnTo>
                    <a:pt x="161" y="384"/>
                  </a:lnTo>
                  <a:lnTo>
                    <a:pt x="172" y="383"/>
                  </a:lnTo>
                  <a:lnTo>
                    <a:pt x="181" y="382"/>
                  </a:lnTo>
                  <a:lnTo>
                    <a:pt x="190" y="379"/>
                  </a:lnTo>
                  <a:lnTo>
                    <a:pt x="191" y="369"/>
                  </a:lnTo>
                  <a:lnTo>
                    <a:pt x="190" y="359"/>
                  </a:lnTo>
                  <a:lnTo>
                    <a:pt x="188" y="352"/>
                  </a:lnTo>
                  <a:lnTo>
                    <a:pt x="184" y="344"/>
                  </a:lnTo>
                  <a:lnTo>
                    <a:pt x="180" y="339"/>
                  </a:lnTo>
                  <a:lnTo>
                    <a:pt x="172" y="334"/>
                  </a:lnTo>
                  <a:lnTo>
                    <a:pt x="165" y="330"/>
                  </a:lnTo>
                  <a:lnTo>
                    <a:pt x="158" y="329"/>
                  </a:lnTo>
                  <a:lnTo>
                    <a:pt x="158" y="324"/>
                  </a:lnTo>
                  <a:lnTo>
                    <a:pt x="158" y="322"/>
                  </a:lnTo>
                  <a:lnTo>
                    <a:pt x="160" y="322"/>
                  </a:lnTo>
                  <a:lnTo>
                    <a:pt x="161" y="322"/>
                  </a:lnTo>
                  <a:lnTo>
                    <a:pt x="167" y="320"/>
                  </a:lnTo>
                  <a:lnTo>
                    <a:pt x="172" y="320"/>
                  </a:lnTo>
                  <a:lnTo>
                    <a:pt x="178" y="322"/>
                  </a:lnTo>
                  <a:lnTo>
                    <a:pt x="184" y="323"/>
                  </a:lnTo>
                  <a:lnTo>
                    <a:pt x="184" y="316"/>
                  </a:lnTo>
                  <a:lnTo>
                    <a:pt x="184" y="310"/>
                  </a:lnTo>
                  <a:lnTo>
                    <a:pt x="197" y="312"/>
                  </a:lnTo>
                  <a:lnTo>
                    <a:pt x="204" y="310"/>
                  </a:lnTo>
                  <a:lnTo>
                    <a:pt x="210" y="309"/>
                  </a:lnTo>
                  <a:lnTo>
                    <a:pt x="214" y="306"/>
                  </a:lnTo>
                  <a:lnTo>
                    <a:pt x="221" y="297"/>
                  </a:lnTo>
                  <a:lnTo>
                    <a:pt x="232" y="287"/>
                  </a:lnTo>
                  <a:lnTo>
                    <a:pt x="244" y="285"/>
                  </a:lnTo>
                  <a:lnTo>
                    <a:pt x="255" y="280"/>
                  </a:lnTo>
                  <a:lnTo>
                    <a:pt x="264" y="269"/>
                  </a:lnTo>
                  <a:lnTo>
                    <a:pt x="272" y="257"/>
                  </a:lnTo>
                  <a:lnTo>
                    <a:pt x="282" y="256"/>
                  </a:lnTo>
                  <a:lnTo>
                    <a:pt x="292" y="255"/>
                  </a:lnTo>
                  <a:lnTo>
                    <a:pt x="289" y="247"/>
                  </a:lnTo>
                  <a:lnTo>
                    <a:pt x="287" y="240"/>
                  </a:lnTo>
                  <a:lnTo>
                    <a:pt x="285" y="232"/>
                  </a:lnTo>
                  <a:lnTo>
                    <a:pt x="287" y="223"/>
                  </a:lnTo>
                  <a:lnTo>
                    <a:pt x="298" y="223"/>
                  </a:lnTo>
                  <a:lnTo>
                    <a:pt x="308" y="225"/>
                  </a:lnTo>
                  <a:lnTo>
                    <a:pt x="311" y="226"/>
                  </a:lnTo>
                  <a:lnTo>
                    <a:pt x="312" y="227"/>
                  </a:lnTo>
                  <a:lnTo>
                    <a:pt x="312" y="229"/>
                  </a:lnTo>
                  <a:lnTo>
                    <a:pt x="312" y="230"/>
                  </a:lnTo>
                  <a:lnTo>
                    <a:pt x="307" y="233"/>
                  </a:lnTo>
                  <a:lnTo>
                    <a:pt x="301" y="237"/>
                  </a:lnTo>
                  <a:lnTo>
                    <a:pt x="302" y="243"/>
                  </a:lnTo>
                  <a:lnTo>
                    <a:pt x="302" y="249"/>
                  </a:lnTo>
                  <a:lnTo>
                    <a:pt x="305" y="253"/>
                  </a:lnTo>
                  <a:lnTo>
                    <a:pt x="307" y="256"/>
                  </a:lnTo>
                  <a:lnTo>
                    <a:pt x="308" y="256"/>
                  </a:lnTo>
                  <a:lnTo>
                    <a:pt x="318" y="253"/>
                  </a:lnTo>
                  <a:lnTo>
                    <a:pt x="328" y="250"/>
                  </a:lnTo>
                  <a:lnTo>
                    <a:pt x="334" y="256"/>
                  </a:lnTo>
                  <a:lnTo>
                    <a:pt x="339" y="260"/>
                  </a:lnTo>
                  <a:lnTo>
                    <a:pt x="354" y="253"/>
                  </a:lnTo>
                  <a:lnTo>
                    <a:pt x="367" y="247"/>
                  </a:lnTo>
                  <a:lnTo>
                    <a:pt x="382" y="247"/>
                  </a:lnTo>
                  <a:lnTo>
                    <a:pt x="399" y="245"/>
                  </a:lnTo>
                  <a:lnTo>
                    <a:pt x="405" y="230"/>
                  </a:lnTo>
                  <a:lnTo>
                    <a:pt x="412" y="216"/>
                  </a:lnTo>
                  <a:lnTo>
                    <a:pt x="419" y="215"/>
                  </a:lnTo>
                  <a:lnTo>
                    <a:pt x="425" y="216"/>
                  </a:lnTo>
                  <a:lnTo>
                    <a:pt x="431" y="219"/>
                  </a:lnTo>
                  <a:lnTo>
                    <a:pt x="435" y="220"/>
                  </a:lnTo>
                  <a:lnTo>
                    <a:pt x="437" y="217"/>
                  </a:lnTo>
                  <a:lnTo>
                    <a:pt x="439" y="215"/>
                  </a:lnTo>
                  <a:lnTo>
                    <a:pt x="434" y="207"/>
                  </a:lnTo>
                  <a:lnTo>
                    <a:pt x="429" y="202"/>
                  </a:lnTo>
                  <a:lnTo>
                    <a:pt x="429" y="197"/>
                  </a:lnTo>
                  <a:lnTo>
                    <a:pt x="429" y="192"/>
                  </a:lnTo>
                  <a:lnTo>
                    <a:pt x="444" y="195"/>
                  </a:lnTo>
                  <a:lnTo>
                    <a:pt x="458" y="195"/>
                  </a:lnTo>
                  <a:lnTo>
                    <a:pt x="465" y="195"/>
                  </a:lnTo>
                  <a:lnTo>
                    <a:pt x="471" y="192"/>
                  </a:lnTo>
                  <a:lnTo>
                    <a:pt x="475" y="189"/>
                  </a:lnTo>
                  <a:lnTo>
                    <a:pt x="479" y="183"/>
                  </a:lnTo>
                  <a:lnTo>
                    <a:pt x="471" y="182"/>
                  </a:lnTo>
                  <a:lnTo>
                    <a:pt x="462" y="180"/>
                  </a:lnTo>
                  <a:lnTo>
                    <a:pt x="452" y="182"/>
                  </a:lnTo>
                  <a:lnTo>
                    <a:pt x="444" y="182"/>
                  </a:lnTo>
                  <a:lnTo>
                    <a:pt x="434" y="182"/>
                  </a:lnTo>
                  <a:lnTo>
                    <a:pt x="424" y="182"/>
                  </a:lnTo>
                  <a:lnTo>
                    <a:pt x="415" y="180"/>
                  </a:lnTo>
                  <a:lnTo>
                    <a:pt x="407" y="176"/>
                  </a:lnTo>
                  <a:lnTo>
                    <a:pt x="407" y="175"/>
                  </a:lnTo>
                  <a:lnTo>
                    <a:pt x="407" y="173"/>
                  </a:lnTo>
                  <a:lnTo>
                    <a:pt x="407" y="165"/>
                  </a:lnTo>
                  <a:lnTo>
                    <a:pt x="405" y="155"/>
                  </a:lnTo>
                  <a:lnTo>
                    <a:pt x="421" y="145"/>
                  </a:lnTo>
                  <a:lnTo>
                    <a:pt x="435" y="133"/>
                  </a:lnTo>
                  <a:lnTo>
                    <a:pt x="434" y="127"/>
                  </a:lnTo>
                  <a:lnTo>
                    <a:pt x="434" y="125"/>
                  </a:lnTo>
                  <a:lnTo>
                    <a:pt x="431" y="122"/>
                  </a:lnTo>
                  <a:lnTo>
                    <a:pt x="429" y="119"/>
                  </a:lnTo>
                  <a:lnTo>
                    <a:pt x="428" y="119"/>
                  </a:lnTo>
                  <a:lnTo>
                    <a:pt x="419" y="120"/>
                  </a:lnTo>
                  <a:lnTo>
                    <a:pt x="411" y="123"/>
                  </a:lnTo>
                  <a:lnTo>
                    <a:pt x="402" y="127"/>
                  </a:lnTo>
                  <a:lnTo>
                    <a:pt x="395" y="133"/>
                  </a:lnTo>
                  <a:lnTo>
                    <a:pt x="381" y="146"/>
                  </a:lnTo>
                  <a:lnTo>
                    <a:pt x="369" y="156"/>
                  </a:lnTo>
                  <a:lnTo>
                    <a:pt x="369" y="166"/>
                  </a:lnTo>
                  <a:lnTo>
                    <a:pt x="371" y="175"/>
                  </a:lnTo>
                  <a:lnTo>
                    <a:pt x="372" y="179"/>
                  </a:lnTo>
                  <a:lnTo>
                    <a:pt x="377" y="182"/>
                  </a:lnTo>
                  <a:lnTo>
                    <a:pt x="381" y="185"/>
                  </a:lnTo>
                  <a:lnTo>
                    <a:pt x="385" y="186"/>
                  </a:lnTo>
                  <a:lnTo>
                    <a:pt x="384" y="189"/>
                  </a:lnTo>
                  <a:lnTo>
                    <a:pt x="384" y="192"/>
                  </a:lnTo>
                  <a:lnTo>
                    <a:pt x="372" y="196"/>
                  </a:lnTo>
                  <a:lnTo>
                    <a:pt x="362" y="202"/>
                  </a:lnTo>
                  <a:lnTo>
                    <a:pt x="365" y="209"/>
                  </a:lnTo>
                  <a:lnTo>
                    <a:pt x="364" y="216"/>
                  </a:lnTo>
                  <a:lnTo>
                    <a:pt x="361" y="223"/>
                  </a:lnTo>
                  <a:lnTo>
                    <a:pt x="357" y="229"/>
                  </a:lnTo>
                  <a:lnTo>
                    <a:pt x="349" y="230"/>
                  </a:lnTo>
                  <a:lnTo>
                    <a:pt x="342" y="232"/>
                  </a:lnTo>
                  <a:lnTo>
                    <a:pt x="342" y="236"/>
                  </a:lnTo>
                  <a:lnTo>
                    <a:pt x="341" y="237"/>
                  </a:lnTo>
                  <a:lnTo>
                    <a:pt x="341" y="240"/>
                  </a:lnTo>
                  <a:lnTo>
                    <a:pt x="338" y="242"/>
                  </a:lnTo>
                  <a:lnTo>
                    <a:pt x="334" y="237"/>
                  </a:lnTo>
                  <a:lnTo>
                    <a:pt x="331" y="233"/>
                  </a:lnTo>
                  <a:lnTo>
                    <a:pt x="327" y="227"/>
                  </a:lnTo>
                  <a:lnTo>
                    <a:pt x="324" y="220"/>
                  </a:lnTo>
                  <a:lnTo>
                    <a:pt x="321" y="206"/>
                  </a:lnTo>
                  <a:lnTo>
                    <a:pt x="319" y="192"/>
                  </a:lnTo>
                  <a:lnTo>
                    <a:pt x="311" y="193"/>
                  </a:lnTo>
                  <a:lnTo>
                    <a:pt x="304" y="195"/>
                  </a:lnTo>
                  <a:lnTo>
                    <a:pt x="299" y="197"/>
                  </a:lnTo>
                  <a:lnTo>
                    <a:pt x="294" y="200"/>
                  </a:lnTo>
                  <a:lnTo>
                    <a:pt x="289" y="203"/>
                  </a:lnTo>
                  <a:lnTo>
                    <a:pt x="285" y="205"/>
                  </a:lnTo>
                  <a:lnTo>
                    <a:pt x="278" y="207"/>
                  </a:lnTo>
                  <a:lnTo>
                    <a:pt x="271" y="207"/>
                  </a:lnTo>
                  <a:lnTo>
                    <a:pt x="271" y="206"/>
                  </a:lnTo>
                  <a:lnTo>
                    <a:pt x="271" y="205"/>
                  </a:lnTo>
                  <a:lnTo>
                    <a:pt x="267" y="197"/>
                  </a:lnTo>
                  <a:lnTo>
                    <a:pt x="262" y="186"/>
                  </a:lnTo>
                  <a:lnTo>
                    <a:pt x="259" y="175"/>
                  </a:lnTo>
                  <a:lnTo>
                    <a:pt x="258" y="166"/>
                  </a:lnTo>
                  <a:lnTo>
                    <a:pt x="271" y="160"/>
                  </a:lnTo>
                  <a:lnTo>
                    <a:pt x="287" y="153"/>
                  </a:lnTo>
                  <a:lnTo>
                    <a:pt x="301" y="147"/>
                  </a:lnTo>
                  <a:lnTo>
                    <a:pt x="314" y="139"/>
                  </a:lnTo>
                  <a:lnTo>
                    <a:pt x="325" y="123"/>
                  </a:lnTo>
                  <a:lnTo>
                    <a:pt x="344" y="97"/>
                  </a:lnTo>
                  <a:lnTo>
                    <a:pt x="354" y="87"/>
                  </a:lnTo>
                  <a:lnTo>
                    <a:pt x="364" y="79"/>
                  </a:lnTo>
                  <a:lnTo>
                    <a:pt x="368" y="77"/>
                  </a:lnTo>
                  <a:lnTo>
                    <a:pt x="371" y="77"/>
                  </a:lnTo>
                  <a:lnTo>
                    <a:pt x="374" y="79"/>
                  </a:lnTo>
                  <a:lnTo>
                    <a:pt x="377" y="83"/>
                  </a:lnTo>
                  <a:lnTo>
                    <a:pt x="387" y="76"/>
                  </a:lnTo>
                  <a:lnTo>
                    <a:pt x="398" y="72"/>
                  </a:lnTo>
                  <a:lnTo>
                    <a:pt x="409" y="69"/>
                  </a:lnTo>
                  <a:lnTo>
                    <a:pt x="419" y="67"/>
                  </a:lnTo>
                  <a:lnTo>
                    <a:pt x="442" y="67"/>
                  </a:lnTo>
                  <a:lnTo>
                    <a:pt x="467" y="70"/>
                  </a:lnTo>
                  <a:lnTo>
                    <a:pt x="467" y="75"/>
                  </a:lnTo>
                  <a:lnTo>
                    <a:pt x="465" y="79"/>
                  </a:lnTo>
                  <a:lnTo>
                    <a:pt x="481" y="79"/>
                  </a:lnTo>
                  <a:lnTo>
                    <a:pt x="495" y="80"/>
                  </a:lnTo>
                  <a:lnTo>
                    <a:pt x="509" y="82"/>
                  </a:lnTo>
                  <a:lnTo>
                    <a:pt x="524" y="86"/>
                  </a:lnTo>
                  <a:lnTo>
                    <a:pt x="536" y="90"/>
                  </a:lnTo>
                  <a:lnTo>
                    <a:pt x="549" y="96"/>
                  </a:lnTo>
                  <a:lnTo>
                    <a:pt x="559" y="103"/>
                  </a:lnTo>
                  <a:lnTo>
                    <a:pt x="566" y="113"/>
                  </a:lnTo>
                  <a:lnTo>
                    <a:pt x="565" y="115"/>
                  </a:lnTo>
                  <a:lnTo>
                    <a:pt x="562" y="116"/>
                  </a:lnTo>
                  <a:lnTo>
                    <a:pt x="554" y="117"/>
                  </a:lnTo>
                  <a:lnTo>
                    <a:pt x="545" y="117"/>
                  </a:lnTo>
                  <a:lnTo>
                    <a:pt x="536" y="117"/>
                  </a:lnTo>
                  <a:lnTo>
                    <a:pt x="528" y="115"/>
                  </a:lnTo>
                  <a:lnTo>
                    <a:pt x="509" y="109"/>
                  </a:lnTo>
                  <a:lnTo>
                    <a:pt x="494" y="106"/>
                  </a:lnTo>
                  <a:lnTo>
                    <a:pt x="494" y="107"/>
                  </a:lnTo>
                  <a:lnTo>
                    <a:pt x="504" y="119"/>
                  </a:lnTo>
                  <a:lnTo>
                    <a:pt x="514" y="130"/>
                  </a:lnTo>
                  <a:lnTo>
                    <a:pt x="519" y="135"/>
                  </a:lnTo>
                  <a:lnTo>
                    <a:pt x="525" y="139"/>
                  </a:lnTo>
                  <a:lnTo>
                    <a:pt x="534" y="143"/>
                  </a:lnTo>
                  <a:lnTo>
                    <a:pt x="542" y="145"/>
                  </a:lnTo>
                  <a:lnTo>
                    <a:pt x="538" y="137"/>
                  </a:lnTo>
                  <a:lnTo>
                    <a:pt x="535" y="129"/>
                  </a:lnTo>
                  <a:lnTo>
                    <a:pt x="536" y="127"/>
                  </a:lnTo>
                  <a:lnTo>
                    <a:pt x="538" y="126"/>
                  </a:lnTo>
                  <a:lnTo>
                    <a:pt x="549" y="132"/>
                  </a:lnTo>
                  <a:lnTo>
                    <a:pt x="562" y="135"/>
                  </a:lnTo>
                  <a:lnTo>
                    <a:pt x="562" y="133"/>
                  </a:lnTo>
                  <a:lnTo>
                    <a:pt x="562" y="130"/>
                  </a:lnTo>
                  <a:lnTo>
                    <a:pt x="559" y="129"/>
                  </a:lnTo>
                  <a:lnTo>
                    <a:pt x="558" y="125"/>
                  </a:lnTo>
                  <a:lnTo>
                    <a:pt x="571" y="117"/>
                  </a:lnTo>
                  <a:lnTo>
                    <a:pt x="586" y="112"/>
                  </a:lnTo>
                  <a:lnTo>
                    <a:pt x="585" y="99"/>
                  </a:lnTo>
                  <a:lnTo>
                    <a:pt x="584" y="87"/>
                  </a:lnTo>
                  <a:lnTo>
                    <a:pt x="596" y="90"/>
                  </a:lnTo>
                  <a:lnTo>
                    <a:pt x="606" y="93"/>
                  </a:lnTo>
                  <a:lnTo>
                    <a:pt x="608" y="95"/>
                  </a:lnTo>
                  <a:lnTo>
                    <a:pt x="608" y="96"/>
                  </a:lnTo>
                  <a:lnTo>
                    <a:pt x="608" y="97"/>
                  </a:lnTo>
                  <a:lnTo>
                    <a:pt x="606" y="99"/>
                  </a:lnTo>
                  <a:lnTo>
                    <a:pt x="604" y="100"/>
                  </a:lnTo>
                  <a:lnTo>
                    <a:pt x="599" y="100"/>
                  </a:lnTo>
                  <a:lnTo>
                    <a:pt x="599" y="106"/>
                  </a:lnTo>
                  <a:lnTo>
                    <a:pt x="599" y="110"/>
                  </a:lnTo>
                  <a:lnTo>
                    <a:pt x="608" y="109"/>
                  </a:lnTo>
                  <a:lnTo>
                    <a:pt x="616" y="106"/>
                  </a:lnTo>
                  <a:lnTo>
                    <a:pt x="624" y="103"/>
                  </a:lnTo>
                  <a:lnTo>
                    <a:pt x="629" y="99"/>
                  </a:lnTo>
                  <a:lnTo>
                    <a:pt x="636" y="95"/>
                  </a:lnTo>
                  <a:lnTo>
                    <a:pt x="645" y="92"/>
                  </a:lnTo>
                  <a:lnTo>
                    <a:pt x="654" y="89"/>
                  </a:lnTo>
                  <a:lnTo>
                    <a:pt x="665" y="87"/>
                  </a:lnTo>
                  <a:lnTo>
                    <a:pt x="665" y="92"/>
                  </a:lnTo>
                  <a:lnTo>
                    <a:pt x="665" y="95"/>
                  </a:lnTo>
                  <a:lnTo>
                    <a:pt x="679" y="95"/>
                  </a:lnTo>
                  <a:lnTo>
                    <a:pt x="694" y="92"/>
                  </a:lnTo>
                  <a:lnTo>
                    <a:pt x="708" y="89"/>
                  </a:lnTo>
                  <a:lnTo>
                    <a:pt x="719" y="85"/>
                  </a:lnTo>
                  <a:lnTo>
                    <a:pt x="718" y="83"/>
                  </a:lnTo>
                  <a:lnTo>
                    <a:pt x="716" y="80"/>
                  </a:lnTo>
                  <a:lnTo>
                    <a:pt x="706" y="79"/>
                  </a:lnTo>
                  <a:lnTo>
                    <a:pt x="698" y="76"/>
                  </a:lnTo>
                  <a:lnTo>
                    <a:pt x="696" y="70"/>
                  </a:lnTo>
                  <a:lnTo>
                    <a:pt x="696" y="66"/>
                  </a:lnTo>
                  <a:lnTo>
                    <a:pt x="718" y="72"/>
                  </a:lnTo>
                  <a:lnTo>
                    <a:pt x="741" y="79"/>
                  </a:lnTo>
                  <a:lnTo>
                    <a:pt x="763" y="87"/>
                  </a:lnTo>
                  <a:lnTo>
                    <a:pt x="786" y="93"/>
                  </a:lnTo>
                  <a:lnTo>
                    <a:pt x="789" y="92"/>
                  </a:lnTo>
                  <a:lnTo>
                    <a:pt x="791" y="89"/>
                  </a:lnTo>
                  <a:lnTo>
                    <a:pt x="773" y="79"/>
                  </a:lnTo>
                  <a:lnTo>
                    <a:pt x="759" y="70"/>
                  </a:lnTo>
                  <a:lnTo>
                    <a:pt x="759" y="62"/>
                  </a:lnTo>
                  <a:lnTo>
                    <a:pt x="761" y="55"/>
                  </a:lnTo>
                  <a:lnTo>
                    <a:pt x="763" y="49"/>
                  </a:lnTo>
                  <a:lnTo>
                    <a:pt x="765" y="45"/>
                  </a:lnTo>
                  <a:lnTo>
                    <a:pt x="768" y="43"/>
                  </a:lnTo>
                  <a:lnTo>
                    <a:pt x="771" y="40"/>
                  </a:lnTo>
                  <a:lnTo>
                    <a:pt x="782" y="45"/>
                  </a:lnTo>
                  <a:lnTo>
                    <a:pt x="795" y="48"/>
                  </a:lnTo>
                  <a:lnTo>
                    <a:pt x="796" y="56"/>
                  </a:lnTo>
                  <a:lnTo>
                    <a:pt x="799" y="63"/>
                  </a:lnTo>
                  <a:lnTo>
                    <a:pt x="803" y="69"/>
                  </a:lnTo>
                  <a:lnTo>
                    <a:pt x="809" y="75"/>
                  </a:lnTo>
                  <a:lnTo>
                    <a:pt x="815" y="80"/>
                  </a:lnTo>
                  <a:lnTo>
                    <a:pt x="819" y="86"/>
                  </a:lnTo>
                  <a:lnTo>
                    <a:pt x="823" y="92"/>
                  </a:lnTo>
                  <a:lnTo>
                    <a:pt x="826" y="97"/>
                  </a:lnTo>
                  <a:lnTo>
                    <a:pt x="821" y="103"/>
                  </a:lnTo>
                  <a:lnTo>
                    <a:pt x="815" y="110"/>
                  </a:lnTo>
                  <a:lnTo>
                    <a:pt x="818" y="113"/>
                  </a:lnTo>
                  <a:lnTo>
                    <a:pt x="821" y="117"/>
                  </a:lnTo>
                  <a:lnTo>
                    <a:pt x="825" y="117"/>
                  </a:lnTo>
                  <a:lnTo>
                    <a:pt x="829" y="117"/>
                  </a:lnTo>
                  <a:lnTo>
                    <a:pt x="835" y="112"/>
                  </a:lnTo>
                  <a:lnTo>
                    <a:pt x="839" y="107"/>
                  </a:lnTo>
                  <a:lnTo>
                    <a:pt x="839" y="97"/>
                  </a:lnTo>
                  <a:lnTo>
                    <a:pt x="835" y="90"/>
                  </a:lnTo>
                  <a:lnTo>
                    <a:pt x="835" y="89"/>
                  </a:lnTo>
                  <a:lnTo>
                    <a:pt x="846" y="90"/>
                  </a:lnTo>
                  <a:lnTo>
                    <a:pt x="855" y="92"/>
                  </a:lnTo>
                  <a:lnTo>
                    <a:pt x="856" y="96"/>
                  </a:lnTo>
                  <a:lnTo>
                    <a:pt x="856" y="97"/>
                  </a:lnTo>
                  <a:lnTo>
                    <a:pt x="859" y="97"/>
                  </a:lnTo>
                  <a:lnTo>
                    <a:pt x="863" y="97"/>
                  </a:lnTo>
                  <a:lnTo>
                    <a:pt x="862" y="96"/>
                  </a:lnTo>
                  <a:lnTo>
                    <a:pt x="861" y="95"/>
                  </a:lnTo>
                  <a:lnTo>
                    <a:pt x="858" y="90"/>
                  </a:lnTo>
                  <a:lnTo>
                    <a:pt x="855" y="86"/>
                  </a:lnTo>
                  <a:lnTo>
                    <a:pt x="842" y="86"/>
                  </a:lnTo>
                  <a:lnTo>
                    <a:pt x="829" y="86"/>
                  </a:lnTo>
                  <a:lnTo>
                    <a:pt x="819" y="72"/>
                  </a:lnTo>
                  <a:lnTo>
                    <a:pt x="809" y="59"/>
                  </a:lnTo>
                  <a:lnTo>
                    <a:pt x="811" y="53"/>
                  </a:lnTo>
                  <a:lnTo>
                    <a:pt x="812" y="50"/>
                  </a:lnTo>
                  <a:lnTo>
                    <a:pt x="819" y="56"/>
                  </a:lnTo>
                  <a:lnTo>
                    <a:pt x="826" y="62"/>
                  </a:lnTo>
                  <a:lnTo>
                    <a:pt x="831" y="63"/>
                  </a:lnTo>
                  <a:lnTo>
                    <a:pt x="836" y="65"/>
                  </a:lnTo>
                  <a:lnTo>
                    <a:pt x="842" y="65"/>
                  </a:lnTo>
                  <a:lnTo>
                    <a:pt x="848" y="63"/>
                  </a:lnTo>
                  <a:lnTo>
                    <a:pt x="839" y="60"/>
                  </a:lnTo>
                  <a:lnTo>
                    <a:pt x="832" y="58"/>
                  </a:lnTo>
                  <a:lnTo>
                    <a:pt x="832" y="52"/>
                  </a:lnTo>
                  <a:lnTo>
                    <a:pt x="832" y="46"/>
                  </a:lnTo>
                  <a:lnTo>
                    <a:pt x="845" y="50"/>
                  </a:lnTo>
                  <a:lnTo>
                    <a:pt x="856" y="56"/>
                  </a:lnTo>
                  <a:lnTo>
                    <a:pt x="861" y="58"/>
                  </a:lnTo>
                  <a:lnTo>
                    <a:pt x="866" y="59"/>
                  </a:lnTo>
                  <a:lnTo>
                    <a:pt x="872" y="60"/>
                  </a:lnTo>
                  <a:lnTo>
                    <a:pt x="878" y="60"/>
                  </a:lnTo>
                  <a:lnTo>
                    <a:pt x="876" y="58"/>
                  </a:lnTo>
                  <a:lnTo>
                    <a:pt x="875" y="56"/>
                  </a:lnTo>
                  <a:lnTo>
                    <a:pt x="861" y="49"/>
                  </a:lnTo>
                  <a:lnTo>
                    <a:pt x="848" y="43"/>
                  </a:lnTo>
                  <a:lnTo>
                    <a:pt x="848" y="40"/>
                  </a:lnTo>
                  <a:lnTo>
                    <a:pt x="848" y="38"/>
                  </a:lnTo>
                  <a:lnTo>
                    <a:pt x="849" y="36"/>
                  </a:lnTo>
                  <a:lnTo>
                    <a:pt x="851" y="35"/>
                  </a:lnTo>
                  <a:lnTo>
                    <a:pt x="863" y="35"/>
                  </a:lnTo>
                  <a:lnTo>
                    <a:pt x="875" y="36"/>
                  </a:lnTo>
                  <a:lnTo>
                    <a:pt x="885" y="38"/>
                  </a:lnTo>
                  <a:lnTo>
                    <a:pt x="896" y="39"/>
                  </a:lnTo>
                  <a:lnTo>
                    <a:pt x="896" y="38"/>
                  </a:lnTo>
                  <a:lnTo>
                    <a:pt x="892" y="35"/>
                  </a:lnTo>
                  <a:lnTo>
                    <a:pt x="889" y="32"/>
                  </a:lnTo>
                  <a:lnTo>
                    <a:pt x="888" y="28"/>
                  </a:lnTo>
                  <a:lnTo>
                    <a:pt x="888" y="22"/>
                  </a:lnTo>
                  <a:lnTo>
                    <a:pt x="901" y="22"/>
                  </a:lnTo>
                  <a:lnTo>
                    <a:pt x="915" y="22"/>
                  </a:lnTo>
                  <a:lnTo>
                    <a:pt x="928" y="20"/>
                  </a:lnTo>
                  <a:lnTo>
                    <a:pt x="939" y="18"/>
                  </a:lnTo>
                  <a:lnTo>
                    <a:pt x="952" y="15"/>
                  </a:lnTo>
                  <a:lnTo>
                    <a:pt x="962" y="10"/>
                  </a:lnTo>
                  <a:lnTo>
                    <a:pt x="971" y="6"/>
                  </a:lnTo>
                  <a:lnTo>
                    <a:pt x="978" y="0"/>
                  </a:lnTo>
                  <a:lnTo>
                    <a:pt x="992" y="0"/>
                  </a:lnTo>
                  <a:lnTo>
                    <a:pt x="1002" y="2"/>
                  </a:lnTo>
                  <a:lnTo>
                    <a:pt x="1010" y="6"/>
                  </a:lnTo>
                  <a:lnTo>
                    <a:pt x="1019" y="10"/>
                  </a:lnTo>
                  <a:lnTo>
                    <a:pt x="1040" y="10"/>
                  </a:lnTo>
                  <a:lnTo>
                    <a:pt x="1062" y="10"/>
                  </a:lnTo>
                  <a:lnTo>
                    <a:pt x="1066" y="16"/>
                  </a:lnTo>
                  <a:lnTo>
                    <a:pt x="1072" y="22"/>
                  </a:lnTo>
                  <a:lnTo>
                    <a:pt x="1073" y="25"/>
                  </a:lnTo>
                  <a:lnTo>
                    <a:pt x="1075" y="29"/>
                  </a:lnTo>
                  <a:lnTo>
                    <a:pt x="1073" y="29"/>
                  </a:lnTo>
                  <a:lnTo>
                    <a:pt x="1072" y="29"/>
                  </a:lnTo>
                  <a:lnTo>
                    <a:pt x="1065" y="32"/>
                  </a:lnTo>
                  <a:lnTo>
                    <a:pt x="1059" y="33"/>
                  </a:lnTo>
                  <a:lnTo>
                    <a:pt x="1055" y="36"/>
                  </a:lnTo>
                  <a:lnTo>
                    <a:pt x="1050" y="42"/>
                  </a:lnTo>
                  <a:lnTo>
                    <a:pt x="1050" y="43"/>
                  </a:lnTo>
                  <a:lnTo>
                    <a:pt x="1052" y="43"/>
                  </a:lnTo>
                  <a:lnTo>
                    <a:pt x="1055" y="43"/>
                  </a:lnTo>
                  <a:lnTo>
                    <a:pt x="1059" y="43"/>
                  </a:lnTo>
                  <a:lnTo>
                    <a:pt x="1063" y="42"/>
                  </a:lnTo>
                  <a:lnTo>
                    <a:pt x="1068" y="39"/>
                  </a:lnTo>
                  <a:lnTo>
                    <a:pt x="1073" y="36"/>
                  </a:lnTo>
                  <a:lnTo>
                    <a:pt x="1080" y="33"/>
                  </a:lnTo>
                  <a:lnTo>
                    <a:pt x="1086" y="32"/>
                  </a:lnTo>
                  <a:lnTo>
                    <a:pt x="1093" y="32"/>
                  </a:lnTo>
                  <a:lnTo>
                    <a:pt x="1099" y="33"/>
                  </a:lnTo>
                  <a:lnTo>
                    <a:pt x="1118" y="39"/>
                  </a:lnTo>
                  <a:lnTo>
                    <a:pt x="1139" y="43"/>
                  </a:lnTo>
                  <a:lnTo>
                    <a:pt x="1160" y="46"/>
                  </a:lnTo>
                  <a:lnTo>
                    <a:pt x="1182" y="46"/>
                  </a:lnTo>
                  <a:lnTo>
                    <a:pt x="1183" y="43"/>
                  </a:lnTo>
                  <a:lnTo>
                    <a:pt x="1186" y="39"/>
                  </a:lnTo>
                  <a:lnTo>
                    <a:pt x="1202" y="40"/>
                  </a:lnTo>
                  <a:lnTo>
                    <a:pt x="1220" y="42"/>
                  </a:lnTo>
                  <a:lnTo>
                    <a:pt x="1232" y="49"/>
                  </a:lnTo>
                  <a:lnTo>
                    <a:pt x="1242" y="56"/>
                  </a:lnTo>
                  <a:lnTo>
                    <a:pt x="1247" y="60"/>
                  </a:lnTo>
                  <a:lnTo>
                    <a:pt x="1255" y="63"/>
                  </a:lnTo>
                  <a:lnTo>
                    <a:pt x="1262" y="65"/>
                  </a:lnTo>
                  <a:lnTo>
                    <a:pt x="1272" y="66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8"/>
            <p:cNvSpPr>
              <a:spLocks noChangeArrowheads="1"/>
            </p:cNvSpPr>
            <p:nvPr/>
          </p:nvSpPr>
          <p:spPr bwMode="auto">
            <a:xfrm>
              <a:off x="1969" y="57"/>
              <a:ext cx="101" cy="64"/>
            </a:xfrm>
            <a:custGeom>
              <a:avLst/>
              <a:gdLst>
                <a:gd name="T0" fmla="*/ 101 w 101"/>
                <a:gd name="T1" fmla="*/ 13 h 64"/>
                <a:gd name="T2" fmla="*/ 89 w 101"/>
                <a:gd name="T3" fmla="*/ 13 h 64"/>
                <a:gd name="T4" fmla="*/ 77 w 101"/>
                <a:gd name="T5" fmla="*/ 13 h 64"/>
                <a:gd name="T6" fmla="*/ 67 w 101"/>
                <a:gd name="T7" fmla="*/ 15 h 64"/>
                <a:gd name="T8" fmla="*/ 57 w 101"/>
                <a:gd name="T9" fmla="*/ 17 h 64"/>
                <a:gd name="T10" fmla="*/ 47 w 101"/>
                <a:gd name="T11" fmla="*/ 20 h 64"/>
                <a:gd name="T12" fmla="*/ 40 w 101"/>
                <a:gd name="T13" fmla="*/ 25 h 64"/>
                <a:gd name="T14" fmla="*/ 33 w 101"/>
                <a:gd name="T15" fmla="*/ 30 h 64"/>
                <a:gd name="T16" fmla="*/ 29 w 101"/>
                <a:gd name="T17" fmla="*/ 37 h 64"/>
                <a:gd name="T18" fmla="*/ 29 w 101"/>
                <a:gd name="T19" fmla="*/ 45 h 64"/>
                <a:gd name="T20" fmla="*/ 27 w 101"/>
                <a:gd name="T21" fmla="*/ 53 h 64"/>
                <a:gd name="T22" fmla="*/ 33 w 101"/>
                <a:gd name="T23" fmla="*/ 55 h 64"/>
                <a:gd name="T24" fmla="*/ 40 w 101"/>
                <a:gd name="T25" fmla="*/ 57 h 64"/>
                <a:gd name="T26" fmla="*/ 47 w 101"/>
                <a:gd name="T27" fmla="*/ 60 h 64"/>
                <a:gd name="T28" fmla="*/ 51 w 101"/>
                <a:gd name="T29" fmla="*/ 64 h 64"/>
                <a:gd name="T30" fmla="*/ 33 w 101"/>
                <a:gd name="T31" fmla="*/ 64 h 64"/>
                <a:gd name="T32" fmla="*/ 16 w 101"/>
                <a:gd name="T33" fmla="*/ 64 h 64"/>
                <a:gd name="T34" fmla="*/ 13 w 101"/>
                <a:gd name="T35" fmla="*/ 60 h 64"/>
                <a:gd name="T36" fmla="*/ 10 w 101"/>
                <a:gd name="T37" fmla="*/ 57 h 64"/>
                <a:gd name="T38" fmla="*/ 6 w 101"/>
                <a:gd name="T39" fmla="*/ 56 h 64"/>
                <a:gd name="T40" fmla="*/ 0 w 101"/>
                <a:gd name="T41" fmla="*/ 56 h 64"/>
                <a:gd name="T42" fmla="*/ 0 w 101"/>
                <a:gd name="T43" fmla="*/ 46 h 64"/>
                <a:gd name="T44" fmla="*/ 3 w 101"/>
                <a:gd name="T45" fmla="*/ 39 h 64"/>
                <a:gd name="T46" fmla="*/ 11 w 101"/>
                <a:gd name="T47" fmla="*/ 36 h 64"/>
                <a:gd name="T48" fmla="*/ 20 w 101"/>
                <a:gd name="T49" fmla="*/ 33 h 64"/>
                <a:gd name="T50" fmla="*/ 17 w 101"/>
                <a:gd name="T51" fmla="*/ 30 h 64"/>
                <a:gd name="T52" fmla="*/ 14 w 101"/>
                <a:gd name="T53" fmla="*/ 27 h 64"/>
                <a:gd name="T54" fmla="*/ 33 w 101"/>
                <a:gd name="T55" fmla="*/ 19 h 64"/>
                <a:gd name="T56" fmla="*/ 54 w 101"/>
                <a:gd name="T57" fmla="*/ 9 h 64"/>
                <a:gd name="T58" fmla="*/ 66 w 101"/>
                <a:gd name="T59" fmla="*/ 5 h 64"/>
                <a:gd name="T60" fmla="*/ 77 w 101"/>
                <a:gd name="T61" fmla="*/ 2 h 64"/>
                <a:gd name="T62" fmla="*/ 90 w 101"/>
                <a:gd name="T63" fmla="*/ 0 h 64"/>
                <a:gd name="T64" fmla="*/ 101 w 101"/>
                <a:gd name="T65" fmla="*/ 2 h 64"/>
                <a:gd name="T66" fmla="*/ 101 w 101"/>
                <a:gd name="T67" fmla="*/ 7 h 64"/>
                <a:gd name="T68" fmla="*/ 101 w 101"/>
                <a:gd name="T69" fmla="*/ 13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64"/>
                <a:gd name="T107" fmla="*/ 101 w 101"/>
                <a:gd name="T108" fmla="*/ 64 h 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64">
                  <a:moveTo>
                    <a:pt x="101" y="13"/>
                  </a:moveTo>
                  <a:lnTo>
                    <a:pt x="89" y="13"/>
                  </a:lnTo>
                  <a:lnTo>
                    <a:pt x="77" y="13"/>
                  </a:lnTo>
                  <a:lnTo>
                    <a:pt x="67" y="15"/>
                  </a:lnTo>
                  <a:lnTo>
                    <a:pt x="57" y="17"/>
                  </a:lnTo>
                  <a:lnTo>
                    <a:pt x="47" y="20"/>
                  </a:lnTo>
                  <a:lnTo>
                    <a:pt x="40" y="25"/>
                  </a:lnTo>
                  <a:lnTo>
                    <a:pt x="33" y="30"/>
                  </a:lnTo>
                  <a:lnTo>
                    <a:pt x="29" y="37"/>
                  </a:lnTo>
                  <a:lnTo>
                    <a:pt x="29" y="45"/>
                  </a:lnTo>
                  <a:lnTo>
                    <a:pt x="27" y="53"/>
                  </a:lnTo>
                  <a:lnTo>
                    <a:pt x="33" y="55"/>
                  </a:lnTo>
                  <a:lnTo>
                    <a:pt x="40" y="57"/>
                  </a:lnTo>
                  <a:lnTo>
                    <a:pt x="47" y="60"/>
                  </a:lnTo>
                  <a:lnTo>
                    <a:pt x="51" y="64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11" y="36"/>
                  </a:lnTo>
                  <a:lnTo>
                    <a:pt x="20" y="33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33" y="19"/>
                  </a:lnTo>
                  <a:lnTo>
                    <a:pt x="54" y="9"/>
                  </a:lnTo>
                  <a:lnTo>
                    <a:pt x="66" y="5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1" y="2"/>
                  </a:lnTo>
                  <a:lnTo>
                    <a:pt x="101" y="7"/>
                  </a:lnTo>
                  <a:lnTo>
                    <a:pt x="101" y="13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9"/>
            <p:cNvSpPr>
              <a:spLocks noChangeArrowheads="1"/>
            </p:cNvSpPr>
            <p:nvPr/>
          </p:nvSpPr>
          <p:spPr bwMode="auto">
            <a:xfrm>
              <a:off x="791" y="60"/>
              <a:ext cx="66" cy="16"/>
            </a:xfrm>
            <a:custGeom>
              <a:avLst/>
              <a:gdLst>
                <a:gd name="T0" fmla="*/ 32 w 66"/>
                <a:gd name="T1" fmla="*/ 0 h 16"/>
                <a:gd name="T2" fmla="*/ 37 w 66"/>
                <a:gd name="T3" fmla="*/ 0 h 16"/>
                <a:gd name="T4" fmla="*/ 42 w 66"/>
                <a:gd name="T5" fmla="*/ 0 h 16"/>
                <a:gd name="T6" fmla="*/ 44 w 66"/>
                <a:gd name="T7" fmla="*/ 0 h 16"/>
                <a:gd name="T8" fmla="*/ 47 w 66"/>
                <a:gd name="T9" fmla="*/ 3 h 16"/>
                <a:gd name="T10" fmla="*/ 46 w 66"/>
                <a:gd name="T11" fmla="*/ 6 h 16"/>
                <a:gd name="T12" fmla="*/ 44 w 66"/>
                <a:gd name="T13" fmla="*/ 9 h 16"/>
                <a:gd name="T14" fmla="*/ 54 w 66"/>
                <a:gd name="T15" fmla="*/ 10 h 16"/>
                <a:gd name="T16" fmla="*/ 66 w 66"/>
                <a:gd name="T17" fmla="*/ 12 h 16"/>
                <a:gd name="T18" fmla="*/ 64 w 66"/>
                <a:gd name="T19" fmla="*/ 13 h 16"/>
                <a:gd name="T20" fmla="*/ 63 w 66"/>
                <a:gd name="T21" fmla="*/ 16 h 16"/>
                <a:gd name="T22" fmla="*/ 46 w 66"/>
                <a:gd name="T23" fmla="*/ 16 h 16"/>
                <a:gd name="T24" fmla="*/ 30 w 66"/>
                <a:gd name="T25" fmla="*/ 14 h 16"/>
                <a:gd name="T26" fmla="*/ 14 w 66"/>
                <a:gd name="T27" fmla="*/ 12 h 16"/>
                <a:gd name="T28" fmla="*/ 0 w 66"/>
                <a:gd name="T29" fmla="*/ 9 h 16"/>
                <a:gd name="T30" fmla="*/ 0 w 66"/>
                <a:gd name="T31" fmla="*/ 7 h 16"/>
                <a:gd name="T32" fmla="*/ 0 w 66"/>
                <a:gd name="T33" fmla="*/ 6 h 16"/>
                <a:gd name="T34" fmla="*/ 2 w 66"/>
                <a:gd name="T35" fmla="*/ 4 h 16"/>
                <a:gd name="T36" fmla="*/ 2 w 66"/>
                <a:gd name="T37" fmla="*/ 3 h 16"/>
                <a:gd name="T38" fmla="*/ 12 w 66"/>
                <a:gd name="T39" fmla="*/ 3 h 16"/>
                <a:gd name="T40" fmla="*/ 19 w 66"/>
                <a:gd name="T41" fmla="*/ 4 h 16"/>
                <a:gd name="T42" fmla="*/ 23 w 66"/>
                <a:gd name="T43" fmla="*/ 4 h 16"/>
                <a:gd name="T44" fmla="*/ 26 w 66"/>
                <a:gd name="T45" fmla="*/ 4 h 16"/>
                <a:gd name="T46" fmla="*/ 29 w 66"/>
                <a:gd name="T47" fmla="*/ 3 h 16"/>
                <a:gd name="T48" fmla="*/ 32 w 66"/>
                <a:gd name="T49" fmla="*/ 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6"/>
                <a:gd name="T77" fmla="*/ 66 w 66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6">
                  <a:moveTo>
                    <a:pt x="32" y="0"/>
                  </a:moveTo>
                  <a:lnTo>
                    <a:pt x="37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4" y="9"/>
                  </a:lnTo>
                  <a:lnTo>
                    <a:pt x="54" y="10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3" y="16"/>
                  </a:lnTo>
                  <a:lnTo>
                    <a:pt x="46" y="16"/>
                  </a:lnTo>
                  <a:lnTo>
                    <a:pt x="30" y="14"/>
                  </a:lnTo>
                  <a:lnTo>
                    <a:pt x="14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0"/>
            <p:cNvSpPr>
              <a:spLocks noChangeArrowheads="1"/>
            </p:cNvSpPr>
            <p:nvPr/>
          </p:nvSpPr>
          <p:spPr bwMode="auto">
            <a:xfrm>
              <a:off x="870" y="62"/>
              <a:ext cx="90" cy="18"/>
            </a:xfrm>
            <a:custGeom>
              <a:avLst/>
              <a:gdLst>
                <a:gd name="T0" fmla="*/ 7 w 90"/>
                <a:gd name="T1" fmla="*/ 0 h 18"/>
                <a:gd name="T2" fmla="*/ 11 w 90"/>
                <a:gd name="T3" fmla="*/ 0 h 18"/>
                <a:gd name="T4" fmla="*/ 14 w 90"/>
                <a:gd name="T5" fmla="*/ 0 h 18"/>
                <a:gd name="T6" fmla="*/ 18 w 90"/>
                <a:gd name="T7" fmla="*/ 0 h 18"/>
                <a:gd name="T8" fmla="*/ 21 w 90"/>
                <a:gd name="T9" fmla="*/ 1 h 18"/>
                <a:gd name="T10" fmla="*/ 37 w 90"/>
                <a:gd name="T11" fmla="*/ 5 h 18"/>
                <a:gd name="T12" fmla="*/ 58 w 90"/>
                <a:gd name="T13" fmla="*/ 8 h 18"/>
                <a:gd name="T14" fmla="*/ 80 w 90"/>
                <a:gd name="T15" fmla="*/ 11 h 18"/>
                <a:gd name="T16" fmla="*/ 90 w 90"/>
                <a:gd name="T17" fmla="*/ 14 h 18"/>
                <a:gd name="T18" fmla="*/ 88 w 90"/>
                <a:gd name="T19" fmla="*/ 15 h 18"/>
                <a:gd name="T20" fmla="*/ 88 w 90"/>
                <a:gd name="T21" fmla="*/ 17 h 18"/>
                <a:gd name="T22" fmla="*/ 64 w 90"/>
                <a:gd name="T23" fmla="*/ 18 h 18"/>
                <a:gd name="T24" fmla="*/ 42 w 90"/>
                <a:gd name="T25" fmla="*/ 18 h 18"/>
                <a:gd name="T26" fmla="*/ 21 w 90"/>
                <a:gd name="T27" fmla="*/ 17 h 18"/>
                <a:gd name="T28" fmla="*/ 0 w 90"/>
                <a:gd name="T29" fmla="*/ 14 h 18"/>
                <a:gd name="T30" fmla="*/ 2 w 90"/>
                <a:gd name="T31" fmla="*/ 5 h 18"/>
                <a:gd name="T32" fmla="*/ 7 w 9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18"/>
                <a:gd name="T53" fmla="*/ 90 w 9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18">
                  <a:moveTo>
                    <a:pt x="7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37" y="5"/>
                  </a:lnTo>
                  <a:lnTo>
                    <a:pt x="58" y="8"/>
                  </a:lnTo>
                  <a:lnTo>
                    <a:pt x="80" y="11"/>
                  </a:lnTo>
                  <a:lnTo>
                    <a:pt x="90" y="14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64" y="18"/>
                  </a:lnTo>
                  <a:lnTo>
                    <a:pt x="42" y="18"/>
                  </a:lnTo>
                  <a:lnTo>
                    <a:pt x="21" y="17"/>
                  </a:lnTo>
                  <a:lnTo>
                    <a:pt x="0" y="14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1"/>
            <p:cNvSpPr>
              <a:spLocks noChangeArrowheads="1"/>
            </p:cNvSpPr>
            <p:nvPr/>
          </p:nvSpPr>
          <p:spPr bwMode="auto">
            <a:xfrm>
              <a:off x="2310" y="64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2 w 2"/>
                <a:gd name="T5" fmla="*/ 3 h 3"/>
                <a:gd name="T6" fmla="*/ 2 w 2"/>
                <a:gd name="T7" fmla="*/ 2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2"/>
            <p:cNvSpPr>
              <a:spLocks noChangeArrowheads="1"/>
            </p:cNvSpPr>
            <p:nvPr/>
          </p:nvSpPr>
          <p:spPr bwMode="auto">
            <a:xfrm>
              <a:off x="2587" y="69"/>
              <a:ext cx="63" cy="14"/>
            </a:xfrm>
            <a:custGeom>
              <a:avLst/>
              <a:gdLst>
                <a:gd name="T0" fmla="*/ 0 w 63"/>
                <a:gd name="T1" fmla="*/ 0 h 14"/>
                <a:gd name="T2" fmla="*/ 16 w 63"/>
                <a:gd name="T3" fmla="*/ 1 h 14"/>
                <a:gd name="T4" fmla="*/ 32 w 63"/>
                <a:gd name="T5" fmla="*/ 1 h 14"/>
                <a:gd name="T6" fmla="*/ 47 w 63"/>
                <a:gd name="T7" fmla="*/ 3 h 14"/>
                <a:gd name="T8" fmla="*/ 63 w 63"/>
                <a:gd name="T9" fmla="*/ 4 h 14"/>
                <a:gd name="T10" fmla="*/ 63 w 63"/>
                <a:gd name="T11" fmla="*/ 7 h 14"/>
                <a:gd name="T12" fmla="*/ 63 w 63"/>
                <a:gd name="T13" fmla="*/ 10 h 14"/>
                <a:gd name="T14" fmla="*/ 56 w 63"/>
                <a:gd name="T15" fmla="*/ 13 h 14"/>
                <a:gd name="T16" fmla="*/ 47 w 63"/>
                <a:gd name="T17" fmla="*/ 13 h 14"/>
                <a:gd name="T18" fmla="*/ 39 w 63"/>
                <a:gd name="T19" fmla="*/ 14 h 14"/>
                <a:gd name="T20" fmla="*/ 30 w 63"/>
                <a:gd name="T21" fmla="*/ 13 h 14"/>
                <a:gd name="T22" fmla="*/ 14 w 63"/>
                <a:gd name="T23" fmla="*/ 10 h 14"/>
                <a:gd name="T24" fmla="*/ 0 w 63"/>
                <a:gd name="T25" fmla="*/ 4 h 14"/>
                <a:gd name="T26" fmla="*/ 0 w 63"/>
                <a:gd name="T27" fmla="*/ 1 h 14"/>
                <a:gd name="T28" fmla="*/ 0 w 63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14"/>
                <a:gd name="T47" fmla="*/ 63 w 63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14">
                  <a:moveTo>
                    <a:pt x="0" y="0"/>
                  </a:moveTo>
                  <a:lnTo>
                    <a:pt x="16" y="1"/>
                  </a:lnTo>
                  <a:lnTo>
                    <a:pt x="32" y="1"/>
                  </a:lnTo>
                  <a:lnTo>
                    <a:pt x="47" y="3"/>
                  </a:lnTo>
                  <a:lnTo>
                    <a:pt x="63" y="4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56" y="13"/>
                  </a:lnTo>
                  <a:lnTo>
                    <a:pt x="47" y="13"/>
                  </a:lnTo>
                  <a:lnTo>
                    <a:pt x="39" y="14"/>
                  </a:lnTo>
                  <a:lnTo>
                    <a:pt x="30" y="13"/>
                  </a:lnTo>
                  <a:lnTo>
                    <a:pt x="14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3"/>
            <p:cNvSpPr>
              <a:spLocks noChangeArrowheads="1"/>
            </p:cNvSpPr>
            <p:nvPr/>
          </p:nvSpPr>
          <p:spPr bwMode="auto">
            <a:xfrm>
              <a:off x="577" y="79"/>
              <a:ext cx="168" cy="60"/>
            </a:xfrm>
            <a:custGeom>
              <a:avLst/>
              <a:gdLst>
                <a:gd name="T0" fmla="*/ 58 w 168"/>
                <a:gd name="T1" fmla="*/ 1 h 60"/>
                <a:gd name="T2" fmla="*/ 84 w 168"/>
                <a:gd name="T3" fmla="*/ 5 h 60"/>
                <a:gd name="T4" fmla="*/ 91 w 168"/>
                <a:gd name="T5" fmla="*/ 10 h 60"/>
                <a:gd name="T6" fmla="*/ 94 w 168"/>
                <a:gd name="T7" fmla="*/ 14 h 60"/>
                <a:gd name="T8" fmla="*/ 98 w 168"/>
                <a:gd name="T9" fmla="*/ 15 h 60"/>
                <a:gd name="T10" fmla="*/ 104 w 168"/>
                <a:gd name="T11" fmla="*/ 15 h 60"/>
                <a:gd name="T12" fmla="*/ 110 w 168"/>
                <a:gd name="T13" fmla="*/ 14 h 60"/>
                <a:gd name="T14" fmla="*/ 116 w 168"/>
                <a:gd name="T15" fmla="*/ 18 h 60"/>
                <a:gd name="T16" fmla="*/ 120 w 168"/>
                <a:gd name="T17" fmla="*/ 23 h 60"/>
                <a:gd name="T18" fmla="*/ 124 w 168"/>
                <a:gd name="T19" fmla="*/ 20 h 60"/>
                <a:gd name="T20" fmla="*/ 128 w 168"/>
                <a:gd name="T21" fmla="*/ 17 h 60"/>
                <a:gd name="T22" fmla="*/ 133 w 168"/>
                <a:gd name="T23" fmla="*/ 21 h 60"/>
                <a:gd name="T24" fmla="*/ 146 w 168"/>
                <a:gd name="T25" fmla="*/ 20 h 60"/>
                <a:gd name="T26" fmla="*/ 160 w 168"/>
                <a:gd name="T27" fmla="*/ 14 h 60"/>
                <a:gd name="T28" fmla="*/ 164 w 168"/>
                <a:gd name="T29" fmla="*/ 20 h 60"/>
                <a:gd name="T30" fmla="*/ 158 w 168"/>
                <a:gd name="T31" fmla="*/ 31 h 60"/>
                <a:gd name="T32" fmla="*/ 153 w 168"/>
                <a:gd name="T33" fmla="*/ 40 h 60"/>
                <a:gd name="T34" fmla="*/ 160 w 168"/>
                <a:gd name="T35" fmla="*/ 41 h 60"/>
                <a:gd name="T36" fmla="*/ 164 w 168"/>
                <a:gd name="T37" fmla="*/ 48 h 60"/>
                <a:gd name="T38" fmla="*/ 151 w 168"/>
                <a:gd name="T39" fmla="*/ 57 h 60"/>
                <a:gd name="T40" fmla="*/ 128 w 168"/>
                <a:gd name="T41" fmla="*/ 55 h 60"/>
                <a:gd name="T42" fmla="*/ 91 w 168"/>
                <a:gd name="T43" fmla="*/ 58 h 60"/>
                <a:gd name="T44" fmla="*/ 57 w 168"/>
                <a:gd name="T45" fmla="*/ 58 h 60"/>
                <a:gd name="T46" fmla="*/ 37 w 168"/>
                <a:gd name="T47" fmla="*/ 50 h 60"/>
                <a:gd name="T48" fmla="*/ 51 w 168"/>
                <a:gd name="T49" fmla="*/ 44 h 60"/>
                <a:gd name="T50" fmla="*/ 53 w 168"/>
                <a:gd name="T51" fmla="*/ 41 h 60"/>
                <a:gd name="T52" fmla="*/ 40 w 168"/>
                <a:gd name="T53" fmla="*/ 38 h 60"/>
                <a:gd name="T54" fmla="*/ 43 w 168"/>
                <a:gd name="T55" fmla="*/ 34 h 60"/>
                <a:gd name="T56" fmla="*/ 51 w 168"/>
                <a:gd name="T57" fmla="*/ 35 h 60"/>
                <a:gd name="T58" fmla="*/ 61 w 168"/>
                <a:gd name="T59" fmla="*/ 37 h 60"/>
                <a:gd name="T60" fmla="*/ 57 w 168"/>
                <a:gd name="T61" fmla="*/ 33 h 60"/>
                <a:gd name="T62" fmla="*/ 48 w 168"/>
                <a:gd name="T63" fmla="*/ 28 h 60"/>
                <a:gd name="T64" fmla="*/ 53 w 168"/>
                <a:gd name="T65" fmla="*/ 23 h 60"/>
                <a:gd name="T66" fmla="*/ 57 w 168"/>
                <a:gd name="T67" fmla="*/ 20 h 60"/>
                <a:gd name="T68" fmla="*/ 43 w 168"/>
                <a:gd name="T69" fmla="*/ 23 h 60"/>
                <a:gd name="T70" fmla="*/ 24 w 168"/>
                <a:gd name="T71" fmla="*/ 31 h 60"/>
                <a:gd name="T72" fmla="*/ 10 w 168"/>
                <a:gd name="T73" fmla="*/ 34 h 60"/>
                <a:gd name="T74" fmla="*/ 1 w 168"/>
                <a:gd name="T75" fmla="*/ 27 h 60"/>
                <a:gd name="T76" fmla="*/ 14 w 168"/>
                <a:gd name="T77" fmla="*/ 18 h 60"/>
                <a:gd name="T78" fmla="*/ 36 w 168"/>
                <a:gd name="T79" fmla="*/ 7 h 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8"/>
                <a:gd name="T121" fmla="*/ 0 h 60"/>
                <a:gd name="T122" fmla="*/ 168 w 168"/>
                <a:gd name="T123" fmla="*/ 60 h 6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8" h="60">
                  <a:moveTo>
                    <a:pt x="43" y="0"/>
                  </a:moveTo>
                  <a:lnTo>
                    <a:pt x="58" y="1"/>
                  </a:lnTo>
                  <a:lnTo>
                    <a:pt x="73" y="4"/>
                  </a:lnTo>
                  <a:lnTo>
                    <a:pt x="84" y="5"/>
                  </a:lnTo>
                  <a:lnTo>
                    <a:pt x="93" y="4"/>
                  </a:lnTo>
                  <a:lnTo>
                    <a:pt x="91" y="10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8" y="15"/>
                  </a:lnTo>
                  <a:lnTo>
                    <a:pt x="100" y="18"/>
                  </a:lnTo>
                  <a:lnTo>
                    <a:pt x="104" y="15"/>
                  </a:lnTo>
                  <a:lnTo>
                    <a:pt x="106" y="14"/>
                  </a:lnTo>
                  <a:lnTo>
                    <a:pt x="110" y="14"/>
                  </a:lnTo>
                  <a:lnTo>
                    <a:pt x="116" y="14"/>
                  </a:lnTo>
                  <a:lnTo>
                    <a:pt x="116" y="18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3" y="23"/>
                  </a:lnTo>
                  <a:lnTo>
                    <a:pt x="124" y="20"/>
                  </a:lnTo>
                  <a:lnTo>
                    <a:pt x="126" y="17"/>
                  </a:lnTo>
                  <a:lnTo>
                    <a:pt x="128" y="17"/>
                  </a:lnTo>
                  <a:lnTo>
                    <a:pt x="134" y="15"/>
                  </a:lnTo>
                  <a:lnTo>
                    <a:pt x="133" y="21"/>
                  </a:lnTo>
                  <a:lnTo>
                    <a:pt x="133" y="25"/>
                  </a:lnTo>
                  <a:lnTo>
                    <a:pt x="146" y="20"/>
                  </a:lnTo>
                  <a:lnTo>
                    <a:pt x="156" y="11"/>
                  </a:lnTo>
                  <a:lnTo>
                    <a:pt x="160" y="14"/>
                  </a:lnTo>
                  <a:lnTo>
                    <a:pt x="164" y="15"/>
                  </a:lnTo>
                  <a:lnTo>
                    <a:pt x="164" y="20"/>
                  </a:lnTo>
                  <a:lnTo>
                    <a:pt x="164" y="23"/>
                  </a:lnTo>
                  <a:lnTo>
                    <a:pt x="158" y="31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60" y="41"/>
                  </a:lnTo>
                  <a:lnTo>
                    <a:pt x="168" y="42"/>
                  </a:lnTo>
                  <a:lnTo>
                    <a:pt x="164" y="48"/>
                  </a:lnTo>
                  <a:lnTo>
                    <a:pt x="158" y="52"/>
                  </a:lnTo>
                  <a:lnTo>
                    <a:pt x="151" y="57"/>
                  </a:lnTo>
                  <a:lnTo>
                    <a:pt x="147" y="60"/>
                  </a:lnTo>
                  <a:lnTo>
                    <a:pt x="128" y="55"/>
                  </a:lnTo>
                  <a:lnTo>
                    <a:pt x="113" y="54"/>
                  </a:lnTo>
                  <a:lnTo>
                    <a:pt x="91" y="58"/>
                  </a:lnTo>
                  <a:lnTo>
                    <a:pt x="74" y="60"/>
                  </a:lnTo>
                  <a:lnTo>
                    <a:pt x="57" y="58"/>
                  </a:lnTo>
                  <a:lnTo>
                    <a:pt x="36" y="54"/>
                  </a:lnTo>
                  <a:lnTo>
                    <a:pt x="37" y="50"/>
                  </a:lnTo>
                  <a:lnTo>
                    <a:pt x="37" y="47"/>
                  </a:lnTo>
                  <a:lnTo>
                    <a:pt x="51" y="44"/>
                  </a:lnTo>
                  <a:lnTo>
                    <a:pt x="66" y="41"/>
                  </a:lnTo>
                  <a:lnTo>
                    <a:pt x="53" y="41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43" y="34"/>
                  </a:lnTo>
                  <a:lnTo>
                    <a:pt x="46" y="34"/>
                  </a:lnTo>
                  <a:lnTo>
                    <a:pt x="51" y="35"/>
                  </a:lnTo>
                  <a:lnTo>
                    <a:pt x="56" y="35"/>
                  </a:lnTo>
                  <a:lnTo>
                    <a:pt x="61" y="37"/>
                  </a:lnTo>
                  <a:lnTo>
                    <a:pt x="67" y="35"/>
                  </a:lnTo>
                  <a:lnTo>
                    <a:pt x="57" y="33"/>
                  </a:lnTo>
                  <a:lnTo>
                    <a:pt x="47" y="31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53" y="23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43" y="23"/>
                  </a:lnTo>
                  <a:lnTo>
                    <a:pt x="30" y="28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0" y="34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1" y="21"/>
                  </a:lnTo>
                  <a:lnTo>
                    <a:pt x="14" y="18"/>
                  </a:lnTo>
                  <a:lnTo>
                    <a:pt x="26" y="14"/>
                  </a:lnTo>
                  <a:lnTo>
                    <a:pt x="36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4"/>
            <p:cNvSpPr>
              <a:spLocks noChangeArrowheads="1"/>
            </p:cNvSpPr>
            <p:nvPr/>
          </p:nvSpPr>
          <p:spPr bwMode="auto">
            <a:xfrm>
              <a:off x="764" y="86"/>
              <a:ext cx="51" cy="30"/>
            </a:xfrm>
            <a:custGeom>
              <a:avLst/>
              <a:gdLst>
                <a:gd name="T0" fmla="*/ 23 w 51"/>
                <a:gd name="T1" fmla="*/ 0 h 30"/>
                <a:gd name="T2" fmla="*/ 37 w 51"/>
                <a:gd name="T3" fmla="*/ 0 h 30"/>
                <a:gd name="T4" fmla="*/ 51 w 51"/>
                <a:gd name="T5" fmla="*/ 0 h 30"/>
                <a:gd name="T6" fmla="*/ 44 w 51"/>
                <a:gd name="T7" fmla="*/ 8 h 30"/>
                <a:gd name="T8" fmla="*/ 37 w 51"/>
                <a:gd name="T9" fmla="*/ 14 h 30"/>
                <a:gd name="T10" fmla="*/ 40 w 51"/>
                <a:gd name="T11" fmla="*/ 17 h 30"/>
                <a:gd name="T12" fmla="*/ 40 w 51"/>
                <a:gd name="T13" fmla="*/ 20 h 30"/>
                <a:gd name="T14" fmla="*/ 37 w 51"/>
                <a:gd name="T15" fmla="*/ 23 h 30"/>
                <a:gd name="T16" fmla="*/ 34 w 51"/>
                <a:gd name="T17" fmla="*/ 26 h 30"/>
                <a:gd name="T18" fmla="*/ 26 w 51"/>
                <a:gd name="T19" fmla="*/ 24 h 30"/>
                <a:gd name="T20" fmla="*/ 20 w 51"/>
                <a:gd name="T21" fmla="*/ 26 h 30"/>
                <a:gd name="T22" fmla="*/ 13 w 51"/>
                <a:gd name="T23" fmla="*/ 27 h 30"/>
                <a:gd name="T24" fmla="*/ 7 w 51"/>
                <a:gd name="T25" fmla="*/ 30 h 30"/>
                <a:gd name="T26" fmla="*/ 7 w 51"/>
                <a:gd name="T27" fmla="*/ 23 h 30"/>
                <a:gd name="T28" fmla="*/ 6 w 51"/>
                <a:gd name="T29" fmla="*/ 18 h 30"/>
                <a:gd name="T30" fmla="*/ 3 w 51"/>
                <a:gd name="T31" fmla="*/ 16 h 30"/>
                <a:gd name="T32" fmla="*/ 0 w 51"/>
                <a:gd name="T33" fmla="*/ 10 h 30"/>
                <a:gd name="T34" fmla="*/ 7 w 51"/>
                <a:gd name="T35" fmla="*/ 13 h 30"/>
                <a:gd name="T36" fmla="*/ 14 w 51"/>
                <a:gd name="T37" fmla="*/ 14 h 30"/>
                <a:gd name="T38" fmla="*/ 19 w 51"/>
                <a:gd name="T39" fmla="*/ 7 h 30"/>
                <a:gd name="T40" fmla="*/ 23 w 51"/>
                <a:gd name="T41" fmla="*/ 0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30"/>
                <a:gd name="T65" fmla="*/ 51 w 51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30">
                  <a:moveTo>
                    <a:pt x="23" y="0"/>
                  </a:moveTo>
                  <a:lnTo>
                    <a:pt x="37" y="0"/>
                  </a:lnTo>
                  <a:lnTo>
                    <a:pt x="51" y="0"/>
                  </a:lnTo>
                  <a:lnTo>
                    <a:pt x="44" y="8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37" y="23"/>
                  </a:lnTo>
                  <a:lnTo>
                    <a:pt x="34" y="26"/>
                  </a:lnTo>
                  <a:lnTo>
                    <a:pt x="26" y="24"/>
                  </a:lnTo>
                  <a:lnTo>
                    <a:pt x="20" y="26"/>
                  </a:lnTo>
                  <a:lnTo>
                    <a:pt x="13" y="27"/>
                  </a:lnTo>
                  <a:lnTo>
                    <a:pt x="7" y="30"/>
                  </a:lnTo>
                  <a:lnTo>
                    <a:pt x="7" y="23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4" y="14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5"/>
            <p:cNvSpPr>
              <a:spLocks noChangeArrowheads="1"/>
            </p:cNvSpPr>
            <p:nvPr/>
          </p:nvSpPr>
          <p:spPr bwMode="auto">
            <a:xfrm>
              <a:off x="818" y="86"/>
              <a:ext cx="37" cy="23"/>
            </a:xfrm>
            <a:custGeom>
              <a:avLst/>
              <a:gdLst>
                <a:gd name="T0" fmla="*/ 13 w 37"/>
                <a:gd name="T1" fmla="*/ 0 h 23"/>
                <a:gd name="T2" fmla="*/ 25 w 37"/>
                <a:gd name="T3" fmla="*/ 0 h 23"/>
                <a:gd name="T4" fmla="*/ 36 w 37"/>
                <a:gd name="T5" fmla="*/ 0 h 23"/>
                <a:gd name="T6" fmla="*/ 36 w 37"/>
                <a:gd name="T7" fmla="*/ 1 h 23"/>
                <a:gd name="T8" fmla="*/ 36 w 37"/>
                <a:gd name="T9" fmla="*/ 3 h 23"/>
                <a:gd name="T10" fmla="*/ 36 w 37"/>
                <a:gd name="T11" fmla="*/ 6 h 23"/>
                <a:gd name="T12" fmla="*/ 37 w 37"/>
                <a:gd name="T13" fmla="*/ 8 h 23"/>
                <a:gd name="T14" fmla="*/ 36 w 37"/>
                <a:gd name="T15" fmla="*/ 10 h 23"/>
                <a:gd name="T16" fmla="*/ 36 w 37"/>
                <a:gd name="T17" fmla="*/ 10 h 23"/>
                <a:gd name="T18" fmla="*/ 25 w 37"/>
                <a:gd name="T19" fmla="*/ 11 h 23"/>
                <a:gd name="T20" fmla="*/ 16 w 37"/>
                <a:gd name="T21" fmla="*/ 13 h 23"/>
                <a:gd name="T22" fmla="*/ 9 w 37"/>
                <a:gd name="T23" fmla="*/ 17 h 23"/>
                <a:gd name="T24" fmla="*/ 3 w 37"/>
                <a:gd name="T25" fmla="*/ 23 h 23"/>
                <a:gd name="T26" fmla="*/ 2 w 37"/>
                <a:gd name="T27" fmla="*/ 21 h 23"/>
                <a:gd name="T28" fmla="*/ 0 w 37"/>
                <a:gd name="T29" fmla="*/ 21 h 23"/>
                <a:gd name="T30" fmla="*/ 0 w 37"/>
                <a:gd name="T31" fmla="*/ 20 h 23"/>
                <a:gd name="T32" fmla="*/ 0 w 37"/>
                <a:gd name="T33" fmla="*/ 18 h 23"/>
                <a:gd name="T34" fmla="*/ 2 w 37"/>
                <a:gd name="T35" fmla="*/ 13 h 23"/>
                <a:gd name="T36" fmla="*/ 5 w 37"/>
                <a:gd name="T37" fmla="*/ 7 h 23"/>
                <a:gd name="T38" fmla="*/ 9 w 37"/>
                <a:gd name="T39" fmla="*/ 4 h 23"/>
                <a:gd name="T40" fmla="*/ 13 w 37"/>
                <a:gd name="T41" fmla="*/ 0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23"/>
                <a:gd name="T65" fmla="*/ 37 w 37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23">
                  <a:moveTo>
                    <a:pt x="13" y="0"/>
                  </a:moveTo>
                  <a:lnTo>
                    <a:pt x="2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9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6"/>
            <p:cNvSpPr>
              <a:spLocks noChangeArrowheads="1"/>
            </p:cNvSpPr>
            <p:nvPr/>
          </p:nvSpPr>
          <p:spPr bwMode="auto">
            <a:xfrm>
              <a:off x="12" y="86"/>
              <a:ext cx="1120" cy="1599"/>
            </a:xfrm>
            <a:custGeom>
              <a:avLst/>
              <a:gdLst>
                <a:gd name="T0" fmla="*/ 1020 w 1120"/>
                <a:gd name="T1" fmla="*/ 74 h 1599"/>
                <a:gd name="T2" fmla="*/ 972 w 1120"/>
                <a:gd name="T3" fmla="*/ 117 h 1599"/>
                <a:gd name="T4" fmla="*/ 909 w 1120"/>
                <a:gd name="T5" fmla="*/ 103 h 1599"/>
                <a:gd name="T6" fmla="*/ 950 w 1120"/>
                <a:gd name="T7" fmla="*/ 75 h 1599"/>
                <a:gd name="T8" fmla="*/ 866 w 1120"/>
                <a:gd name="T9" fmla="*/ 71 h 1599"/>
                <a:gd name="T10" fmla="*/ 782 w 1120"/>
                <a:gd name="T11" fmla="*/ 88 h 1599"/>
                <a:gd name="T12" fmla="*/ 738 w 1120"/>
                <a:gd name="T13" fmla="*/ 108 h 1599"/>
                <a:gd name="T14" fmla="*/ 682 w 1120"/>
                <a:gd name="T15" fmla="*/ 184 h 1599"/>
                <a:gd name="T16" fmla="*/ 761 w 1120"/>
                <a:gd name="T17" fmla="*/ 257 h 1599"/>
                <a:gd name="T18" fmla="*/ 859 w 1120"/>
                <a:gd name="T19" fmla="*/ 124 h 1599"/>
                <a:gd name="T20" fmla="*/ 943 w 1120"/>
                <a:gd name="T21" fmla="*/ 163 h 1599"/>
                <a:gd name="T22" fmla="*/ 1000 w 1120"/>
                <a:gd name="T23" fmla="*/ 234 h 1599"/>
                <a:gd name="T24" fmla="*/ 852 w 1120"/>
                <a:gd name="T25" fmla="*/ 287 h 1599"/>
                <a:gd name="T26" fmla="*/ 886 w 1120"/>
                <a:gd name="T27" fmla="*/ 294 h 1599"/>
                <a:gd name="T28" fmla="*/ 918 w 1120"/>
                <a:gd name="T29" fmla="*/ 327 h 1599"/>
                <a:gd name="T30" fmla="*/ 883 w 1120"/>
                <a:gd name="T31" fmla="*/ 328 h 1599"/>
                <a:gd name="T32" fmla="*/ 728 w 1120"/>
                <a:gd name="T33" fmla="*/ 425 h 1599"/>
                <a:gd name="T34" fmla="*/ 645 w 1120"/>
                <a:gd name="T35" fmla="*/ 574 h 1599"/>
                <a:gd name="T36" fmla="*/ 512 w 1120"/>
                <a:gd name="T37" fmla="*/ 528 h 1599"/>
                <a:gd name="T38" fmla="*/ 455 w 1120"/>
                <a:gd name="T39" fmla="*/ 662 h 1599"/>
                <a:gd name="T40" fmla="*/ 565 w 1120"/>
                <a:gd name="T41" fmla="*/ 639 h 1599"/>
                <a:gd name="T42" fmla="*/ 588 w 1120"/>
                <a:gd name="T43" fmla="*/ 734 h 1599"/>
                <a:gd name="T44" fmla="*/ 668 w 1120"/>
                <a:gd name="T45" fmla="*/ 776 h 1599"/>
                <a:gd name="T46" fmla="*/ 746 w 1120"/>
                <a:gd name="T47" fmla="*/ 762 h 1599"/>
                <a:gd name="T48" fmla="*/ 868 w 1120"/>
                <a:gd name="T49" fmla="*/ 826 h 1599"/>
                <a:gd name="T50" fmla="*/ 952 w 1120"/>
                <a:gd name="T51" fmla="*/ 928 h 1599"/>
                <a:gd name="T52" fmla="*/ 1073 w 1120"/>
                <a:gd name="T53" fmla="*/ 951 h 1599"/>
                <a:gd name="T54" fmla="*/ 1077 w 1120"/>
                <a:gd name="T55" fmla="*/ 1105 h 1599"/>
                <a:gd name="T56" fmla="*/ 996 w 1120"/>
                <a:gd name="T57" fmla="*/ 1223 h 1599"/>
                <a:gd name="T58" fmla="*/ 925 w 1120"/>
                <a:gd name="T59" fmla="*/ 1379 h 1599"/>
                <a:gd name="T60" fmla="*/ 859 w 1120"/>
                <a:gd name="T61" fmla="*/ 1436 h 1599"/>
                <a:gd name="T62" fmla="*/ 859 w 1120"/>
                <a:gd name="T63" fmla="*/ 1543 h 1599"/>
                <a:gd name="T64" fmla="*/ 792 w 1120"/>
                <a:gd name="T65" fmla="*/ 1526 h 1599"/>
                <a:gd name="T66" fmla="*/ 786 w 1120"/>
                <a:gd name="T67" fmla="*/ 1468 h 1599"/>
                <a:gd name="T68" fmla="*/ 751 w 1120"/>
                <a:gd name="T69" fmla="*/ 1358 h 1599"/>
                <a:gd name="T70" fmla="*/ 668 w 1120"/>
                <a:gd name="T71" fmla="*/ 1086 h 1599"/>
                <a:gd name="T72" fmla="*/ 601 w 1120"/>
                <a:gd name="T73" fmla="*/ 929 h 1599"/>
                <a:gd name="T74" fmla="*/ 635 w 1120"/>
                <a:gd name="T75" fmla="*/ 795 h 1599"/>
                <a:gd name="T76" fmla="*/ 551 w 1120"/>
                <a:gd name="T77" fmla="*/ 752 h 1599"/>
                <a:gd name="T78" fmla="*/ 454 w 1120"/>
                <a:gd name="T79" fmla="*/ 702 h 1599"/>
                <a:gd name="T80" fmla="*/ 325 w 1120"/>
                <a:gd name="T81" fmla="*/ 562 h 1599"/>
                <a:gd name="T82" fmla="*/ 317 w 1120"/>
                <a:gd name="T83" fmla="*/ 611 h 1599"/>
                <a:gd name="T84" fmla="*/ 244 w 1120"/>
                <a:gd name="T85" fmla="*/ 462 h 1599"/>
                <a:gd name="T86" fmla="*/ 307 w 1120"/>
                <a:gd name="T87" fmla="*/ 292 h 1599"/>
                <a:gd name="T88" fmla="*/ 328 w 1120"/>
                <a:gd name="T89" fmla="*/ 281 h 1599"/>
                <a:gd name="T90" fmla="*/ 317 w 1120"/>
                <a:gd name="T91" fmla="*/ 174 h 1599"/>
                <a:gd name="T92" fmla="*/ 225 w 1120"/>
                <a:gd name="T93" fmla="*/ 140 h 1599"/>
                <a:gd name="T94" fmla="*/ 124 w 1120"/>
                <a:gd name="T95" fmla="*/ 177 h 1599"/>
                <a:gd name="T96" fmla="*/ 65 w 1120"/>
                <a:gd name="T97" fmla="*/ 191 h 1599"/>
                <a:gd name="T98" fmla="*/ 71 w 1120"/>
                <a:gd name="T99" fmla="*/ 138 h 1599"/>
                <a:gd name="T100" fmla="*/ 121 w 1120"/>
                <a:gd name="T101" fmla="*/ 97 h 1599"/>
                <a:gd name="T102" fmla="*/ 177 w 1120"/>
                <a:gd name="T103" fmla="*/ 55 h 1599"/>
                <a:gd name="T104" fmla="*/ 469 w 1120"/>
                <a:gd name="T105" fmla="*/ 50 h 1599"/>
                <a:gd name="T106" fmla="*/ 591 w 1120"/>
                <a:gd name="T107" fmla="*/ 54 h 1599"/>
                <a:gd name="T108" fmla="*/ 666 w 1120"/>
                <a:gd name="T109" fmla="*/ 57 h 1599"/>
                <a:gd name="T110" fmla="*/ 743 w 1120"/>
                <a:gd name="T111" fmla="*/ 55 h 1599"/>
                <a:gd name="T112" fmla="*/ 793 w 1120"/>
                <a:gd name="T113" fmla="*/ 26 h 1599"/>
                <a:gd name="T114" fmla="*/ 812 w 1120"/>
                <a:gd name="T115" fmla="*/ 71 h 1599"/>
                <a:gd name="T116" fmla="*/ 863 w 1120"/>
                <a:gd name="T117" fmla="*/ 7 h 1599"/>
                <a:gd name="T118" fmla="*/ 910 w 1120"/>
                <a:gd name="T119" fmla="*/ 6 h 1599"/>
                <a:gd name="T120" fmla="*/ 928 w 1120"/>
                <a:gd name="T121" fmla="*/ 10 h 15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0"/>
                <a:gd name="T184" fmla="*/ 0 h 1599"/>
                <a:gd name="T185" fmla="*/ 1120 w 1120"/>
                <a:gd name="T186" fmla="*/ 1599 h 15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0" h="1599">
                  <a:moveTo>
                    <a:pt x="928" y="0"/>
                  </a:moveTo>
                  <a:lnTo>
                    <a:pt x="940" y="1"/>
                  </a:lnTo>
                  <a:lnTo>
                    <a:pt x="953" y="3"/>
                  </a:lnTo>
                  <a:lnTo>
                    <a:pt x="958" y="14"/>
                  </a:lnTo>
                  <a:lnTo>
                    <a:pt x="962" y="27"/>
                  </a:lnTo>
                  <a:lnTo>
                    <a:pt x="969" y="26"/>
                  </a:lnTo>
                  <a:lnTo>
                    <a:pt x="976" y="26"/>
                  </a:lnTo>
                  <a:lnTo>
                    <a:pt x="978" y="30"/>
                  </a:lnTo>
                  <a:lnTo>
                    <a:pt x="978" y="34"/>
                  </a:lnTo>
                  <a:lnTo>
                    <a:pt x="982" y="34"/>
                  </a:lnTo>
                  <a:lnTo>
                    <a:pt x="985" y="34"/>
                  </a:lnTo>
                  <a:lnTo>
                    <a:pt x="985" y="43"/>
                  </a:lnTo>
                  <a:lnTo>
                    <a:pt x="985" y="50"/>
                  </a:lnTo>
                  <a:lnTo>
                    <a:pt x="988" y="55"/>
                  </a:lnTo>
                  <a:lnTo>
                    <a:pt x="990" y="63"/>
                  </a:lnTo>
                  <a:lnTo>
                    <a:pt x="1000" y="65"/>
                  </a:lnTo>
                  <a:lnTo>
                    <a:pt x="1012" y="70"/>
                  </a:lnTo>
                  <a:lnTo>
                    <a:pt x="1020" y="74"/>
                  </a:lnTo>
                  <a:lnTo>
                    <a:pt x="1026" y="81"/>
                  </a:lnTo>
                  <a:lnTo>
                    <a:pt x="1018" y="83"/>
                  </a:lnTo>
                  <a:lnTo>
                    <a:pt x="1010" y="85"/>
                  </a:lnTo>
                  <a:lnTo>
                    <a:pt x="1005" y="90"/>
                  </a:lnTo>
                  <a:lnTo>
                    <a:pt x="999" y="95"/>
                  </a:lnTo>
                  <a:lnTo>
                    <a:pt x="996" y="95"/>
                  </a:lnTo>
                  <a:lnTo>
                    <a:pt x="993" y="95"/>
                  </a:lnTo>
                  <a:lnTo>
                    <a:pt x="993" y="93"/>
                  </a:lnTo>
                  <a:lnTo>
                    <a:pt x="990" y="88"/>
                  </a:lnTo>
                  <a:lnTo>
                    <a:pt x="988" y="85"/>
                  </a:lnTo>
                  <a:lnTo>
                    <a:pt x="983" y="83"/>
                  </a:lnTo>
                  <a:lnTo>
                    <a:pt x="980" y="81"/>
                  </a:lnTo>
                  <a:lnTo>
                    <a:pt x="976" y="80"/>
                  </a:lnTo>
                  <a:lnTo>
                    <a:pt x="973" y="81"/>
                  </a:lnTo>
                  <a:lnTo>
                    <a:pt x="970" y="85"/>
                  </a:lnTo>
                  <a:lnTo>
                    <a:pt x="973" y="98"/>
                  </a:lnTo>
                  <a:lnTo>
                    <a:pt x="978" y="114"/>
                  </a:lnTo>
                  <a:lnTo>
                    <a:pt x="972" y="117"/>
                  </a:lnTo>
                  <a:lnTo>
                    <a:pt x="965" y="120"/>
                  </a:lnTo>
                  <a:lnTo>
                    <a:pt x="959" y="115"/>
                  </a:lnTo>
                  <a:lnTo>
                    <a:pt x="953" y="110"/>
                  </a:lnTo>
                  <a:lnTo>
                    <a:pt x="952" y="110"/>
                  </a:lnTo>
                  <a:lnTo>
                    <a:pt x="950" y="110"/>
                  </a:lnTo>
                  <a:lnTo>
                    <a:pt x="949" y="113"/>
                  </a:lnTo>
                  <a:lnTo>
                    <a:pt x="948" y="114"/>
                  </a:lnTo>
                  <a:lnTo>
                    <a:pt x="953" y="120"/>
                  </a:lnTo>
                  <a:lnTo>
                    <a:pt x="959" y="124"/>
                  </a:lnTo>
                  <a:lnTo>
                    <a:pt x="959" y="128"/>
                  </a:lnTo>
                  <a:lnTo>
                    <a:pt x="959" y="131"/>
                  </a:lnTo>
                  <a:lnTo>
                    <a:pt x="956" y="131"/>
                  </a:lnTo>
                  <a:lnTo>
                    <a:pt x="953" y="131"/>
                  </a:lnTo>
                  <a:lnTo>
                    <a:pt x="938" y="125"/>
                  </a:lnTo>
                  <a:lnTo>
                    <a:pt x="923" y="118"/>
                  </a:lnTo>
                  <a:lnTo>
                    <a:pt x="918" y="114"/>
                  </a:lnTo>
                  <a:lnTo>
                    <a:pt x="912" y="108"/>
                  </a:lnTo>
                  <a:lnTo>
                    <a:pt x="909" y="103"/>
                  </a:lnTo>
                  <a:lnTo>
                    <a:pt x="906" y="95"/>
                  </a:lnTo>
                  <a:lnTo>
                    <a:pt x="915" y="90"/>
                  </a:lnTo>
                  <a:lnTo>
                    <a:pt x="920" y="85"/>
                  </a:lnTo>
                  <a:lnTo>
                    <a:pt x="925" y="83"/>
                  </a:lnTo>
                  <a:lnTo>
                    <a:pt x="929" y="81"/>
                  </a:lnTo>
                  <a:lnTo>
                    <a:pt x="935" y="80"/>
                  </a:lnTo>
                  <a:lnTo>
                    <a:pt x="943" y="80"/>
                  </a:lnTo>
                  <a:lnTo>
                    <a:pt x="945" y="81"/>
                  </a:lnTo>
                  <a:lnTo>
                    <a:pt x="946" y="84"/>
                  </a:lnTo>
                  <a:lnTo>
                    <a:pt x="948" y="84"/>
                  </a:lnTo>
                  <a:lnTo>
                    <a:pt x="950" y="85"/>
                  </a:lnTo>
                  <a:lnTo>
                    <a:pt x="955" y="84"/>
                  </a:lnTo>
                  <a:lnTo>
                    <a:pt x="960" y="83"/>
                  </a:lnTo>
                  <a:lnTo>
                    <a:pt x="960" y="81"/>
                  </a:lnTo>
                  <a:lnTo>
                    <a:pt x="959" y="78"/>
                  </a:lnTo>
                  <a:lnTo>
                    <a:pt x="956" y="77"/>
                  </a:lnTo>
                  <a:lnTo>
                    <a:pt x="950" y="75"/>
                  </a:lnTo>
                  <a:lnTo>
                    <a:pt x="945" y="75"/>
                  </a:lnTo>
                  <a:lnTo>
                    <a:pt x="945" y="68"/>
                  </a:lnTo>
                  <a:lnTo>
                    <a:pt x="946" y="61"/>
                  </a:lnTo>
                  <a:lnTo>
                    <a:pt x="940" y="60"/>
                  </a:lnTo>
                  <a:lnTo>
                    <a:pt x="938" y="57"/>
                  </a:lnTo>
                  <a:lnTo>
                    <a:pt x="933" y="54"/>
                  </a:lnTo>
                  <a:lnTo>
                    <a:pt x="930" y="50"/>
                  </a:lnTo>
                  <a:lnTo>
                    <a:pt x="925" y="43"/>
                  </a:lnTo>
                  <a:lnTo>
                    <a:pt x="918" y="35"/>
                  </a:lnTo>
                  <a:lnTo>
                    <a:pt x="900" y="40"/>
                  </a:lnTo>
                  <a:lnTo>
                    <a:pt x="879" y="43"/>
                  </a:lnTo>
                  <a:lnTo>
                    <a:pt x="879" y="48"/>
                  </a:lnTo>
                  <a:lnTo>
                    <a:pt x="879" y="53"/>
                  </a:lnTo>
                  <a:lnTo>
                    <a:pt x="873" y="57"/>
                  </a:lnTo>
                  <a:lnTo>
                    <a:pt x="868" y="61"/>
                  </a:lnTo>
                  <a:lnTo>
                    <a:pt x="868" y="65"/>
                  </a:lnTo>
                  <a:lnTo>
                    <a:pt x="868" y="68"/>
                  </a:lnTo>
                  <a:lnTo>
                    <a:pt x="866" y="71"/>
                  </a:lnTo>
                  <a:lnTo>
                    <a:pt x="863" y="75"/>
                  </a:lnTo>
                  <a:lnTo>
                    <a:pt x="852" y="75"/>
                  </a:lnTo>
                  <a:lnTo>
                    <a:pt x="840" y="77"/>
                  </a:lnTo>
                  <a:lnTo>
                    <a:pt x="840" y="80"/>
                  </a:lnTo>
                  <a:lnTo>
                    <a:pt x="842" y="83"/>
                  </a:lnTo>
                  <a:lnTo>
                    <a:pt x="835" y="81"/>
                  </a:lnTo>
                  <a:lnTo>
                    <a:pt x="829" y="83"/>
                  </a:lnTo>
                  <a:lnTo>
                    <a:pt x="825" y="83"/>
                  </a:lnTo>
                  <a:lnTo>
                    <a:pt x="819" y="84"/>
                  </a:lnTo>
                  <a:lnTo>
                    <a:pt x="809" y="88"/>
                  </a:lnTo>
                  <a:lnTo>
                    <a:pt x="798" y="91"/>
                  </a:lnTo>
                  <a:lnTo>
                    <a:pt x="793" y="88"/>
                  </a:lnTo>
                  <a:lnTo>
                    <a:pt x="791" y="85"/>
                  </a:lnTo>
                  <a:lnTo>
                    <a:pt x="786" y="84"/>
                  </a:lnTo>
                  <a:lnTo>
                    <a:pt x="779" y="83"/>
                  </a:lnTo>
                  <a:lnTo>
                    <a:pt x="778" y="85"/>
                  </a:lnTo>
                  <a:lnTo>
                    <a:pt x="776" y="88"/>
                  </a:lnTo>
                  <a:lnTo>
                    <a:pt x="782" y="88"/>
                  </a:lnTo>
                  <a:lnTo>
                    <a:pt x="785" y="90"/>
                  </a:lnTo>
                  <a:lnTo>
                    <a:pt x="788" y="93"/>
                  </a:lnTo>
                  <a:lnTo>
                    <a:pt x="791" y="95"/>
                  </a:lnTo>
                  <a:lnTo>
                    <a:pt x="789" y="101"/>
                  </a:lnTo>
                  <a:lnTo>
                    <a:pt x="789" y="105"/>
                  </a:lnTo>
                  <a:lnTo>
                    <a:pt x="775" y="107"/>
                  </a:lnTo>
                  <a:lnTo>
                    <a:pt x="761" y="107"/>
                  </a:lnTo>
                  <a:lnTo>
                    <a:pt x="761" y="111"/>
                  </a:lnTo>
                  <a:lnTo>
                    <a:pt x="761" y="113"/>
                  </a:lnTo>
                  <a:lnTo>
                    <a:pt x="759" y="113"/>
                  </a:lnTo>
                  <a:lnTo>
                    <a:pt x="755" y="113"/>
                  </a:lnTo>
                  <a:lnTo>
                    <a:pt x="751" y="110"/>
                  </a:lnTo>
                  <a:lnTo>
                    <a:pt x="746" y="108"/>
                  </a:lnTo>
                  <a:lnTo>
                    <a:pt x="742" y="107"/>
                  </a:lnTo>
                  <a:lnTo>
                    <a:pt x="736" y="105"/>
                  </a:lnTo>
                  <a:lnTo>
                    <a:pt x="736" y="107"/>
                  </a:lnTo>
                  <a:lnTo>
                    <a:pt x="738" y="108"/>
                  </a:lnTo>
                  <a:lnTo>
                    <a:pt x="739" y="108"/>
                  </a:lnTo>
                  <a:lnTo>
                    <a:pt x="745" y="113"/>
                  </a:lnTo>
                  <a:lnTo>
                    <a:pt x="752" y="117"/>
                  </a:lnTo>
                  <a:lnTo>
                    <a:pt x="741" y="120"/>
                  </a:lnTo>
                  <a:lnTo>
                    <a:pt x="731" y="123"/>
                  </a:lnTo>
                  <a:lnTo>
                    <a:pt x="721" y="127"/>
                  </a:lnTo>
                  <a:lnTo>
                    <a:pt x="712" y="133"/>
                  </a:lnTo>
                  <a:lnTo>
                    <a:pt x="696" y="143"/>
                  </a:lnTo>
                  <a:lnTo>
                    <a:pt x="679" y="153"/>
                  </a:lnTo>
                  <a:lnTo>
                    <a:pt x="679" y="160"/>
                  </a:lnTo>
                  <a:lnTo>
                    <a:pt x="681" y="167"/>
                  </a:lnTo>
                  <a:lnTo>
                    <a:pt x="685" y="170"/>
                  </a:lnTo>
                  <a:lnTo>
                    <a:pt x="691" y="173"/>
                  </a:lnTo>
                  <a:lnTo>
                    <a:pt x="691" y="175"/>
                  </a:lnTo>
                  <a:lnTo>
                    <a:pt x="691" y="180"/>
                  </a:lnTo>
                  <a:lnTo>
                    <a:pt x="686" y="181"/>
                  </a:lnTo>
                  <a:lnTo>
                    <a:pt x="682" y="184"/>
                  </a:lnTo>
                  <a:lnTo>
                    <a:pt x="682" y="185"/>
                  </a:lnTo>
                  <a:lnTo>
                    <a:pt x="693" y="185"/>
                  </a:lnTo>
                  <a:lnTo>
                    <a:pt x="703" y="187"/>
                  </a:lnTo>
                  <a:lnTo>
                    <a:pt x="711" y="190"/>
                  </a:lnTo>
                  <a:lnTo>
                    <a:pt x="715" y="193"/>
                  </a:lnTo>
                  <a:lnTo>
                    <a:pt x="723" y="201"/>
                  </a:lnTo>
                  <a:lnTo>
                    <a:pt x="735" y="210"/>
                  </a:lnTo>
                  <a:lnTo>
                    <a:pt x="746" y="210"/>
                  </a:lnTo>
                  <a:lnTo>
                    <a:pt x="755" y="213"/>
                  </a:lnTo>
                  <a:lnTo>
                    <a:pt x="756" y="218"/>
                  </a:lnTo>
                  <a:lnTo>
                    <a:pt x="755" y="224"/>
                  </a:lnTo>
                  <a:lnTo>
                    <a:pt x="753" y="228"/>
                  </a:lnTo>
                  <a:lnTo>
                    <a:pt x="752" y="234"/>
                  </a:lnTo>
                  <a:lnTo>
                    <a:pt x="751" y="240"/>
                  </a:lnTo>
                  <a:lnTo>
                    <a:pt x="749" y="245"/>
                  </a:lnTo>
                  <a:lnTo>
                    <a:pt x="749" y="251"/>
                  </a:lnTo>
                  <a:lnTo>
                    <a:pt x="752" y="258"/>
                  </a:lnTo>
                  <a:lnTo>
                    <a:pt x="761" y="257"/>
                  </a:lnTo>
                  <a:lnTo>
                    <a:pt x="768" y="257"/>
                  </a:lnTo>
                  <a:lnTo>
                    <a:pt x="775" y="247"/>
                  </a:lnTo>
                  <a:lnTo>
                    <a:pt x="781" y="235"/>
                  </a:lnTo>
                  <a:lnTo>
                    <a:pt x="786" y="223"/>
                  </a:lnTo>
                  <a:lnTo>
                    <a:pt x="791" y="211"/>
                  </a:lnTo>
                  <a:lnTo>
                    <a:pt x="802" y="210"/>
                  </a:lnTo>
                  <a:lnTo>
                    <a:pt x="811" y="205"/>
                  </a:lnTo>
                  <a:lnTo>
                    <a:pt x="819" y="201"/>
                  </a:lnTo>
                  <a:lnTo>
                    <a:pt x="828" y="197"/>
                  </a:lnTo>
                  <a:lnTo>
                    <a:pt x="828" y="181"/>
                  </a:lnTo>
                  <a:lnTo>
                    <a:pt x="828" y="164"/>
                  </a:lnTo>
                  <a:lnTo>
                    <a:pt x="835" y="160"/>
                  </a:lnTo>
                  <a:lnTo>
                    <a:pt x="839" y="154"/>
                  </a:lnTo>
                  <a:lnTo>
                    <a:pt x="842" y="147"/>
                  </a:lnTo>
                  <a:lnTo>
                    <a:pt x="846" y="141"/>
                  </a:lnTo>
                  <a:lnTo>
                    <a:pt x="849" y="134"/>
                  </a:lnTo>
                  <a:lnTo>
                    <a:pt x="853" y="128"/>
                  </a:lnTo>
                  <a:lnTo>
                    <a:pt x="859" y="124"/>
                  </a:lnTo>
                  <a:lnTo>
                    <a:pt x="866" y="121"/>
                  </a:lnTo>
                  <a:lnTo>
                    <a:pt x="870" y="124"/>
                  </a:lnTo>
                  <a:lnTo>
                    <a:pt x="873" y="125"/>
                  </a:lnTo>
                  <a:lnTo>
                    <a:pt x="876" y="127"/>
                  </a:lnTo>
                  <a:lnTo>
                    <a:pt x="879" y="125"/>
                  </a:lnTo>
                  <a:lnTo>
                    <a:pt x="886" y="124"/>
                  </a:lnTo>
                  <a:lnTo>
                    <a:pt x="895" y="121"/>
                  </a:lnTo>
                  <a:lnTo>
                    <a:pt x="898" y="128"/>
                  </a:lnTo>
                  <a:lnTo>
                    <a:pt x="902" y="134"/>
                  </a:lnTo>
                  <a:lnTo>
                    <a:pt x="909" y="138"/>
                  </a:lnTo>
                  <a:lnTo>
                    <a:pt x="915" y="143"/>
                  </a:lnTo>
                  <a:lnTo>
                    <a:pt x="910" y="154"/>
                  </a:lnTo>
                  <a:lnTo>
                    <a:pt x="908" y="165"/>
                  </a:lnTo>
                  <a:lnTo>
                    <a:pt x="913" y="171"/>
                  </a:lnTo>
                  <a:lnTo>
                    <a:pt x="919" y="174"/>
                  </a:lnTo>
                  <a:lnTo>
                    <a:pt x="926" y="173"/>
                  </a:lnTo>
                  <a:lnTo>
                    <a:pt x="932" y="171"/>
                  </a:lnTo>
                  <a:lnTo>
                    <a:pt x="943" y="163"/>
                  </a:lnTo>
                  <a:lnTo>
                    <a:pt x="955" y="153"/>
                  </a:lnTo>
                  <a:lnTo>
                    <a:pt x="958" y="154"/>
                  </a:lnTo>
                  <a:lnTo>
                    <a:pt x="960" y="157"/>
                  </a:lnTo>
                  <a:lnTo>
                    <a:pt x="965" y="171"/>
                  </a:lnTo>
                  <a:lnTo>
                    <a:pt x="968" y="187"/>
                  </a:lnTo>
                  <a:lnTo>
                    <a:pt x="963" y="190"/>
                  </a:lnTo>
                  <a:lnTo>
                    <a:pt x="959" y="193"/>
                  </a:lnTo>
                  <a:lnTo>
                    <a:pt x="962" y="197"/>
                  </a:lnTo>
                  <a:lnTo>
                    <a:pt x="965" y="200"/>
                  </a:lnTo>
                  <a:lnTo>
                    <a:pt x="966" y="204"/>
                  </a:lnTo>
                  <a:lnTo>
                    <a:pt x="966" y="210"/>
                  </a:lnTo>
                  <a:lnTo>
                    <a:pt x="976" y="211"/>
                  </a:lnTo>
                  <a:lnTo>
                    <a:pt x="985" y="211"/>
                  </a:lnTo>
                  <a:lnTo>
                    <a:pt x="988" y="220"/>
                  </a:lnTo>
                  <a:lnTo>
                    <a:pt x="989" y="228"/>
                  </a:lnTo>
                  <a:lnTo>
                    <a:pt x="996" y="228"/>
                  </a:lnTo>
                  <a:lnTo>
                    <a:pt x="1002" y="227"/>
                  </a:lnTo>
                  <a:lnTo>
                    <a:pt x="1000" y="234"/>
                  </a:lnTo>
                  <a:lnTo>
                    <a:pt x="1000" y="241"/>
                  </a:lnTo>
                  <a:lnTo>
                    <a:pt x="995" y="245"/>
                  </a:lnTo>
                  <a:lnTo>
                    <a:pt x="989" y="250"/>
                  </a:lnTo>
                  <a:lnTo>
                    <a:pt x="980" y="255"/>
                  </a:lnTo>
                  <a:lnTo>
                    <a:pt x="972" y="261"/>
                  </a:lnTo>
                  <a:lnTo>
                    <a:pt x="962" y="265"/>
                  </a:lnTo>
                  <a:lnTo>
                    <a:pt x="952" y="270"/>
                  </a:lnTo>
                  <a:lnTo>
                    <a:pt x="943" y="272"/>
                  </a:lnTo>
                  <a:lnTo>
                    <a:pt x="936" y="272"/>
                  </a:lnTo>
                  <a:lnTo>
                    <a:pt x="925" y="271"/>
                  </a:lnTo>
                  <a:lnTo>
                    <a:pt x="910" y="268"/>
                  </a:lnTo>
                  <a:lnTo>
                    <a:pt x="903" y="267"/>
                  </a:lnTo>
                  <a:lnTo>
                    <a:pt x="896" y="265"/>
                  </a:lnTo>
                  <a:lnTo>
                    <a:pt x="888" y="267"/>
                  </a:lnTo>
                  <a:lnTo>
                    <a:pt x="880" y="268"/>
                  </a:lnTo>
                  <a:lnTo>
                    <a:pt x="869" y="275"/>
                  </a:lnTo>
                  <a:lnTo>
                    <a:pt x="858" y="282"/>
                  </a:lnTo>
                  <a:lnTo>
                    <a:pt x="852" y="287"/>
                  </a:lnTo>
                  <a:lnTo>
                    <a:pt x="846" y="290"/>
                  </a:lnTo>
                  <a:lnTo>
                    <a:pt x="840" y="292"/>
                  </a:lnTo>
                  <a:lnTo>
                    <a:pt x="832" y="295"/>
                  </a:lnTo>
                  <a:lnTo>
                    <a:pt x="829" y="301"/>
                  </a:lnTo>
                  <a:lnTo>
                    <a:pt x="826" y="307"/>
                  </a:lnTo>
                  <a:lnTo>
                    <a:pt x="828" y="307"/>
                  </a:lnTo>
                  <a:lnTo>
                    <a:pt x="843" y="297"/>
                  </a:lnTo>
                  <a:lnTo>
                    <a:pt x="859" y="287"/>
                  </a:lnTo>
                  <a:lnTo>
                    <a:pt x="869" y="284"/>
                  </a:lnTo>
                  <a:lnTo>
                    <a:pt x="879" y="281"/>
                  </a:lnTo>
                  <a:lnTo>
                    <a:pt x="889" y="280"/>
                  </a:lnTo>
                  <a:lnTo>
                    <a:pt x="900" y="281"/>
                  </a:lnTo>
                  <a:lnTo>
                    <a:pt x="899" y="287"/>
                  </a:lnTo>
                  <a:lnTo>
                    <a:pt x="899" y="292"/>
                  </a:lnTo>
                  <a:lnTo>
                    <a:pt x="893" y="292"/>
                  </a:lnTo>
                  <a:lnTo>
                    <a:pt x="889" y="292"/>
                  </a:lnTo>
                  <a:lnTo>
                    <a:pt x="886" y="294"/>
                  </a:lnTo>
                  <a:lnTo>
                    <a:pt x="882" y="297"/>
                  </a:lnTo>
                  <a:lnTo>
                    <a:pt x="882" y="298"/>
                  </a:lnTo>
                  <a:lnTo>
                    <a:pt x="886" y="301"/>
                  </a:lnTo>
                  <a:lnTo>
                    <a:pt x="890" y="304"/>
                  </a:lnTo>
                  <a:lnTo>
                    <a:pt x="886" y="307"/>
                  </a:lnTo>
                  <a:lnTo>
                    <a:pt x="882" y="310"/>
                  </a:lnTo>
                  <a:lnTo>
                    <a:pt x="886" y="312"/>
                  </a:lnTo>
                  <a:lnTo>
                    <a:pt x="886" y="314"/>
                  </a:lnTo>
                  <a:lnTo>
                    <a:pt x="888" y="317"/>
                  </a:lnTo>
                  <a:lnTo>
                    <a:pt x="886" y="322"/>
                  </a:lnTo>
                  <a:lnTo>
                    <a:pt x="896" y="325"/>
                  </a:lnTo>
                  <a:lnTo>
                    <a:pt x="903" y="327"/>
                  </a:lnTo>
                  <a:lnTo>
                    <a:pt x="906" y="327"/>
                  </a:lnTo>
                  <a:lnTo>
                    <a:pt x="909" y="327"/>
                  </a:lnTo>
                  <a:lnTo>
                    <a:pt x="913" y="325"/>
                  </a:lnTo>
                  <a:lnTo>
                    <a:pt x="918" y="322"/>
                  </a:lnTo>
                  <a:lnTo>
                    <a:pt x="918" y="327"/>
                  </a:lnTo>
                  <a:lnTo>
                    <a:pt x="918" y="330"/>
                  </a:lnTo>
                  <a:lnTo>
                    <a:pt x="916" y="330"/>
                  </a:lnTo>
                  <a:lnTo>
                    <a:pt x="915" y="330"/>
                  </a:lnTo>
                  <a:lnTo>
                    <a:pt x="902" y="335"/>
                  </a:lnTo>
                  <a:lnTo>
                    <a:pt x="889" y="341"/>
                  </a:lnTo>
                  <a:lnTo>
                    <a:pt x="878" y="347"/>
                  </a:lnTo>
                  <a:lnTo>
                    <a:pt x="865" y="354"/>
                  </a:lnTo>
                  <a:lnTo>
                    <a:pt x="860" y="352"/>
                  </a:lnTo>
                  <a:lnTo>
                    <a:pt x="856" y="351"/>
                  </a:lnTo>
                  <a:lnTo>
                    <a:pt x="855" y="348"/>
                  </a:lnTo>
                  <a:lnTo>
                    <a:pt x="855" y="347"/>
                  </a:lnTo>
                  <a:lnTo>
                    <a:pt x="855" y="344"/>
                  </a:lnTo>
                  <a:lnTo>
                    <a:pt x="856" y="342"/>
                  </a:lnTo>
                  <a:lnTo>
                    <a:pt x="869" y="337"/>
                  </a:lnTo>
                  <a:lnTo>
                    <a:pt x="882" y="332"/>
                  </a:lnTo>
                  <a:lnTo>
                    <a:pt x="883" y="331"/>
                  </a:lnTo>
                  <a:lnTo>
                    <a:pt x="883" y="330"/>
                  </a:lnTo>
                  <a:lnTo>
                    <a:pt x="883" y="328"/>
                  </a:lnTo>
                  <a:lnTo>
                    <a:pt x="882" y="327"/>
                  </a:lnTo>
                  <a:lnTo>
                    <a:pt x="876" y="327"/>
                  </a:lnTo>
                  <a:lnTo>
                    <a:pt x="869" y="325"/>
                  </a:lnTo>
                  <a:lnTo>
                    <a:pt x="862" y="331"/>
                  </a:lnTo>
                  <a:lnTo>
                    <a:pt x="855" y="337"/>
                  </a:lnTo>
                  <a:lnTo>
                    <a:pt x="846" y="341"/>
                  </a:lnTo>
                  <a:lnTo>
                    <a:pt x="836" y="345"/>
                  </a:lnTo>
                  <a:lnTo>
                    <a:pt x="818" y="354"/>
                  </a:lnTo>
                  <a:lnTo>
                    <a:pt x="802" y="362"/>
                  </a:lnTo>
                  <a:lnTo>
                    <a:pt x="801" y="370"/>
                  </a:lnTo>
                  <a:lnTo>
                    <a:pt x="801" y="377"/>
                  </a:lnTo>
                  <a:lnTo>
                    <a:pt x="789" y="381"/>
                  </a:lnTo>
                  <a:lnTo>
                    <a:pt x="776" y="387"/>
                  </a:lnTo>
                  <a:lnTo>
                    <a:pt x="766" y="392"/>
                  </a:lnTo>
                  <a:lnTo>
                    <a:pt x="755" y="400"/>
                  </a:lnTo>
                  <a:lnTo>
                    <a:pt x="745" y="407"/>
                  </a:lnTo>
                  <a:lnTo>
                    <a:pt x="736" y="415"/>
                  </a:lnTo>
                  <a:lnTo>
                    <a:pt x="728" y="425"/>
                  </a:lnTo>
                  <a:lnTo>
                    <a:pt x="722" y="434"/>
                  </a:lnTo>
                  <a:lnTo>
                    <a:pt x="719" y="442"/>
                  </a:lnTo>
                  <a:lnTo>
                    <a:pt x="718" y="450"/>
                  </a:lnTo>
                  <a:lnTo>
                    <a:pt x="715" y="455"/>
                  </a:lnTo>
                  <a:lnTo>
                    <a:pt x="709" y="461"/>
                  </a:lnTo>
                  <a:lnTo>
                    <a:pt x="692" y="471"/>
                  </a:lnTo>
                  <a:lnTo>
                    <a:pt x="672" y="482"/>
                  </a:lnTo>
                  <a:lnTo>
                    <a:pt x="662" y="490"/>
                  </a:lnTo>
                  <a:lnTo>
                    <a:pt x="653" y="497"/>
                  </a:lnTo>
                  <a:lnTo>
                    <a:pt x="646" y="504"/>
                  </a:lnTo>
                  <a:lnTo>
                    <a:pt x="642" y="512"/>
                  </a:lnTo>
                  <a:lnTo>
                    <a:pt x="641" y="519"/>
                  </a:lnTo>
                  <a:lnTo>
                    <a:pt x="641" y="528"/>
                  </a:lnTo>
                  <a:lnTo>
                    <a:pt x="641" y="537"/>
                  </a:lnTo>
                  <a:lnTo>
                    <a:pt x="642" y="545"/>
                  </a:lnTo>
                  <a:lnTo>
                    <a:pt x="643" y="555"/>
                  </a:lnTo>
                  <a:lnTo>
                    <a:pt x="645" y="564"/>
                  </a:lnTo>
                  <a:lnTo>
                    <a:pt x="645" y="574"/>
                  </a:lnTo>
                  <a:lnTo>
                    <a:pt x="643" y="582"/>
                  </a:lnTo>
                  <a:lnTo>
                    <a:pt x="636" y="582"/>
                  </a:lnTo>
                  <a:lnTo>
                    <a:pt x="631" y="581"/>
                  </a:lnTo>
                  <a:lnTo>
                    <a:pt x="626" y="569"/>
                  </a:lnTo>
                  <a:lnTo>
                    <a:pt x="621" y="562"/>
                  </a:lnTo>
                  <a:lnTo>
                    <a:pt x="622" y="548"/>
                  </a:lnTo>
                  <a:lnTo>
                    <a:pt x="622" y="535"/>
                  </a:lnTo>
                  <a:lnTo>
                    <a:pt x="619" y="531"/>
                  </a:lnTo>
                  <a:lnTo>
                    <a:pt x="615" y="527"/>
                  </a:lnTo>
                  <a:lnTo>
                    <a:pt x="609" y="524"/>
                  </a:lnTo>
                  <a:lnTo>
                    <a:pt x="602" y="522"/>
                  </a:lnTo>
                  <a:lnTo>
                    <a:pt x="586" y="519"/>
                  </a:lnTo>
                  <a:lnTo>
                    <a:pt x="574" y="515"/>
                  </a:lnTo>
                  <a:lnTo>
                    <a:pt x="562" y="525"/>
                  </a:lnTo>
                  <a:lnTo>
                    <a:pt x="552" y="534"/>
                  </a:lnTo>
                  <a:lnTo>
                    <a:pt x="539" y="529"/>
                  </a:lnTo>
                  <a:lnTo>
                    <a:pt x="526" y="528"/>
                  </a:lnTo>
                  <a:lnTo>
                    <a:pt x="512" y="528"/>
                  </a:lnTo>
                  <a:lnTo>
                    <a:pt x="499" y="529"/>
                  </a:lnTo>
                  <a:lnTo>
                    <a:pt x="486" y="534"/>
                  </a:lnTo>
                  <a:lnTo>
                    <a:pt x="475" y="541"/>
                  </a:lnTo>
                  <a:lnTo>
                    <a:pt x="469" y="544"/>
                  </a:lnTo>
                  <a:lnTo>
                    <a:pt x="465" y="548"/>
                  </a:lnTo>
                  <a:lnTo>
                    <a:pt x="462" y="554"/>
                  </a:lnTo>
                  <a:lnTo>
                    <a:pt x="458" y="559"/>
                  </a:lnTo>
                  <a:lnTo>
                    <a:pt x="456" y="568"/>
                  </a:lnTo>
                  <a:lnTo>
                    <a:pt x="455" y="578"/>
                  </a:lnTo>
                  <a:lnTo>
                    <a:pt x="451" y="587"/>
                  </a:lnTo>
                  <a:lnTo>
                    <a:pt x="445" y="598"/>
                  </a:lnTo>
                  <a:lnTo>
                    <a:pt x="442" y="604"/>
                  </a:lnTo>
                  <a:lnTo>
                    <a:pt x="441" y="611"/>
                  </a:lnTo>
                  <a:lnTo>
                    <a:pt x="441" y="617"/>
                  </a:lnTo>
                  <a:lnTo>
                    <a:pt x="441" y="624"/>
                  </a:lnTo>
                  <a:lnTo>
                    <a:pt x="444" y="638"/>
                  </a:lnTo>
                  <a:lnTo>
                    <a:pt x="449" y="651"/>
                  </a:lnTo>
                  <a:lnTo>
                    <a:pt x="455" y="662"/>
                  </a:lnTo>
                  <a:lnTo>
                    <a:pt x="461" y="674"/>
                  </a:lnTo>
                  <a:lnTo>
                    <a:pt x="472" y="674"/>
                  </a:lnTo>
                  <a:lnTo>
                    <a:pt x="484" y="672"/>
                  </a:lnTo>
                  <a:lnTo>
                    <a:pt x="494" y="671"/>
                  </a:lnTo>
                  <a:lnTo>
                    <a:pt x="505" y="671"/>
                  </a:lnTo>
                  <a:lnTo>
                    <a:pt x="509" y="662"/>
                  </a:lnTo>
                  <a:lnTo>
                    <a:pt x="514" y="655"/>
                  </a:lnTo>
                  <a:lnTo>
                    <a:pt x="519" y="647"/>
                  </a:lnTo>
                  <a:lnTo>
                    <a:pt x="526" y="639"/>
                  </a:lnTo>
                  <a:lnTo>
                    <a:pt x="534" y="634"/>
                  </a:lnTo>
                  <a:lnTo>
                    <a:pt x="544" y="629"/>
                  </a:lnTo>
                  <a:lnTo>
                    <a:pt x="548" y="629"/>
                  </a:lnTo>
                  <a:lnTo>
                    <a:pt x="554" y="629"/>
                  </a:lnTo>
                  <a:lnTo>
                    <a:pt x="559" y="631"/>
                  </a:lnTo>
                  <a:lnTo>
                    <a:pt x="565" y="634"/>
                  </a:lnTo>
                  <a:lnTo>
                    <a:pt x="565" y="635"/>
                  </a:lnTo>
                  <a:lnTo>
                    <a:pt x="565" y="639"/>
                  </a:lnTo>
                  <a:lnTo>
                    <a:pt x="564" y="642"/>
                  </a:lnTo>
                  <a:lnTo>
                    <a:pt x="558" y="645"/>
                  </a:lnTo>
                  <a:lnTo>
                    <a:pt x="552" y="651"/>
                  </a:lnTo>
                  <a:lnTo>
                    <a:pt x="548" y="658"/>
                  </a:lnTo>
                  <a:lnTo>
                    <a:pt x="544" y="667"/>
                  </a:lnTo>
                  <a:lnTo>
                    <a:pt x="539" y="675"/>
                  </a:lnTo>
                  <a:lnTo>
                    <a:pt x="538" y="684"/>
                  </a:lnTo>
                  <a:lnTo>
                    <a:pt x="536" y="692"/>
                  </a:lnTo>
                  <a:lnTo>
                    <a:pt x="538" y="698"/>
                  </a:lnTo>
                  <a:lnTo>
                    <a:pt x="552" y="701"/>
                  </a:lnTo>
                  <a:lnTo>
                    <a:pt x="565" y="701"/>
                  </a:lnTo>
                  <a:lnTo>
                    <a:pt x="571" y="702"/>
                  </a:lnTo>
                  <a:lnTo>
                    <a:pt x="576" y="702"/>
                  </a:lnTo>
                  <a:lnTo>
                    <a:pt x="584" y="705"/>
                  </a:lnTo>
                  <a:lnTo>
                    <a:pt x="589" y="708"/>
                  </a:lnTo>
                  <a:lnTo>
                    <a:pt x="589" y="711"/>
                  </a:lnTo>
                  <a:lnTo>
                    <a:pt x="591" y="712"/>
                  </a:lnTo>
                  <a:lnTo>
                    <a:pt x="588" y="734"/>
                  </a:lnTo>
                  <a:lnTo>
                    <a:pt x="584" y="752"/>
                  </a:lnTo>
                  <a:lnTo>
                    <a:pt x="584" y="759"/>
                  </a:lnTo>
                  <a:lnTo>
                    <a:pt x="585" y="769"/>
                  </a:lnTo>
                  <a:lnTo>
                    <a:pt x="586" y="779"/>
                  </a:lnTo>
                  <a:lnTo>
                    <a:pt x="591" y="791"/>
                  </a:lnTo>
                  <a:lnTo>
                    <a:pt x="615" y="785"/>
                  </a:lnTo>
                  <a:lnTo>
                    <a:pt x="632" y="784"/>
                  </a:lnTo>
                  <a:lnTo>
                    <a:pt x="638" y="786"/>
                  </a:lnTo>
                  <a:lnTo>
                    <a:pt x="642" y="792"/>
                  </a:lnTo>
                  <a:lnTo>
                    <a:pt x="645" y="798"/>
                  </a:lnTo>
                  <a:lnTo>
                    <a:pt x="648" y="804"/>
                  </a:lnTo>
                  <a:lnTo>
                    <a:pt x="649" y="802"/>
                  </a:lnTo>
                  <a:lnTo>
                    <a:pt x="652" y="801"/>
                  </a:lnTo>
                  <a:lnTo>
                    <a:pt x="656" y="794"/>
                  </a:lnTo>
                  <a:lnTo>
                    <a:pt x="662" y="788"/>
                  </a:lnTo>
                  <a:lnTo>
                    <a:pt x="665" y="785"/>
                  </a:lnTo>
                  <a:lnTo>
                    <a:pt x="666" y="782"/>
                  </a:lnTo>
                  <a:lnTo>
                    <a:pt x="668" y="776"/>
                  </a:lnTo>
                  <a:lnTo>
                    <a:pt x="668" y="771"/>
                  </a:lnTo>
                  <a:lnTo>
                    <a:pt x="679" y="766"/>
                  </a:lnTo>
                  <a:lnTo>
                    <a:pt x="691" y="762"/>
                  </a:lnTo>
                  <a:lnTo>
                    <a:pt x="701" y="758"/>
                  </a:lnTo>
                  <a:lnTo>
                    <a:pt x="712" y="754"/>
                  </a:lnTo>
                  <a:lnTo>
                    <a:pt x="713" y="755"/>
                  </a:lnTo>
                  <a:lnTo>
                    <a:pt x="715" y="755"/>
                  </a:lnTo>
                  <a:lnTo>
                    <a:pt x="712" y="764"/>
                  </a:lnTo>
                  <a:lnTo>
                    <a:pt x="711" y="775"/>
                  </a:lnTo>
                  <a:lnTo>
                    <a:pt x="711" y="781"/>
                  </a:lnTo>
                  <a:lnTo>
                    <a:pt x="712" y="785"/>
                  </a:lnTo>
                  <a:lnTo>
                    <a:pt x="715" y="789"/>
                  </a:lnTo>
                  <a:lnTo>
                    <a:pt x="718" y="792"/>
                  </a:lnTo>
                  <a:lnTo>
                    <a:pt x="718" y="781"/>
                  </a:lnTo>
                  <a:lnTo>
                    <a:pt x="716" y="771"/>
                  </a:lnTo>
                  <a:lnTo>
                    <a:pt x="725" y="765"/>
                  </a:lnTo>
                  <a:lnTo>
                    <a:pt x="735" y="758"/>
                  </a:lnTo>
                  <a:lnTo>
                    <a:pt x="746" y="762"/>
                  </a:lnTo>
                  <a:lnTo>
                    <a:pt x="756" y="768"/>
                  </a:lnTo>
                  <a:lnTo>
                    <a:pt x="768" y="772"/>
                  </a:lnTo>
                  <a:lnTo>
                    <a:pt x="781" y="776"/>
                  </a:lnTo>
                  <a:lnTo>
                    <a:pt x="796" y="774"/>
                  </a:lnTo>
                  <a:lnTo>
                    <a:pt x="811" y="772"/>
                  </a:lnTo>
                  <a:lnTo>
                    <a:pt x="812" y="775"/>
                  </a:lnTo>
                  <a:lnTo>
                    <a:pt x="813" y="778"/>
                  </a:lnTo>
                  <a:lnTo>
                    <a:pt x="815" y="781"/>
                  </a:lnTo>
                  <a:lnTo>
                    <a:pt x="818" y="782"/>
                  </a:lnTo>
                  <a:lnTo>
                    <a:pt x="823" y="785"/>
                  </a:lnTo>
                  <a:lnTo>
                    <a:pt x="829" y="786"/>
                  </a:lnTo>
                  <a:lnTo>
                    <a:pt x="829" y="791"/>
                  </a:lnTo>
                  <a:lnTo>
                    <a:pt x="829" y="795"/>
                  </a:lnTo>
                  <a:lnTo>
                    <a:pt x="840" y="798"/>
                  </a:lnTo>
                  <a:lnTo>
                    <a:pt x="850" y="801"/>
                  </a:lnTo>
                  <a:lnTo>
                    <a:pt x="855" y="811"/>
                  </a:lnTo>
                  <a:lnTo>
                    <a:pt x="860" y="819"/>
                  </a:lnTo>
                  <a:lnTo>
                    <a:pt x="868" y="826"/>
                  </a:lnTo>
                  <a:lnTo>
                    <a:pt x="875" y="834"/>
                  </a:lnTo>
                  <a:lnTo>
                    <a:pt x="892" y="834"/>
                  </a:lnTo>
                  <a:lnTo>
                    <a:pt x="906" y="836"/>
                  </a:lnTo>
                  <a:lnTo>
                    <a:pt x="919" y="841"/>
                  </a:lnTo>
                  <a:lnTo>
                    <a:pt x="929" y="846"/>
                  </a:lnTo>
                  <a:lnTo>
                    <a:pt x="933" y="851"/>
                  </a:lnTo>
                  <a:lnTo>
                    <a:pt x="938" y="856"/>
                  </a:lnTo>
                  <a:lnTo>
                    <a:pt x="942" y="861"/>
                  </a:lnTo>
                  <a:lnTo>
                    <a:pt x="945" y="866"/>
                  </a:lnTo>
                  <a:lnTo>
                    <a:pt x="949" y="879"/>
                  </a:lnTo>
                  <a:lnTo>
                    <a:pt x="950" y="895"/>
                  </a:lnTo>
                  <a:lnTo>
                    <a:pt x="943" y="901"/>
                  </a:lnTo>
                  <a:lnTo>
                    <a:pt x="939" y="908"/>
                  </a:lnTo>
                  <a:lnTo>
                    <a:pt x="935" y="915"/>
                  </a:lnTo>
                  <a:lnTo>
                    <a:pt x="930" y="924"/>
                  </a:lnTo>
                  <a:lnTo>
                    <a:pt x="939" y="922"/>
                  </a:lnTo>
                  <a:lnTo>
                    <a:pt x="946" y="924"/>
                  </a:lnTo>
                  <a:lnTo>
                    <a:pt x="952" y="928"/>
                  </a:lnTo>
                  <a:lnTo>
                    <a:pt x="958" y="934"/>
                  </a:lnTo>
                  <a:lnTo>
                    <a:pt x="965" y="928"/>
                  </a:lnTo>
                  <a:lnTo>
                    <a:pt x="969" y="922"/>
                  </a:lnTo>
                  <a:lnTo>
                    <a:pt x="972" y="919"/>
                  </a:lnTo>
                  <a:lnTo>
                    <a:pt x="975" y="918"/>
                  </a:lnTo>
                  <a:lnTo>
                    <a:pt x="979" y="915"/>
                  </a:lnTo>
                  <a:lnTo>
                    <a:pt x="985" y="914"/>
                  </a:lnTo>
                  <a:lnTo>
                    <a:pt x="995" y="921"/>
                  </a:lnTo>
                  <a:lnTo>
                    <a:pt x="1000" y="926"/>
                  </a:lnTo>
                  <a:lnTo>
                    <a:pt x="1006" y="934"/>
                  </a:lnTo>
                  <a:lnTo>
                    <a:pt x="1012" y="945"/>
                  </a:lnTo>
                  <a:lnTo>
                    <a:pt x="1019" y="942"/>
                  </a:lnTo>
                  <a:lnTo>
                    <a:pt x="1026" y="942"/>
                  </a:lnTo>
                  <a:lnTo>
                    <a:pt x="1035" y="942"/>
                  </a:lnTo>
                  <a:lnTo>
                    <a:pt x="1045" y="942"/>
                  </a:lnTo>
                  <a:lnTo>
                    <a:pt x="1053" y="944"/>
                  </a:lnTo>
                  <a:lnTo>
                    <a:pt x="1063" y="946"/>
                  </a:lnTo>
                  <a:lnTo>
                    <a:pt x="1073" y="951"/>
                  </a:lnTo>
                  <a:lnTo>
                    <a:pt x="1082" y="955"/>
                  </a:lnTo>
                  <a:lnTo>
                    <a:pt x="1090" y="961"/>
                  </a:lnTo>
                  <a:lnTo>
                    <a:pt x="1099" y="966"/>
                  </a:lnTo>
                  <a:lnTo>
                    <a:pt x="1106" y="972"/>
                  </a:lnTo>
                  <a:lnTo>
                    <a:pt x="1112" y="979"/>
                  </a:lnTo>
                  <a:lnTo>
                    <a:pt x="1116" y="986"/>
                  </a:lnTo>
                  <a:lnTo>
                    <a:pt x="1119" y="995"/>
                  </a:lnTo>
                  <a:lnTo>
                    <a:pt x="1120" y="1002"/>
                  </a:lnTo>
                  <a:lnTo>
                    <a:pt x="1120" y="1011"/>
                  </a:lnTo>
                  <a:lnTo>
                    <a:pt x="1117" y="1019"/>
                  </a:lnTo>
                  <a:lnTo>
                    <a:pt x="1113" y="1028"/>
                  </a:lnTo>
                  <a:lnTo>
                    <a:pt x="1109" y="1036"/>
                  </a:lnTo>
                  <a:lnTo>
                    <a:pt x="1103" y="1043"/>
                  </a:lnTo>
                  <a:lnTo>
                    <a:pt x="1090" y="1058"/>
                  </a:lnTo>
                  <a:lnTo>
                    <a:pt x="1079" y="1071"/>
                  </a:lnTo>
                  <a:lnTo>
                    <a:pt x="1079" y="1082"/>
                  </a:lnTo>
                  <a:lnTo>
                    <a:pt x="1079" y="1093"/>
                  </a:lnTo>
                  <a:lnTo>
                    <a:pt x="1077" y="1105"/>
                  </a:lnTo>
                  <a:lnTo>
                    <a:pt x="1077" y="1116"/>
                  </a:lnTo>
                  <a:lnTo>
                    <a:pt x="1077" y="1131"/>
                  </a:lnTo>
                  <a:lnTo>
                    <a:pt x="1076" y="1142"/>
                  </a:lnTo>
                  <a:lnTo>
                    <a:pt x="1075" y="1153"/>
                  </a:lnTo>
                  <a:lnTo>
                    <a:pt x="1072" y="1165"/>
                  </a:lnTo>
                  <a:lnTo>
                    <a:pt x="1068" y="1175"/>
                  </a:lnTo>
                  <a:lnTo>
                    <a:pt x="1063" y="1183"/>
                  </a:lnTo>
                  <a:lnTo>
                    <a:pt x="1058" y="1192"/>
                  </a:lnTo>
                  <a:lnTo>
                    <a:pt x="1052" y="1201"/>
                  </a:lnTo>
                  <a:lnTo>
                    <a:pt x="1042" y="1201"/>
                  </a:lnTo>
                  <a:lnTo>
                    <a:pt x="1033" y="1201"/>
                  </a:lnTo>
                  <a:lnTo>
                    <a:pt x="1026" y="1202"/>
                  </a:lnTo>
                  <a:lnTo>
                    <a:pt x="1019" y="1203"/>
                  </a:lnTo>
                  <a:lnTo>
                    <a:pt x="1013" y="1206"/>
                  </a:lnTo>
                  <a:lnTo>
                    <a:pt x="1008" y="1209"/>
                  </a:lnTo>
                  <a:lnTo>
                    <a:pt x="1003" y="1213"/>
                  </a:lnTo>
                  <a:lnTo>
                    <a:pt x="999" y="1218"/>
                  </a:lnTo>
                  <a:lnTo>
                    <a:pt x="996" y="1223"/>
                  </a:lnTo>
                  <a:lnTo>
                    <a:pt x="993" y="1228"/>
                  </a:lnTo>
                  <a:lnTo>
                    <a:pt x="990" y="1235"/>
                  </a:lnTo>
                  <a:lnTo>
                    <a:pt x="989" y="1241"/>
                  </a:lnTo>
                  <a:lnTo>
                    <a:pt x="986" y="1256"/>
                  </a:lnTo>
                  <a:lnTo>
                    <a:pt x="986" y="1273"/>
                  </a:lnTo>
                  <a:lnTo>
                    <a:pt x="978" y="1280"/>
                  </a:lnTo>
                  <a:lnTo>
                    <a:pt x="970" y="1288"/>
                  </a:lnTo>
                  <a:lnTo>
                    <a:pt x="965" y="1296"/>
                  </a:lnTo>
                  <a:lnTo>
                    <a:pt x="960" y="1305"/>
                  </a:lnTo>
                  <a:lnTo>
                    <a:pt x="953" y="1326"/>
                  </a:lnTo>
                  <a:lnTo>
                    <a:pt x="945" y="1348"/>
                  </a:lnTo>
                  <a:lnTo>
                    <a:pt x="925" y="1346"/>
                  </a:lnTo>
                  <a:lnTo>
                    <a:pt x="906" y="1345"/>
                  </a:lnTo>
                  <a:lnTo>
                    <a:pt x="912" y="1353"/>
                  </a:lnTo>
                  <a:lnTo>
                    <a:pt x="919" y="1363"/>
                  </a:lnTo>
                  <a:lnTo>
                    <a:pt x="922" y="1369"/>
                  </a:lnTo>
                  <a:lnTo>
                    <a:pt x="925" y="1375"/>
                  </a:lnTo>
                  <a:lnTo>
                    <a:pt x="925" y="1379"/>
                  </a:lnTo>
                  <a:lnTo>
                    <a:pt x="923" y="1383"/>
                  </a:lnTo>
                  <a:lnTo>
                    <a:pt x="919" y="1389"/>
                  </a:lnTo>
                  <a:lnTo>
                    <a:pt x="912" y="1393"/>
                  </a:lnTo>
                  <a:lnTo>
                    <a:pt x="905" y="1396"/>
                  </a:lnTo>
                  <a:lnTo>
                    <a:pt x="898" y="1398"/>
                  </a:lnTo>
                  <a:lnTo>
                    <a:pt x="882" y="1399"/>
                  </a:lnTo>
                  <a:lnTo>
                    <a:pt x="869" y="1405"/>
                  </a:lnTo>
                  <a:lnTo>
                    <a:pt x="873" y="1409"/>
                  </a:lnTo>
                  <a:lnTo>
                    <a:pt x="875" y="1415"/>
                  </a:lnTo>
                  <a:lnTo>
                    <a:pt x="876" y="1420"/>
                  </a:lnTo>
                  <a:lnTo>
                    <a:pt x="873" y="1428"/>
                  </a:lnTo>
                  <a:lnTo>
                    <a:pt x="872" y="1428"/>
                  </a:lnTo>
                  <a:lnTo>
                    <a:pt x="862" y="1426"/>
                  </a:lnTo>
                  <a:lnTo>
                    <a:pt x="853" y="1426"/>
                  </a:lnTo>
                  <a:lnTo>
                    <a:pt x="853" y="1428"/>
                  </a:lnTo>
                  <a:lnTo>
                    <a:pt x="859" y="1436"/>
                  </a:lnTo>
                  <a:lnTo>
                    <a:pt x="865" y="1445"/>
                  </a:lnTo>
                  <a:lnTo>
                    <a:pt x="863" y="1462"/>
                  </a:lnTo>
                  <a:lnTo>
                    <a:pt x="859" y="1475"/>
                  </a:lnTo>
                  <a:lnTo>
                    <a:pt x="853" y="1478"/>
                  </a:lnTo>
                  <a:lnTo>
                    <a:pt x="849" y="1480"/>
                  </a:lnTo>
                  <a:lnTo>
                    <a:pt x="849" y="1486"/>
                  </a:lnTo>
                  <a:lnTo>
                    <a:pt x="850" y="1490"/>
                  </a:lnTo>
                  <a:lnTo>
                    <a:pt x="852" y="1493"/>
                  </a:lnTo>
                  <a:lnTo>
                    <a:pt x="855" y="1496"/>
                  </a:lnTo>
                  <a:lnTo>
                    <a:pt x="860" y="1497"/>
                  </a:lnTo>
                  <a:lnTo>
                    <a:pt x="863" y="1499"/>
                  </a:lnTo>
                  <a:lnTo>
                    <a:pt x="868" y="1502"/>
                  </a:lnTo>
                  <a:lnTo>
                    <a:pt x="870" y="1503"/>
                  </a:lnTo>
                  <a:lnTo>
                    <a:pt x="870" y="1512"/>
                  </a:lnTo>
                  <a:lnTo>
                    <a:pt x="869" y="1519"/>
                  </a:lnTo>
                  <a:lnTo>
                    <a:pt x="866" y="1525"/>
                  </a:lnTo>
                  <a:lnTo>
                    <a:pt x="863" y="1530"/>
                  </a:lnTo>
                  <a:lnTo>
                    <a:pt x="859" y="1543"/>
                  </a:lnTo>
                  <a:lnTo>
                    <a:pt x="856" y="1556"/>
                  </a:lnTo>
                  <a:lnTo>
                    <a:pt x="868" y="1565"/>
                  </a:lnTo>
                  <a:lnTo>
                    <a:pt x="886" y="1577"/>
                  </a:lnTo>
                  <a:lnTo>
                    <a:pt x="905" y="1592"/>
                  </a:lnTo>
                  <a:lnTo>
                    <a:pt x="913" y="1599"/>
                  </a:lnTo>
                  <a:lnTo>
                    <a:pt x="892" y="1599"/>
                  </a:lnTo>
                  <a:lnTo>
                    <a:pt x="876" y="1597"/>
                  </a:lnTo>
                  <a:lnTo>
                    <a:pt x="863" y="1593"/>
                  </a:lnTo>
                  <a:lnTo>
                    <a:pt x="852" y="1587"/>
                  </a:lnTo>
                  <a:lnTo>
                    <a:pt x="833" y="1573"/>
                  </a:lnTo>
                  <a:lnTo>
                    <a:pt x="808" y="1555"/>
                  </a:lnTo>
                  <a:lnTo>
                    <a:pt x="809" y="1550"/>
                  </a:lnTo>
                  <a:lnTo>
                    <a:pt x="809" y="1545"/>
                  </a:lnTo>
                  <a:lnTo>
                    <a:pt x="809" y="1543"/>
                  </a:lnTo>
                  <a:lnTo>
                    <a:pt x="809" y="1540"/>
                  </a:lnTo>
                  <a:lnTo>
                    <a:pt x="808" y="1539"/>
                  </a:lnTo>
                  <a:lnTo>
                    <a:pt x="806" y="1537"/>
                  </a:lnTo>
                  <a:lnTo>
                    <a:pt x="792" y="1526"/>
                  </a:lnTo>
                  <a:lnTo>
                    <a:pt x="779" y="1513"/>
                  </a:lnTo>
                  <a:lnTo>
                    <a:pt x="788" y="1513"/>
                  </a:lnTo>
                  <a:lnTo>
                    <a:pt x="796" y="1515"/>
                  </a:lnTo>
                  <a:lnTo>
                    <a:pt x="795" y="1512"/>
                  </a:lnTo>
                  <a:lnTo>
                    <a:pt x="795" y="1510"/>
                  </a:lnTo>
                  <a:lnTo>
                    <a:pt x="788" y="1506"/>
                  </a:lnTo>
                  <a:lnTo>
                    <a:pt x="779" y="1502"/>
                  </a:lnTo>
                  <a:lnTo>
                    <a:pt x="772" y="1496"/>
                  </a:lnTo>
                  <a:lnTo>
                    <a:pt x="768" y="1490"/>
                  </a:lnTo>
                  <a:lnTo>
                    <a:pt x="772" y="1490"/>
                  </a:lnTo>
                  <a:lnTo>
                    <a:pt x="776" y="1489"/>
                  </a:lnTo>
                  <a:lnTo>
                    <a:pt x="776" y="1485"/>
                  </a:lnTo>
                  <a:lnTo>
                    <a:pt x="776" y="1480"/>
                  </a:lnTo>
                  <a:lnTo>
                    <a:pt x="783" y="1480"/>
                  </a:lnTo>
                  <a:lnTo>
                    <a:pt x="791" y="1480"/>
                  </a:lnTo>
                  <a:lnTo>
                    <a:pt x="791" y="1475"/>
                  </a:lnTo>
                  <a:lnTo>
                    <a:pt x="791" y="1470"/>
                  </a:lnTo>
                  <a:lnTo>
                    <a:pt x="786" y="1468"/>
                  </a:lnTo>
                  <a:lnTo>
                    <a:pt x="783" y="1465"/>
                  </a:lnTo>
                  <a:lnTo>
                    <a:pt x="781" y="1462"/>
                  </a:lnTo>
                  <a:lnTo>
                    <a:pt x="781" y="1458"/>
                  </a:lnTo>
                  <a:lnTo>
                    <a:pt x="781" y="1449"/>
                  </a:lnTo>
                  <a:lnTo>
                    <a:pt x="781" y="1438"/>
                  </a:lnTo>
                  <a:lnTo>
                    <a:pt x="776" y="1435"/>
                  </a:lnTo>
                  <a:lnTo>
                    <a:pt x="772" y="1429"/>
                  </a:lnTo>
                  <a:lnTo>
                    <a:pt x="771" y="1429"/>
                  </a:lnTo>
                  <a:lnTo>
                    <a:pt x="769" y="1429"/>
                  </a:lnTo>
                  <a:lnTo>
                    <a:pt x="768" y="1438"/>
                  </a:lnTo>
                  <a:lnTo>
                    <a:pt x="766" y="1446"/>
                  </a:lnTo>
                  <a:lnTo>
                    <a:pt x="765" y="1446"/>
                  </a:lnTo>
                  <a:lnTo>
                    <a:pt x="763" y="1445"/>
                  </a:lnTo>
                  <a:lnTo>
                    <a:pt x="762" y="1426"/>
                  </a:lnTo>
                  <a:lnTo>
                    <a:pt x="759" y="1409"/>
                  </a:lnTo>
                  <a:lnTo>
                    <a:pt x="755" y="1392"/>
                  </a:lnTo>
                  <a:lnTo>
                    <a:pt x="751" y="1373"/>
                  </a:lnTo>
                  <a:lnTo>
                    <a:pt x="751" y="1358"/>
                  </a:lnTo>
                  <a:lnTo>
                    <a:pt x="751" y="1343"/>
                  </a:lnTo>
                  <a:lnTo>
                    <a:pt x="752" y="1328"/>
                  </a:lnTo>
                  <a:lnTo>
                    <a:pt x="752" y="1313"/>
                  </a:lnTo>
                  <a:lnTo>
                    <a:pt x="748" y="1290"/>
                  </a:lnTo>
                  <a:lnTo>
                    <a:pt x="745" y="1265"/>
                  </a:lnTo>
                  <a:lnTo>
                    <a:pt x="743" y="1239"/>
                  </a:lnTo>
                  <a:lnTo>
                    <a:pt x="741" y="1213"/>
                  </a:lnTo>
                  <a:lnTo>
                    <a:pt x="738" y="1192"/>
                  </a:lnTo>
                  <a:lnTo>
                    <a:pt x="738" y="1172"/>
                  </a:lnTo>
                  <a:lnTo>
                    <a:pt x="738" y="1162"/>
                  </a:lnTo>
                  <a:lnTo>
                    <a:pt x="736" y="1152"/>
                  </a:lnTo>
                  <a:lnTo>
                    <a:pt x="735" y="1143"/>
                  </a:lnTo>
                  <a:lnTo>
                    <a:pt x="732" y="1136"/>
                  </a:lnTo>
                  <a:lnTo>
                    <a:pt x="716" y="1129"/>
                  </a:lnTo>
                  <a:lnTo>
                    <a:pt x="703" y="1121"/>
                  </a:lnTo>
                  <a:lnTo>
                    <a:pt x="691" y="1111"/>
                  </a:lnTo>
                  <a:lnTo>
                    <a:pt x="678" y="1099"/>
                  </a:lnTo>
                  <a:lnTo>
                    <a:pt x="668" y="1086"/>
                  </a:lnTo>
                  <a:lnTo>
                    <a:pt x="658" y="1073"/>
                  </a:lnTo>
                  <a:lnTo>
                    <a:pt x="649" y="1059"/>
                  </a:lnTo>
                  <a:lnTo>
                    <a:pt x="642" y="1045"/>
                  </a:lnTo>
                  <a:lnTo>
                    <a:pt x="636" y="1026"/>
                  </a:lnTo>
                  <a:lnTo>
                    <a:pt x="632" y="1009"/>
                  </a:lnTo>
                  <a:lnTo>
                    <a:pt x="615" y="991"/>
                  </a:lnTo>
                  <a:lnTo>
                    <a:pt x="598" y="971"/>
                  </a:lnTo>
                  <a:lnTo>
                    <a:pt x="601" y="958"/>
                  </a:lnTo>
                  <a:lnTo>
                    <a:pt x="606" y="946"/>
                  </a:lnTo>
                  <a:lnTo>
                    <a:pt x="611" y="946"/>
                  </a:lnTo>
                  <a:lnTo>
                    <a:pt x="613" y="946"/>
                  </a:lnTo>
                  <a:lnTo>
                    <a:pt x="615" y="945"/>
                  </a:lnTo>
                  <a:lnTo>
                    <a:pt x="616" y="942"/>
                  </a:lnTo>
                  <a:lnTo>
                    <a:pt x="616" y="941"/>
                  </a:lnTo>
                  <a:lnTo>
                    <a:pt x="615" y="939"/>
                  </a:lnTo>
                  <a:lnTo>
                    <a:pt x="606" y="938"/>
                  </a:lnTo>
                  <a:lnTo>
                    <a:pt x="601" y="935"/>
                  </a:lnTo>
                  <a:lnTo>
                    <a:pt x="601" y="929"/>
                  </a:lnTo>
                  <a:lnTo>
                    <a:pt x="599" y="925"/>
                  </a:lnTo>
                  <a:lnTo>
                    <a:pt x="606" y="909"/>
                  </a:lnTo>
                  <a:lnTo>
                    <a:pt x="612" y="892"/>
                  </a:lnTo>
                  <a:lnTo>
                    <a:pt x="619" y="891"/>
                  </a:lnTo>
                  <a:lnTo>
                    <a:pt x="623" y="891"/>
                  </a:lnTo>
                  <a:lnTo>
                    <a:pt x="625" y="888"/>
                  </a:lnTo>
                  <a:lnTo>
                    <a:pt x="626" y="886"/>
                  </a:lnTo>
                  <a:lnTo>
                    <a:pt x="628" y="881"/>
                  </a:lnTo>
                  <a:lnTo>
                    <a:pt x="632" y="874"/>
                  </a:lnTo>
                  <a:lnTo>
                    <a:pt x="638" y="862"/>
                  </a:lnTo>
                  <a:lnTo>
                    <a:pt x="642" y="851"/>
                  </a:lnTo>
                  <a:lnTo>
                    <a:pt x="642" y="841"/>
                  </a:lnTo>
                  <a:lnTo>
                    <a:pt x="642" y="831"/>
                  </a:lnTo>
                  <a:lnTo>
                    <a:pt x="641" y="822"/>
                  </a:lnTo>
                  <a:lnTo>
                    <a:pt x="639" y="814"/>
                  </a:lnTo>
                  <a:lnTo>
                    <a:pt x="639" y="805"/>
                  </a:lnTo>
                  <a:lnTo>
                    <a:pt x="641" y="796"/>
                  </a:lnTo>
                  <a:lnTo>
                    <a:pt x="635" y="795"/>
                  </a:lnTo>
                  <a:lnTo>
                    <a:pt x="631" y="794"/>
                  </a:lnTo>
                  <a:lnTo>
                    <a:pt x="626" y="794"/>
                  </a:lnTo>
                  <a:lnTo>
                    <a:pt x="621" y="795"/>
                  </a:lnTo>
                  <a:lnTo>
                    <a:pt x="618" y="796"/>
                  </a:lnTo>
                  <a:lnTo>
                    <a:pt x="615" y="798"/>
                  </a:lnTo>
                  <a:lnTo>
                    <a:pt x="616" y="804"/>
                  </a:lnTo>
                  <a:lnTo>
                    <a:pt x="618" y="808"/>
                  </a:lnTo>
                  <a:lnTo>
                    <a:pt x="616" y="811"/>
                  </a:lnTo>
                  <a:lnTo>
                    <a:pt x="611" y="812"/>
                  </a:lnTo>
                  <a:lnTo>
                    <a:pt x="605" y="806"/>
                  </a:lnTo>
                  <a:lnTo>
                    <a:pt x="598" y="804"/>
                  </a:lnTo>
                  <a:lnTo>
                    <a:pt x="591" y="801"/>
                  </a:lnTo>
                  <a:lnTo>
                    <a:pt x="582" y="796"/>
                  </a:lnTo>
                  <a:lnTo>
                    <a:pt x="575" y="791"/>
                  </a:lnTo>
                  <a:lnTo>
                    <a:pt x="568" y="785"/>
                  </a:lnTo>
                  <a:lnTo>
                    <a:pt x="564" y="778"/>
                  </a:lnTo>
                  <a:lnTo>
                    <a:pt x="558" y="769"/>
                  </a:lnTo>
                  <a:lnTo>
                    <a:pt x="551" y="752"/>
                  </a:lnTo>
                  <a:lnTo>
                    <a:pt x="542" y="734"/>
                  </a:lnTo>
                  <a:lnTo>
                    <a:pt x="538" y="732"/>
                  </a:lnTo>
                  <a:lnTo>
                    <a:pt x="535" y="732"/>
                  </a:lnTo>
                  <a:lnTo>
                    <a:pt x="532" y="735"/>
                  </a:lnTo>
                  <a:lnTo>
                    <a:pt x="531" y="739"/>
                  </a:lnTo>
                  <a:lnTo>
                    <a:pt x="522" y="738"/>
                  </a:lnTo>
                  <a:lnTo>
                    <a:pt x="518" y="735"/>
                  </a:lnTo>
                  <a:lnTo>
                    <a:pt x="515" y="731"/>
                  </a:lnTo>
                  <a:lnTo>
                    <a:pt x="509" y="727"/>
                  </a:lnTo>
                  <a:lnTo>
                    <a:pt x="504" y="728"/>
                  </a:lnTo>
                  <a:lnTo>
                    <a:pt x="495" y="728"/>
                  </a:lnTo>
                  <a:lnTo>
                    <a:pt x="484" y="712"/>
                  </a:lnTo>
                  <a:lnTo>
                    <a:pt x="474" y="697"/>
                  </a:lnTo>
                  <a:lnTo>
                    <a:pt x="468" y="695"/>
                  </a:lnTo>
                  <a:lnTo>
                    <a:pt x="464" y="697"/>
                  </a:lnTo>
                  <a:lnTo>
                    <a:pt x="461" y="698"/>
                  </a:lnTo>
                  <a:lnTo>
                    <a:pt x="456" y="699"/>
                  </a:lnTo>
                  <a:lnTo>
                    <a:pt x="454" y="702"/>
                  </a:lnTo>
                  <a:lnTo>
                    <a:pt x="449" y="704"/>
                  </a:lnTo>
                  <a:lnTo>
                    <a:pt x="446" y="705"/>
                  </a:lnTo>
                  <a:lnTo>
                    <a:pt x="442" y="705"/>
                  </a:lnTo>
                  <a:lnTo>
                    <a:pt x="429" y="702"/>
                  </a:lnTo>
                  <a:lnTo>
                    <a:pt x="416" y="698"/>
                  </a:lnTo>
                  <a:lnTo>
                    <a:pt x="404" y="692"/>
                  </a:lnTo>
                  <a:lnTo>
                    <a:pt x="391" y="684"/>
                  </a:lnTo>
                  <a:lnTo>
                    <a:pt x="379" y="677"/>
                  </a:lnTo>
                  <a:lnTo>
                    <a:pt x="368" y="667"/>
                  </a:lnTo>
                  <a:lnTo>
                    <a:pt x="359" y="658"/>
                  </a:lnTo>
                  <a:lnTo>
                    <a:pt x="351" y="649"/>
                  </a:lnTo>
                  <a:lnTo>
                    <a:pt x="354" y="642"/>
                  </a:lnTo>
                  <a:lnTo>
                    <a:pt x="354" y="635"/>
                  </a:lnTo>
                  <a:lnTo>
                    <a:pt x="354" y="627"/>
                  </a:lnTo>
                  <a:lnTo>
                    <a:pt x="351" y="618"/>
                  </a:lnTo>
                  <a:lnTo>
                    <a:pt x="345" y="601"/>
                  </a:lnTo>
                  <a:lnTo>
                    <a:pt x="335" y="582"/>
                  </a:lnTo>
                  <a:lnTo>
                    <a:pt x="325" y="562"/>
                  </a:lnTo>
                  <a:lnTo>
                    <a:pt x="314" y="544"/>
                  </a:lnTo>
                  <a:lnTo>
                    <a:pt x="309" y="534"/>
                  </a:lnTo>
                  <a:lnTo>
                    <a:pt x="307" y="525"/>
                  </a:lnTo>
                  <a:lnTo>
                    <a:pt x="304" y="515"/>
                  </a:lnTo>
                  <a:lnTo>
                    <a:pt x="301" y="507"/>
                  </a:lnTo>
                  <a:lnTo>
                    <a:pt x="298" y="504"/>
                  </a:lnTo>
                  <a:lnTo>
                    <a:pt x="294" y="504"/>
                  </a:lnTo>
                  <a:lnTo>
                    <a:pt x="291" y="502"/>
                  </a:lnTo>
                  <a:lnTo>
                    <a:pt x="287" y="504"/>
                  </a:lnTo>
                  <a:lnTo>
                    <a:pt x="288" y="518"/>
                  </a:lnTo>
                  <a:lnTo>
                    <a:pt x="291" y="532"/>
                  </a:lnTo>
                  <a:lnTo>
                    <a:pt x="295" y="547"/>
                  </a:lnTo>
                  <a:lnTo>
                    <a:pt x="299" y="559"/>
                  </a:lnTo>
                  <a:lnTo>
                    <a:pt x="305" y="572"/>
                  </a:lnTo>
                  <a:lnTo>
                    <a:pt x="309" y="584"/>
                  </a:lnTo>
                  <a:lnTo>
                    <a:pt x="315" y="597"/>
                  </a:lnTo>
                  <a:lnTo>
                    <a:pt x="318" y="611"/>
                  </a:lnTo>
                  <a:lnTo>
                    <a:pt x="317" y="611"/>
                  </a:lnTo>
                  <a:lnTo>
                    <a:pt x="315" y="611"/>
                  </a:lnTo>
                  <a:lnTo>
                    <a:pt x="309" y="611"/>
                  </a:lnTo>
                  <a:lnTo>
                    <a:pt x="307" y="609"/>
                  </a:lnTo>
                  <a:lnTo>
                    <a:pt x="299" y="601"/>
                  </a:lnTo>
                  <a:lnTo>
                    <a:pt x="292" y="594"/>
                  </a:lnTo>
                  <a:lnTo>
                    <a:pt x="294" y="588"/>
                  </a:lnTo>
                  <a:lnTo>
                    <a:pt x="294" y="581"/>
                  </a:lnTo>
                  <a:lnTo>
                    <a:pt x="294" y="577"/>
                  </a:lnTo>
                  <a:lnTo>
                    <a:pt x="291" y="574"/>
                  </a:lnTo>
                  <a:lnTo>
                    <a:pt x="289" y="571"/>
                  </a:lnTo>
                  <a:lnTo>
                    <a:pt x="287" y="568"/>
                  </a:lnTo>
                  <a:lnTo>
                    <a:pt x="279" y="564"/>
                  </a:lnTo>
                  <a:lnTo>
                    <a:pt x="274" y="561"/>
                  </a:lnTo>
                  <a:lnTo>
                    <a:pt x="277" y="555"/>
                  </a:lnTo>
                  <a:lnTo>
                    <a:pt x="281" y="549"/>
                  </a:lnTo>
                  <a:lnTo>
                    <a:pt x="265" y="472"/>
                  </a:lnTo>
                  <a:lnTo>
                    <a:pt x="255" y="467"/>
                  </a:lnTo>
                  <a:lnTo>
                    <a:pt x="244" y="462"/>
                  </a:lnTo>
                  <a:lnTo>
                    <a:pt x="244" y="451"/>
                  </a:lnTo>
                  <a:lnTo>
                    <a:pt x="242" y="442"/>
                  </a:lnTo>
                  <a:lnTo>
                    <a:pt x="244" y="435"/>
                  </a:lnTo>
                  <a:lnTo>
                    <a:pt x="247" y="425"/>
                  </a:lnTo>
                  <a:lnTo>
                    <a:pt x="244" y="424"/>
                  </a:lnTo>
                  <a:lnTo>
                    <a:pt x="242" y="422"/>
                  </a:lnTo>
                  <a:lnTo>
                    <a:pt x="241" y="420"/>
                  </a:lnTo>
                  <a:lnTo>
                    <a:pt x="239" y="417"/>
                  </a:lnTo>
                  <a:lnTo>
                    <a:pt x="239" y="411"/>
                  </a:lnTo>
                  <a:lnTo>
                    <a:pt x="239" y="402"/>
                  </a:lnTo>
                  <a:lnTo>
                    <a:pt x="252" y="375"/>
                  </a:lnTo>
                  <a:lnTo>
                    <a:pt x="269" y="344"/>
                  </a:lnTo>
                  <a:lnTo>
                    <a:pt x="279" y="328"/>
                  </a:lnTo>
                  <a:lnTo>
                    <a:pt x="289" y="314"/>
                  </a:lnTo>
                  <a:lnTo>
                    <a:pt x="299" y="302"/>
                  </a:lnTo>
                  <a:lnTo>
                    <a:pt x="308" y="295"/>
                  </a:lnTo>
                  <a:lnTo>
                    <a:pt x="307" y="294"/>
                  </a:lnTo>
                  <a:lnTo>
                    <a:pt x="307" y="292"/>
                  </a:lnTo>
                  <a:lnTo>
                    <a:pt x="298" y="288"/>
                  </a:lnTo>
                  <a:lnTo>
                    <a:pt x="294" y="282"/>
                  </a:lnTo>
                  <a:lnTo>
                    <a:pt x="289" y="275"/>
                  </a:lnTo>
                  <a:lnTo>
                    <a:pt x="285" y="268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92" y="260"/>
                  </a:lnTo>
                  <a:lnTo>
                    <a:pt x="295" y="260"/>
                  </a:lnTo>
                  <a:lnTo>
                    <a:pt x="299" y="261"/>
                  </a:lnTo>
                  <a:lnTo>
                    <a:pt x="302" y="263"/>
                  </a:lnTo>
                  <a:lnTo>
                    <a:pt x="307" y="267"/>
                  </a:lnTo>
                  <a:lnTo>
                    <a:pt x="309" y="272"/>
                  </a:lnTo>
                  <a:lnTo>
                    <a:pt x="312" y="290"/>
                  </a:lnTo>
                  <a:lnTo>
                    <a:pt x="315" y="305"/>
                  </a:lnTo>
                  <a:lnTo>
                    <a:pt x="317" y="305"/>
                  </a:lnTo>
                  <a:lnTo>
                    <a:pt x="324" y="292"/>
                  </a:lnTo>
                  <a:lnTo>
                    <a:pt x="328" y="281"/>
                  </a:lnTo>
                  <a:lnTo>
                    <a:pt x="317" y="267"/>
                  </a:lnTo>
                  <a:lnTo>
                    <a:pt x="304" y="253"/>
                  </a:lnTo>
                  <a:lnTo>
                    <a:pt x="308" y="247"/>
                  </a:lnTo>
                  <a:lnTo>
                    <a:pt x="308" y="240"/>
                  </a:lnTo>
                  <a:lnTo>
                    <a:pt x="307" y="234"/>
                  </a:lnTo>
                  <a:lnTo>
                    <a:pt x="304" y="227"/>
                  </a:lnTo>
                  <a:lnTo>
                    <a:pt x="314" y="214"/>
                  </a:lnTo>
                  <a:lnTo>
                    <a:pt x="325" y="203"/>
                  </a:lnTo>
                  <a:lnTo>
                    <a:pt x="315" y="203"/>
                  </a:lnTo>
                  <a:lnTo>
                    <a:pt x="308" y="204"/>
                  </a:lnTo>
                  <a:lnTo>
                    <a:pt x="301" y="207"/>
                  </a:lnTo>
                  <a:lnTo>
                    <a:pt x="292" y="210"/>
                  </a:lnTo>
                  <a:lnTo>
                    <a:pt x="301" y="203"/>
                  </a:lnTo>
                  <a:lnTo>
                    <a:pt x="307" y="195"/>
                  </a:lnTo>
                  <a:lnTo>
                    <a:pt x="309" y="191"/>
                  </a:lnTo>
                  <a:lnTo>
                    <a:pt x="312" y="187"/>
                  </a:lnTo>
                  <a:lnTo>
                    <a:pt x="315" y="181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7" y="173"/>
                  </a:lnTo>
                  <a:lnTo>
                    <a:pt x="308" y="171"/>
                  </a:lnTo>
                  <a:lnTo>
                    <a:pt x="311" y="168"/>
                  </a:lnTo>
                  <a:lnTo>
                    <a:pt x="312" y="165"/>
                  </a:lnTo>
                  <a:lnTo>
                    <a:pt x="315" y="164"/>
                  </a:lnTo>
                  <a:lnTo>
                    <a:pt x="315" y="163"/>
                  </a:lnTo>
                  <a:lnTo>
                    <a:pt x="315" y="161"/>
                  </a:lnTo>
                  <a:lnTo>
                    <a:pt x="302" y="165"/>
                  </a:lnTo>
                  <a:lnTo>
                    <a:pt x="291" y="168"/>
                  </a:lnTo>
                  <a:lnTo>
                    <a:pt x="288" y="167"/>
                  </a:lnTo>
                  <a:lnTo>
                    <a:pt x="284" y="165"/>
                  </a:lnTo>
                  <a:lnTo>
                    <a:pt x="287" y="160"/>
                  </a:lnTo>
                  <a:lnTo>
                    <a:pt x="289" y="153"/>
                  </a:lnTo>
                  <a:lnTo>
                    <a:pt x="269" y="150"/>
                  </a:lnTo>
                  <a:lnTo>
                    <a:pt x="251" y="145"/>
                  </a:lnTo>
                  <a:lnTo>
                    <a:pt x="235" y="140"/>
                  </a:lnTo>
                  <a:lnTo>
                    <a:pt x="225" y="140"/>
                  </a:lnTo>
                  <a:lnTo>
                    <a:pt x="218" y="145"/>
                  </a:lnTo>
                  <a:lnTo>
                    <a:pt x="211" y="153"/>
                  </a:lnTo>
                  <a:lnTo>
                    <a:pt x="202" y="154"/>
                  </a:lnTo>
                  <a:lnTo>
                    <a:pt x="195" y="155"/>
                  </a:lnTo>
                  <a:lnTo>
                    <a:pt x="189" y="154"/>
                  </a:lnTo>
                  <a:lnTo>
                    <a:pt x="184" y="153"/>
                  </a:lnTo>
                  <a:lnTo>
                    <a:pt x="178" y="153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1" y="153"/>
                  </a:lnTo>
                  <a:lnTo>
                    <a:pt x="155" y="155"/>
                  </a:lnTo>
                  <a:lnTo>
                    <a:pt x="151" y="160"/>
                  </a:lnTo>
                  <a:lnTo>
                    <a:pt x="148" y="164"/>
                  </a:lnTo>
                  <a:lnTo>
                    <a:pt x="144" y="168"/>
                  </a:lnTo>
                  <a:lnTo>
                    <a:pt x="141" y="171"/>
                  </a:lnTo>
                  <a:lnTo>
                    <a:pt x="135" y="174"/>
                  </a:lnTo>
                  <a:lnTo>
                    <a:pt x="129" y="175"/>
                  </a:lnTo>
                  <a:lnTo>
                    <a:pt x="124" y="177"/>
                  </a:lnTo>
                  <a:lnTo>
                    <a:pt x="111" y="178"/>
                  </a:lnTo>
                  <a:lnTo>
                    <a:pt x="101" y="181"/>
                  </a:lnTo>
                  <a:lnTo>
                    <a:pt x="100" y="185"/>
                  </a:lnTo>
                  <a:lnTo>
                    <a:pt x="98" y="190"/>
                  </a:lnTo>
                  <a:lnTo>
                    <a:pt x="87" y="190"/>
                  </a:lnTo>
                  <a:lnTo>
                    <a:pt x="78" y="191"/>
                  </a:lnTo>
                  <a:lnTo>
                    <a:pt x="70" y="193"/>
                  </a:lnTo>
                  <a:lnTo>
                    <a:pt x="62" y="195"/>
                  </a:lnTo>
                  <a:lnTo>
                    <a:pt x="48" y="203"/>
                  </a:lnTo>
                  <a:lnTo>
                    <a:pt x="32" y="208"/>
                  </a:lnTo>
                  <a:lnTo>
                    <a:pt x="31" y="205"/>
                  </a:lnTo>
                  <a:lnTo>
                    <a:pt x="28" y="203"/>
                  </a:lnTo>
                  <a:lnTo>
                    <a:pt x="15" y="207"/>
                  </a:lnTo>
                  <a:lnTo>
                    <a:pt x="0" y="211"/>
                  </a:lnTo>
                  <a:lnTo>
                    <a:pt x="0" y="210"/>
                  </a:lnTo>
                  <a:lnTo>
                    <a:pt x="1" y="207"/>
                  </a:lnTo>
                  <a:lnTo>
                    <a:pt x="31" y="198"/>
                  </a:lnTo>
                  <a:lnTo>
                    <a:pt x="65" y="191"/>
                  </a:lnTo>
                  <a:lnTo>
                    <a:pt x="81" y="185"/>
                  </a:lnTo>
                  <a:lnTo>
                    <a:pt x="97" y="180"/>
                  </a:lnTo>
                  <a:lnTo>
                    <a:pt x="109" y="174"/>
                  </a:lnTo>
                  <a:lnTo>
                    <a:pt x="119" y="165"/>
                  </a:lnTo>
                  <a:lnTo>
                    <a:pt x="118" y="164"/>
                  </a:lnTo>
                  <a:lnTo>
                    <a:pt x="118" y="163"/>
                  </a:lnTo>
                  <a:lnTo>
                    <a:pt x="97" y="164"/>
                  </a:lnTo>
                  <a:lnTo>
                    <a:pt x="77" y="164"/>
                  </a:lnTo>
                  <a:lnTo>
                    <a:pt x="77" y="163"/>
                  </a:lnTo>
                  <a:lnTo>
                    <a:pt x="77" y="160"/>
                  </a:lnTo>
                  <a:lnTo>
                    <a:pt x="84" y="153"/>
                  </a:lnTo>
                  <a:lnTo>
                    <a:pt x="90" y="144"/>
                  </a:lnTo>
                  <a:lnTo>
                    <a:pt x="81" y="144"/>
                  </a:lnTo>
                  <a:lnTo>
                    <a:pt x="71" y="144"/>
                  </a:lnTo>
                  <a:lnTo>
                    <a:pt x="71" y="141"/>
                  </a:lnTo>
                  <a:lnTo>
                    <a:pt x="71" y="140"/>
                  </a:lnTo>
                  <a:lnTo>
                    <a:pt x="71" y="138"/>
                  </a:lnTo>
                  <a:lnTo>
                    <a:pt x="81" y="130"/>
                  </a:lnTo>
                  <a:lnTo>
                    <a:pt x="90" y="121"/>
                  </a:lnTo>
                  <a:lnTo>
                    <a:pt x="109" y="117"/>
                  </a:lnTo>
                  <a:lnTo>
                    <a:pt x="134" y="114"/>
                  </a:lnTo>
                  <a:lnTo>
                    <a:pt x="144" y="113"/>
                  </a:lnTo>
                  <a:lnTo>
                    <a:pt x="155" y="110"/>
                  </a:lnTo>
                  <a:lnTo>
                    <a:pt x="159" y="107"/>
                  </a:lnTo>
                  <a:lnTo>
                    <a:pt x="162" y="105"/>
                  </a:lnTo>
                  <a:lnTo>
                    <a:pt x="165" y="103"/>
                  </a:lnTo>
                  <a:lnTo>
                    <a:pt x="168" y="98"/>
                  </a:lnTo>
                  <a:lnTo>
                    <a:pt x="157" y="100"/>
                  </a:lnTo>
                  <a:lnTo>
                    <a:pt x="144" y="101"/>
                  </a:lnTo>
                  <a:lnTo>
                    <a:pt x="138" y="101"/>
                  </a:lnTo>
                  <a:lnTo>
                    <a:pt x="132" y="101"/>
                  </a:lnTo>
                  <a:lnTo>
                    <a:pt x="128" y="100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7"/>
                  </a:lnTo>
                  <a:lnTo>
                    <a:pt x="122" y="91"/>
                  </a:lnTo>
                  <a:lnTo>
                    <a:pt x="124" y="87"/>
                  </a:lnTo>
                  <a:lnTo>
                    <a:pt x="135" y="84"/>
                  </a:lnTo>
                  <a:lnTo>
                    <a:pt x="145" y="81"/>
                  </a:lnTo>
                  <a:lnTo>
                    <a:pt x="157" y="78"/>
                  </a:lnTo>
                  <a:lnTo>
                    <a:pt x="168" y="77"/>
                  </a:lnTo>
                  <a:lnTo>
                    <a:pt x="169" y="81"/>
                  </a:lnTo>
                  <a:lnTo>
                    <a:pt x="171" y="83"/>
                  </a:lnTo>
                  <a:lnTo>
                    <a:pt x="172" y="84"/>
                  </a:lnTo>
                  <a:lnTo>
                    <a:pt x="177" y="85"/>
                  </a:lnTo>
                  <a:lnTo>
                    <a:pt x="184" y="83"/>
                  </a:lnTo>
                  <a:lnTo>
                    <a:pt x="189" y="81"/>
                  </a:lnTo>
                  <a:lnTo>
                    <a:pt x="185" y="74"/>
                  </a:lnTo>
                  <a:lnTo>
                    <a:pt x="181" y="68"/>
                  </a:lnTo>
                  <a:lnTo>
                    <a:pt x="178" y="65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77" y="55"/>
                  </a:lnTo>
                  <a:lnTo>
                    <a:pt x="188" y="54"/>
                  </a:lnTo>
                  <a:lnTo>
                    <a:pt x="201" y="53"/>
                  </a:lnTo>
                  <a:lnTo>
                    <a:pt x="212" y="50"/>
                  </a:lnTo>
                  <a:lnTo>
                    <a:pt x="224" y="48"/>
                  </a:lnTo>
                  <a:lnTo>
                    <a:pt x="241" y="43"/>
                  </a:lnTo>
                  <a:lnTo>
                    <a:pt x="262" y="34"/>
                  </a:lnTo>
                  <a:lnTo>
                    <a:pt x="274" y="30"/>
                  </a:lnTo>
                  <a:lnTo>
                    <a:pt x="285" y="27"/>
                  </a:lnTo>
                  <a:lnTo>
                    <a:pt x="297" y="26"/>
                  </a:lnTo>
                  <a:lnTo>
                    <a:pt x="307" y="26"/>
                  </a:lnTo>
                  <a:lnTo>
                    <a:pt x="334" y="30"/>
                  </a:lnTo>
                  <a:lnTo>
                    <a:pt x="361" y="35"/>
                  </a:lnTo>
                  <a:lnTo>
                    <a:pt x="389" y="41"/>
                  </a:lnTo>
                  <a:lnTo>
                    <a:pt x="416" y="45"/>
                  </a:lnTo>
                  <a:lnTo>
                    <a:pt x="429" y="48"/>
                  </a:lnTo>
                  <a:lnTo>
                    <a:pt x="444" y="50"/>
                  </a:lnTo>
                  <a:lnTo>
                    <a:pt x="456" y="50"/>
                  </a:lnTo>
                  <a:lnTo>
                    <a:pt x="469" y="50"/>
                  </a:lnTo>
                  <a:lnTo>
                    <a:pt x="482" y="48"/>
                  </a:lnTo>
                  <a:lnTo>
                    <a:pt x="495" y="45"/>
                  </a:lnTo>
                  <a:lnTo>
                    <a:pt x="508" y="41"/>
                  </a:lnTo>
                  <a:lnTo>
                    <a:pt x="521" y="37"/>
                  </a:lnTo>
                  <a:lnTo>
                    <a:pt x="524" y="41"/>
                  </a:lnTo>
                  <a:lnTo>
                    <a:pt x="528" y="44"/>
                  </a:lnTo>
                  <a:lnTo>
                    <a:pt x="532" y="45"/>
                  </a:lnTo>
                  <a:lnTo>
                    <a:pt x="541" y="45"/>
                  </a:lnTo>
                  <a:lnTo>
                    <a:pt x="545" y="44"/>
                  </a:lnTo>
                  <a:lnTo>
                    <a:pt x="551" y="43"/>
                  </a:lnTo>
                  <a:lnTo>
                    <a:pt x="556" y="43"/>
                  </a:lnTo>
                  <a:lnTo>
                    <a:pt x="562" y="44"/>
                  </a:lnTo>
                  <a:lnTo>
                    <a:pt x="565" y="48"/>
                  </a:lnTo>
                  <a:lnTo>
                    <a:pt x="569" y="51"/>
                  </a:lnTo>
                  <a:lnTo>
                    <a:pt x="574" y="53"/>
                  </a:lnTo>
                  <a:lnTo>
                    <a:pt x="579" y="53"/>
                  </a:lnTo>
                  <a:lnTo>
                    <a:pt x="585" y="53"/>
                  </a:lnTo>
                  <a:lnTo>
                    <a:pt x="591" y="54"/>
                  </a:lnTo>
                  <a:lnTo>
                    <a:pt x="596" y="55"/>
                  </a:lnTo>
                  <a:lnTo>
                    <a:pt x="601" y="58"/>
                  </a:lnTo>
                  <a:lnTo>
                    <a:pt x="599" y="63"/>
                  </a:lnTo>
                  <a:lnTo>
                    <a:pt x="599" y="67"/>
                  </a:lnTo>
                  <a:lnTo>
                    <a:pt x="619" y="67"/>
                  </a:lnTo>
                  <a:lnTo>
                    <a:pt x="639" y="65"/>
                  </a:lnTo>
                  <a:lnTo>
                    <a:pt x="639" y="71"/>
                  </a:lnTo>
                  <a:lnTo>
                    <a:pt x="641" y="78"/>
                  </a:lnTo>
                  <a:lnTo>
                    <a:pt x="643" y="78"/>
                  </a:lnTo>
                  <a:lnTo>
                    <a:pt x="646" y="78"/>
                  </a:lnTo>
                  <a:lnTo>
                    <a:pt x="648" y="77"/>
                  </a:lnTo>
                  <a:lnTo>
                    <a:pt x="649" y="77"/>
                  </a:lnTo>
                  <a:lnTo>
                    <a:pt x="651" y="73"/>
                  </a:lnTo>
                  <a:lnTo>
                    <a:pt x="652" y="68"/>
                  </a:lnTo>
                  <a:lnTo>
                    <a:pt x="653" y="67"/>
                  </a:lnTo>
                  <a:lnTo>
                    <a:pt x="656" y="64"/>
                  </a:lnTo>
                  <a:lnTo>
                    <a:pt x="661" y="61"/>
                  </a:lnTo>
                  <a:lnTo>
                    <a:pt x="666" y="57"/>
                  </a:lnTo>
                  <a:lnTo>
                    <a:pt x="682" y="58"/>
                  </a:lnTo>
                  <a:lnTo>
                    <a:pt x="703" y="61"/>
                  </a:lnTo>
                  <a:lnTo>
                    <a:pt x="725" y="64"/>
                  </a:lnTo>
                  <a:lnTo>
                    <a:pt x="742" y="67"/>
                  </a:lnTo>
                  <a:lnTo>
                    <a:pt x="742" y="68"/>
                  </a:lnTo>
                  <a:lnTo>
                    <a:pt x="739" y="73"/>
                  </a:lnTo>
                  <a:lnTo>
                    <a:pt x="738" y="77"/>
                  </a:lnTo>
                  <a:lnTo>
                    <a:pt x="738" y="78"/>
                  </a:lnTo>
                  <a:lnTo>
                    <a:pt x="739" y="80"/>
                  </a:lnTo>
                  <a:lnTo>
                    <a:pt x="742" y="78"/>
                  </a:lnTo>
                  <a:lnTo>
                    <a:pt x="746" y="78"/>
                  </a:lnTo>
                  <a:lnTo>
                    <a:pt x="751" y="70"/>
                  </a:lnTo>
                  <a:lnTo>
                    <a:pt x="755" y="64"/>
                  </a:lnTo>
                  <a:lnTo>
                    <a:pt x="755" y="63"/>
                  </a:lnTo>
                  <a:lnTo>
                    <a:pt x="755" y="61"/>
                  </a:lnTo>
                  <a:lnTo>
                    <a:pt x="749" y="58"/>
                  </a:lnTo>
                  <a:lnTo>
                    <a:pt x="743" y="55"/>
                  </a:lnTo>
                  <a:lnTo>
                    <a:pt x="746" y="50"/>
                  </a:lnTo>
                  <a:lnTo>
                    <a:pt x="749" y="44"/>
                  </a:lnTo>
                  <a:lnTo>
                    <a:pt x="755" y="47"/>
                  </a:lnTo>
                  <a:lnTo>
                    <a:pt x="761" y="48"/>
                  </a:lnTo>
                  <a:lnTo>
                    <a:pt x="758" y="53"/>
                  </a:lnTo>
                  <a:lnTo>
                    <a:pt x="753" y="55"/>
                  </a:lnTo>
                  <a:lnTo>
                    <a:pt x="753" y="57"/>
                  </a:lnTo>
                  <a:lnTo>
                    <a:pt x="762" y="58"/>
                  </a:lnTo>
                  <a:lnTo>
                    <a:pt x="771" y="58"/>
                  </a:lnTo>
                  <a:lnTo>
                    <a:pt x="776" y="53"/>
                  </a:lnTo>
                  <a:lnTo>
                    <a:pt x="782" y="48"/>
                  </a:lnTo>
                  <a:lnTo>
                    <a:pt x="776" y="45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9" y="28"/>
                  </a:lnTo>
                  <a:lnTo>
                    <a:pt x="788" y="27"/>
                  </a:lnTo>
                  <a:lnTo>
                    <a:pt x="793" y="26"/>
                  </a:lnTo>
                  <a:lnTo>
                    <a:pt x="799" y="24"/>
                  </a:lnTo>
                  <a:lnTo>
                    <a:pt x="806" y="27"/>
                  </a:lnTo>
                  <a:lnTo>
                    <a:pt x="806" y="31"/>
                  </a:lnTo>
                  <a:lnTo>
                    <a:pt x="806" y="37"/>
                  </a:lnTo>
                  <a:lnTo>
                    <a:pt x="801" y="40"/>
                  </a:lnTo>
                  <a:lnTo>
                    <a:pt x="796" y="44"/>
                  </a:lnTo>
                  <a:lnTo>
                    <a:pt x="801" y="50"/>
                  </a:lnTo>
                  <a:lnTo>
                    <a:pt x="805" y="55"/>
                  </a:lnTo>
                  <a:lnTo>
                    <a:pt x="809" y="53"/>
                  </a:lnTo>
                  <a:lnTo>
                    <a:pt x="813" y="50"/>
                  </a:lnTo>
                  <a:lnTo>
                    <a:pt x="819" y="48"/>
                  </a:lnTo>
                  <a:lnTo>
                    <a:pt x="825" y="50"/>
                  </a:lnTo>
                  <a:lnTo>
                    <a:pt x="823" y="54"/>
                  </a:lnTo>
                  <a:lnTo>
                    <a:pt x="822" y="58"/>
                  </a:lnTo>
                  <a:lnTo>
                    <a:pt x="818" y="61"/>
                  </a:lnTo>
                  <a:lnTo>
                    <a:pt x="813" y="63"/>
                  </a:lnTo>
                  <a:lnTo>
                    <a:pt x="813" y="67"/>
                  </a:lnTo>
                  <a:lnTo>
                    <a:pt x="812" y="71"/>
                  </a:lnTo>
                  <a:lnTo>
                    <a:pt x="816" y="71"/>
                  </a:lnTo>
                  <a:lnTo>
                    <a:pt x="819" y="71"/>
                  </a:lnTo>
                  <a:lnTo>
                    <a:pt x="831" y="67"/>
                  </a:lnTo>
                  <a:lnTo>
                    <a:pt x="843" y="60"/>
                  </a:lnTo>
                  <a:lnTo>
                    <a:pt x="849" y="55"/>
                  </a:lnTo>
                  <a:lnTo>
                    <a:pt x="853" y="51"/>
                  </a:lnTo>
                  <a:lnTo>
                    <a:pt x="858" y="45"/>
                  </a:lnTo>
                  <a:lnTo>
                    <a:pt x="860" y="41"/>
                  </a:lnTo>
                  <a:lnTo>
                    <a:pt x="849" y="37"/>
                  </a:lnTo>
                  <a:lnTo>
                    <a:pt x="833" y="35"/>
                  </a:lnTo>
                  <a:lnTo>
                    <a:pt x="835" y="31"/>
                  </a:lnTo>
                  <a:lnTo>
                    <a:pt x="836" y="30"/>
                  </a:lnTo>
                  <a:lnTo>
                    <a:pt x="839" y="30"/>
                  </a:lnTo>
                  <a:lnTo>
                    <a:pt x="843" y="30"/>
                  </a:lnTo>
                  <a:lnTo>
                    <a:pt x="840" y="26"/>
                  </a:lnTo>
                  <a:lnTo>
                    <a:pt x="839" y="21"/>
                  </a:lnTo>
                  <a:lnTo>
                    <a:pt x="849" y="14"/>
                  </a:lnTo>
                  <a:lnTo>
                    <a:pt x="863" y="7"/>
                  </a:lnTo>
                  <a:lnTo>
                    <a:pt x="870" y="4"/>
                  </a:lnTo>
                  <a:lnTo>
                    <a:pt x="876" y="3"/>
                  </a:lnTo>
                  <a:lnTo>
                    <a:pt x="879" y="4"/>
                  </a:lnTo>
                  <a:lnTo>
                    <a:pt x="880" y="6"/>
                  </a:lnTo>
                  <a:lnTo>
                    <a:pt x="883" y="7"/>
                  </a:lnTo>
                  <a:lnTo>
                    <a:pt x="883" y="10"/>
                  </a:lnTo>
                  <a:lnTo>
                    <a:pt x="876" y="13"/>
                  </a:lnTo>
                  <a:lnTo>
                    <a:pt x="869" y="14"/>
                  </a:lnTo>
                  <a:lnTo>
                    <a:pt x="869" y="21"/>
                  </a:lnTo>
                  <a:lnTo>
                    <a:pt x="869" y="27"/>
                  </a:lnTo>
                  <a:lnTo>
                    <a:pt x="876" y="27"/>
                  </a:lnTo>
                  <a:lnTo>
                    <a:pt x="882" y="27"/>
                  </a:lnTo>
                  <a:lnTo>
                    <a:pt x="880" y="23"/>
                  </a:lnTo>
                  <a:lnTo>
                    <a:pt x="879" y="17"/>
                  </a:lnTo>
                  <a:lnTo>
                    <a:pt x="890" y="13"/>
                  </a:lnTo>
                  <a:lnTo>
                    <a:pt x="900" y="8"/>
                  </a:lnTo>
                  <a:lnTo>
                    <a:pt x="905" y="7"/>
                  </a:lnTo>
                  <a:lnTo>
                    <a:pt x="910" y="6"/>
                  </a:lnTo>
                  <a:lnTo>
                    <a:pt x="918" y="6"/>
                  </a:lnTo>
                  <a:lnTo>
                    <a:pt x="925" y="6"/>
                  </a:lnTo>
                  <a:lnTo>
                    <a:pt x="923" y="10"/>
                  </a:lnTo>
                  <a:lnTo>
                    <a:pt x="922" y="13"/>
                  </a:lnTo>
                  <a:lnTo>
                    <a:pt x="920" y="14"/>
                  </a:lnTo>
                  <a:lnTo>
                    <a:pt x="916" y="16"/>
                  </a:lnTo>
                  <a:lnTo>
                    <a:pt x="918" y="18"/>
                  </a:lnTo>
                  <a:lnTo>
                    <a:pt x="918" y="23"/>
                  </a:lnTo>
                  <a:lnTo>
                    <a:pt x="930" y="21"/>
                  </a:lnTo>
                  <a:lnTo>
                    <a:pt x="943" y="18"/>
                  </a:lnTo>
                  <a:lnTo>
                    <a:pt x="943" y="16"/>
                  </a:lnTo>
                  <a:lnTo>
                    <a:pt x="943" y="11"/>
                  </a:lnTo>
                  <a:lnTo>
                    <a:pt x="942" y="11"/>
                  </a:lnTo>
                  <a:lnTo>
                    <a:pt x="940" y="11"/>
                  </a:lnTo>
                  <a:lnTo>
                    <a:pt x="938" y="13"/>
                  </a:lnTo>
                  <a:lnTo>
                    <a:pt x="935" y="13"/>
                  </a:lnTo>
                  <a:lnTo>
                    <a:pt x="932" y="11"/>
                  </a:lnTo>
                  <a:lnTo>
                    <a:pt x="928" y="10"/>
                  </a:lnTo>
                  <a:lnTo>
                    <a:pt x="928" y="6"/>
                  </a:lnTo>
                  <a:lnTo>
                    <a:pt x="928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7"/>
            <p:cNvSpPr>
              <a:spLocks noChangeArrowheads="1"/>
            </p:cNvSpPr>
            <p:nvPr/>
          </p:nvSpPr>
          <p:spPr bwMode="auto">
            <a:xfrm>
              <a:off x="1355" y="99"/>
              <a:ext cx="11" cy="5"/>
            </a:xfrm>
            <a:custGeom>
              <a:avLst/>
              <a:gdLst>
                <a:gd name="T0" fmla="*/ 0 w 11"/>
                <a:gd name="T1" fmla="*/ 0 h 5"/>
                <a:gd name="T2" fmla="*/ 1 w 11"/>
                <a:gd name="T3" fmla="*/ 3 h 5"/>
                <a:gd name="T4" fmla="*/ 3 w 11"/>
                <a:gd name="T5" fmla="*/ 5 h 5"/>
                <a:gd name="T6" fmla="*/ 7 w 11"/>
                <a:gd name="T7" fmla="*/ 5 h 5"/>
                <a:gd name="T8" fmla="*/ 11 w 11"/>
                <a:gd name="T9" fmla="*/ 4 h 5"/>
                <a:gd name="T10" fmla="*/ 10 w 11"/>
                <a:gd name="T11" fmla="*/ 4 h 5"/>
                <a:gd name="T12" fmla="*/ 9 w 11"/>
                <a:gd name="T13" fmla="*/ 4 h 5"/>
                <a:gd name="T14" fmla="*/ 4 w 11"/>
                <a:gd name="T15" fmla="*/ 3 h 5"/>
                <a:gd name="T16" fmla="*/ 0 w 11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5"/>
                <a:gd name="T29" fmla="*/ 11 w 11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5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8"/>
            <p:cNvSpPr>
              <a:spLocks noChangeArrowheads="1"/>
            </p:cNvSpPr>
            <p:nvPr/>
          </p:nvSpPr>
          <p:spPr bwMode="auto">
            <a:xfrm>
              <a:off x="1117" y="121"/>
              <a:ext cx="17" cy="13"/>
            </a:xfrm>
            <a:custGeom>
              <a:avLst/>
              <a:gdLst>
                <a:gd name="T0" fmla="*/ 2 w 17"/>
                <a:gd name="T1" fmla="*/ 0 h 13"/>
                <a:gd name="T2" fmla="*/ 10 w 17"/>
                <a:gd name="T3" fmla="*/ 0 h 13"/>
                <a:gd name="T4" fmla="*/ 17 w 17"/>
                <a:gd name="T5" fmla="*/ 2 h 13"/>
                <a:gd name="T6" fmla="*/ 17 w 17"/>
                <a:gd name="T7" fmla="*/ 5 h 13"/>
                <a:gd name="T8" fmla="*/ 17 w 17"/>
                <a:gd name="T9" fmla="*/ 8 h 13"/>
                <a:gd name="T10" fmla="*/ 14 w 17"/>
                <a:gd name="T11" fmla="*/ 10 h 13"/>
                <a:gd name="T12" fmla="*/ 11 w 17"/>
                <a:gd name="T13" fmla="*/ 13 h 13"/>
                <a:gd name="T14" fmla="*/ 7 w 17"/>
                <a:gd name="T15" fmla="*/ 12 h 13"/>
                <a:gd name="T16" fmla="*/ 2 w 17"/>
                <a:gd name="T17" fmla="*/ 10 h 13"/>
                <a:gd name="T18" fmla="*/ 1 w 17"/>
                <a:gd name="T19" fmla="*/ 10 h 13"/>
                <a:gd name="T20" fmla="*/ 0 w 17"/>
                <a:gd name="T21" fmla="*/ 10 h 13"/>
                <a:gd name="T22" fmla="*/ 1 w 17"/>
                <a:gd name="T23" fmla="*/ 5 h 13"/>
                <a:gd name="T24" fmla="*/ 2 w 17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3"/>
                <a:gd name="T41" fmla="*/ 17 w 17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3">
                  <a:moveTo>
                    <a:pt x="2" y="0"/>
                  </a:moveTo>
                  <a:lnTo>
                    <a:pt x="10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7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9"/>
            <p:cNvSpPr>
              <a:spLocks noChangeArrowheads="1"/>
            </p:cNvSpPr>
            <p:nvPr/>
          </p:nvSpPr>
          <p:spPr bwMode="auto">
            <a:xfrm>
              <a:off x="915" y="146"/>
              <a:ext cx="20" cy="13"/>
            </a:xfrm>
            <a:custGeom>
              <a:avLst/>
              <a:gdLst>
                <a:gd name="T0" fmla="*/ 5 w 20"/>
                <a:gd name="T1" fmla="*/ 0 h 13"/>
                <a:gd name="T2" fmla="*/ 12 w 20"/>
                <a:gd name="T3" fmla="*/ 1 h 13"/>
                <a:gd name="T4" fmla="*/ 20 w 20"/>
                <a:gd name="T5" fmla="*/ 3 h 13"/>
                <a:gd name="T6" fmla="*/ 20 w 20"/>
                <a:gd name="T7" fmla="*/ 4 h 13"/>
                <a:gd name="T8" fmla="*/ 20 w 20"/>
                <a:gd name="T9" fmla="*/ 4 h 13"/>
                <a:gd name="T10" fmla="*/ 20 w 20"/>
                <a:gd name="T11" fmla="*/ 7 h 13"/>
                <a:gd name="T12" fmla="*/ 19 w 20"/>
                <a:gd name="T13" fmla="*/ 8 h 13"/>
                <a:gd name="T14" fmla="*/ 13 w 20"/>
                <a:gd name="T15" fmla="*/ 11 h 13"/>
                <a:gd name="T16" fmla="*/ 9 w 20"/>
                <a:gd name="T17" fmla="*/ 13 h 13"/>
                <a:gd name="T18" fmla="*/ 5 w 20"/>
                <a:gd name="T19" fmla="*/ 11 h 13"/>
                <a:gd name="T20" fmla="*/ 0 w 20"/>
                <a:gd name="T21" fmla="*/ 7 h 13"/>
                <a:gd name="T22" fmla="*/ 2 w 20"/>
                <a:gd name="T23" fmla="*/ 5 h 13"/>
                <a:gd name="T24" fmla="*/ 3 w 20"/>
                <a:gd name="T25" fmla="*/ 4 h 13"/>
                <a:gd name="T26" fmla="*/ 3 w 20"/>
                <a:gd name="T27" fmla="*/ 3 h 13"/>
                <a:gd name="T28" fmla="*/ 5 w 20"/>
                <a:gd name="T29" fmla="*/ 0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3"/>
                <a:gd name="T47" fmla="*/ 20 w 20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3">
                  <a:moveTo>
                    <a:pt x="5" y="0"/>
                  </a:moveTo>
                  <a:lnTo>
                    <a:pt x="12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5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30"/>
            <p:cNvSpPr>
              <a:spLocks noChangeArrowheads="1"/>
            </p:cNvSpPr>
            <p:nvPr/>
          </p:nvSpPr>
          <p:spPr bwMode="auto">
            <a:xfrm>
              <a:off x="1354" y="166"/>
              <a:ext cx="82" cy="33"/>
            </a:xfrm>
            <a:custGeom>
              <a:avLst/>
              <a:gdLst>
                <a:gd name="T0" fmla="*/ 4 w 82"/>
                <a:gd name="T1" fmla="*/ 0 h 33"/>
                <a:gd name="T2" fmla="*/ 11 w 82"/>
                <a:gd name="T3" fmla="*/ 1 h 33"/>
                <a:gd name="T4" fmla="*/ 15 w 82"/>
                <a:gd name="T5" fmla="*/ 3 h 33"/>
                <a:gd name="T6" fmla="*/ 18 w 82"/>
                <a:gd name="T7" fmla="*/ 7 h 33"/>
                <a:gd name="T8" fmla="*/ 21 w 82"/>
                <a:gd name="T9" fmla="*/ 11 h 33"/>
                <a:gd name="T10" fmla="*/ 28 w 82"/>
                <a:gd name="T11" fmla="*/ 5 h 33"/>
                <a:gd name="T12" fmla="*/ 35 w 82"/>
                <a:gd name="T13" fmla="*/ 1 h 33"/>
                <a:gd name="T14" fmla="*/ 47 w 82"/>
                <a:gd name="T15" fmla="*/ 4 h 33"/>
                <a:gd name="T16" fmla="*/ 58 w 82"/>
                <a:gd name="T17" fmla="*/ 4 h 33"/>
                <a:gd name="T18" fmla="*/ 64 w 82"/>
                <a:gd name="T19" fmla="*/ 4 h 33"/>
                <a:gd name="T20" fmla="*/ 70 w 82"/>
                <a:gd name="T21" fmla="*/ 5 h 33"/>
                <a:gd name="T22" fmla="*/ 74 w 82"/>
                <a:gd name="T23" fmla="*/ 7 h 33"/>
                <a:gd name="T24" fmla="*/ 80 w 82"/>
                <a:gd name="T25" fmla="*/ 10 h 33"/>
                <a:gd name="T26" fmla="*/ 81 w 82"/>
                <a:gd name="T27" fmla="*/ 10 h 33"/>
                <a:gd name="T28" fmla="*/ 82 w 82"/>
                <a:gd name="T29" fmla="*/ 10 h 33"/>
                <a:gd name="T30" fmla="*/ 81 w 82"/>
                <a:gd name="T31" fmla="*/ 13 h 33"/>
                <a:gd name="T32" fmla="*/ 80 w 82"/>
                <a:gd name="T33" fmla="*/ 15 h 33"/>
                <a:gd name="T34" fmla="*/ 74 w 82"/>
                <a:gd name="T35" fmla="*/ 21 h 33"/>
                <a:gd name="T36" fmla="*/ 65 w 82"/>
                <a:gd name="T37" fmla="*/ 25 h 33"/>
                <a:gd name="T38" fmla="*/ 54 w 82"/>
                <a:gd name="T39" fmla="*/ 30 h 33"/>
                <a:gd name="T40" fmla="*/ 41 w 82"/>
                <a:gd name="T41" fmla="*/ 33 h 33"/>
                <a:gd name="T42" fmla="*/ 30 w 82"/>
                <a:gd name="T43" fmla="*/ 33 h 33"/>
                <a:gd name="T44" fmla="*/ 18 w 82"/>
                <a:gd name="T45" fmla="*/ 33 h 33"/>
                <a:gd name="T46" fmla="*/ 15 w 82"/>
                <a:gd name="T47" fmla="*/ 30 h 33"/>
                <a:gd name="T48" fmla="*/ 12 w 82"/>
                <a:gd name="T49" fmla="*/ 28 h 33"/>
                <a:gd name="T50" fmla="*/ 10 w 82"/>
                <a:gd name="T51" fmla="*/ 25 h 33"/>
                <a:gd name="T52" fmla="*/ 10 w 82"/>
                <a:gd name="T53" fmla="*/ 21 h 33"/>
                <a:gd name="T54" fmla="*/ 7 w 82"/>
                <a:gd name="T55" fmla="*/ 20 h 33"/>
                <a:gd name="T56" fmla="*/ 5 w 82"/>
                <a:gd name="T57" fmla="*/ 20 h 33"/>
                <a:gd name="T58" fmla="*/ 5 w 82"/>
                <a:gd name="T59" fmla="*/ 18 h 33"/>
                <a:gd name="T60" fmla="*/ 4 w 82"/>
                <a:gd name="T61" fmla="*/ 15 h 33"/>
                <a:gd name="T62" fmla="*/ 7 w 82"/>
                <a:gd name="T63" fmla="*/ 15 h 33"/>
                <a:gd name="T64" fmla="*/ 8 w 82"/>
                <a:gd name="T65" fmla="*/ 15 h 33"/>
                <a:gd name="T66" fmla="*/ 4 w 82"/>
                <a:gd name="T67" fmla="*/ 13 h 33"/>
                <a:gd name="T68" fmla="*/ 0 w 82"/>
                <a:gd name="T69" fmla="*/ 10 h 33"/>
                <a:gd name="T70" fmla="*/ 0 w 82"/>
                <a:gd name="T71" fmla="*/ 8 h 33"/>
                <a:gd name="T72" fmla="*/ 0 w 82"/>
                <a:gd name="T73" fmla="*/ 8 h 33"/>
                <a:gd name="T74" fmla="*/ 4 w 82"/>
                <a:gd name="T75" fmla="*/ 7 h 33"/>
                <a:gd name="T76" fmla="*/ 7 w 82"/>
                <a:gd name="T77" fmla="*/ 5 h 33"/>
                <a:gd name="T78" fmla="*/ 5 w 82"/>
                <a:gd name="T79" fmla="*/ 3 h 33"/>
                <a:gd name="T80" fmla="*/ 4 w 82"/>
                <a:gd name="T81" fmla="*/ 0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"/>
                <a:gd name="T124" fmla="*/ 0 h 33"/>
                <a:gd name="T125" fmla="*/ 82 w 82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" h="33">
                  <a:moveTo>
                    <a:pt x="4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28" y="5"/>
                  </a:lnTo>
                  <a:lnTo>
                    <a:pt x="35" y="1"/>
                  </a:lnTo>
                  <a:lnTo>
                    <a:pt x="47" y="4"/>
                  </a:lnTo>
                  <a:lnTo>
                    <a:pt x="58" y="4"/>
                  </a:lnTo>
                  <a:lnTo>
                    <a:pt x="64" y="4"/>
                  </a:lnTo>
                  <a:lnTo>
                    <a:pt x="70" y="5"/>
                  </a:lnTo>
                  <a:lnTo>
                    <a:pt x="74" y="7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1" y="13"/>
                  </a:lnTo>
                  <a:lnTo>
                    <a:pt x="80" y="15"/>
                  </a:lnTo>
                  <a:lnTo>
                    <a:pt x="74" y="21"/>
                  </a:lnTo>
                  <a:lnTo>
                    <a:pt x="65" y="25"/>
                  </a:lnTo>
                  <a:lnTo>
                    <a:pt x="54" y="30"/>
                  </a:lnTo>
                  <a:lnTo>
                    <a:pt x="41" y="33"/>
                  </a:lnTo>
                  <a:lnTo>
                    <a:pt x="30" y="33"/>
                  </a:lnTo>
                  <a:lnTo>
                    <a:pt x="18" y="33"/>
                  </a:lnTo>
                  <a:lnTo>
                    <a:pt x="15" y="30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31"/>
            <p:cNvSpPr>
              <a:spLocks noChangeArrowheads="1"/>
            </p:cNvSpPr>
            <p:nvPr/>
          </p:nvSpPr>
          <p:spPr bwMode="auto">
            <a:xfrm>
              <a:off x="885" y="174"/>
              <a:ext cx="26" cy="17"/>
            </a:xfrm>
            <a:custGeom>
              <a:avLst/>
              <a:gdLst>
                <a:gd name="T0" fmla="*/ 17 w 26"/>
                <a:gd name="T1" fmla="*/ 0 h 17"/>
                <a:gd name="T2" fmla="*/ 22 w 26"/>
                <a:gd name="T3" fmla="*/ 3 h 17"/>
                <a:gd name="T4" fmla="*/ 26 w 26"/>
                <a:gd name="T5" fmla="*/ 9 h 17"/>
                <a:gd name="T6" fmla="*/ 25 w 26"/>
                <a:gd name="T7" fmla="*/ 12 h 17"/>
                <a:gd name="T8" fmla="*/ 25 w 26"/>
                <a:gd name="T9" fmla="*/ 15 h 17"/>
                <a:gd name="T10" fmla="*/ 13 w 26"/>
                <a:gd name="T11" fmla="*/ 16 h 17"/>
                <a:gd name="T12" fmla="*/ 3 w 26"/>
                <a:gd name="T13" fmla="*/ 17 h 17"/>
                <a:gd name="T14" fmla="*/ 2 w 26"/>
                <a:gd name="T15" fmla="*/ 16 h 17"/>
                <a:gd name="T16" fmla="*/ 0 w 26"/>
                <a:gd name="T17" fmla="*/ 15 h 17"/>
                <a:gd name="T18" fmla="*/ 0 w 26"/>
                <a:gd name="T19" fmla="*/ 13 h 17"/>
                <a:gd name="T20" fmla="*/ 0 w 26"/>
                <a:gd name="T21" fmla="*/ 10 h 17"/>
                <a:gd name="T22" fmla="*/ 9 w 26"/>
                <a:gd name="T23" fmla="*/ 6 h 17"/>
                <a:gd name="T24" fmla="*/ 17 w 26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7"/>
                <a:gd name="T41" fmla="*/ 26 w 2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7">
                  <a:moveTo>
                    <a:pt x="17" y="0"/>
                  </a:moveTo>
                  <a:lnTo>
                    <a:pt x="22" y="3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13" y="16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9" y="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32"/>
            <p:cNvSpPr>
              <a:spLocks noChangeArrowheads="1"/>
            </p:cNvSpPr>
            <p:nvPr/>
          </p:nvSpPr>
          <p:spPr bwMode="auto">
            <a:xfrm>
              <a:off x="808" y="176"/>
              <a:ext cx="52" cy="23"/>
            </a:xfrm>
            <a:custGeom>
              <a:avLst/>
              <a:gdLst>
                <a:gd name="T0" fmla="*/ 17 w 52"/>
                <a:gd name="T1" fmla="*/ 0 h 23"/>
                <a:gd name="T2" fmla="*/ 26 w 52"/>
                <a:gd name="T3" fmla="*/ 1 h 23"/>
                <a:gd name="T4" fmla="*/ 35 w 52"/>
                <a:gd name="T5" fmla="*/ 4 h 23"/>
                <a:gd name="T6" fmla="*/ 43 w 52"/>
                <a:gd name="T7" fmla="*/ 13 h 23"/>
                <a:gd name="T8" fmla="*/ 52 w 52"/>
                <a:gd name="T9" fmla="*/ 18 h 23"/>
                <a:gd name="T10" fmla="*/ 50 w 52"/>
                <a:gd name="T11" fmla="*/ 20 h 23"/>
                <a:gd name="T12" fmla="*/ 50 w 52"/>
                <a:gd name="T13" fmla="*/ 21 h 23"/>
                <a:gd name="T14" fmla="*/ 49 w 52"/>
                <a:gd name="T15" fmla="*/ 21 h 23"/>
                <a:gd name="T16" fmla="*/ 47 w 52"/>
                <a:gd name="T17" fmla="*/ 21 h 23"/>
                <a:gd name="T18" fmla="*/ 35 w 52"/>
                <a:gd name="T19" fmla="*/ 18 h 23"/>
                <a:gd name="T20" fmla="*/ 19 w 52"/>
                <a:gd name="T21" fmla="*/ 15 h 23"/>
                <a:gd name="T22" fmla="*/ 15 w 52"/>
                <a:gd name="T23" fmla="*/ 18 h 23"/>
                <a:gd name="T24" fmla="*/ 12 w 52"/>
                <a:gd name="T25" fmla="*/ 20 h 23"/>
                <a:gd name="T26" fmla="*/ 7 w 52"/>
                <a:gd name="T27" fmla="*/ 23 h 23"/>
                <a:gd name="T28" fmla="*/ 0 w 52"/>
                <a:gd name="T29" fmla="*/ 23 h 23"/>
                <a:gd name="T30" fmla="*/ 7 w 52"/>
                <a:gd name="T31" fmla="*/ 11 h 23"/>
                <a:gd name="T32" fmla="*/ 17 w 52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23"/>
                <a:gd name="T53" fmla="*/ 52 w 5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23">
                  <a:moveTo>
                    <a:pt x="17" y="0"/>
                  </a:moveTo>
                  <a:lnTo>
                    <a:pt x="26" y="1"/>
                  </a:lnTo>
                  <a:lnTo>
                    <a:pt x="35" y="4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1"/>
                  </a:lnTo>
                  <a:lnTo>
                    <a:pt x="47" y="21"/>
                  </a:lnTo>
                  <a:lnTo>
                    <a:pt x="35" y="18"/>
                  </a:lnTo>
                  <a:lnTo>
                    <a:pt x="19" y="15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7" y="1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33"/>
            <p:cNvSpPr>
              <a:spLocks noChangeArrowheads="1"/>
            </p:cNvSpPr>
            <p:nvPr/>
          </p:nvSpPr>
          <p:spPr bwMode="auto">
            <a:xfrm>
              <a:off x="1505" y="256"/>
              <a:ext cx="14" cy="10"/>
            </a:xfrm>
            <a:custGeom>
              <a:avLst/>
              <a:gdLst>
                <a:gd name="T0" fmla="*/ 0 w 14"/>
                <a:gd name="T1" fmla="*/ 0 h 10"/>
                <a:gd name="T2" fmla="*/ 7 w 14"/>
                <a:gd name="T3" fmla="*/ 1 h 10"/>
                <a:gd name="T4" fmla="*/ 13 w 14"/>
                <a:gd name="T5" fmla="*/ 3 h 10"/>
                <a:gd name="T6" fmla="*/ 14 w 14"/>
                <a:gd name="T7" fmla="*/ 5 h 10"/>
                <a:gd name="T8" fmla="*/ 14 w 14"/>
                <a:gd name="T9" fmla="*/ 7 h 10"/>
                <a:gd name="T10" fmla="*/ 14 w 14"/>
                <a:gd name="T11" fmla="*/ 8 h 10"/>
                <a:gd name="T12" fmla="*/ 14 w 14"/>
                <a:gd name="T13" fmla="*/ 10 h 10"/>
                <a:gd name="T14" fmla="*/ 14 w 14"/>
                <a:gd name="T15" fmla="*/ 10 h 10"/>
                <a:gd name="T16" fmla="*/ 13 w 14"/>
                <a:gd name="T17" fmla="*/ 10 h 10"/>
                <a:gd name="T18" fmla="*/ 4 w 14"/>
                <a:gd name="T19" fmla="*/ 5 h 10"/>
                <a:gd name="T20" fmla="*/ 0 w 14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0" y="0"/>
                  </a:moveTo>
                  <a:lnTo>
                    <a:pt x="7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34"/>
            <p:cNvSpPr>
              <a:spLocks noChangeArrowheads="1"/>
            </p:cNvSpPr>
            <p:nvPr/>
          </p:nvSpPr>
          <p:spPr bwMode="auto">
            <a:xfrm>
              <a:off x="296" y="266"/>
              <a:ext cx="17" cy="18"/>
            </a:xfrm>
            <a:custGeom>
              <a:avLst/>
              <a:gdLst>
                <a:gd name="T0" fmla="*/ 4 w 17"/>
                <a:gd name="T1" fmla="*/ 0 h 18"/>
                <a:gd name="T2" fmla="*/ 5 w 17"/>
                <a:gd name="T3" fmla="*/ 1 h 18"/>
                <a:gd name="T4" fmla="*/ 5 w 17"/>
                <a:gd name="T5" fmla="*/ 4 h 18"/>
                <a:gd name="T6" fmla="*/ 11 w 17"/>
                <a:gd name="T7" fmla="*/ 3 h 18"/>
                <a:gd name="T8" fmla="*/ 17 w 17"/>
                <a:gd name="T9" fmla="*/ 3 h 18"/>
                <a:gd name="T10" fmla="*/ 17 w 17"/>
                <a:gd name="T11" fmla="*/ 5 h 18"/>
                <a:gd name="T12" fmla="*/ 17 w 17"/>
                <a:gd name="T13" fmla="*/ 8 h 18"/>
                <a:gd name="T14" fmla="*/ 15 w 17"/>
                <a:gd name="T15" fmla="*/ 10 h 18"/>
                <a:gd name="T16" fmla="*/ 14 w 17"/>
                <a:gd name="T17" fmla="*/ 13 h 18"/>
                <a:gd name="T18" fmla="*/ 10 w 17"/>
                <a:gd name="T19" fmla="*/ 14 h 18"/>
                <a:gd name="T20" fmla="*/ 5 w 17"/>
                <a:gd name="T21" fmla="*/ 18 h 18"/>
                <a:gd name="T22" fmla="*/ 4 w 17"/>
                <a:gd name="T23" fmla="*/ 17 h 18"/>
                <a:gd name="T24" fmla="*/ 3 w 17"/>
                <a:gd name="T25" fmla="*/ 17 h 18"/>
                <a:gd name="T26" fmla="*/ 1 w 17"/>
                <a:gd name="T27" fmla="*/ 10 h 18"/>
                <a:gd name="T28" fmla="*/ 0 w 17"/>
                <a:gd name="T29" fmla="*/ 4 h 18"/>
                <a:gd name="T30" fmla="*/ 3 w 17"/>
                <a:gd name="T31" fmla="*/ 1 h 18"/>
                <a:gd name="T32" fmla="*/ 4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35"/>
            <p:cNvSpPr>
              <a:spLocks noChangeArrowheads="1"/>
            </p:cNvSpPr>
            <p:nvPr/>
          </p:nvSpPr>
          <p:spPr bwMode="auto">
            <a:xfrm>
              <a:off x="1486" y="269"/>
              <a:ext cx="70" cy="91"/>
            </a:xfrm>
            <a:custGeom>
              <a:avLst/>
              <a:gdLst>
                <a:gd name="T0" fmla="*/ 70 w 70"/>
                <a:gd name="T1" fmla="*/ 55 h 91"/>
                <a:gd name="T2" fmla="*/ 70 w 70"/>
                <a:gd name="T3" fmla="*/ 60 h 91"/>
                <a:gd name="T4" fmla="*/ 70 w 70"/>
                <a:gd name="T5" fmla="*/ 65 h 91"/>
                <a:gd name="T6" fmla="*/ 66 w 70"/>
                <a:gd name="T7" fmla="*/ 65 h 91"/>
                <a:gd name="T8" fmla="*/ 62 w 70"/>
                <a:gd name="T9" fmla="*/ 67 h 91"/>
                <a:gd name="T10" fmla="*/ 63 w 70"/>
                <a:gd name="T11" fmla="*/ 68 h 91"/>
                <a:gd name="T12" fmla="*/ 65 w 70"/>
                <a:gd name="T13" fmla="*/ 71 h 91"/>
                <a:gd name="T14" fmla="*/ 68 w 70"/>
                <a:gd name="T15" fmla="*/ 72 h 91"/>
                <a:gd name="T16" fmla="*/ 69 w 70"/>
                <a:gd name="T17" fmla="*/ 75 h 91"/>
                <a:gd name="T18" fmla="*/ 69 w 70"/>
                <a:gd name="T19" fmla="*/ 77 h 91"/>
                <a:gd name="T20" fmla="*/ 69 w 70"/>
                <a:gd name="T21" fmla="*/ 77 h 91"/>
                <a:gd name="T22" fmla="*/ 49 w 70"/>
                <a:gd name="T23" fmla="*/ 78 h 91"/>
                <a:gd name="T24" fmla="*/ 32 w 70"/>
                <a:gd name="T25" fmla="*/ 81 h 91"/>
                <a:gd name="T26" fmla="*/ 15 w 70"/>
                <a:gd name="T27" fmla="*/ 87 h 91"/>
                <a:gd name="T28" fmla="*/ 0 w 70"/>
                <a:gd name="T29" fmla="*/ 91 h 91"/>
                <a:gd name="T30" fmla="*/ 0 w 70"/>
                <a:gd name="T31" fmla="*/ 91 h 91"/>
                <a:gd name="T32" fmla="*/ 0 w 70"/>
                <a:gd name="T33" fmla="*/ 89 h 91"/>
                <a:gd name="T34" fmla="*/ 0 w 70"/>
                <a:gd name="T35" fmla="*/ 88 h 91"/>
                <a:gd name="T36" fmla="*/ 2 w 70"/>
                <a:gd name="T37" fmla="*/ 85 h 91"/>
                <a:gd name="T38" fmla="*/ 12 w 70"/>
                <a:gd name="T39" fmla="*/ 80 h 91"/>
                <a:gd name="T40" fmla="*/ 25 w 70"/>
                <a:gd name="T41" fmla="*/ 72 h 91"/>
                <a:gd name="T42" fmla="*/ 16 w 70"/>
                <a:gd name="T43" fmla="*/ 71 h 91"/>
                <a:gd name="T44" fmla="*/ 9 w 70"/>
                <a:gd name="T45" fmla="*/ 67 h 91"/>
                <a:gd name="T46" fmla="*/ 12 w 70"/>
                <a:gd name="T47" fmla="*/ 58 h 91"/>
                <a:gd name="T48" fmla="*/ 13 w 70"/>
                <a:gd name="T49" fmla="*/ 51 h 91"/>
                <a:gd name="T50" fmla="*/ 22 w 70"/>
                <a:gd name="T51" fmla="*/ 51 h 91"/>
                <a:gd name="T52" fmla="*/ 30 w 70"/>
                <a:gd name="T53" fmla="*/ 51 h 91"/>
                <a:gd name="T54" fmla="*/ 26 w 70"/>
                <a:gd name="T55" fmla="*/ 37 h 91"/>
                <a:gd name="T56" fmla="*/ 19 w 70"/>
                <a:gd name="T57" fmla="*/ 25 h 91"/>
                <a:gd name="T58" fmla="*/ 10 w 70"/>
                <a:gd name="T59" fmla="*/ 12 h 91"/>
                <a:gd name="T60" fmla="*/ 5 w 70"/>
                <a:gd name="T61" fmla="*/ 1 h 91"/>
                <a:gd name="T62" fmla="*/ 5 w 70"/>
                <a:gd name="T63" fmla="*/ 0 h 91"/>
                <a:gd name="T64" fmla="*/ 5 w 70"/>
                <a:gd name="T65" fmla="*/ 0 h 91"/>
                <a:gd name="T66" fmla="*/ 9 w 70"/>
                <a:gd name="T67" fmla="*/ 0 h 91"/>
                <a:gd name="T68" fmla="*/ 15 w 70"/>
                <a:gd name="T69" fmla="*/ 0 h 91"/>
                <a:gd name="T70" fmla="*/ 15 w 70"/>
                <a:gd name="T71" fmla="*/ 4 h 91"/>
                <a:gd name="T72" fmla="*/ 15 w 70"/>
                <a:gd name="T73" fmla="*/ 8 h 91"/>
                <a:gd name="T74" fmla="*/ 16 w 70"/>
                <a:gd name="T75" fmla="*/ 8 h 91"/>
                <a:gd name="T76" fmla="*/ 19 w 70"/>
                <a:gd name="T77" fmla="*/ 8 h 91"/>
                <a:gd name="T78" fmla="*/ 23 w 70"/>
                <a:gd name="T79" fmla="*/ 5 h 91"/>
                <a:gd name="T80" fmla="*/ 26 w 70"/>
                <a:gd name="T81" fmla="*/ 2 h 91"/>
                <a:gd name="T82" fmla="*/ 32 w 70"/>
                <a:gd name="T83" fmla="*/ 1 h 91"/>
                <a:gd name="T84" fmla="*/ 38 w 70"/>
                <a:gd name="T85" fmla="*/ 1 h 91"/>
                <a:gd name="T86" fmla="*/ 39 w 70"/>
                <a:gd name="T87" fmla="*/ 8 h 91"/>
                <a:gd name="T88" fmla="*/ 40 w 70"/>
                <a:gd name="T89" fmla="*/ 15 h 91"/>
                <a:gd name="T90" fmla="*/ 42 w 70"/>
                <a:gd name="T91" fmla="*/ 24 h 91"/>
                <a:gd name="T92" fmla="*/ 46 w 70"/>
                <a:gd name="T93" fmla="*/ 31 h 91"/>
                <a:gd name="T94" fmla="*/ 49 w 70"/>
                <a:gd name="T95" fmla="*/ 38 h 91"/>
                <a:gd name="T96" fmla="*/ 53 w 70"/>
                <a:gd name="T97" fmla="*/ 45 h 91"/>
                <a:gd name="T98" fmla="*/ 58 w 70"/>
                <a:gd name="T99" fmla="*/ 51 h 91"/>
                <a:gd name="T100" fmla="*/ 62 w 70"/>
                <a:gd name="T101" fmla="*/ 55 h 91"/>
                <a:gd name="T102" fmla="*/ 66 w 70"/>
                <a:gd name="T103" fmla="*/ 55 h 91"/>
                <a:gd name="T104" fmla="*/ 70 w 70"/>
                <a:gd name="T105" fmla="*/ 55 h 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"/>
                <a:gd name="T160" fmla="*/ 0 h 91"/>
                <a:gd name="T161" fmla="*/ 70 w 70"/>
                <a:gd name="T162" fmla="*/ 91 h 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" h="91">
                  <a:moveTo>
                    <a:pt x="70" y="55"/>
                  </a:moveTo>
                  <a:lnTo>
                    <a:pt x="70" y="60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62" y="67"/>
                  </a:lnTo>
                  <a:lnTo>
                    <a:pt x="63" y="68"/>
                  </a:lnTo>
                  <a:lnTo>
                    <a:pt x="65" y="71"/>
                  </a:lnTo>
                  <a:lnTo>
                    <a:pt x="68" y="72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49" y="78"/>
                  </a:lnTo>
                  <a:lnTo>
                    <a:pt x="32" y="81"/>
                  </a:lnTo>
                  <a:lnTo>
                    <a:pt x="15" y="87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12" y="80"/>
                  </a:lnTo>
                  <a:lnTo>
                    <a:pt x="25" y="72"/>
                  </a:lnTo>
                  <a:lnTo>
                    <a:pt x="16" y="71"/>
                  </a:lnTo>
                  <a:lnTo>
                    <a:pt x="9" y="67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22" y="51"/>
                  </a:lnTo>
                  <a:lnTo>
                    <a:pt x="30" y="51"/>
                  </a:lnTo>
                  <a:lnTo>
                    <a:pt x="26" y="37"/>
                  </a:lnTo>
                  <a:lnTo>
                    <a:pt x="19" y="25"/>
                  </a:lnTo>
                  <a:lnTo>
                    <a:pt x="10" y="12"/>
                  </a:lnTo>
                  <a:lnTo>
                    <a:pt x="5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39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6" y="31"/>
                  </a:lnTo>
                  <a:lnTo>
                    <a:pt x="49" y="38"/>
                  </a:lnTo>
                  <a:lnTo>
                    <a:pt x="53" y="45"/>
                  </a:lnTo>
                  <a:lnTo>
                    <a:pt x="58" y="51"/>
                  </a:lnTo>
                  <a:lnTo>
                    <a:pt x="62" y="55"/>
                  </a:lnTo>
                  <a:lnTo>
                    <a:pt x="66" y="55"/>
                  </a:lnTo>
                  <a:lnTo>
                    <a:pt x="70" y="55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36"/>
            <p:cNvSpPr>
              <a:spLocks noChangeArrowheads="1"/>
            </p:cNvSpPr>
            <p:nvPr/>
          </p:nvSpPr>
          <p:spPr bwMode="auto">
            <a:xfrm>
              <a:off x="0" y="299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0 h 4"/>
                <a:gd name="T4" fmla="*/ 9 w 9"/>
                <a:gd name="T5" fmla="*/ 0 h 4"/>
                <a:gd name="T6" fmla="*/ 7 w 9"/>
                <a:gd name="T7" fmla="*/ 1 h 4"/>
                <a:gd name="T8" fmla="*/ 7 w 9"/>
                <a:gd name="T9" fmla="*/ 2 h 4"/>
                <a:gd name="T10" fmla="*/ 6 w 9"/>
                <a:gd name="T11" fmla="*/ 2 h 4"/>
                <a:gd name="T12" fmla="*/ 4 w 9"/>
                <a:gd name="T13" fmla="*/ 2 h 4"/>
                <a:gd name="T14" fmla="*/ 2 w 9"/>
                <a:gd name="T15" fmla="*/ 4 h 4"/>
                <a:gd name="T16" fmla="*/ 0 w 9"/>
                <a:gd name="T17" fmla="*/ 4 h 4"/>
                <a:gd name="T18" fmla="*/ 0 w 9"/>
                <a:gd name="T19" fmla="*/ 2 h 4"/>
                <a:gd name="T20" fmla="*/ 0 w 9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4"/>
                <a:gd name="T35" fmla="*/ 9 w 9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4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37"/>
            <p:cNvSpPr>
              <a:spLocks noChangeArrowheads="1"/>
            </p:cNvSpPr>
            <p:nvPr/>
          </p:nvSpPr>
          <p:spPr bwMode="auto">
            <a:xfrm>
              <a:off x="1439" y="300"/>
              <a:ext cx="49" cy="40"/>
            </a:xfrm>
            <a:custGeom>
              <a:avLst/>
              <a:gdLst>
                <a:gd name="T0" fmla="*/ 23 w 49"/>
                <a:gd name="T1" fmla="*/ 0 h 40"/>
                <a:gd name="T2" fmla="*/ 36 w 49"/>
                <a:gd name="T3" fmla="*/ 1 h 40"/>
                <a:gd name="T4" fmla="*/ 49 w 49"/>
                <a:gd name="T5" fmla="*/ 1 h 40"/>
                <a:gd name="T6" fmla="*/ 49 w 49"/>
                <a:gd name="T7" fmla="*/ 3 h 40"/>
                <a:gd name="T8" fmla="*/ 49 w 49"/>
                <a:gd name="T9" fmla="*/ 3 h 40"/>
                <a:gd name="T10" fmla="*/ 45 w 49"/>
                <a:gd name="T11" fmla="*/ 14 h 40"/>
                <a:gd name="T12" fmla="*/ 42 w 49"/>
                <a:gd name="T13" fmla="*/ 27 h 40"/>
                <a:gd name="T14" fmla="*/ 35 w 49"/>
                <a:gd name="T15" fmla="*/ 31 h 40"/>
                <a:gd name="T16" fmla="*/ 25 w 49"/>
                <a:gd name="T17" fmla="*/ 36 h 40"/>
                <a:gd name="T18" fmla="*/ 20 w 49"/>
                <a:gd name="T19" fmla="*/ 39 h 40"/>
                <a:gd name="T20" fmla="*/ 15 w 49"/>
                <a:gd name="T21" fmla="*/ 40 h 40"/>
                <a:gd name="T22" fmla="*/ 10 w 49"/>
                <a:gd name="T23" fmla="*/ 40 h 40"/>
                <a:gd name="T24" fmla="*/ 6 w 49"/>
                <a:gd name="T25" fmla="*/ 40 h 40"/>
                <a:gd name="T26" fmla="*/ 3 w 49"/>
                <a:gd name="T27" fmla="*/ 39 h 40"/>
                <a:gd name="T28" fmla="*/ 0 w 49"/>
                <a:gd name="T29" fmla="*/ 37 h 40"/>
                <a:gd name="T30" fmla="*/ 5 w 49"/>
                <a:gd name="T31" fmla="*/ 23 h 40"/>
                <a:gd name="T32" fmla="*/ 10 w 49"/>
                <a:gd name="T33" fmla="*/ 9 h 40"/>
                <a:gd name="T34" fmla="*/ 17 w 49"/>
                <a:gd name="T35" fmla="*/ 6 h 40"/>
                <a:gd name="T36" fmla="*/ 23 w 49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40"/>
                <a:gd name="T59" fmla="*/ 49 w 49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40">
                  <a:moveTo>
                    <a:pt x="23" y="0"/>
                  </a:moveTo>
                  <a:lnTo>
                    <a:pt x="36" y="1"/>
                  </a:lnTo>
                  <a:lnTo>
                    <a:pt x="49" y="1"/>
                  </a:lnTo>
                  <a:lnTo>
                    <a:pt x="49" y="3"/>
                  </a:lnTo>
                  <a:lnTo>
                    <a:pt x="45" y="14"/>
                  </a:lnTo>
                  <a:lnTo>
                    <a:pt x="42" y="27"/>
                  </a:lnTo>
                  <a:lnTo>
                    <a:pt x="35" y="31"/>
                  </a:lnTo>
                  <a:lnTo>
                    <a:pt x="25" y="36"/>
                  </a:lnTo>
                  <a:lnTo>
                    <a:pt x="20" y="39"/>
                  </a:lnTo>
                  <a:lnTo>
                    <a:pt x="15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5" y="23"/>
                  </a:lnTo>
                  <a:lnTo>
                    <a:pt x="10" y="9"/>
                  </a:lnTo>
                  <a:lnTo>
                    <a:pt x="17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38"/>
            <p:cNvSpPr>
              <a:spLocks noChangeArrowheads="1"/>
            </p:cNvSpPr>
            <p:nvPr/>
          </p:nvSpPr>
          <p:spPr bwMode="auto">
            <a:xfrm>
              <a:off x="284" y="309"/>
              <a:ext cx="12" cy="18"/>
            </a:xfrm>
            <a:custGeom>
              <a:avLst/>
              <a:gdLst>
                <a:gd name="T0" fmla="*/ 7 w 12"/>
                <a:gd name="T1" fmla="*/ 0 h 18"/>
                <a:gd name="T2" fmla="*/ 10 w 12"/>
                <a:gd name="T3" fmla="*/ 0 h 18"/>
                <a:gd name="T4" fmla="*/ 12 w 12"/>
                <a:gd name="T5" fmla="*/ 0 h 18"/>
                <a:gd name="T6" fmla="*/ 10 w 12"/>
                <a:gd name="T7" fmla="*/ 5 h 18"/>
                <a:gd name="T8" fmla="*/ 9 w 12"/>
                <a:gd name="T9" fmla="*/ 10 h 18"/>
                <a:gd name="T10" fmla="*/ 6 w 12"/>
                <a:gd name="T11" fmla="*/ 14 h 18"/>
                <a:gd name="T12" fmla="*/ 3 w 12"/>
                <a:gd name="T13" fmla="*/ 18 h 18"/>
                <a:gd name="T14" fmla="*/ 2 w 12"/>
                <a:gd name="T15" fmla="*/ 17 h 18"/>
                <a:gd name="T16" fmla="*/ 0 w 12"/>
                <a:gd name="T17" fmla="*/ 17 h 18"/>
                <a:gd name="T18" fmla="*/ 0 w 12"/>
                <a:gd name="T19" fmla="*/ 12 h 18"/>
                <a:gd name="T20" fmla="*/ 0 w 12"/>
                <a:gd name="T21" fmla="*/ 7 h 18"/>
                <a:gd name="T22" fmla="*/ 3 w 12"/>
                <a:gd name="T23" fmla="*/ 4 h 18"/>
                <a:gd name="T24" fmla="*/ 7 w 12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8"/>
                <a:gd name="T41" fmla="*/ 12 w 12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8">
                  <a:moveTo>
                    <a:pt x="7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39"/>
            <p:cNvSpPr>
              <a:spLocks noChangeArrowheads="1"/>
            </p:cNvSpPr>
            <p:nvPr/>
          </p:nvSpPr>
          <p:spPr bwMode="auto">
            <a:xfrm>
              <a:off x="958" y="343"/>
              <a:ext cx="63" cy="57"/>
            </a:xfrm>
            <a:custGeom>
              <a:avLst/>
              <a:gdLst>
                <a:gd name="T0" fmla="*/ 36 w 63"/>
                <a:gd name="T1" fmla="*/ 0 h 57"/>
                <a:gd name="T2" fmla="*/ 39 w 63"/>
                <a:gd name="T3" fmla="*/ 3 h 57"/>
                <a:gd name="T4" fmla="*/ 39 w 63"/>
                <a:gd name="T5" fmla="*/ 6 h 57"/>
                <a:gd name="T6" fmla="*/ 39 w 63"/>
                <a:gd name="T7" fmla="*/ 7 h 57"/>
                <a:gd name="T8" fmla="*/ 37 w 63"/>
                <a:gd name="T9" fmla="*/ 10 h 57"/>
                <a:gd name="T10" fmla="*/ 34 w 63"/>
                <a:gd name="T11" fmla="*/ 14 h 57"/>
                <a:gd name="T12" fmla="*/ 30 w 63"/>
                <a:gd name="T13" fmla="*/ 17 h 57"/>
                <a:gd name="T14" fmla="*/ 34 w 63"/>
                <a:gd name="T15" fmla="*/ 17 h 57"/>
                <a:gd name="T16" fmla="*/ 37 w 63"/>
                <a:gd name="T17" fmla="*/ 17 h 57"/>
                <a:gd name="T18" fmla="*/ 37 w 63"/>
                <a:gd name="T19" fmla="*/ 21 h 57"/>
                <a:gd name="T20" fmla="*/ 37 w 63"/>
                <a:gd name="T21" fmla="*/ 25 h 57"/>
                <a:gd name="T22" fmla="*/ 40 w 63"/>
                <a:gd name="T23" fmla="*/ 24 h 57"/>
                <a:gd name="T24" fmla="*/ 43 w 63"/>
                <a:gd name="T25" fmla="*/ 21 h 57"/>
                <a:gd name="T26" fmla="*/ 47 w 63"/>
                <a:gd name="T27" fmla="*/ 20 h 57"/>
                <a:gd name="T28" fmla="*/ 53 w 63"/>
                <a:gd name="T29" fmla="*/ 18 h 57"/>
                <a:gd name="T30" fmla="*/ 57 w 63"/>
                <a:gd name="T31" fmla="*/ 20 h 57"/>
                <a:gd name="T32" fmla="*/ 63 w 63"/>
                <a:gd name="T33" fmla="*/ 21 h 57"/>
                <a:gd name="T34" fmla="*/ 59 w 63"/>
                <a:gd name="T35" fmla="*/ 38 h 57"/>
                <a:gd name="T36" fmla="*/ 56 w 63"/>
                <a:gd name="T37" fmla="*/ 57 h 57"/>
                <a:gd name="T38" fmla="*/ 50 w 63"/>
                <a:gd name="T39" fmla="*/ 57 h 57"/>
                <a:gd name="T40" fmla="*/ 44 w 63"/>
                <a:gd name="T41" fmla="*/ 57 h 57"/>
                <a:gd name="T42" fmla="*/ 43 w 63"/>
                <a:gd name="T43" fmla="*/ 57 h 57"/>
                <a:gd name="T44" fmla="*/ 40 w 63"/>
                <a:gd name="T45" fmla="*/ 55 h 57"/>
                <a:gd name="T46" fmla="*/ 40 w 63"/>
                <a:gd name="T47" fmla="*/ 51 h 57"/>
                <a:gd name="T48" fmla="*/ 39 w 63"/>
                <a:gd name="T49" fmla="*/ 48 h 57"/>
                <a:gd name="T50" fmla="*/ 37 w 63"/>
                <a:gd name="T51" fmla="*/ 50 h 57"/>
                <a:gd name="T52" fmla="*/ 34 w 63"/>
                <a:gd name="T53" fmla="*/ 51 h 57"/>
                <a:gd name="T54" fmla="*/ 32 w 63"/>
                <a:gd name="T55" fmla="*/ 55 h 57"/>
                <a:gd name="T56" fmla="*/ 27 w 63"/>
                <a:gd name="T57" fmla="*/ 57 h 57"/>
                <a:gd name="T58" fmla="*/ 24 w 63"/>
                <a:gd name="T59" fmla="*/ 51 h 57"/>
                <a:gd name="T60" fmla="*/ 22 w 63"/>
                <a:gd name="T61" fmla="*/ 45 h 57"/>
                <a:gd name="T62" fmla="*/ 12 w 63"/>
                <a:gd name="T63" fmla="*/ 45 h 57"/>
                <a:gd name="T64" fmla="*/ 2 w 63"/>
                <a:gd name="T65" fmla="*/ 47 h 57"/>
                <a:gd name="T66" fmla="*/ 0 w 63"/>
                <a:gd name="T67" fmla="*/ 41 h 57"/>
                <a:gd name="T68" fmla="*/ 0 w 63"/>
                <a:gd name="T69" fmla="*/ 37 h 57"/>
                <a:gd name="T70" fmla="*/ 9 w 63"/>
                <a:gd name="T71" fmla="*/ 30 h 57"/>
                <a:gd name="T72" fmla="*/ 20 w 63"/>
                <a:gd name="T73" fmla="*/ 20 h 57"/>
                <a:gd name="T74" fmla="*/ 30 w 63"/>
                <a:gd name="T75" fmla="*/ 10 h 57"/>
                <a:gd name="T76" fmla="*/ 36 w 63"/>
                <a:gd name="T77" fmla="*/ 0 h 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57"/>
                <a:gd name="T119" fmla="*/ 63 w 63"/>
                <a:gd name="T120" fmla="*/ 57 h 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57">
                  <a:moveTo>
                    <a:pt x="36" y="0"/>
                  </a:moveTo>
                  <a:lnTo>
                    <a:pt x="39" y="3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7" y="10"/>
                  </a:lnTo>
                  <a:lnTo>
                    <a:pt x="34" y="14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40" y="24"/>
                  </a:lnTo>
                  <a:lnTo>
                    <a:pt x="43" y="21"/>
                  </a:lnTo>
                  <a:lnTo>
                    <a:pt x="47" y="20"/>
                  </a:lnTo>
                  <a:lnTo>
                    <a:pt x="53" y="18"/>
                  </a:lnTo>
                  <a:lnTo>
                    <a:pt x="57" y="20"/>
                  </a:lnTo>
                  <a:lnTo>
                    <a:pt x="63" y="21"/>
                  </a:lnTo>
                  <a:lnTo>
                    <a:pt x="59" y="38"/>
                  </a:lnTo>
                  <a:lnTo>
                    <a:pt x="56" y="57"/>
                  </a:lnTo>
                  <a:lnTo>
                    <a:pt x="50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40" y="51"/>
                  </a:lnTo>
                  <a:lnTo>
                    <a:pt x="39" y="48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5"/>
                  </a:lnTo>
                  <a:lnTo>
                    <a:pt x="27" y="57"/>
                  </a:lnTo>
                  <a:lnTo>
                    <a:pt x="24" y="51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9" y="3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44"/>
            <p:cNvSpPr>
              <a:spLocks noChangeArrowheads="1"/>
            </p:cNvSpPr>
            <p:nvPr/>
          </p:nvSpPr>
          <p:spPr bwMode="auto">
            <a:xfrm>
              <a:off x="2950" y="416"/>
              <a:ext cx="3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3 w 3"/>
                <a:gd name="T5" fmla="*/ 2 h 2"/>
                <a:gd name="T6" fmla="*/ 1 w 3"/>
                <a:gd name="T7" fmla="*/ 2 h 2"/>
                <a:gd name="T8" fmla="*/ 0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45"/>
            <p:cNvSpPr>
              <a:spLocks noChangeArrowheads="1"/>
            </p:cNvSpPr>
            <p:nvPr/>
          </p:nvSpPr>
          <p:spPr bwMode="auto">
            <a:xfrm>
              <a:off x="2954" y="418"/>
              <a:ext cx="56" cy="43"/>
            </a:xfrm>
            <a:custGeom>
              <a:avLst/>
              <a:gdLst>
                <a:gd name="T0" fmla="*/ 56 w 56"/>
                <a:gd name="T1" fmla="*/ 19 h 43"/>
                <a:gd name="T2" fmla="*/ 56 w 56"/>
                <a:gd name="T3" fmla="*/ 23 h 43"/>
                <a:gd name="T4" fmla="*/ 56 w 56"/>
                <a:gd name="T5" fmla="*/ 28 h 43"/>
                <a:gd name="T6" fmla="*/ 50 w 56"/>
                <a:gd name="T7" fmla="*/ 30 h 43"/>
                <a:gd name="T8" fmla="*/ 44 w 56"/>
                <a:gd name="T9" fmla="*/ 33 h 43"/>
                <a:gd name="T10" fmla="*/ 46 w 56"/>
                <a:gd name="T11" fmla="*/ 38 h 43"/>
                <a:gd name="T12" fmla="*/ 46 w 56"/>
                <a:gd name="T13" fmla="*/ 42 h 43"/>
                <a:gd name="T14" fmla="*/ 37 w 56"/>
                <a:gd name="T15" fmla="*/ 39 h 43"/>
                <a:gd name="T16" fmla="*/ 30 w 56"/>
                <a:gd name="T17" fmla="*/ 38 h 43"/>
                <a:gd name="T18" fmla="*/ 26 w 56"/>
                <a:gd name="T19" fmla="*/ 36 h 43"/>
                <a:gd name="T20" fmla="*/ 23 w 56"/>
                <a:gd name="T21" fmla="*/ 38 h 43"/>
                <a:gd name="T22" fmla="*/ 20 w 56"/>
                <a:gd name="T23" fmla="*/ 39 h 43"/>
                <a:gd name="T24" fmla="*/ 19 w 56"/>
                <a:gd name="T25" fmla="*/ 43 h 43"/>
                <a:gd name="T26" fmla="*/ 13 w 56"/>
                <a:gd name="T27" fmla="*/ 42 h 43"/>
                <a:gd name="T28" fmla="*/ 9 w 56"/>
                <a:gd name="T29" fmla="*/ 40 h 43"/>
                <a:gd name="T30" fmla="*/ 6 w 56"/>
                <a:gd name="T31" fmla="*/ 38 h 43"/>
                <a:gd name="T32" fmla="*/ 4 w 56"/>
                <a:gd name="T33" fmla="*/ 32 h 43"/>
                <a:gd name="T34" fmla="*/ 12 w 56"/>
                <a:gd name="T35" fmla="*/ 30 h 43"/>
                <a:gd name="T36" fmla="*/ 19 w 56"/>
                <a:gd name="T37" fmla="*/ 29 h 43"/>
                <a:gd name="T38" fmla="*/ 16 w 56"/>
                <a:gd name="T39" fmla="*/ 18 h 43"/>
                <a:gd name="T40" fmla="*/ 13 w 56"/>
                <a:gd name="T41" fmla="*/ 8 h 43"/>
                <a:gd name="T42" fmla="*/ 9 w 56"/>
                <a:gd name="T43" fmla="*/ 6 h 43"/>
                <a:gd name="T44" fmla="*/ 6 w 56"/>
                <a:gd name="T45" fmla="*/ 6 h 43"/>
                <a:gd name="T46" fmla="*/ 3 w 56"/>
                <a:gd name="T47" fmla="*/ 5 h 43"/>
                <a:gd name="T48" fmla="*/ 0 w 56"/>
                <a:gd name="T49" fmla="*/ 2 h 43"/>
                <a:gd name="T50" fmla="*/ 0 w 56"/>
                <a:gd name="T51" fmla="*/ 2 h 43"/>
                <a:gd name="T52" fmla="*/ 0 w 56"/>
                <a:gd name="T53" fmla="*/ 0 h 43"/>
                <a:gd name="T54" fmla="*/ 6 w 56"/>
                <a:gd name="T55" fmla="*/ 0 h 43"/>
                <a:gd name="T56" fmla="*/ 12 w 56"/>
                <a:gd name="T57" fmla="*/ 0 h 43"/>
                <a:gd name="T58" fmla="*/ 22 w 56"/>
                <a:gd name="T59" fmla="*/ 9 h 43"/>
                <a:gd name="T60" fmla="*/ 32 w 56"/>
                <a:gd name="T61" fmla="*/ 15 h 43"/>
                <a:gd name="T62" fmla="*/ 36 w 56"/>
                <a:gd name="T63" fmla="*/ 16 h 43"/>
                <a:gd name="T64" fmla="*/ 42 w 56"/>
                <a:gd name="T65" fmla="*/ 18 h 43"/>
                <a:gd name="T66" fmla="*/ 49 w 56"/>
                <a:gd name="T67" fmla="*/ 19 h 43"/>
                <a:gd name="T68" fmla="*/ 56 w 56"/>
                <a:gd name="T69" fmla="*/ 19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43"/>
                <a:gd name="T107" fmla="*/ 56 w 56"/>
                <a:gd name="T108" fmla="*/ 43 h 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43">
                  <a:moveTo>
                    <a:pt x="56" y="19"/>
                  </a:moveTo>
                  <a:lnTo>
                    <a:pt x="56" y="23"/>
                  </a:lnTo>
                  <a:lnTo>
                    <a:pt x="56" y="28"/>
                  </a:lnTo>
                  <a:lnTo>
                    <a:pt x="50" y="30"/>
                  </a:lnTo>
                  <a:lnTo>
                    <a:pt x="44" y="33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37" y="39"/>
                  </a:lnTo>
                  <a:lnTo>
                    <a:pt x="30" y="38"/>
                  </a:lnTo>
                  <a:lnTo>
                    <a:pt x="26" y="36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19" y="43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12" y="30"/>
                  </a:lnTo>
                  <a:lnTo>
                    <a:pt x="19" y="29"/>
                  </a:lnTo>
                  <a:lnTo>
                    <a:pt x="16" y="18"/>
                  </a:lnTo>
                  <a:lnTo>
                    <a:pt x="13" y="8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2" y="9"/>
                  </a:lnTo>
                  <a:lnTo>
                    <a:pt x="32" y="15"/>
                  </a:lnTo>
                  <a:lnTo>
                    <a:pt x="36" y="16"/>
                  </a:lnTo>
                  <a:lnTo>
                    <a:pt x="42" y="18"/>
                  </a:lnTo>
                  <a:lnTo>
                    <a:pt x="49" y="19"/>
                  </a:lnTo>
                  <a:lnTo>
                    <a:pt x="56" y="19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47"/>
            <p:cNvSpPr>
              <a:spLocks noChangeArrowheads="1"/>
            </p:cNvSpPr>
            <p:nvPr/>
          </p:nvSpPr>
          <p:spPr bwMode="auto">
            <a:xfrm>
              <a:off x="2921" y="470"/>
              <a:ext cx="90" cy="108"/>
            </a:xfrm>
            <a:custGeom>
              <a:avLst/>
              <a:gdLst>
                <a:gd name="T0" fmla="*/ 90 w 90"/>
                <a:gd name="T1" fmla="*/ 74 h 108"/>
                <a:gd name="T2" fmla="*/ 56 w 90"/>
                <a:gd name="T3" fmla="*/ 84 h 108"/>
                <a:gd name="T4" fmla="*/ 55 w 90"/>
                <a:gd name="T5" fmla="*/ 91 h 108"/>
                <a:gd name="T6" fmla="*/ 55 w 90"/>
                <a:gd name="T7" fmla="*/ 98 h 108"/>
                <a:gd name="T8" fmla="*/ 50 w 90"/>
                <a:gd name="T9" fmla="*/ 98 h 108"/>
                <a:gd name="T10" fmla="*/ 45 w 90"/>
                <a:gd name="T11" fmla="*/ 98 h 108"/>
                <a:gd name="T12" fmla="*/ 45 w 90"/>
                <a:gd name="T13" fmla="*/ 94 h 108"/>
                <a:gd name="T14" fmla="*/ 45 w 90"/>
                <a:gd name="T15" fmla="*/ 90 h 108"/>
                <a:gd name="T16" fmla="*/ 45 w 90"/>
                <a:gd name="T17" fmla="*/ 90 h 108"/>
                <a:gd name="T18" fmla="*/ 43 w 90"/>
                <a:gd name="T19" fmla="*/ 90 h 108"/>
                <a:gd name="T20" fmla="*/ 40 w 90"/>
                <a:gd name="T21" fmla="*/ 91 h 108"/>
                <a:gd name="T22" fmla="*/ 37 w 90"/>
                <a:gd name="T23" fmla="*/ 91 h 108"/>
                <a:gd name="T24" fmla="*/ 35 w 90"/>
                <a:gd name="T25" fmla="*/ 97 h 108"/>
                <a:gd name="T26" fmla="*/ 32 w 90"/>
                <a:gd name="T27" fmla="*/ 103 h 108"/>
                <a:gd name="T28" fmla="*/ 27 w 90"/>
                <a:gd name="T29" fmla="*/ 106 h 108"/>
                <a:gd name="T30" fmla="*/ 22 w 90"/>
                <a:gd name="T31" fmla="*/ 108 h 108"/>
                <a:gd name="T32" fmla="*/ 20 w 90"/>
                <a:gd name="T33" fmla="*/ 98 h 108"/>
                <a:gd name="T34" fmla="*/ 16 w 90"/>
                <a:gd name="T35" fmla="*/ 91 h 108"/>
                <a:gd name="T36" fmla="*/ 10 w 90"/>
                <a:gd name="T37" fmla="*/ 94 h 108"/>
                <a:gd name="T38" fmla="*/ 6 w 90"/>
                <a:gd name="T39" fmla="*/ 97 h 108"/>
                <a:gd name="T40" fmla="*/ 2 w 90"/>
                <a:gd name="T41" fmla="*/ 94 h 108"/>
                <a:gd name="T42" fmla="*/ 0 w 90"/>
                <a:gd name="T43" fmla="*/ 91 h 108"/>
                <a:gd name="T44" fmla="*/ 6 w 90"/>
                <a:gd name="T45" fmla="*/ 80 h 108"/>
                <a:gd name="T46" fmla="*/ 13 w 90"/>
                <a:gd name="T47" fmla="*/ 68 h 108"/>
                <a:gd name="T48" fmla="*/ 29 w 90"/>
                <a:gd name="T49" fmla="*/ 70 h 108"/>
                <a:gd name="T50" fmla="*/ 45 w 90"/>
                <a:gd name="T51" fmla="*/ 71 h 108"/>
                <a:gd name="T52" fmla="*/ 46 w 90"/>
                <a:gd name="T53" fmla="*/ 64 h 108"/>
                <a:gd name="T54" fmla="*/ 49 w 90"/>
                <a:gd name="T55" fmla="*/ 58 h 108"/>
                <a:gd name="T56" fmla="*/ 52 w 90"/>
                <a:gd name="T57" fmla="*/ 56 h 108"/>
                <a:gd name="T58" fmla="*/ 56 w 90"/>
                <a:gd name="T59" fmla="*/ 53 h 108"/>
                <a:gd name="T60" fmla="*/ 60 w 90"/>
                <a:gd name="T61" fmla="*/ 50 h 108"/>
                <a:gd name="T62" fmla="*/ 63 w 90"/>
                <a:gd name="T63" fmla="*/ 46 h 108"/>
                <a:gd name="T64" fmla="*/ 66 w 90"/>
                <a:gd name="T65" fmla="*/ 41 h 108"/>
                <a:gd name="T66" fmla="*/ 69 w 90"/>
                <a:gd name="T67" fmla="*/ 36 h 108"/>
                <a:gd name="T68" fmla="*/ 63 w 90"/>
                <a:gd name="T69" fmla="*/ 21 h 108"/>
                <a:gd name="T70" fmla="*/ 57 w 90"/>
                <a:gd name="T71" fmla="*/ 8 h 108"/>
                <a:gd name="T72" fmla="*/ 59 w 90"/>
                <a:gd name="T73" fmla="*/ 6 h 108"/>
                <a:gd name="T74" fmla="*/ 60 w 90"/>
                <a:gd name="T75" fmla="*/ 4 h 108"/>
                <a:gd name="T76" fmla="*/ 60 w 90"/>
                <a:gd name="T77" fmla="*/ 4 h 108"/>
                <a:gd name="T78" fmla="*/ 60 w 90"/>
                <a:gd name="T79" fmla="*/ 0 h 108"/>
                <a:gd name="T80" fmla="*/ 65 w 90"/>
                <a:gd name="T81" fmla="*/ 1 h 108"/>
                <a:gd name="T82" fmla="*/ 69 w 90"/>
                <a:gd name="T83" fmla="*/ 1 h 108"/>
                <a:gd name="T84" fmla="*/ 75 w 90"/>
                <a:gd name="T85" fmla="*/ 11 h 108"/>
                <a:gd name="T86" fmla="*/ 82 w 90"/>
                <a:gd name="T87" fmla="*/ 18 h 108"/>
                <a:gd name="T88" fmla="*/ 85 w 90"/>
                <a:gd name="T89" fmla="*/ 31 h 108"/>
                <a:gd name="T90" fmla="*/ 86 w 90"/>
                <a:gd name="T91" fmla="*/ 46 h 108"/>
                <a:gd name="T92" fmla="*/ 89 w 90"/>
                <a:gd name="T93" fmla="*/ 60 h 108"/>
                <a:gd name="T94" fmla="*/ 90 w 90"/>
                <a:gd name="T95" fmla="*/ 74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"/>
                <a:gd name="T145" fmla="*/ 0 h 108"/>
                <a:gd name="T146" fmla="*/ 90 w 90"/>
                <a:gd name="T147" fmla="*/ 108 h 1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" h="108">
                  <a:moveTo>
                    <a:pt x="90" y="74"/>
                  </a:moveTo>
                  <a:lnTo>
                    <a:pt x="56" y="84"/>
                  </a:lnTo>
                  <a:lnTo>
                    <a:pt x="55" y="91"/>
                  </a:lnTo>
                  <a:lnTo>
                    <a:pt x="55" y="98"/>
                  </a:lnTo>
                  <a:lnTo>
                    <a:pt x="50" y="98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37" y="91"/>
                  </a:lnTo>
                  <a:lnTo>
                    <a:pt x="35" y="97"/>
                  </a:lnTo>
                  <a:lnTo>
                    <a:pt x="32" y="103"/>
                  </a:lnTo>
                  <a:lnTo>
                    <a:pt x="27" y="106"/>
                  </a:lnTo>
                  <a:lnTo>
                    <a:pt x="22" y="108"/>
                  </a:lnTo>
                  <a:lnTo>
                    <a:pt x="20" y="98"/>
                  </a:lnTo>
                  <a:lnTo>
                    <a:pt x="16" y="91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2" y="94"/>
                  </a:lnTo>
                  <a:lnTo>
                    <a:pt x="0" y="91"/>
                  </a:lnTo>
                  <a:lnTo>
                    <a:pt x="6" y="80"/>
                  </a:lnTo>
                  <a:lnTo>
                    <a:pt x="13" y="68"/>
                  </a:lnTo>
                  <a:lnTo>
                    <a:pt x="29" y="70"/>
                  </a:lnTo>
                  <a:lnTo>
                    <a:pt x="45" y="71"/>
                  </a:lnTo>
                  <a:lnTo>
                    <a:pt x="46" y="64"/>
                  </a:lnTo>
                  <a:lnTo>
                    <a:pt x="49" y="58"/>
                  </a:lnTo>
                  <a:lnTo>
                    <a:pt x="52" y="56"/>
                  </a:lnTo>
                  <a:lnTo>
                    <a:pt x="56" y="53"/>
                  </a:lnTo>
                  <a:lnTo>
                    <a:pt x="60" y="50"/>
                  </a:lnTo>
                  <a:lnTo>
                    <a:pt x="63" y="46"/>
                  </a:lnTo>
                  <a:lnTo>
                    <a:pt x="66" y="41"/>
                  </a:lnTo>
                  <a:lnTo>
                    <a:pt x="69" y="36"/>
                  </a:lnTo>
                  <a:lnTo>
                    <a:pt x="63" y="2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5" y="11"/>
                  </a:lnTo>
                  <a:lnTo>
                    <a:pt x="82" y="18"/>
                  </a:lnTo>
                  <a:lnTo>
                    <a:pt x="85" y="31"/>
                  </a:lnTo>
                  <a:lnTo>
                    <a:pt x="86" y="46"/>
                  </a:lnTo>
                  <a:lnTo>
                    <a:pt x="89" y="60"/>
                  </a:lnTo>
                  <a:lnTo>
                    <a:pt x="90" y="74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48"/>
            <p:cNvSpPr>
              <a:spLocks noChangeArrowheads="1"/>
            </p:cNvSpPr>
            <p:nvPr/>
          </p:nvSpPr>
          <p:spPr bwMode="auto">
            <a:xfrm>
              <a:off x="2911" y="564"/>
              <a:ext cx="27" cy="32"/>
            </a:xfrm>
            <a:custGeom>
              <a:avLst/>
              <a:gdLst>
                <a:gd name="T0" fmla="*/ 27 w 27"/>
                <a:gd name="T1" fmla="*/ 10 h 32"/>
                <a:gd name="T2" fmla="*/ 25 w 27"/>
                <a:gd name="T3" fmla="*/ 22 h 32"/>
                <a:gd name="T4" fmla="*/ 23 w 27"/>
                <a:gd name="T5" fmla="*/ 32 h 32"/>
                <a:gd name="T6" fmla="*/ 19 w 27"/>
                <a:gd name="T7" fmla="*/ 32 h 32"/>
                <a:gd name="T8" fmla="*/ 15 w 27"/>
                <a:gd name="T9" fmla="*/ 32 h 32"/>
                <a:gd name="T10" fmla="*/ 13 w 27"/>
                <a:gd name="T11" fmla="*/ 23 h 32"/>
                <a:gd name="T12" fmla="*/ 13 w 27"/>
                <a:gd name="T13" fmla="*/ 13 h 32"/>
                <a:gd name="T14" fmla="*/ 7 w 27"/>
                <a:gd name="T15" fmla="*/ 13 h 32"/>
                <a:gd name="T16" fmla="*/ 6 w 27"/>
                <a:gd name="T17" fmla="*/ 12 h 32"/>
                <a:gd name="T18" fmla="*/ 3 w 27"/>
                <a:gd name="T19" fmla="*/ 10 h 32"/>
                <a:gd name="T20" fmla="*/ 0 w 27"/>
                <a:gd name="T21" fmla="*/ 7 h 32"/>
                <a:gd name="T22" fmla="*/ 2 w 27"/>
                <a:gd name="T23" fmla="*/ 6 h 32"/>
                <a:gd name="T24" fmla="*/ 2 w 27"/>
                <a:gd name="T25" fmla="*/ 3 h 32"/>
                <a:gd name="T26" fmla="*/ 5 w 27"/>
                <a:gd name="T27" fmla="*/ 2 h 32"/>
                <a:gd name="T28" fmla="*/ 9 w 27"/>
                <a:gd name="T29" fmla="*/ 0 h 32"/>
                <a:gd name="T30" fmla="*/ 12 w 27"/>
                <a:gd name="T31" fmla="*/ 4 h 32"/>
                <a:gd name="T32" fmla="*/ 16 w 27"/>
                <a:gd name="T33" fmla="*/ 7 h 32"/>
                <a:gd name="T34" fmla="*/ 20 w 27"/>
                <a:gd name="T35" fmla="*/ 9 h 32"/>
                <a:gd name="T36" fmla="*/ 27 w 27"/>
                <a:gd name="T37" fmla="*/ 1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32"/>
                <a:gd name="T59" fmla="*/ 27 w 27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32">
                  <a:moveTo>
                    <a:pt x="27" y="10"/>
                  </a:moveTo>
                  <a:lnTo>
                    <a:pt x="25" y="2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2"/>
                  </a:lnTo>
                  <a:lnTo>
                    <a:pt x="13" y="23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20" y="9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49"/>
            <p:cNvSpPr>
              <a:spLocks noChangeArrowheads="1"/>
            </p:cNvSpPr>
            <p:nvPr/>
          </p:nvSpPr>
          <p:spPr bwMode="auto">
            <a:xfrm>
              <a:off x="2843" y="671"/>
              <a:ext cx="15" cy="40"/>
            </a:xfrm>
            <a:custGeom>
              <a:avLst/>
              <a:gdLst>
                <a:gd name="T0" fmla="*/ 8 w 15"/>
                <a:gd name="T1" fmla="*/ 0 h 40"/>
                <a:gd name="T2" fmla="*/ 13 w 15"/>
                <a:gd name="T3" fmla="*/ 2 h 40"/>
                <a:gd name="T4" fmla="*/ 15 w 15"/>
                <a:gd name="T5" fmla="*/ 2 h 40"/>
                <a:gd name="T6" fmla="*/ 15 w 15"/>
                <a:gd name="T7" fmla="*/ 22 h 40"/>
                <a:gd name="T8" fmla="*/ 13 w 15"/>
                <a:gd name="T9" fmla="*/ 39 h 40"/>
                <a:gd name="T10" fmla="*/ 11 w 15"/>
                <a:gd name="T11" fmla="*/ 39 h 40"/>
                <a:gd name="T12" fmla="*/ 10 w 15"/>
                <a:gd name="T13" fmla="*/ 40 h 40"/>
                <a:gd name="T14" fmla="*/ 5 w 15"/>
                <a:gd name="T15" fmla="*/ 36 h 40"/>
                <a:gd name="T16" fmla="*/ 1 w 15"/>
                <a:gd name="T17" fmla="*/ 33 h 40"/>
                <a:gd name="T18" fmla="*/ 0 w 15"/>
                <a:gd name="T19" fmla="*/ 23 h 40"/>
                <a:gd name="T20" fmla="*/ 1 w 15"/>
                <a:gd name="T21" fmla="*/ 14 h 40"/>
                <a:gd name="T22" fmla="*/ 4 w 15"/>
                <a:gd name="T23" fmla="*/ 7 h 40"/>
                <a:gd name="T24" fmla="*/ 8 w 15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40"/>
                <a:gd name="T41" fmla="*/ 15 w 15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40">
                  <a:moveTo>
                    <a:pt x="8" y="0"/>
                  </a:moveTo>
                  <a:lnTo>
                    <a:pt x="13" y="2"/>
                  </a:lnTo>
                  <a:lnTo>
                    <a:pt x="15" y="2"/>
                  </a:lnTo>
                  <a:lnTo>
                    <a:pt x="15" y="22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10" y="40"/>
                  </a:lnTo>
                  <a:lnTo>
                    <a:pt x="5" y="36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50"/>
            <p:cNvSpPr>
              <a:spLocks noChangeArrowheads="1"/>
            </p:cNvSpPr>
            <p:nvPr/>
          </p:nvSpPr>
          <p:spPr bwMode="auto">
            <a:xfrm>
              <a:off x="596" y="694"/>
              <a:ext cx="111" cy="41"/>
            </a:xfrm>
            <a:custGeom>
              <a:avLst/>
              <a:gdLst>
                <a:gd name="T0" fmla="*/ 68 w 111"/>
                <a:gd name="T1" fmla="*/ 36 h 41"/>
                <a:gd name="T2" fmla="*/ 67 w 111"/>
                <a:gd name="T3" fmla="*/ 31 h 41"/>
                <a:gd name="T4" fmla="*/ 65 w 111"/>
                <a:gd name="T5" fmla="*/ 26 h 41"/>
                <a:gd name="T6" fmla="*/ 45 w 111"/>
                <a:gd name="T7" fmla="*/ 19 h 41"/>
                <a:gd name="T8" fmla="*/ 27 w 111"/>
                <a:gd name="T9" fmla="*/ 10 h 41"/>
                <a:gd name="T10" fmla="*/ 12 w 111"/>
                <a:gd name="T11" fmla="*/ 14 h 41"/>
                <a:gd name="T12" fmla="*/ 0 w 111"/>
                <a:gd name="T13" fmla="*/ 19 h 41"/>
                <a:gd name="T14" fmla="*/ 1 w 111"/>
                <a:gd name="T15" fmla="*/ 17 h 41"/>
                <a:gd name="T16" fmla="*/ 2 w 111"/>
                <a:gd name="T17" fmla="*/ 16 h 41"/>
                <a:gd name="T18" fmla="*/ 7 w 111"/>
                <a:gd name="T19" fmla="*/ 9 h 41"/>
                <a:gd name="T20" fmla="*/ 12 w 111"/>
                <a:gd name="T21" fmla="*/ 4 h 41"/>
                <a:gd name="T22" fmla="*/ 18 w 111"/>
                <a:gd name="T23" fmla="*/ 1 h 41"/>
                <a:gd name="T24" fmla="*/ 25 w 111"/>
                <a:gd name="T25" fmla="*/ 0 h 41"/>
                <a:gd name="T26" fmla="*/ 32 w 111"/>
                <a:gd name="T27" fmla="*/ 1 h 41"/>
                <a:gd name="T28" fmla="*/ 41 w 111"/>
                <a:gd name="T29" fmla="*/ 3 h 41"/>
                <a:gd name="T30" fmla="*/ 49 w 111"/>
                <a:gd name="T31" fmla="*/ 6 h 41"/>
                <a:gd name="T32" fmla="*/ 57 w 111"/>
                <a:gd name="T33" fmla="*/ 9 h 41"/>
                <a:gd name="T34" fmla="*/ 89 w 111"/>
                <a:gd name="T35" fmla="*/ 27 h 41"/>
                <a:gd name="T36" fmla="*/ 111 w 111"/>
                <a:gd name="T37" fmla="*/ 39 h 41"/>
                <a:gd name="T38" fmla="*/ 111 w 111"/>
                <a:gd name="T39" fmla="*/ 40 h 41"/>
                <a:gd name="T40" fmla="*/ 111 w 111"/>
                <a:gd name="T41" fmla="*/ 41 h 41"/>
                <a:gd name="T42" fmla="*/ 94 w 111"/>
                <a:gd name="T43" fmla="*/ 41 h 41"/>
                <a:gd name="T44" fmla="*/ 75 w 111"/>
                <a:gd name="T45" fmla="*/ 41 h 41"/>
                <a:gd name="T46" fmla="*/ 77 w 111"/>
                <a:gd name="T47" fmla="*/ 39 h 41"/>
                <a:gd name="T48" fmla="*/ 77 w 111"/>
                <a:gd name="T49" fmla="*/ 36 h 41"/>
                <a:gd name="T50" fmla="*/ 72 w 111"/>
                <a:gd name="T51" fmla="*/ 36 h 41"/>
                <a:gd name="T52" fmla="*/ 68 w 111"/>
                <a:gd name="T53" fmla="*/ 36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1"/>
                <a:gd name="T82" fmla="*/ 0 h 41"/>
                <a:gd name="T83" fmla="*/ 111 w 111"/>
                <a:gd name="T84" fmla="*/ 41 h 4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1" h="41">
                  <a:moveTo>
                    <a:pt x="68" y="36"/>
                  </a:moveTo>
                  <a:lnTo>
                    <a:pt x="67" y="31"/>
                  </a:lnTo>
                  <a:lnTo>
                    <a:pt x="65" y="26"/>
                  </a:lnTo>
                  <a:lnTo>
                    <a:pt x="45" y="19"/>
                  </a:lnTo>
                  <a:lnTo>
                    <a:pt x="27" y="10"/>
                  </a:lnTo>
                  <a:lnTo>
                    <a:pt x="12" y="14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41" y="3"/>
                  </a:lnTo>
                  <a:lnTo>
                    <a:pt x="49" y="6"/>
                  </a:lnTo>
                  <a:lnTo>
                    <a:pt x="57" y="9"/>
                  </a:lnTo>
                  <a:lnTo>
                    <a:pt x="89" y="27"/>
                  </a:lnTo>
                  <a:lnTo>
                    <a:pt x="111" y="39"/>
                  </a:lnTo>
                  <a:lnTo>
                    <a:pt x="111" y="40"/>
                  </a:lnTo>
                  <a:lnTo>
                    <a:pt x="111" y="41"/>
                  </a:lnTo>
                  <a:lnTo>
                    <a:pt x="94" y="41"/>
                  </a:lnTo>
                  <a:lnTo>
                    <a:pt x="75" y="41"/>
                  </a:lnTo>
                  <a:lnTo>
                    <a:pt x="77" y="39"/>
                  </a:lnTo>
                  <a:lnTo>
                    <a:pt x="77" y="36"/>
                  </a:lnTo>
                  <a:lnTo>
                    <a:pt x="72" y="36"/>
                  </a:lnTo>
                  <a:lnTo>
                    <a:pt x="68" y="36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51"/>
            <p:cNvSpPr>
              <a:spLocks noChangeArrowheads="1"/>
            </p:cNvSpPr>
            <p:nvPr/>
          </p:nvSpPr>
          <p:spPr bwMode="auto">
            <a:xfrm>
              <a:off x="695" y="737"/>
              <a:ext cx="72" cy="23"/>
            </a:xfrm>
            <a:custGeom>
              <a:avLst/>
              <a:gdLst>
                <a:gd name="T0" fmla="*/ 29 w 72"/>
                <a:gd name="T1" fmla="*/ 0 h 23"/>
                <a:gd name="T2" fmla="*/ 43 w 72"/>
                <a:gd name="T3" fmla="*/ 1 h 23"/>
                <a:gd name="T4" fmla="*/ 55 w 72"/>
                <a:gd name="T5" fmla="*/ 4 h 23"/>
                <a:gd name="T6" fmla="*/ 63 w 72"/>
                <a:gd name="T7" fmla="*/ 8 h 23"/>
                <a:gd name="T8" fmla="*/ 72 w 72"/>
                <a:gd name="T9" fmla="*/ 16 h 23"/>
                <a:gd name="T10" fmla="*/ 70 w 72"/>
                <a:gd name="T11" fmla="*/ 18 h 23"/>
                <a:gd name="T12" fmla="*/ 69 w 72"/>
                <a:gd name="T13" fmla="*/ 21 h 23"/>
                <a:gd name="T14" fmla="*/ 50 w 72"/>
                <a:gd name="T15" fmla="*/ 23 h 23"/>
                <a:gd name="T16" fmla="*/ 32 w 72"/>
                <a:gd name="T17" fmla="*/ 21 h 23"/>
                <a:gd name="T18" fmla="*/ 23 w 72"/>
                <a:gd name="T19" fmla="*/ 21 h 23"/>
                <a:gd name="T20" fmla="*/ 16 w 72"/>
                <a:gd name="T21" fmla="*/ 20 h 23"/>
                <a:gd name="T22" fmla="*/ 8 w 72"/>
                <a:gd name="T23" fmla="*/ 17 h 23"/>
                <a:gd name="T24" fmla="*/ 0 w 72"/>
                <a:gd name="T25" fmla="*/ 14 h 23"/>
                <a:gd name="T26" fmla="*/ 0 w 72"/>
                <a:gd name="T27" fmla="*/ 13 h 23"/>
                <a:gd name="T28" fmla="*/ 0 w 72"/>
                <a:gd name="T29" fmla="*/ 13 h 23"/>
                <a:gd name="T30" fmla="*/ 8 w 72"/>
                <a:gd name="T31" fmla="*/ 10 h 23"/>
                <a:gd name="T32" fmla="*/ 16 w 72"/>
                <a:gd name="T33" fmla="*/ 7 h 23"/>
                <a:gd name="T34" fmla="*/ 23 w 72"/>
                <a:gd name="T35" fmla="*/ 4 h 23"/>
                <a:gd name="T36" fmla="*/ 29 w 72"/>
                <a:gd name="T37" fmla="*/ 0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3"/>
                <a:gd name="T59" fmla="*/ 72 w 72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3">
                  <a:moveTo>
                    <a:pt x="29" y="0"/>
                  </a:moveTo>
                  <a:lnTo>
                    <a:pt x="43" y="1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50" y="23"/>
                  </a:lnTo>
                  <a:lnTo>
                    <a:pt x="32" y="21"/>
                  </a:lnTo>
                  <a:lnTo>
                    <a:pt x="23" y="21"/>
                  </a:lnTo>
                  <a:lnTo>
                    <a:pt x="16" y="20"/>
                  </a:lnTo>
                  <a:lnTo>
                    <a:pt x="8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52"/>
            <p:cNvSpPr>
              <a:spLocks noChangeArrowheads="1"/>
            </p:cNvSpPr>
            <p:nvPr/>
          </p:nvSpPr>
          <p:spPr bwMode="auto">
            <a:xfrm>
              <a:off x="2721" y="737"/>
              <a:ext cx="28" cy="24"/>
            </a:xfrm>
            <a:custGeom>
              <a:avLst/>
              <a:gdLst>
                <a:gd name="T0" fmla="*/ 18 w 28"/>
                <a:gd name="T1" fmla="*/ 0 h 24"/>
                <a:gd name="T2" fmla="*/ 23 w 28"/>
                <a:gd name="T3" fmla="*/ 3 h 24"/>
                <a:gd name="T4" fmla="*/ 25 w 28"/>
                <a:gd name="T5" fmla="*/ 6 h 24"/>
                <a:gd name="T6" fmla="*/ 26 w 28"/>
                <a:gd name="T7" fmla="*/ 7 h 24"/>
                <a:gd name="T8" fmla="*/ 28 w 28"/>
                <a:gd name="T9" fmla="*/ 13 h 24"/>
                <a:gd name="T10" fmla="*/ 28 w 28"/>
                <a:gd name="T11" fmla="*/ 13 h 24"/>
                <a:gd name="T12" fmla="*/ 28 w 28"/>
                <a:gd name="T13" fmla="*/ 14 h 24"/>
                <a:gd name="T14" fmla="*/ 23 w 28"/>
                <a:gd name="T15" fmla="*/ 17 h 24"/>
                <a:gd name="T16" fmla="*/ 19 w 28"/>
                <a:gd name="T17" fmla="*/ 20 h 24"/>
                <a:gd name="T18" fmla="*/ 15 w 28"/>
                <a:gd name="T19" fmla="*/ 23 h 24"/>
                <a:gd name="T20" fmla="*/ 8 w 28"/>
                <a:gd name="T21" fmla="*/ 24 h 24"/>
                <a:gd name="T22" fmla="*/ 5 w 28"/>
                <a:gd name="T23" fmla="*/ 23 h 24"/>
                <a:gd name="T24" fmla="*/ 3 w 28"/>
                <a:gd name="T25" fmla="*/ 21 h 24"/>
                <a:gd name="T26" fmla="*/ 2 w 28"/>
                <a:gd name="T27" fmla="*/ 18 h 24"/>
                <a:gd name="T28" fmla="*/ 0 w 28"/>
                <a:gd name="T29" fmla="*/ 17 h 24"/>
                <a:gd name="T30" fmla="*/ 3 w 28"/>
                <a:gd name="T31" fmla="*/ 11 h 24"/>
                <a:gd name="T32" fmla="*/ 8 w 28"/>
                <a:gd name="T33" fmla="*/ 7 h 24"/>
                <a:gd name="T34" fmla="*/ 12 w 28"/>
                <a:gd name="T35" fmla="*/ 4 h 24"/>
                <a:gd name="T36" fmla="*/ 18 w 28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4"/>
                <a:gd name="T59" fmla="*/ 28 w 28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4">
                  <a:moveTo>
                    <a:pt x="18" y="0"/>
                  </a:moveTo>
                  <a:lnTo>
                    <a:pt x="23" y="3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53"/>
            <p:cNvSpPr>
              <a:spLocks noChangeArrowheads="1"/>
            </p:cNvSpPr>
            <p:nvPr/>
          </p:nvSpPr>
          <p:spPr bwMode="auto">
            <a:xfrm>
              <a:off x="2857" y="758"/>
              <a:ext cx="26" cy="56"/>
            </a:xfrm>
            <a:custGeom>
              <a:avLst/>
              <a:gdLst>
                <a:gd name="T0" fmla="*/ 4 w 26"/>
                <a:gd name="T1" fmla="*/ 0 h 56"/>
                <a:gd name="T2" fmla="*/ 7 w 26"/>
                <a:gd name="T3" fmla="*/ 0 h 56"/>
                <a:gd name="T4" fmla="*/ 10 w 26"/>
                <a:gd name="T5" fmla="*/ 0 h 56"/>
                <a:gd name="T6" fmla="*/ 16 w 26"/>
                <a:gd name="T7" fmla="*/ 5 h 56"/>
                <a:gd name="T8" fmla="*/ 20 w 26"/>
                <a:gd name="T9" fmla="*/ 10 h 56"/>
                <a:gd name="T10" fmla="*/ 24 w 26"/>
                <a:gd name="T11" fmla="*/ 17 h 56"/>
                <a:gd name="T12" fmla="*/ 26 w 26"/>
                <a:gd name="T13" fmla="*/ 26 h 56"/>
                <a:gd name="T14" fmla="*/ 21 w 26"/>
                <a:gd name="T15" fmla="*/ 29 h 56"/>
                <a:gd name="T16" fmla="*/ 17 w 26"/>
                <a:gd name="T17" fmla="*/ 32 h 56"/>
                <a:gd name="T18" fmla="*/ 19 w 26"/>
                <a:gd name="T19" fmla="*/ 45 h 56"/>
                <a:gd name="T20" fmla="*/ 19 w 26"/>
                <a:gd name="T21" fmla="*/ 56 h 56"/>
                <a:gd name="T22" fmla="*/ 17 w 26"/>
                <a:gd name="T23" fmla="*/ 56 h 56"/>
                <a:gd name="T24" fmla="*/ 17 w 26"/>
                <a:gd name="T25" fmla="*/ 56 h 56"/>
                <a:gd name="T26" fmla="*/ 9 w 26"/>
                <a:gd name="T27" fmla="*/ 50 h 56"/>
                <a:gd name="T28" fmla="*/ 0 w 26"/>
                <a:gd name="T29" fmla="*/ 45 h 56"/>
                <a:gd name="T30" fmla="*/ 0 w 26"/>
                <a:gd name="T31" fmla="*/ 25 h 56"/>
                <a:gd name="T32" fmla="*/ 0 w 26"/>
                <a:gd name="T33" fmla="*/ 5 h 56"/>
                <a:gd name="T34" fmla="*/ 3 w 26"/>
                <a:gd name="T35" fmla="*/ 2 h 56"/>
                <a:gd name="T36" fmla="*/ 4 w 26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"/>
                <a:gd name="T58" fmla="*/ 0 h 56"/>
                <a:gd name="T59" fmla="*/ 26 w 26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" h="56">
                  <a:moveTo>
                    <a:pt x="4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20" y="10"/>
                  </a:lnTo>
                  <a:lnTo>
                    <a:pt x="24" y="1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9" y="45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9" y="50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0" y="5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54"/>
            <p:cNvSpPr>
              <a:spLocks noChangeArrowheads="1"/>
            </p:cNvSpPr>
            <p:nvPr/>
          </p:nvSpPr>
          <p:spPr bwMode="auto">
            <a:xfrm>
              <a:off x="2756" y="770"/>
              <a:ext cx="21" cy="27"/>
            </a:xfrm>
            <a:custGeom>
              <a:avLst/>
              <a:gdLst>
                <a:gd name="T0" fmla="*/ 14 w 21"/>
                <a:gd name="T1" fmla="*/ 0 h 27"/>
                <a:gd name="T2" fmla="*/ 17 w 21"/>
                <a:gd name="T3" fmla="*/ 4 h 27"/>
                <a:gd name="T4" fmla="*/ 21 w 21"/>
                <a:gd name="T5" fmla="*/ 8 h 27"/>
                <a:gd name="T6" fmla="*/ 18 w 21"/>
                <a:gd name="T7" fmla="*/ 10 h 27"/>
                <a:gd name="T8" fmla="*/ 15 w 21"/>
                <a:gd name="T9" fmla="*/ 11 h 27"/>
                <a:gd name="T10" fmla="*/ 13 w 21"/>
                <a:gd name="T11" fmla="*/ 8 h 27"/>
                <a:gd name="T12" fmla="*/ 11 w 21"/>
                <a:gd name="T13" fmla="*/ 8 h 27"/>
                <a:gd name="T14" fmla="*/ 8 w 21"/>
                <a:gd name="T15" fmla="*/ 11 h 27"/>
                <a:gd name="T16" fmla="*/ 7 w 21"/>
                <a:gd name="T17" fmla="*/ 14 h 27"/>
                <a:gd name="T18" fmla="*/ 8 w 21"/>
                <a:gd name="T19" fmla="*/ 18 h 27"/>
                <a:gd name="T20" fmla="*/ 8 w 21"/>
                <a:gd name="T21" fmla="*/ 21 h 27"/>
                <a:gd name="T22" fmla="*/ 8 w 21"/>
                <a:gd name="T23" fmla="*/ 23 h 27"/>
                <a:gd name="T24" fmla="*/ 7 w 21"/>
                <a:gd name="T25" fmla="*/ 27 h 27"/>
                <a:gd name="T26" fmla="*/ 4 w 21"/>
                <a:gd name="T27" fmla="*/ 23 h 27"/>
                <a:gd name="T28" fmla="*/ 0 w 21"/>
                <a:gd name="T29" fmla="*/ 20 h 27"/>
                <a:gd name="T30" fmla="*/ 5 w 21"/>
                <a:gd name="T31" fmla="*/ 13 h 27"/>
                <a:gd name="T32" fmla="*/ 11 w 21"/>
                <a:gd name="T33" fmla="*/ 1 h 27"/>
                <a:gd name="T34" fmla="*/ 13 w 21"/>
                <a:gd name="T35" fmla="*/ 1 h 27"/>
                <a:gd name="T36" fmla="*/ 14 w 21"/>
                <a:gd name="T37" fmla="*/ 0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27"/>
                <a:gd name="T59" fmla="*/ 21 w 21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27">
                  <a:moveTo>
                    <a:pt x="14" y="0"/>
                  </a:moveTo>
                  <a:lnTo>
                    <a:pt x="17" y="4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55"/>
            <p:cNvSpPr>
              <a:spLocks noChangeArrowheads="1"/>
            </p:cNvSpPr>
            <p:nvPr/>
          </p:nvSpPr>
          <p:spPr bwMode="auto">
            <a:xfrm>
              <a:off x="2866" y="811"/>
              <a:ext cx="7" cy="7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3 h 7"/>
                <a:gd name="T4" fmla="*/ 1 w 7"/>
                <a:gd name="T5" fmla="*/ 0 h 7"/>
                <a:gd name="T6" fmla="*/ 1 w 7"/>
                <a:gd name="T7" fmla="*/ 0 h 7"/>
                <a:gd name="T8" fmla="*/ 2 w 7"/>
                <a:gd name="T9" fmla="*/ 0 h 7"/>
                <a:gd name="T10" fmla="*/ 4 w 7"/>
                <a:gd name="T11" fmla="*/ 4 h 7"/>
                <a:gd name="T12" fmla="*/ 7 w 7"/>
                <a:gd name="T13" fmla="*/ 7 h 7"/>
                <a:gd name="T14" fmla="*/ 2 w 7"/>
                <a:gd name="T15" fmla="*/ 7 h 7"/>
                <a:gd name="T16" fmla="*/ 0 w 7"/>
                <a:gd name="T17" fmla="*/ 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56"/>
            <p:cNvSpPr>
              <a:spLocks noChangeArrowheads="1"/>
            </p:cNvSpPr>
            <p:nvPr/>
          </p:nvSpPr>
          <p:spPr bwMode="auto">
            <a:xfrm>
              <a:off x="2883" y="815"/>
              <a:ext cx="10" cy="9"/>
            </a:xfrm>
            <a:custGeom>
              <a:avLst/>
              <a:gdLst>
                <a:gd name="T0" fmla="*/ 0 w 10"/>
                <a:gd name="T1" fmla="*/ 0 h 9"/>
                <a:gd name="T2" fmla="*/ 4 w 10"/>
                <a:gd name="T3" fmla="*/ 0 h 9"/>
                <a:gd name="T4" fmla="*/ 8 w 10"/>
                <a:gd name="T5" fmla="*/ 0 h 9"/>
                <a:gd name="T6" fmla="*/ 8 w 10"/>
                <a:gd name="T7" fmla="*/ 2 h 9"/>
                <a:gd name="T8" fmla="*/ 8 w 10"/>
                <a:gd name="T9" fmla="*/ 3 h 9"/>
                <a:gd name="T10" fmla="*/ 10 w 10"/>
                <a:gd name="T11" fmla="*/ 6 h 9"/>
                <a:gd name="T12" fmla="*/ 10 w 10"/>
                <a:gd name="T13" fmla="*/ 9 h 9"/>
                <a:gd name="T14" fmla="*/ 7 w 10"/>
                <a:gd name="T15" fmla="*/ 8 h 9"/>
                <a:gd name="T16" fmla="*/ 4 w 10"/>
                <a:gd name="T17" fmla="*/ 6 h 9"/>
                <a:gd name="T18" fmla="*/ 1 w 10"/>
                <a:gd name="T19" fmla="*/ 5 h 9"/>
                <a:gd name="T20" fmla="*/ 0 w 10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9"/>
                <a:gd name="T35" fmla="*/ 10 w 10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9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8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57"/>
            <p:cNvSpPr>
              <a:spLocks noChangeArrowheads="1"/>
            </p:cNvSpPr>
            <p:nvPr/>
          </p:nvSpPr>
          <p:spPr bwMode="auto">
            <a:xfrm>
              <a:off x="2870" y="823"/>
              <a:ext cx="6" cy="14"/>
            </a:xfrm>
            <a:custGeom>
              <a:avLst/>
              <a:gdLst>
                <a:gd name="T0" fmla="*/ 0 w 6"/>
                <a:gd name="T1" fmla="*/ 0 h 14"/>
                <a:gd name="T2" fmla="*/ 3 w 6"/>
                <a:gd name="T3" fmla="*/ 2 h 14"/>
                <a:gd name="T4" fmla="*/ 4 w 6"/>
                <a:gd name="T5" fmla="*/ 5 h 14"/>
                <a:gd name="T6" fmla="*/ 6 w 6"/>
                <a:gd name="T7" fmla="*/ 8 h 14"/>
                <a:gd name="T8" fmla="*/ 6 w 6"/>
                <a:gd name="T9" fmla="*/ 14 h 14"/>
                <a:gd name="T10" fmla="*/ 4 w 6"/>
                <a:gd name="T11" fmla="*/ 14 h 14"/>
                <a:gd name="T12" fmla="*/ 3 w 6"/>
                <a:gd name="T13" fmla="*/ 12 h 14"/>
                <a:gd name="T14" fmla="*/ 1 w 6"/>
                <a:gd name="T15" fmla="*/ 7 h 14"/>
                <a:gd name="T16" fmla="*/ 0 w 6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4"/>
                <a:gd name="T29" fmla="*/ 6 w 6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4">
                  <a:moveTo>
                    <a:pt x="0" y="0"/>
                  </a:moveTo>
                  <a:lnTo>
                    <a:pt x="3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58"/>
            <p:cNvSpPr>
              <a:spLocks noChangeArrowheads="1"/>
            </p:cNvSpPr>
            <p:nvPr/>
          </p:nvSpPr>
          <p:spPr bwMode="auto">
            <a:xfrm>
              <a:off x="2898" y="823"/>
              <a:ext cx="8" cy="7"/>
            </a:xfrm>
            <a:custGeom>
              <a:avLst/>
              <a:gdLst>
                <a:gd name="T0" fmla="*/ 3 w 8"/>
                <a:gd name="T1" fmla="*/ 0 h 7"/>
                <a:gd name="T2" fmla="*/ 6 w 8"/>
                <a:gd name="T3" fmla="*/ 1 h 7"/>
                <a:gd name="T4" fmla="*/ 8 w 8"/>
                <a:gd name="T5" fmla="*/ 4 h 7"/>
                <a:gd name="T6" fmla="*/ 8 w 8"/>
                <a:gd name="T7" fmla="*/ 5 h 7"/>
                <a:gd name="T8" fmla="*/ 6 w 8"/>
                <a:gd name="T9" fmla="*/ 7 h 7"/>
                <a:gd name="T10" fmla="*/ 3 w 8"/>
                <a:gd name="T11" fmla="*/ 7 h 7"/>
                <a:gd name="T12" fmla="*/ 0 w 8"/>
                <a:gd name="T13" fmla="*/ 7 h 7"/>
                <a:gd name="T14" fmla="*/ 0 w 8"/>
                <a:gd name="T15" fmla="*/ 5 h 7"/>
                <a:gd name="T16" fmla="*/ 0 w 8"/>
                <a:gd name="T17" fmla="*/ 2 h 7"/>
                <a:gd name="T18" fmla="*/ 2 w 8"/>
                <a:gd name="T19" fmla="*/ 2 h 7"/>
                <a:gd name="T20" fmla="*/ 3 w 8"/>
                <a:gd name="T21" fmla="*/ 2 h 7"/>
                <a:gd name="T22" fmla="*/ 3 w 8"/>
                <a:gd name="T23" fmla="*/ 1 h 7"/>
                <a:gd name="T24" fmla="*/ 3 w 8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7"/>
                <a:gd name="T41" fmla="*/ 8 w 8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7">
                  <a:moveTo>
                    <a:pt x="3" y="0"/>
                  </a:moveTo>
                  <a:lnTo>
                    <a:pt x="6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6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59"/>
            <p:cNvSpPr>
              <a:spLocks noChangeArrowheads="1"/>
            </p:cNvSpPr>
            <p:nvPr/>
          </p:nvSpPr>
          <p:spPr bwMode="auto">
            <a:xfrm>
              <a:off x="2897" y="834"/>
              <a:ext cx="9" cy="6"/>
            </a:xfrm>
            <a:custGeom>
              <a:avLst/>
              <a:gdLst>
                <a:gd name="T0" fmla="*/ 4 w 9"/>
                <a:gd name="T1" fmla="*/ 0 h 6"/>
                <a:gd name="T2" fmla="*/ 7 w 9"/>
                <a:gd name="T3" fmla="*/ 3 h 6"/>
                <a:gd name="T4" fmla="*/ 9 w 9"/>
                <a:gd name="T5" fmla="*/ 6 h 6"/>
                <a:gd name="T6" fmla="*/ 6 w 9"/>
                <a:gd name="T7" fmla="*/ 6 h 6"/>
                <a:gd name="T8" fmla="*/ 3 w 9"/>
                <a:gd name="T9" fmla="*/ 6 h 6"/>
                <a:gd name="T10" fmla="*/ 1 w 9"/>
                <a:gd name="T11" fmla="*/ 4 h 6"/>
                <a:gd name="T12" fmla="*/ 0 w 9"/>
                <a:gd name="T13" fmla="*/ 3 h 6"/>
                <a:gd name="T14" fmla="*/ 1 w 9"/>
                <a:gd name="T15" fmla="*/ 3 h 6"/>
                <a:gd name="T16" fmla="*/ 3 w 9"/>
                <a:gd name="T17" fmla="*/ 3 h 6"/>
                <a:gd name="T18" fmla="*/ 4 w 9"/>
                <a:gd name="T19" fmla="*/ 1 h 6"/>
                <a:gd name="T20" fmla="*/ 4 w 9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4" y="0"/>
                  </a:moveTo>
                  <a:lnTo>
                    <a:pt x="7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60"/>
            <p:cNvSpPr>
              <a:spLocks noChangeArrowheads="1"/>
            </p:cNvSpPr>
            <p:nvPr/>
          </p:nvSpPr>
          <p:spPr bwMode="auto">
            <a:xfrm>
              <a:off x="2914" y="837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1 h 4"/>
                <a:gd name="T4" fmla="*/ 9 w 9"/>
                <a:gd name="T5" fmla="*/ 3 h 4"/>
                <a:gd name="T6" fmla="*/ 9 w 9"/>
                <a:gd name="T7" fmla="*/ 4 h 4"/>
                <a:gd name="T8" fmla="*/ 9 w 9"/>
                <a:gd name="T9" fmla="*/ 4 h 4"/>
                <a:gd name="T10" fmla="*/ 6 w 9"/>
                <a:gd name="T11" fmla="*/ 4 h 4"/>
                <a:gd name="T12" fmla="*/ 4 w 9"/>
                <a:gd name="T13" fmla="*/ 4 h 4"/>
                <a:gd name="T14" fmla="*/ 2 w 9"/>
                <a:gd name="T15" fmla="*/ 3 h 4"/>
                <a:gd name="T16" fmla="*/ 0 w 9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4"/>
                <a:gd name="T29" fmla="*/ 9 w 9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4">
                  <a:moveTo>
                    <a:pt x="0" y="0"/>
                  </a:moveTo>
                  <a:lnTo>
                    <a:pt x="4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61"/>
            <p:cNvSpPr>
              <a:spLocks noChangeArrowheads="1"/>
            </p:cNvSpPr>
            <p:nvPr/>
          </p:nvSpPr>
          <p:spPr bwMode="auto">
            <a:xfrm>
              <a:off x="2886" y="844"/>
              <a:ext cx="8" cy="14"/>
            </a:xfrm>
            <a:custGeom>
              <a:avLst/>
              <a:gdLst>
                <a:gd name="T0" fmla="*/ 1 w 8"/>
                <a:gd name="T1" fmla="*/ 0 h 14"/>
                <a:gd name="T2" fmla="*/ 4 w 8"/>
                <a:gd name="T3" fmla="*/ 4 h 14"/>
                <a:gd name="T4" fmla="*/ 7 w 8"/>
                <a:gd name="T5" fmla="*/ 7 h 14"/>
                <a:gd name="T6" fmla="*/ 8 w 8"/>
                <a:gd name="T7" fmla="*/ 10 h 14"/>
                <a:gd name="T8" fmla="*/ 8 w 8"/>
                <a:gd name="T9" fmla="*/ 14 h 14"/>
                <a:gd name="T10" fmla="*/ 8 w 8"/>
                <a:gd name="T11" fmla="*/ 14 h 14"/>
                <a:gd name="T12" fmla="*/ 7 w 8"/>
                <a:gd name="T13" fmla="*/ 14 h 14"/>
                <a:gd name="T14" fmla="*/ 2 w 8"/>
                <a:gd name="T15" fmla="*/ 13 h 14"/>
                <a:gd name="T16" fmla="*/ 0 w 8"/>
                <a:gd name="T17" fmla="*/ 13 h 14"/>
                <a:gd name="T18" fmla="*/ 0 w 8"/>
                <a:gd name="T19" fmla="*/ 7 h 14"/>
                <a:gd name="T20" fmla="*/ 1 w 8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4"/>
                <a:gd name="T35" fmla="*/ 8 w 8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4">
                  <a:moveTo>
                    <a:pt x="1" y="0"/>
                  </a:moveTo>
                  <a:lnTo>
                    <a:pt x="4" y="4"/>
                  </a:lnTo>
                  <a:lnTo>
                    <a:pt x="7" y="7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62"/>
            <p:cNvSpPr>
              <a:spLocks noChangeArrowheads="1"/>
            </p:cNvSpPr>
            <p:nvPr/>
          </p:nvSpPr>
          <p:spPr bwMode="auto">
            <a:xfrm>
              <a:off x="2910" y="847"/>
              <a:ext cx="14" cy="7"/>
            </a:xfrm>
            <a:custGeom>
              <a:avLst/>
              <a:gdLst>
                <a:gd name="T0" fmla="*/ 8 w 14"/>
                <a:gd name="T1" fmla="*/ 0 h 7"/>
                <a:gd name="T2" fmla="*/ 11 w 14"/>
                <a:gd name="T3" fmla="*/ 1 h 7"/>
                <a:gd name="T4" fmla="*/ 13 w 14"/>
                <a:gd name="T5" fmla="*/ 3 h 7"/>
                <a:gd name="T6" fmla="*/ 13 w 14"/>
                <a:gd name="T7" fmla="*/ 3 h 7"/>
                <a:gd name="T8" fmla="*/ 14 w 14"/>
                <a:gd name="T9" fmla="*/ 7 h 7"/>
                <a:gd name="T10" fmla="*/ 10 w 14"/>
                <a:gd name="T11" fmla="*/ 7 h 7"/>
                <a:gd name="T12" fmla="*/ 4 w 14"/>
                <a:gd name="T13" fmla="*/ 7 h 7"/>
                <a:gd name="T14" fmla="*/ 3 w 14"/>
                <a:gd name="T15" fmla="*/ 4 h 7"/>
                <a:gd name="T16" fmla="*/ 0 w 14"/>
                <a:gd name="T17" fmla="*/ 3 h 7"/>
                <a:gd name="T18" fmla="*/ 4 w 14"/>
                <a:gd name="T19" fmla="*/ 1 h 7"/>
                <a:gd name="T20" fmla="*/ 8 w 14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7"/>
                <a:gd name="T35" fmla="*/ 14 w 14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7">
                  <a:moveTo>
                    <a:pt x="8" y="0"/>
                  </a:moveTo>
                  <a:lnTo>
                    <a:pt x="11" y="1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63"/>
            <p:cNvSpPr>
              <a:spLocks noChangeArrowheads="1"/>
            </p:cNvSpPr>
            <p:nvPr/>
          </p:nvSpPr>
          <p:spPr bwMode="auto">
            <a:xfrm>
              <a:off x="2894" y="861"/>
              <a:ext cx="9" cy="16"/>
            </a:xfrm>
            <a:custGeom>
              <a:avLst/>
              <a:gdLst>
                <a:gd name="T0" fmla="*/ 6 w 9"/>
                <a:gd name="T1" fmla="*/ 0 h 16"/>
                <a:gd name="T2" fmla="*/ 9 w 9"/>
                <a:gd name="T3" fmla="*/ 1 h 16"/>
                <a:gd name="T4" fmla="*/ 9 w 9"/>
                <a:gd name="T5" fmla="*/ 6 h 16"/>
                <a:gd name="T6" fmla="*/ 6 w 9"/>
                <a:gd name="T7" fmla="*/ 10 h 16"/>
                <a:gd name="T8" fmla="*/ 3 w 9"/>
                <a:gd name="T9" fmla="*/ 16 h 16"/>
                <a:gd name="T10" fmla="*/ 3 w 9"/>
                <a:gd name="T11" fmla="*/ 14 h 16"/>
                <a:gd name="T12" fmla="*/ 3 w 9"/>
                <a:gd name="T13" fmla="*/ 13 h 16"/>
                <a:gd name="T14" fmla="*/ 2 w 9"/>
                <a:gd name="T15" fmla="*/ 7 h 16"/>
                <a:gd name="T16" fmla="*/ 0 w 9"/>
                <a:gd name="T17" fmla="*/ 3 h 16"/>
                <a:gd name="T18" fmla="*/ 3 w 9"/>
                <a:gd name="T19" fmla="*/ 1 h 16"/>
                <a:gd name="T20" fmla="*/ 6 w 9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6"/>
                <a:gd name="T35" fmla="*/ 9 w 9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6">
                  <a:moveTo>
                    <a:pt x="6" y="0"/>
                  </a:moveTo>
                  <a:lnTo>
                    <a:pt x="9" y="1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64"/>
            <p:cNvSpPr>
              <a:spLocks noChangeArrowheads="1"/>
            </p:cNvSpPr>
            <p:nvPr/>
          </p:nvSpPr>
          <p:spPr bwMode="auto">
            <a:xfrm>
              <a:off x="2419" y="870"/>
              <a:ext cx="24" cy="48"/>
            </a:xfrm>
            <a:custGeom>
              <a:avLst/>
              <a:gdLst>
                <a:gd name="T0" fmla="*/ 3 w 24"/>
                <a:gd name="T1" fmla="*/ 0 h 48"/>
                <a:gd name="T2" fmla="*/ 10 w 24"/>
                <a:gd name="T3" fmla="*/ 4 h 48"/>
                <a:gd name="T4" fmla="*/ 14 w 24"/>
                <a:gd name="T5" fmla="*/ 12 h 48"/>
                <a:gd name="T6" fmla="*/ 18 w 24"/>
                <a:gd name="T7" fmla="*/ 20 h 48"/>
                <a:gd name="T8" fmla="*/ 24 w 24"/>
                <a:gd name="T9" fmla="*/ 28 h 48"/>
                <a:gd name="T10" fmla="*/ 20 w 24"/>
                <a:gd name="T11" fmla="*/ 40 h 48"/>
                <a:gd name="T12" fmla="*/ 14 w 24"/>
                <a:gd name="T13" fmla="*/ 48 h 48"/>
                <a:gd name="T14" fmla="*/ 14 w 24"/>
                <a:gd name="T15" fmla="*/ 48 h 48"/>
                <a:gd name="T16" fmla="*/ 13 w 24"/>
                <a:gd name="T17" fmla="*/ 48 h 48"/>
                <a:gd name="T18" fmla="*/ 7 w 24"/>
                <a:gd name="T19" fmla="*/ 47 h 48"/>
                <a:gd name="T20" fmla="*/ 1 w 24"/>
                <a:gd name="T21" fmla="*/ 47 h 48"/>
                <a:gd name="T22" fmla="*/ 0 w 24"/>
                <a:gd name="T23" fmla="*/ 34 h 48"/>
                <a:gd name="T24" fmla="*/ 0 w 24"/>
                <a:gd name="T25" fmla="*/ 22 h 48"/>
                <a:gd name="T26" fmla="*/ 0 w 24"/>
                <a:gd name="T27" fmla="*/ 11 h 48"/>
                <a:gd name="T28" fmla="*/ 3 w 24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48"/>
                <a:gd name="T47" fmla="*/ 24 w 24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48">
                  <a:moveTo>
                    <a:pt x="3" y="0"/>
                  </a:moveTo>
                  <a:lnTo>
                    <a:pt x="10" y="4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4" y="28"/>
                  </a:lnTo>
                  <a:lnTo>
                    <a:pt x="20" y="40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7" y="47"/>
                  </a:lnTo>
                  <a:lnTo>
                    <a:pt x="1" y="47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65"/>
            <p:cNvSpPr>
              <a:spLocks noChangeArrowheads="1"/>
            </p:cNvSpPr>
            <p:nvPr/>
          </p:nvSpPr>
          <p:spPr bwMode="auto">
            <a:xfrm>
              <a:off x="2910" y="871"/>
              <a:ext cx="27" cy="47"/>
            </a:xfrm>
            <a:custGeom>
              <a:avLst/>
              <a:gdLst>
                <a:gd name="T0" fmla="*/ 21 w 27"/>
                <a:gd name="T1" fmla="*/ 47 h 47"/>
                <a:gd name="T2" fmla="*/ 16 w 27"/>
                <a:gd name="T3" fmla="*/ 47 h 47"/>
                <a:gd name="T4" fmla="*/ 10 w 27"/>
                <a:gd name="T5" fmla="*/ 46 h 47"/>
                <a:gd name="T6" fmla="*/ 7 w 27"/>
                <a:gd name="T7" fmla="*/ 43 h 47"/>
                <a:gd name="T8" fmla="*/ 4 w 27"/>
                <a:gd name="T9" fmla="*/ 40 h 47"/>
                <a:gd name="T10" fmla="*/ 1 w 27"/>
                <a:gd name="T11" fmla="*/ 31 h 47"/>
                <a:gd name="T12" fmla="*/ 0 w 27"/>
                <a:gd name="T13" fmla="*/ 20 h 47"/>
                <a:gd name="T14" fmla="*/ 10 w 27"/>
                <a:gd name="T15" fmla="*/ 10 h 47"/>
                <a:gd name="T16" fmla="*/ 18 w 27"/>
                <a:gd name="T17" fmla="*/ 0 h 47"/>
                <a:gd name="T18" fmla="*/ 18 w 27"/>
                <a:gd name="T19" fmla="*/ 1 h 47"/>
                <a:gd name="T20" fmla="*/ 18 w 27"/>
                <a:gd name="T21" fmla="*/ 3 h 47"/>
                <a:gd name="T22" fmla="*/ 23 w 27"/>
                <a:gd name="T23" fmla="*/ 16 h 47"/>
                <a:gd name="T24" fmla="*/ 27 w 27"/>
                <a:gd name="T25" fmla="*/ 27 h 47"/>
                <a:gd name="T26" fmla="*/ 23 w 27"/>
                <a:gd name="T27" fmla="*/ 31 h 47"/>
                <a:gd name="T28" fmla="*/ 18 w 27"/>
                <a:gd name="T29" fmla="*/ 36 h 47"/>
                <a:gd name="T30" fmla="*/ 20 w 27"/>
                <a:gd name="T31" fmla="*/ 41 h 47"/>
                <a:gd name="T32" fmla="*/ 21 w 27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7"/>
                <a:gd name="T53" fmla="*/ 27 w 27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7">
                  <a:moveTo>
                    <a:pt x="21" y="47"/>
                  </a:moveTo>
                  <a:lnTo>
                    <a:pt x="16" y="47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1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23" y="16"/>
                  </a:lnTo>
                  <a:lnTo>
                    <a:pt x="27" y="27"/>
                  </a:lnTo>
                  <a:lnTo>
                    <a:pt x="23" y="31"/>
                  </a:lnTo>
                  <a:lnTo>
                    <a:pt x="18" y="36"/>
                  </a:lnTo>
                  <a:lnTo>
                    <a:pt x="20" y="41"/>
                  </a:lnTo>
                  <a:lnTo>
                    <a:pt x="21" y="47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66"/>
            <p:cNvSpPr>
              <a:spLocks noChangeArrowheads="1"/>
            </p:cNvSpPr>
            <p:nvPr/>
          </p:nvSpPr>
          <p:spPr bwMode="auto">
            <a:xfrm>
              <a:off x="2893" y="884"/>
              <a:ext cx="14" cy="13"/>
            </a:xfrm>
            <a:custGeom>
              <a:avLst/>
              <a:gdLst>
                <a:gd name="T0" fmla="*/ 11 w 14"/>
                <a:gd name="T1" fmla="*/ 0 h 13"/>
                <a:gd name="T2" fmla="*/ 14 w 14"/>
                <a:gd name="T3" fmla="*/ 3 h 13"/>
                <a:gd name="T4" fmla="*/ 14 w 14"/>
                <a:gd name="T5" fmla="*/ 6 h 13"/>
                <a:gd name="T6" fmla="*/ 14 w 14"/>
                <a:gd name="T7" fmla="*/ 10 h 13"/>
                <a:gd name="T8" fmla="*/ 13 w 14"/>
                <a:gd name="T9" fmla="*/ 13 h 13"/>
                <a:gd name="T10" fmla="*/ 13 w 14"/>
                <a:gd name="T11" fmla="*/ 13 h 13"/>
                <a:gd name="T12" fmla="*/ 11 w 14"/>
                <a:gd name="T13" fmla="*/ 13 h 13"/>
                <a:gd name="T14" fmla="*/ 5 w 14"/>
                <a:gd name="T15" fmla="*/ 13 h 13"/>
                <a:gd name="T16" fmla="*/ 0 w 14"/>
                <a:gd name="T17" fmla="*/ 11 h 13"/>
                <a:gd name="T18" fmla="*/ 5 w 14"/>
                <a:gd name="T19" fmla="*/ 6 h 13"/>
                <a:gd name="T20" fmla="*/ 11 w 14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3"/>
                <a:gd name="T35" fmla="*/ 14 w 14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3">
                  <a:moveTo>
                    <a:pt x="11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67"/>
            <p:cNvSpPr>
              <a:spLocks noChangeArrowheads="1"/>
            </p:cNvSpPr>
            <p:nvPr/>
          </p:nvSpPr>
          <p:spPr bwMode="auto">
            <a:xfrm>
              <a:off x="2743" y="907"/>
              <a:ext cx="114" cy="137"/>
            </a:xfrm>
            <a:custGeom>
              <a:avLst/>
              <a:gdLst>
                <a:gd name="T0" fmla="*/ 88 w 114"/>
                <a:gd name="T1" fmla="*/ 0 h 137"/>
                <a:gd name="T2" fmla="*/ 101 w 114"/>
                <a:gd name="T3" fmla="*/ 8 h 137"/>
                <a:gd name="T4" fmla="*/ 114 w 114"/>
                <a:gd name="T5" fmla="*/ 18 h 137"/>
                <a:gd name="T6" fmla="*/ 114 w 114"/>
                <a:gd name="T7" fmla="*/ 20 h 137"/>
                <a:gd name="T8" fmla="*/ 114 w 114"/>
                <a:gd name="T9" fmla="*/ 23 h 137"/>
                <a:gd name="T10" fmla="*/ 111 w 114"/>
                <a:gd name="T11" fmla="*/ 30 h 137"/>
                <a:gd name="T12" fmla="*/ 107 w 114"/>
                <a:gd name="T13" fmla="*/ 34 h 137"/>
                <a:gd name="T14" fmla="*/ 103 w 114"/>
                <a:gd name="T15" fmla="*/ 38 h 137"/>
                <a:gd name="T16" fmla="*/ 97 w 114"/>
                <a:gd name="T17" fmla="*/ 43 h 137"/>
                <a:gd name="T18" fmla="*/ 104 w 114"/>
                <a:gd name="T19" fmla="*/ 58 h 137"/>
                <a:gd name="T20" fmla="*/ 110 w 114"/>
                <a:gd name="T21" fmla="*/ 75 h 137"/>
                <a:gd name="T22" fmla="*/ 104 w 114"/>
                <a:gd name="T23" fmla="*/ 81 h 137"/>
                <a:gd name="T24" fmla="*/ 100 w 114"/>
                <a:gd name="T25" fmla="*/ 88 h 137"/>
                <a:gd name="T26" fmla="*/ 95 w 114"/>
                <a:gd name="T27" fmla="*/ 97 h 137"/>
                <a:gd name="T28" fmla="*/ 94 w 114"/>
                <a:gd name="T29" fmla="*/ 105 h 137"/>
                <a:gd name="T30" fmla="*/ 91 w 114"/>
                <a:gd name="T31" fmla="*/ 114 h 137"/>
                <a:gd name="T32" fmla="*/ 88 w 114"/>
                <a:gd name="T33" fmla="*/ 123 h 137"/>
                <a:gd name="T34" fmla="*/ 84 w 114"/>
                <a:gd name="T35" fmla="*/ 130 h 137"/>
                <a:gd name="T36" fmla="*/ 80 w 114"/>
                <a:gd name="T37" fmla="*/ 137 h 137"/>
                <a:gd name="T38" fmla="*/ 68 w 114"/>
                <a:gd name="T39" fmla="*/ 133 h 137"/>
                <a:gd name="T40" fmla="*/ 58 w 114"/>
                <a:gd name="T41" fmla="*/ 127 h 137"/>
                <a:gd name="T42" fmla="*/ 37 w 114"/>
                <a:gd name="T43" fmla="*/ 125 h 137"/>
                <a:gd name="T44" fmla="*/ 17 w 114"/>
                <a:gd name="T45" fmla="*/ 124 h 137"/>
                <a:gd name="T46" fmla="*/ 16 w 114"/>
                <a:gd name="T47" fmla="*/ 113 h 137"/>
                <a:gd name="T48" fmla="*/ 11 w 114"/>
                <a:gd name="T49" fmla="*/ 104 h 137"/>
                <a:gd name="T50" fmla="*/ 7 w 114"/>
                <a:gd name="T51" fmla="*/ 97 h 137"/>
                <a:gd name="T52" fmla="*/ 0 w 114"/>
                <a:gd name="T53" fmla="*/ 90 h 137"/>
                <a:gd name="T54" fmla="*/ 0 w 114"/>
                <a:gd name="T55" fmla="*/ 83 h 137"/>
                <a:gd name="T56" fmla="*/ 1 w 114"/>
                <a:gd name="T57" fmla="*/ 77 h 137"/>
                <a:gd name="T58" fmla="*/ 4 w 114"/>
                <a:gd name="T59" fmla="*/ 71 h 137"/>
                <a:gd name="T60" fmla="*/ 6 w 114"/>
                <a:gd name="T61" fmla="*/ 67 h 137"/>
                <a:gd name="T62" fmla="*/ 13 w 114"/>
                <a:gd name="T63" fmla="*/ 68 h 137"/>
                <a:gd name="T64" fmla="*/ 21 w 114"/>
                <a:gd name="T65" fmla="*/ 70 h 137"/>
                <a:gd name="T66" fmla="*/ 27 w 114"/>
                <a:gd name="T67" fmla="*/ 61 h 137"/>
                <a:gd name="T68" fmla="*/ 33 w 114"/>
                <a:gd name="T69" fmla="*/ 54 h 137"/>
                <a:gd name="T70" fmla="*/ 44 w 114"/>
                <a:gd name="T71" fmla="*/ 47 h 137"/>
                <a:gd name="T72" fmla="*/ 55 w 114"/>
                <a:gd name="T73" fmla="*/ 41 h 137"/>
                <a:gd name="T74" fmla="*/ 73 w 114"/>
                <a:gd name="T75" fmla="*/ 20 h 137"/>
                <a:gd name="T76" fmla="*/ 88 w 114"/>
                <a:gd name="T77" fmla="*/ 0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4"/>
                <a:gd name="T118" fmla="*/ 0 h 137"/>
                <a:gd name="T119" fmla="*/ 114 w 114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4" h="137">
                  <a:moveTo>
                    <a:pt x="88" y="0"/>
                  </a:moveTo>
                  <a:lnTo>
                    <a:pt x="101" y="8"/>
                  </a:lnTo>
                  <a:lnTo>
                    <a:pt x="114" y="18"/>
                  </a:lnTo>
                  <a:lnTo>
                    <a:pt x="114" y="20"/>
                  </a:lnTo>
                  <a:lnTo>
                    <a:pt x="114" y="23"/>
                  </a:lnTo>
                  <a:lnTo>
                    <a:pt x="111" y="30"/>
                  </a:lnTo>
                  <a:lnTo>
                    <a:pt x="107" y="34"/>
                  </a:lnTo>
                  <a:lnTo>
                    <a:pt x="103" y="38"/>
                  </a:lnTo>
                  <a:lnTo>
                    <a:pt x="97" y="43"/>
                  </a:lnTo>
                  <a:lnTo>
                    <a:pt x="104" y="58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100" y="88"/>
                  </a:lnTo>
                  <a:lnTo>
                    <a:pt x="95" y="97"/>
                  </a:lnTo>
                  <a:lnTo>
                    <a:pt x="94" y="105"/>
                  </a:lnTo>
                  <a:lnTo>
                    <a:pt x="91" y="114"/>
                  </a:lnTo>
                  <a:lnTo>
                    <a:pt x="88" y="123"/>
                  </a:lnTo>
                  <a:lnTo>
                    <a:pt x="84" y="130"/>
                  </a:lnTo>
                  <a:lnTo>
                    <a:pt x="80" y="137"/>
                  </a:lnTo>
                  <a:lnTo>
                    <a:pt x="68" y="133"/>
                  </a:lnTo>
                  <a:lnTo>
                    <a:pt x="58" y="127"/>
                  </a:lnTo>
                  <a:lnTo>
                    <a:pt x="37" y="125"/>
                  </a:lnTo>
                  <a:lnTo>
                    <a:pt x="17" y="124"/>
                  </a:lnTo>
                  <a:lnTo>
                    <a:pt x="16" y="113"/>
                  </a:lnTo>
                  <a:lnTo>
                    <a:pt x="11" y="104"/>
                  </a:lnTo>
                  <a:lnTo>
                    <a:pt x="7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1" y="77"/>
                  </a:lnTo>
                  <a:lnTo>
                    <a:pt x="4" y="71"/>
                  </a:lnTo>
                  <a:lnTo>
                    <a:pt x="6" y="67"/>
                  </a:lnTo>
                  <a:lnTo>
                    <a:pt x="13" y="68"/>
                  </a:lnTo>
                  <a:lnTo>
                    <a:pt x="21" y="70"/>
                  </a:lnTo>
                  <a:lnTo>
                    <a:pt x="27" y="61"/>
                  </a:lnTo>
                  <a:lnTo>
                    <a:pt x="33" y="54"/>
                  </a:lnTo>
                  <a:lnTo>
                    <a:pt x="44" y="47"/>
                  </a:lnTo>
                  <a:lnTo>
                    <a:pt x="55" y="41"/>
                  </a:lnTo>
                  <a:lnTo>
                    <a:pt x="73" y="2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68"/>
            <p:cNvSpPr>
              <a:spLocks noChangeArrowheads="1"/>
            </p:cNvSpPr>
            <p:nvPr/>
          </p:nvSpPr>
          <p:spPr bwMode="auto">
            <a:xfrm>
              <a:off x="2586" y="918"/>
              <a:ext cx="127" cy="150"/>
            </a:xfrm>
            <a:custGeom>
              <a:avLst/>
              <a:gdLst>
                <a:gd name="T0" fmla="*/ 3 w 127"/>
                <a:gd name="T1" fmla="*/ 0 h 150"/>
                <a:gd name="T2" fmla="*/ 17 w 127"/>
                <a:gd name="T3" fmla="*/ 4 h 150"/>
                <a:gd name="T4" fmla="*/ 33 w 127"/>
                <a:gd name="T5" fmla="*/ 9 h 150"/>
                <a:gd name="T6" fmla="*/ 37 w 127"/>
                <a:gd name="T7" fmla="*/ 17 h 150"/>
                <a:gd name="T8" fmla="*/ 43 w 127"/>
                <a:gd name="T9" fmla="*/ 26 h 150"/>
                <a:gd name="T10" fmla="*/ 50 w 127"/>
                <a:gd name="T11" fmla="*/ 32 h 150"/>
                <a:gd name="T12" fmla="*/ 57 w 127"/>
                <a:gd name="T13" fmla="*/ 37 h 150"/>
                <a:gd name="T14" fmla="*/ 65 w 127"/>
                <a:gd name="T15" fmla="*/ 43 h 150"/>
                <a:gd name="T16" fmla="*/ 74 w 127"/>
                <a:gd name="T17" fmla="*/ 47 h 150"/>
                <a:gd name="T18" fmla="*/ 81 w 127"/>
                <a:gd name="T19" fmla="*/ 53 h 150"/>
                <a:gd name="T20" fmla="*/ 88 w 127"/>
                <a:gd name="T21" fmla="*/ 60 h 150"/>
                <a:gd name="T22" fmla="*/ 100 w 127"/>
                <a:gd name="T23" fmla="*/ 80 h 150"/>
                <a:gd name="T24" fmla="*/ 108 w 127"/>
                <a:gd name="T25" fmla="*/ 103 h 150"/>
                <a:gd name="T26" fmla="*/ 115 w 127"/>
                <a:gd name="T27" fmla="*/ 107 h 150"/>
                <a:gd name="T28" fmla="*/ 124 w 127"/>
                <a:gd name="T29" fmla="*/ 112 h 150"/>
                <a:gd name="T30" fmla="*/ 125 w 127"/>
                <a:gd name="T31" fmla="*/ 120 h 150"/>
                <a:gd name="T32" fmla="*/ 127 w 127"/>
                <a:gd name="T33" fmla="*/ 130 h 150"/>
                <a:gd name="T34" fmla="*/ 125 w 127"/>
                <a:gd name="T35" fmla="*/ 142 h 150"/>
                <a:gd name="T36" fmla="*/ 124 w 127"/>
                <a:gd name="T37" fmla="*/ 150 h 150"/>
                <a:gd name="T38" fmla="*/ 114 w 127"/>
                <a:gd name="T39" fmla="*/ 150 h 150"/>
                <a:gd name="T40" fmla="*/ 105 w 127"/>
                <a:gd name="T41" fmla="*/ 150 h 150"/>
                <a:gd name="T42" fmla="*/ 97 w 127"/>
                <a:gd name="T43" fmla="*/ 139 h 150"/>
                <a:gd name="T44" fmla="*/ 87 w 127"/>
                <a:gd name="T45" fmla="*/ 127 h 150"/>
                <a:gd name="T46" fmla="*/ 78 w 127"/>
                <a:gd name="T47" fmla="*/ 117 h 150"/>
                <a:gd name="T48" fmla="*/ 70 w 127"/>
                <a:gd name="T49" fmla="*/ 106 h 150"/>
                <a:gd name="T50" fmla="*/ 63 w 127"/>
                <a:gd name="T51" fmla="*/ 93 h 150"/>
                <a:gd name="T52" fmla="*/ 58 w 127"/>
                <a:gd name="T53" fmla="*/ 80 h 150"/>
                <a:gd name="T54" fmla="*/ 54 w 127"/>
                <a:gd name="T55" fmla="*/ 66 h 150"/>
                <a:gd name="T56" fmla="*/ 47 w 127"/>
                <a:gd name="T57" fmla="*/ 53 h 150"/>
                <a:gd name="T58" fmla="*/ 43 w 127"/>
                <a:gd name="T59" fmla="*/ 46 h 150"/>
                <a:gd name="T60" fmla="*/ 37 w 127"/>
                <a:gd name="T61" fmla="*/ 40 h 150"/>
                <a:gd name="T62" fmla="*/ 30 w 127"/>
                <a:gd name="T63" fmla="*/ 36 h 150"/>
                <a:gd name="T64" fmla="*/ 24 w 127"/>
                <a:gd name="T65" fmla="*/ 30 h 150"/>
                <a:gd name="T66" fmla="*/ 17 w 127"/>
                <a:gd name="T67" fmla="*/ 26 h 150"/>
                <a:gd name="T68" fmla="*/ 10 w 127"/>
                <a:gd name="T69" fmla="*/ 20 h 150"/>
                <a:gd name="T70" fmla="*/ 4 w 127"/>
                <a:gd name="T71" fmla="*/ 14 h 150"/>
                <a:gd name="T72" fmla="*/ 0 w 127"/>
                <a:gd name="T73" fmla="*/ 7 h 150"/>
                <a:gd name="T74" fmla="*/ 1 w 127"/>
                <a:gd name="T75" fmla="*/ 3 h 150"/>
                <a:gd name="T76" fmla="*/ 3 w 127"/>
                <a:gd name="T77" fmla="*/ 0 h 1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7"/>
                <a:gd name="T118" fmla="*/ 0 h 150"/>
                <a:gd name="T119" fmla="*/ 127 w 127"/>
                <a:gd name="T120" fmla="*/ 150 h 1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7" h="150">
                  <a:moveTo>
                    <a:pt x="3" y="0"/>
                  </a:moveTo>
                  <a:lnTo>
                    <a:pt x="17" y="4"/>
                  </a:lnTo>
                  <a:lnTo>
                    <a:pt x="33" y="9"/>
                  </a:lnTo>
                  <a:lnTo>
                    <a:pt x="37" y="17"/>
                  </a:lnTo>
                  <a:lnTo>
                    <a:pt x="43" y="26"/>
                  </a:lnTo>
                  <a:lnTo>
                    <a:pt x="50" y="32"/>
                  </a:lnTo>
                  <a:lnTo>
                    <a:pt x="57" y="37"/>
                  </a:lnTo>
                  <a:lnTo>
                    <a:pt x="65" y="43"/>
                  </a:lnTo>
                  <a:lnTo>
                    <a:pt x="74" y="47"/>
                  </a:lnTo>
                  <a:lnTo>
                    <a:pt x="81" y="53"/>
                  </a:lnTo>
                  <a:lnTo>
                    <a:pt x="88" y="60"/>
                  </a:lnTo>
                  <a:lnTo>
                    <a:pt x="100" y="80"/>
                  </a:lnTo>
                  <a:lnTo>
                    <a:pt x="108" y="103"/>
                  </a:lnTo>
                  <a:lnTo>
                    <a:pt x="115" y="107"/>
                  </a:lnTo>
                  <a:lnTo>
                    <a:pt x="124" y="112"/>
                  </a:lnTo>
                  <a:lnTo>
                    <a:pt x="125" y="120"/>
                  </a:lnTo>
                  <a:lnTo>
                    <a:pt x="127" y="130"/>
                  </a:lnTo>
                  <a:lnTo>
                    <a:pt x="125" y="142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5" y="150"/>
                  </a:lnTo>
                  <a:lnTo>
                    <a:pt x="97" y="139"/>
                  </a:lnTo>
                  <a:lnTo>
                    <a:pt x="87" y="127"/>
                  </a:lnTo>
                  <a:lnTo>
                    <a:pt x="78" y="117"/>
                  </a:lnTo>
                  <a:lnTo>
                    <a:pt x="70" y="106"/>
                  </a:lnTo>
                  <a:lnTo>
                    <a:pt x="63" y="93"/>
                  </a:lnTo>
                  <a:lnTo>
                    <a:pt x="58" y="80"/>
                  </a:lnTo>
                  <a:lnTo>
                    <a:pt x="54" y="66"/>
                  </a:lnTo>
                  <a:lnTo>
                    <a:pt x="47" y="53"/>
                  </a:lnTo>
                  <a:lnTo>
                    <a:pt x="43" y="46"/>
                  </a:lnTo>
                  <a:lnTo>
                    <a:pt x="37" y="40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7" y="26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69"/>
            <p:cNvSpPr>
              <a:spLocks noChangeArrowheads="1"/>
            </p:cNvSpPr>
            <p:nvPr/>
          </p:nvSpPr>
          <p:spPr bwMode="auto">
            <a:xfrm>
              <a:off x="2958" y="962"/>
              <a:ext cx="6" cy="6"/>
            </a:xfrm>
            <a:custGeom>
              <a:avLst/>
              <a:gdLst>
                <a:gd name="T0" fmla="*/ 3 w 6"/>
                <a:gd name="T1" fmla="*/ 0 h 6"/>
                <a:gd name="T2" fmla="*/ 5 w 6"/>
                <a:gd name="T3" fmla="*/ 0 h 6"/>
                <a:gd name="T4" fmla="*/ 6 w 6"/>
                <a:gd name="T5" fmla="*/ 0 h 6"/>
                <a:gd name="T6" fmla="*/ 6 w 6"/>
                <a:gd name="T7" fmla="*/ 3 h 6"/>
                <a:gd name="T8" fmla="*/ 5 w 6"/>
                <a:gd name="T9" fmla="*/ 5 h 6"/>
                <a:gd name="T10" fmla="*/ 5 w 6"/>
                <a:gd name="T11" fmla="*/ 5 h 6"/>
                <a:gd name="T12" fmla="*/ 0 w 6"/>
                <a:gd name="T13" fmla="*/ 6 h 6"/>
                <a:gd name="T14" fmla="*/ 2 w 6"/>
                <a:gd name="T15" fmla="*/ 3 h 6"/>
                <a:gd name="T16" fmla="*/ 3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70"/>
            <p:cNvSpPr>
              <a:spLocks noChangeArrowheads="1"/>
            </p:cNvSpPr>
            <p:nvPr/>
          </p:nvSpPr>
          <p:spPr bwMode="auto">
            <a:xfrm>
              <a:off x="2953" y="972"/>
              <a:ext cx="5" cy="29"/>
            </a:xfrm>
            <a:custGeom>
              <a:avLst/>
              <a:gdLst>
                <a:gd name="T0" fmla="*/ 0 w 5"/>
                <a:gd name="T1" fmla="*/ 0 h 29"/>
                <a:gd name="T2" fmla="*/ 3 w 5"/>
                <a:gd name="T3" fmla="*/ 0 h 29"/>
                <a:gd name="T4" fmla="*/ 4 w 5"/>
                <a:gd name="T5" fmla="*/ 0 h 29"/>
                <a:gd name="T6" fmla="*/ 5 w 5"/>
                <a:gd name="T7" fmla="*/ 15 h 29"/>
                <a:gd name="T8" fmla="*/ 5 w 5"/>
                <a:gd name="T9" fmla="*/ 29 h 29"/>
                <a:gd name="T10" fmla="*/ 4 w 5"/>
                <a:gd name="T11" fmla="*/ 29 h 29"/>
                <a:gd name="T12" fmla="*/ 3 w 5"/>
                <a:gd name="T13" fmla="*/ 29 h 29"/>
                <a:gd name="T14" fmla="*/ 0 w 5"/>
                <a:gd name="T15" fmla="*/ 15 h 29"/>
                <a:gd name="T16" fmla="*/ 0 w 5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9"/>
                <a:gd name="T29" fmla="*/ 5 w 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9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15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71"/>
            <p:cNvSpPr>
              <a:spLocks noChangeArrowheads="1"/>
            </p:cNvSpPr>
            <p:nvPr/>
          </p:nvSpPr>
          <p:spPr bwMode="auto">
            <a:xfrm>
              <a:off x="2903" y="975"/>
              <a:ext cx="21" cy="15"/>
            </a:xfrm>
            <a:custGeom>
              <a:avLst/>
              <a:gdLst>
                <a:gd name="T0" fmla="*/ 20 w 21"/>
                <a:gd name="T1" fmla="*/ 0 h 15"/>
                <a:gd name="T2" fmla="*/ 21 w 21"/>
                <a:gd name="T3" fmla="*/ 3 h 15"/>
                <a:gd name="T4" fmla="*/ 21 w 21"/>
                <a:gd name="T5" fmla="*/ 5 h 15"/>
                <a:gd name="T6" fmla="*/ 21 w 21"/>
                <a:gd name="T7" fmla="*/ 7 h 15"/>
                <a:gd name="T8" fmla="*/ 20 w 21"/>
                <a:gd name="T9" fmla="*/ 9 h 15"/>
                <a:gd name="T10" fmla="*/ 15 w 21"/>
                <a:gd name="T11" fmla="*/ 12 h 15"/>
                <a:gd name="T12" fmla="*/ 10 w 21"/>
                <a:gd name="T13" fmla="*/ 15 h 15"/>
                <a:gd name="T14" fmla="*/ 5 w 21"/>
                <a:gd name="T15" fmla="*/ 12 h 15"/>
                <a:gd name="T16" fmla="*/ 0 w 21"/>
                <a:gd name="T17" fmla="*/ 9 h 15"/>
                <a:gd name="T18" fmla="*/ 0 w 21"/>
                <a:gd name="T19" fmla="*/ 9 h 15"/>
                <a:gd name="T20" fmla="*/ 0 w 21"/>
                <a:gd name="T21" fmla="*/ 7 h 15"/>
                <a:gd name="T22" fmla="*/ 8 w 21"/>
                <a:gd name="T23" fmla="*/ 7 h 15"/>
                <a:gd name="T24" fmla="*/ 18 w 21"/>
                <a:gd name="T25" fmla="*/ 6 h 15"/>
                <a:gd name="T26" fmla="*/ 18 w 21"/>
                <a:gd name="T27" fmla="*/ 3 h 15"/>
                <a:gd name="T28" fmla="*/ 20 w 21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5"/>
                <a:gd name="T47" fmla="*/ 21 w 2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5">
                  <a:moveTo>
                    <a:pt x="20" y="0"/>
                  </a:moveTo>
                  <a:lnTo>
                    <a:pt x="21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9"/>
                  </a:lnTo>
                  <a:lnTo>
                    <a:pt x="15" y="12"/>
                  </a:lnTo>
                  <a:lnTo>
                    <a:pt x="10" y="15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8" y="7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72"/>
            <p:cNvSpPr>
              <a:spLocks noChangeArrowheads="1"/>
            </p:cNvSpPr>
            <p:nvPr/>
          </p:nvSpPr>
          <p:spPr bwMode="auto">
            <a:xfrm>
              <a:off x="2873" y="981"/>
              <a:ext cx="27" cy="9"/>
            </a:xfrm>
            <a:custGeom>
              <a:avLst/>
              <a:gdLst>
                <a:gd name="T0" fmla="*/ 15 w 27"/>
                <a:gd name="T1" fmla="*/ 0 h 9"/>
                <a:gd name="T2" fmla="*/ 21 w 27"/>
                <a:gd name="T3" fmla="*/ 1 h 9"/>
                <a:gd name="T4" fmla="*/ 27 w 27"/>
                <a:gd name="T5" fmla="*/ 1 h 9"/>
                <a:gd name="T6" fmla="*/ 27 w 27"/>
                <a:gd name="T7" fmla="*/ 3 h 9"/>
                <a:gd name="T8" fmla="*/ 27 w 27"/>
                <a:gd name="T9" fmla="*/ 3 h 9"/>
                <a:gd name="T10" fmla="*/ 18 w 27"/>
                <a:gd name="T11" fmla="*/ 4 h 9"/>
                <a:gd name="T12" fmla="*/ 11 w 27"/>
                <a:gd name="T13" fmla="*/ 7 h 9"/>
                <a:gd name="T14" fmla="*/ 8 w 27"/>
                <a:gd name="T15" fmla="*/ 9 h 9"/>
                <a:gd name="T16" fmla="*/ 5 w 27"/>
                <a:gd name="T17" fmla="*/ 9 h 9"/>
                <a:gd name="T18" fmla="*/ 3 w 27"/>
                <a:gd name="T19" fmla="*/ 7 h 9"/>
                <a:gd name="T20" fmla="*/ 0 w 27"/>
                <a:gd name="T21" fmla="*/ 6 h 9"/>
                <a:gd name="T22" fmla="*/ 0 w 27"/>
                <a:gd name="T23" fmla="*/ 4 h 9"/>
                <a:gd name="T24" fmla="*/ 1 w 27"/>
                <a:gd name="T25" fmla="*/ 1 h 9"/>
                <a:gd name="T26" fmla="*/ 8 w 27"/>
                <a:gd name="T27" fmla="*/ 1 h 9"/>
                <a:gd name="T28" fmla="*/ 15 w 27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9"/>
                <a:gd name="T47" fmla="*/ 27 w 27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9">
                  <a:moveTo>
                    <a:pt x="15" y="0"/>
                  </a:moveTo>
                  <a:lnTo>
                    <a:pt x="21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18" y="4"/>
                  </a:lnTo>
                  <a:lnTo>
                    <a:pt x="11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8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73"/>
            <p:cNvSpPr>
              <a:spLocks noChangeArrowheads="1"/>
            </p:cNvSpPr>
            <p:nvPr/>
          </p:nvSpPr>
          <p:spPr bwMode="auto">
            <a:xfrm>
              <a:off x="2996" y="997"/>
              <a:ext cx="211" cy="128"/>
            </a:xfrm>
            <a:custGeom>
              <a:avLst/>
              <a:gdLst>
                <a:gd name="T0" fmla="*/ 71 w 211"/>
                <a:gd name="T1" fmla="*/ 97 h 128"/>
                <a:gd name="T2" fmla="*/ 77 w 211"/>
                <a:gd name="T3" fmla="*/ 91 h 128"/>
                <a:gd name="T4" fmla="*/ 82 w 211"/>
                <a:gd name="T5" fmla="*/ 85 h 128"/>
                <a:gd name="T6" fmla="*/ 69 w 211"/>
                <a:gd name="T7" fmla="*/ 70 h 128"/>
                <a:gd name="T8" fmla="*/ 57 w 211"/>
                <a:gd name="T9" fmla="*/ 55 h 128"/>
                <a:gd name="T10" fmla="*/ 44 w 211"/>
                <a:gd name="T11" fmla="*/ 55 h 128"/>
                <a:gd name="T12" fmla="*/ 34 w 211"/>
                <a:gd name="T13" fmla="*/ 58 h 128"/>
                <a:gd name="T14" fmla="*/ 31 w 211"/>
                <a:gd name="T15" fmla="*/ 48 h 128"/>
                <a:gd name="T16" fmla="*/ 28 w 211"/>
                <a:gd name="T17" fmla="*/ 40 h 128"/>
                <a:gd name="T18" fmla="*/ 18 w 211"/>
                <a:gd name="T19" fmla="*/ 37 h 128"/>
                <a:gd name="T20" fmla="*/ 10 w 211"/>
                <a:gd name="T21" fmla="*/ 35 h 128"/>
                <a:gd name="T22" fmla="*/ 11 w 211"/>
                <a:gd name="T23" fmla="*/ 33 h 128"/>
                <a:gd name="T24" fmla="*/ 20 w 211"/>
                <a:gd name="T25" fmla="*/ 30 h 128"/>
                <a:gd name="T26" fmla="*/ 25 w 211"/>
                <a:gd name="T27" fmla="*/ 25 h 128"/>
                <a:gd name="T28" fmla="*/ 17 w 211"/>
                <a:gd name="T29" fmla="*/ 24 h 128"/>
                <a:gd name="T30" fmla="*/ 7 w 211"/>
                <a:gd name="T31" fmla="*/ 20 h 128"/>
                <a:gd name="T32" fmla="*/ 1 w 211"/>
                <a:gd name="T33" fmla="*/ 14 h 128"/>
                <a:gd name="T34" fmla="*/ 8 w 211"/>
                <a:gd name="T35" fmla="*/ 5 h 128"/>
                <a:gd name="T36" fmla="*/ 21 w 211"/>
                <a:gd name="T37" fmla="*/ 3 h 128"/>
                <a:gd name="T38" fmla="*/ 31 w 211"/>
                <a:gd name="T39" fmla="*/ 10 h 128"/>
                <a:gd name="T40" fmla="*/ 32 w 211"/>
                <a:gd name="T41" fmla="*/ 20 h 128"/>
                <a:gd name="T42" fmla="*/ 30 w 211"/>
                <a:gd name="T43" fmla="*/ 27 h 128"/>
                <a:gd name="T44" fmla="*/ 32 w 211"/>
                <a:gd name="T45" fmla="*/ 34 h 128"/>
                <a:gd name="T46" fmla="*/ 42 w 211"/>
                <a:gd name="T47" fmla="*/ 37 h 128"/>
                <a:gd name="T48" fmla="*/ 54 w 211"/>
                <a:gd name="T49" fmla="*/ 33 h 128"/>
                <a:gd name="T50" fmla="*/ 62 w 211"/>
                <a:gd name="T51" fmla="*/ 25 h 128"/>
                <a:gd name="T52" fmla="*/ 71 w 211"/>
                <a:gd name="T53" fmla="*/ 18 h 128"/>
                <a:gd name="T54" fmla="*/ 94 w 211"/>
                <a:gd name="T55" fmla="*/ 23 h 128"/>
                <a:gd name="T56" fmla="*/ 132 w 211"/>
                <a:gd name="T57" fmla="*/ 40 h 128"/>
                <a:gd name="T58" fmla="*/ 154 w 211"/>
                <a:gd name="T59" fmla="*/ 54 h 128"/>
                <a:gd name="T60" fmla="*/ 165 w 211"/>
                <a:gd name="T61" fmla="*/ 68 h 128"/>
                <a:gd name="T62" fmla="*/ 178 w 211"/>
                <a:gd name="T63" fmla="*/ 94 h 128"/>
                <a:gd name="T64" fmla="*/ 199 w 211"/>
                <a:gd name="T65" fmla="*/ 118 h 128"/>
                <a:gd name="T66" fmla="*/ 209 w 211"/>
                <a:gd name="T67" fmla="*/ 128 h 128"/>
                <a:gd name="T68" fmla="*/ 195 w 211"/>
                <a:gd name="T69" fmla="*/ 127 h 128"/>
                <a:gd name="T70" fmla="*/ 167 w 211"/>
                <a:gd name="T71" fmla="*/ 110 h 128"/>
                <a:gd name="T72" fmla="*/ 144 w 211"/>
                <a:gd name="T73" fmla="*/ 92 h 128"/>
                <a:gd name="T74" fmla="*/ 135 w 211"/>
                <a:gd name="T75" fmla="*/ 97 h 128"/>
                <a:gd name="T76" fmla="*/ 129 w 211"/>
                <a:gd name="T77" fmla="*/ 108 h 128"/>
                <a:gd name="T78" fmla="*/ 111 w 211"/>
                <a:gd name="T79" fmla="*/ 111 h 128"/>
                <a:gd name="T80" fmla="*/ 92 w 211"/>
                <a:gd name="T81" fmla="*/ 104 h 128"/>
                <a:gd name="T82" fmla="*/ 79 w 211"/>
                <a:gd name="T83" fmla="*/ 101 h 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1"/>
                <a:gd name="T127" fmla="*/ 0 h 128"/>
                <a:gd name="T128" fmla="*/ 211 w 211"/>
                <a:gd name="T129" fmla="*/ 128 h 1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1" h="128">
                  <a:moveTo>
                    <a:pt x="69" y="101"/>
                  </a:moveTo>
                  <a:lnTo>
                    <a:pt x="71" y="97"/>
                  </a:lnTo>
                  <a:lnTo>
                    <a:pt x="71" y="91"/>
                  </a:lnTo>
                  <a:lnTo>
                    <a:pt x="77" y="91"/>
                  </a:lnTo>
                  <a:lnTo>
                    <a:pt x="82" y="91"/>
                  </a:lnTo>
                  <a:lnTo>
                    <a:pt x="82" y="85"/>
                  </a:lnTo>
                  <a:lnTo>
                    <a:pt x="82" y="80"/>
                  </a:lnTo>
                  <a:lnTo>
                    <a:pt x="69" y="70"/>
                  </a:lnTo>
                  <a:lnTo>
                    <a:pt x="61" y="58"/>
                  </a:lnTo>
                  <a:lnTo>
                    <a:pt x="57" y="55"/>
                  </a:lnTo>
                  <a:lnTo>
                    <a:pt x="51" y="54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5"/>
                  </a:lnTo>
                  <a:lnTo>
                    <a:pt x="31" y="48"/>
                  </a:lnTo>
                  <a:lnTo>
                    <a:pt x="30" y="44"/>
                  </a:lnTo>
                  <a:lnTo>
                    <a:pt x="28" y="40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7" y="31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20" y="30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17" y="24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1" y="10"/>
                  </a:lnTo>
                  <a:lnTo>
                    <a:pt x="35" y="15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31" y="31"/>
                  </a:lnTo>
                  <a:lnTo>
                    <a:pt x="32" y="34"/>
                  </a:lnTo>
                  <a:lnTo>
                    <a:pt x="35" y="35"/>
                  </a:lnTo>
                  <a:lnTo>
                    <a:pt x="42" y="37"/>
                  </a:lnTo>
                  <a:lnTo>
                    <a:pt x="48" y="35"/>
                  </a:lnTo>
                  <a:lnTo>
                    <a:pt x="54" y="33"/>
                  </a:lnTo>
                  <a:lnTo>
                    <a:pt x="58" y="30"/>
                  </a:lnTo>
                  <a:lnTo>
                    <a:pt x="62" y="25"/>
                  </a:lnTo>
                  <a:lnTo>
                    <a:pt x="67" y="21"/>
                  </a:lnTo>
                  <a:lnTo>
                    <a:pt x="71" y="18"/>
                  </a:lnTo>
                  <a:lnTo>
                    <a:pt x="77" y="17"/>
                  </a:lnTo>
                  <a:lnTo>
                    <a:pt x="94" y="23"/>
                  </a:lnTo>
                  <a:lnTo>
                    <a:pt x="114" y="31"/>
                  </a:lnTo>
                  <a:lnTo>
                    <a:pt x="132" y="40"/>
                  </a:lnTo>
                  <a:lnTo>
                    <a:pt x="148" y="48"/>
                  </a:lnTo>
                  <a:lnTo>
                    <a:pt x="154" y="54"/>
                  </a:lnTo>
                  <a:lnTo>
                    <a:pt x="159" y="61"/>
                  </a:lnTo>
                  <a:lnTo>
                    <a:pt x="165" y="68"/>
                  </a:lnTo>
                  <a:lnTo>
                    <a:pt x="169" y="77"/>
                  </a:lnTo>
                  <a:lnTo>
                    <a:pt x="178" y="94"/>
                  </a:lnTo>
                  <a:lnTo>
                    <a:pt x="188" y="108"/>
                  </a:lnTo>
                  <a:lnTo>
                    <a:pt x="199" y="118"/>
                  </a:lnTo>
                  <a:lnTo>
                    <a:pt x="211" y="128"/>
                  </a:lnTo>
                  <a:lnTo>
                    <a:pt x="209" y="128"/>
                  </a:lnTo>
                  <a:lnTo>
                    <a:pt x="195" y="127"/>
                  </a:lnTo>
                  <a:lnTo>
                    <a:pt x="181" y="127"/>
                  </a:lnTo>
                  <a:lnTo>
                    <a:pt x="167" y="110"/>
                  </a:lnTo>
                  <a:lnTo>
                    <a:pt x="151" y="92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5" y="97"/>
                  </a:lnTo>
                  <a:lnTo>
                    <a:pt x="129" y="98"/>
                  </a:lnTo>
                  <a:lnTo>
                    <a:pt x="129" y="108"/>
                  </a:lnTo>
                  <a:lnTo>
                    <a:pt x="127" y="114"/>
                  </a:lnTo>
                  <a:lnTo>
                    <a:pt x="111" y="111"/>
                  </a:lnTo>
                  <a:lnTo>
                    <a:pt x="98" y="107"/>
                  </a:lnTo>
                  <a:lnTo>
                    <a:pt x="92" y="104"/>
                  </a:lnTo>
                  <a:lnTo>
                    <a:pt x="87" y="102"/>
                  </a:lnTo>
                  <a:lnTo>
                    <a:pt x="79" y="101"/>
                  </a:lnTo>
                  <a:lnTo>
                    <a:pt x="69" y="101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74"/>
            <p:cNvSpPr>
              <a:spLocks noChangeArrowheads="1"/>
            </p:cNvSpPr>
            <p:nvPr/>
          </p:nvSpPr>
          <p:spPr bwMode="auto">
            <a:xfrm>
              <a:off x="958" y="1001"/>
              <a:ext cx="14" cy="10"/>
            </a:xfrm>
            <a:custGeom>
              <a:avLst/>
              <a:gdLst>
                <a:gd name="T0" fmla="*/ 4 w 14"/>
                <a:gd name="T1" fmla="*/ 0 h 10"/>
                <a:gd name="T2" fmla="*/ 9 w 14"/>
                <a:gd name="T3" fmla="*/ 0 h 10"/>
                <a:gd name="T4" fmla="*/ 14 w 14"/>
                <a:gd name="T5" fmla="*/ 0 h 10"/>
                <a:gd name="T6" fmla="*/ 14 w 14"/>
                <a:gd name="T7" fmla="*/ 3 h 10"/>
                <a:gd name="T8" fmla="*/ 14 w 14"/>
                <a:gd name="T9" fmla="*/ 6 h 10"/>
                <a:gd name="T10" fmla="*/ 13 w 14"/>
                <a:gd name="T11" fmla="*/ 9 h 10"/>
                <a:gd name="T12" fmla="*/ 12 w 14"/>
                <a:gd name="T13" fmla="*/ 10 h 10"/>
                <a:gd name="T14" fmla="*/ 10 w 14"/>
                <a:gd name="T15" fmla="*/ 10 h 10"/>
                <a:gd name="T16" fmla="*/ 10 w 14"/>
                <a:gd name="T17" fmla="*/ 10 h 10"/>
                <a:gd name="T18" fmla="*/ 4 w 14"/>
                <a:gd name="T19" fmla="*/ 9 h 10"/>
                <a:gd name="T20" fmla="*/ 0 w 14"/>
                <a:gd name="T21" fmla="*/ 6 h 10"/>
                <a:gd name="T22" fmla="*/ 2 w 14"/>
                <a:gd name="T23" fmla="*/ 3 h 10"/>
                <a:gd name="T24" fmla="*/ 4 w 14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0"/>
                <a:gd name="T41" fmla="*/ 14 w 14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0">
                  <a:moveTo>
                    <a:pt x="4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4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75"/>
            <p:cNvSpPr>
              <a:spLocks noChangeArrowheads="1"/>
            </p:cNvSpPr>
            <p:nvPr/>
          </p:nvSpPr>
          <p:spPr bwMode="auto">
            <a:xfrm>
              <a:off x="2856" y="1002"/>
              <a:ext cx="48" cy="55"/>
            </a:xfrm>
            <a:custGeom>
              <a:avLst/>
              <a:gdLst>
                <a:gd name="T0" fmla="*/ 48 w 48"/>
                <a:gd name="T1" fmla="*/ 12 h 55"/>
                <a:gd name="T2" fmla="*/ 42 w 48"/>
                <a:gd name="T3" fmla="*/ 12 h 55"/>
                <a:gd name="T4" fmla="*/ 35 w 48"/>
                <a:gd name="T5" fmla="*/ 13 h 55"/>
                <a:gd name="T6" fmla="*/ 35 w 48"/>
                <a:gd name="T7" fmla="*/ 22 h 55"/>
                <a:gd name="T8" fmla="*/ 37 w 48"/>
                <a:gd name="T9" fmla="*/ 30 h 55"/>
                <a:gd name="T10" fmla="*/ 40 w 48"/>
                <a:gd name="T11" fmla="*/ 40 h 55"/>
                <a:gd name="T12" fmla="*/ 42 w 48"/>
                <a:gd name="T13" fmla="*/ 50 h 55"/>
                <a:gd name="T14" fmla="*/ 40 w 48"/>
                <a:gd name="T15" fmla="*/ 50 h 55"/>
                <a:gd name="T16" fmla="*/ 37 w 48"/>
                <a:gd name="T17" fmla="*/ 49 h 55"/>
                <a:gd name="T18" fmla="*/ 28 w 48"/>
                <a:gd name="T19" fmla="*/ 38 h 55"/>
                <a:gd name="T20" fmla="*/ 20 w 48"/>
                <a:gd name="T21" fmla="*/ 26 h 55"/>
                <a:gd name="T22" fmla="*/ 17 w 48"/>
                <a:gd name="T23" fmla="*/ 28 h 55"/>
                <a:gd name="T24" fmla="*/ 15 w 48"/>
                <a:gd name="T25" fmla="*/ 29 h 55"/>
                <a:gd name="T26" fmla="*/ 14 w 48"/>
                <a:gd name="T27" fmla="*/ 42 h 55"/>
                <a:gd name="T28" fmla="*/ 17 w 48"/>
                <a:gd name="T29" fmla="*/ 55 h 55"/>
                <a:gd name="T30" fmla="*/ 14 w 48"/>
                <a:gd name="T31" fmla="*/ 53 h 55"/>
                <a:gd name="T32" fmla="*/ 11 w 48"/>
                <a:gd name="T33" fmla="*/ 52 h 55"/>
                <a:gd name="T34" fmla="*/ 8 w 48"/>
                <a:gd name="T35" fmla="*/ 52 h 55"/>
                <a:gd name="T36" fmla="*/ 7 w 48"/>
                <a:gd name="T37" fmla="*/ 49 h 55"/>
                <a:gd name="T38" fmla="*/ 4 w 48"/>
                <a:gd name="T39" fmla="*/ 36 h 55"/>
                <a:gd name="T40" fmla="*/ 0 w 48"/>
                <a:gd name="T41" fmla="*/ 23 h 55"/>
                <a:gd name="T42" fmla="*/ 5 w 48"/>
                <a:gd name="T43" fmla="*/ 12 h 55"/>
                <a:gd name="T44" fmla="*/ 11 w 48"/>
                <a:gd name="T45" fmla="*/ 0 h 55"/>
                <a:gd name="T46" fmla="*/ 17 w 48"/>
                <a:gd name="T47" fmla="*/ 5 h 55"/>
                <a:gd name="T48" fmla="*/ 24 w 48"/>
                <a:gd name="T49" fmla="*/ 9 h 55"/>
                <a:gd name="T50" fmla="*/ 30 w 48"/>
                <a:gd name="T51" fmla="*/ 6 h 55"/>
                <a:gd name="T52" fmla="*/ 35 w 48"/>
                <a:gd name="T53" fmla="*/ 3 h 55"/>
                <a:gd name="T54" fmla="*/ 41 w 48"/>
                <a:gd name="T55" fmla="*/ 3 h 55"/>
                <a:gd name="T56" fmla="*/ 48 w 48"/>
                <a:gd name="T57" fmla="*/ 3 h 55"/>
                <a:gd name="T58" fmla="*/ 48 w 48"/>
                <a:gd name="T59" fmla="*/ 8 h 55"/>
                <a:gd name="T60" fmla="*/ 48 w 48"/>
                <a:gd name="T61" fmla="*/ 12 h 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"/>
                <a:gd name="T94" fmla="*/ 0 h 55"/>
                <a:gd name="T95" fmla="*/ 48 w 48"/>
                <a:gd name="T96" fmla="*/ 55 h 5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" h="55">
                  <a:moveTo>
                    <a:pt x="48" y="12"/>
                  </a:moveTo>
                  <a:lnTo>
                    <a:pt x="42" y="12"/>
                  </a:lnTo>
                  <a:lnTo>
                    <a:pt x="35" y="13"/>
                  </a:lnTo>
                  <a:lnTo>
                    <a:pt x="35" y="22"/>
                  </a:lnTo>
                  <a:lnTo>
                    <a:pt x="37" y="30"/>
                  </a:lnTo>
                  <a:lnTo>
                    <a:pt x="40" y="40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37" y="49"/>
                  </a:lnTo>
                  <a:lnTo>
                    <a:pt x="28" y="38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29"/>
                  </a:lnTo>
                  <a:lnTo>
                    <a:pt x="14" y="42"/>
                  </a:lnTo>
                  <a:lnTo>
                    <a:pt x="17" y="55"/>
                  </a:lnTo>
                  <a:lnTo>
                    <a:pt x="14" y="53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7" y="49"/>
                  </a:lnTo>
                  <a:lnTo>
                    <a:pt x="4" y="36"/>
                  </a:lnTo>
                  <a:lnTo>
                    <a:pt x="0" y="23"/>
                  </a:lnTo>
                  <a:lnTo>
                    <a:pt x="5" y="1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24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48" y="8"/>
                  </a:lnTo>
                  <a:lnTo>
                    <a:pt x="48" y="12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76"/>
            <p:cNvSpPr>
              <a:spLocks noChangeArrowheads="1"/>
            </p:cNvSpPr>
            <p:nvPr/>
          </p:nvSpPr>
          <p:spPr bwMode="auto">
            <a:xfrm>
              <a:off x="2707" y="1070"/>
              <a:ext cx="100" cy="32"/>
            </a:xfrm>
            <a:custGeom>
              <a:avLst/>
              <a:gdLst>
                <a:gd name="T0" fmla="*/ 0 w 100"/>
                <a:gd name="T1" fmla="*/ 0 h 32"/>
                <a:gd name="T2" fmla="*/ 12 w 100"/>
                <a:gd name="T3" fmla="*/ 0 h 32"/>
                <a:gd name="T4" fmla="*/ 23 w 100"/>
                <a:gd name="T5" fmla="*/ 0 h 32"/>
                <a:gd name="T6" fmla="*/ 32 w 100"/>
                <a:gd name="T7" fmla="*/ 5 h 32"/>
                <a:gd name="T8" fmla="*/ 40 w 100"/>
                <a:gd name="T9" fmla="*/ 12 h 32"/>
                <a:gd name="T10" fmla="*/ 54 w 100"/>
                <a:gd name="T11" fmla="*/ 10 h 32"/>
                <a:gd name="T12" fmla="*/ 69 w 100"/>
                <a:gd name="T13" fmla="*/ 8 h 32"/>
                <a:gd name="T14" fmla="*/ 84 w 100"/>
                <a:gd name="T15" fmla="*/ 18 h 32"/>
                <a:gd name="T16" fmla="*/ 100 w 100"/>
                <a:gd name="T17" fmla="*/ 29 h 32"/>
                <a:gd name="T18" fmla="*/ 100 w 100"/>
                <a:gd name="T19" fmla="*/ 31 h 32"/>
                <a:gd name="T20" fmla="*/ 99 w 100"/>
                <a:gd name="T21" fmla="*/ 32 h 32"/>
                <a:gd name="T22" fmla="*/ 77 w 100"/>
                <a:gd name="T23" fmla="*/ 29 h 32"/>
                <a:gd name="T24" fmla="*/ 56 w 100"/>
                <a:gd name="T25" fmla="*/ 27 h 32"/>
                <a:gd name="T26" fmla="*/ 33 w 100"/>
                <a:gd name="T27" fmla="*/ 24 h 32"/>
                <a:gd name="T28" fmla="*/ 12 w 100"/>
                <a:gd name="T29" fmla="*/ 21 h 32"/>
                <a:gd name="T30" fmla="*/ 7 w 100"/>
                <a:gd name="T31" fmla="*/ 15 h 32"/>
                <a:gd name="T32" fmla="*/ 3 w 100"/>
                <a:gd name="T33" fmla="*/ 11 h 32"/>
                <a:gd name="T34" fmla="*/ 0 w 100"/>
                <a:gd name="T35" fmla="*/ 5 h 32"/>
                <a:gd name="T36" fmla="*/ 0 w 100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0"/>
                <a:gd name="T58" fmla="*/ 0 h 32"/>
                <a:gd name="T59" fmla="*/ 100 w 100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0" h="32">
                  <a:moveTo>
                    <a:pt x="0" y="0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32" y="5"/>
                  </a:lnTo>
                  <a:lnTo>
                    <a:pt x="40" y="12"/>
                  </a:lnTo>
                  <a:lnTo>
                    <a:pt x="54" y="10"/>
                  </a:lnTo>
                  <a:lnTo>
                    <a:pt x="69" y="8"/>
                  </a:lnTo>
                  <a:lnTo>
                    <a:pt x="84" y="18"/>
                  </a:lnTo>
                  <a:lnTo>
                    <a:pt x="100" y="29"/>
                  </a:lnTo>
                  <a:lnTo>
                    <a:pt x="100" y="31"/>
                  </a:lnTo>
                  <a:lnTo>
                    <a:pt x="99" y="32"/>
                  </a:lnTo>
                  <a:lnTo>
                    <a:pt x="77" y="29"/>
                  </a:lnTo>
                  <a:lnTo>
                    <a:pt x="56" y="27"/>
                  </a:lnTo>
                  <a:lnTo>
                    <a:pt x="33" y="24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77"/>
            <p:cNvSpPr>
              <a:spLocks noChangeArrowheads="1"/>
            </p:cNvSpPr>
            <p:nvPr/>
          </p:nvSpPr>
          <p:spPr bwMode="auto">
            <a:xfrm>
              <a:off x="2749" y="1132"/>
              <a:ext cx="446" cy="356"/>
            </a:xfrm>
            <a:custGeom>
              <a:avLst/>
              <a:gdLst>
                <a:gd name="T0" fmla="*/ 145 w 446"/>
                <a:gd name="T1" fmla="*/ 70 h 356"/>
                <a:gd name="T2" fmla="*/ 158 w 446"/>
                <a:gd name="T3" fmla="*/ 57 h 356"/>
                <a:gd name="T4" fmla="*/ 161 w 446"/>
                <a:gd name="T5" fmla="*/ 45 h 356"/>
                <a:gd name="T6" fmla="*/ 199 w 446"/>
                <a:gd name="T7" fmla="*/ 46 h 356"/>
                <a:gd name="T8" fmla="*/ 217 w 446"/>
                <a:gd name="T9" fmla="*/ 53 h 356"/>
                <a:gd name="T10" fmla="*/ 219 w 446"/>
                <a:gd name="T11" fmla="*/ 33 h 356"/>
                <a:gd name="T12" fmla="*/ 237 w 446"/>
                <a:gd name="T13" fmla="*/ 15 h 356"/>
                <a:gd name="T14" fmla="*/ 249 w 446"/>
                <a:gd name="T15" fmla="*/ 16 h 356"/>
                <a:gd name="T16" fmla="*/ 252 w 446"/>
                <a:gd name="T17" fmla="*/ 2 h 356"/>
                <a:gd name="T18" fmla="*/ 285 w 446"/>
                <a:gd name="T19" fmla="*/ 15 h 356"/>
                <a:gd name="T20" fmla="*/ 299 w 446"/>
                <a:gd name="T21" fmla="*/ 23 h 356"/>
                <a:gd name="T22" fmla="*/ 289 w 446"/>
                <a:gd name="T23" fmla="*/ 35 h 356"/>
                <a:gd name="T24" fmla="*/ 326 w 446"/>
                <a:gd name="T25" fmla="*/ 20 h 356"/>
                <a:gd name="T26" fmla="*/ 368 w 446"/>
                <a:gd name="T27" fmla="*/ 9 h 356"/>
                <a:gd name="T28" fmla="*/ 376 w 446"/>
                <a:gd name="T29" fmla="*/ 40 h 356"/>
                <a:gd name="T30" fmla="*/ 386 w 446"/>
                <a:gd name="T31" fmla="*/ 59 h 356"/>
                <a:gd name="T32" fmla="*/ 389 w 446"/>
                <a:gd name="T33" fmla="*/ 89 h 356"/>
                <a:gd name="T34" fmla="*/ 404 w 446"/>
                <a:gd name="T35" fmla="*/ 109 h 356"/>
                <a:gd name="T36" fmla="*/ 419 w 446"/>
                <a:gd name="T37" fmla="*/ 137 h 356"/>
                <a:gd name="T38" fmla="*/ 435 w 446"/>
                <a:gd name="T39" fmla="*/ 162 h 356"/>
                <a:gd name="T40" fmla="*/ 446 w 446"/>
                <a:gd name="T41" fmla="*/ 189 h 356"/>
                <a:gd name="T42" fmla="*/ 444 w 446"/>
                <a:gd name="T43" fmla="*/ 216 h 356"/>
                <a:gd name="T44" fmla="*/ 419 w 446"/>
                <a:gd name="T45" fmla="*/ 259 h 356"/>
                <a:gd name="T46" fmla="*/ 379 w 446"/>
                <a:gd name="T47" fmla="*/ 299 h 356"/>
                <a:gd name="T48" fmla="*/ 346 w 446"/>
                <a:gd name="T49" fmla="*/ 340 h 356"/>
                <a:gd name="T50" fmla="*/ 309 w 446"/>
                <a:gd name="T51" fmla="*/ 353 h 356"/>
                <a:gd name="T52" fmla="*/ 295 w 446"/>
                <a:gd name="T53" fmla="*/ 346 h 356"/>
                <a:gd name="T54" fmla="*/ 261 w 446"/>
                <a:gd name="T55" fmla="*/ 349 h 356"/>
                <a:gd name="T56" fmla="*/ 242 w 446"/>
                <a:gd name="T57" fmla="*/ 336 h 356"/>
                <a:gd name="T58" fmla="*/ 247 w 446"/>
                <a:gd name="T59" fmla="*/ 317 h 356"/>
                <a:gd name="T60" fmla="*/ 241 w 446"/>
                <a:gd name="T61" fmla="*/ 310 h 356"/>
                <a:gd name="T62" fmla="*/ 234 w 446"/>
                <a:gd name="T63" fmla="*/ 304 h 356"/>
                <a:gd name="T64" fmla="*/ 227 w 446"/>
                <a:gd name="T65" fmla="*/ 307 h 356"/>
                <a:gd name="T66" fmla="*/ 238 w 446"/>
                <a:gd name="T67" fmla="*/ 302 h 356"/>
                <a:gd name="T68" fmla="*/ 247 w 446"/>
                <a:gd name="T69" fmla="*/ 293 h 356"/>
                <a:gd name="T70" fmla="*/ 229 w 446"/>
                <a:gd name="T71" fmla="*/ 293 h 356"/>
                <a:gd name="T72" fmla="*/ 212 w 446"/>
                <a:gd name="T73" fmla="*/ 282 h 356"/>
                <a:gd name="T74" fmla="*/ 195 w 446"/>
                <a:gd name="T75" fmla="*/ 266 h 356"/>
                <a:gd name="T76" fmla="*/ 171 w 446"/>
                <a:gd name="T77" fmla="*/ 264 h 356"/>
                <a:gd name="T78" fmla="*/ 114 w 446"/>
                <a:gd name="T79" fmla="*/ 282 h 356"/>
                <a:gd name="T80" fmla="*/ 54 w 446"/>
                <a:gd name="T81" fmla="*/ 293 h 356"/>
                <a:gd name="T82" fmla="*/ 27 w 446"/>
                <a:gd name="T83" fmla="*/ 307 h 356"/>
                <a:gd name="T84" fmla="*/ 5 w 446"/>
                <a:gd name="T85" fmla="*/ 303 h 356"/>
                <a:gd name="T86" fmla="*/ 5 w 446"/>
                <a:gd name="T87" fmla="*/ 287 h 356"/>
                <a:gd name="T88" fmla="*/ 15 w 446"/>
                <a:gd name="T89" fmla="*/ 263 h 356"/>
                <a:gd name="T90" fmla="*/ 15 w 446"/>
                <a:gd name="T91" fmla="*/ 199 h 356"/>
                <a:gd name="T92" fmla="*/ 18 w 446"/>
                <a:gd name="T93" fmla="*/ 157 h 356"/>
                <a:gd name="T94" fmla="*/ 30 w 446"/>
                <a:gd name="T95" fmla="*/ 140 h 356"/>
                <a:gd name="T96" fmla="*/ 41 w 446"/>
                <a:gd name="T97" fmla="*/ 135 h 356"/>
                <a:gd name="T98" fmla="*/ 84 w 446"/>
                <a:gd name="T99" fmla="*/ 116 h 356"/>
                <a:gd name="T100" fmla="*/ 114 w 446"/>
                <a:gd name="T101" fmla="*/ 100 h 356"/>
                <a:gd name="T102" fmla="*/ 138 w 446"/>
                <a:gd name="T103" fmla="*/ 77 h 3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6"/>
                <a:gd name="T157" fmla="*/ 0 h 356"/>
                <a:gd name="T158" fmla="*/ 446 w 446"/>
                <a:gd name="T159" fmla="*/ 356 h 3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6" h="356">
                  <a:moveTo>
                    <a:pt x="145" y="77"/>
                  </a:moveTo>
                  <a:lnTo>
                    <a:pt x="145" y="75"/>
                  </a:lnTo>
                  <a:lnTo>
                    <a:pt x="145" y="70"/>
                  </a:lnTo>
                  <a:lnTo>
                    <a:pt x="151" y="67"/>
                  </a:lnTo>
                  <a:lnTo>
                    <a:pt x="157" y="62"/>
                  </a:lnTo>
                  <a:lnTo>
                    <a:pt x="158" y="57"/>
                  </a:lnTo>
                  <a:lnTo>
                    <a:pt x="161" y="53"/>
                  </a:lnTo>
                  <a:lnTo>
                    <a:pt x="161" y="49"/>
                  </a:lnTo>
                  <a:lnTo>
                    <a:pt x="161" y="45"/>
                  </a:lnTo>
                  <a:lnTo>
                    <a:pt x="177" y="40"/>
                  </a:lnTo>
                  <a:lnTo>
                    <a:pt x="192" y="37"/>
                  </a:lnTo>
                  <a:lnTo>
                    <a:pt x="199" y="46"/>
                  </a:lnTo>
                  <a:lnTo>
                    <a:pt x="207" y="55"/>
                  </a:lnTo>
                  <a:lnTo>
                    <a:pt x="212" y="53"/>
                  </a:lnTo>
                  <a:lnTo>
                    <a:pt x="217" y="53"/>
                  </a:lnTo>
                  <a:lnTo>
                    <a:pt x="218" y="45"/>
                  </a:lnTo>
                  <a:lnTo>
                    <a:pt x="218" y="39"/>
                  </a:lnTo>
                  <a:lnTo>
                    <a:pt x="219" y="33"/>
                  </a:lnTo>
                  <a:lnTo>
                    <a:pt x="222" y="29"/>
                  </a:lnTo>
                  <a:lnTo>
                    <a:pt x="228" y="22"/>
                  </a:lnTo>
                  <a:lnTo>
                    <a:pt x="237" y="15"/>
                  </a:lnTo>
                  <a:lnTo>
                    <a:pt x="242" y="16"/>
                  </a:lnTo>
                  <a:lnTo>
                    <a:pt x="247" y="16"/>
                  </a:lnTo>
                  <a:lnTo>
                    <a:pt x="249" y="16"/>
                  </a:lnTo>
                  <a:lnTo>
                    <a:pt x="254" y="15"/>
                  </a:lnTo>
                  <a:lnTo>
                    <a:pt x="252" y="9"/>
                  </a:lnTo>
                  <a:lnTo>
                    <a:pt x="252" y="2"/>
                  </a:lnTo>
                  <a:lnTo>
                    <a:pt x="262" y="7"/>
                  </a:lnTo>
                  <a:lnTo>
                    <a:pt x="274" y="12"/>
                  </a:lnTo>
                  <a:lnTo>
                    <a:pt x="285" y="15"/>
                  </a:lnTo>
                  <a:lnTo>
                    <a:pt x="299" y="17"/>
                  </a:lnTo>
                  <a:lnTo>
                    <a:pt x="299" y="20"/>
                  </a:lnTo>
                  <a:lnTo>
                    <a:pt x="299" y="23"/>
                  </a:lnTo>
                  <a:lnTo>
                    <a:pt x="295" y="26"/>
                  </a:lnTo>
                  <a:lnTo>
                    <a:pt x="291" y="30"/>
                  </a:lnTo>
                  <a:lnTo>
                    <a:pt x="289" y="35"/>
                  </a:lnTo>
                  <a:lnTo>
                    <a:pt x="288" y="42"/>
                  </a:lnTo>
                  <a:lnTo>
                    <a:pt x="308" y="30"/>
                  </a:lnTo>
                  <a:lnTo>
                    <a:pt x="326" y="20"/>
                  </a:lnTo>
                  <a:lnTo>
                    <a:pt x="346" y="10"/>
                  </a:lnTo>
                  <a:lnTo>
                    <a:pt x="366" y="0"/>
                  </a:lnTo>
                  <a:lnTo>
                    <a:pt x="368" y="9"/>
                  </a:lnTo>
                  <a:lnTo>
                    <a:pt x="371" y="22"/>
                  </a:lnTo>
                  <a:lnTo>
                    <a:pt x="374" y="33"/>
                  </a:lnTo>
                  <a:lnTo>
                    <a:pt x="376" y="40"/>
                  </a:lnTo>
                  <a:lnTo>
                    <a:pt x="382" y="43"/>
                  </a:lnTo>
                  <a:lnTo>
                    <a:pt x="388" y="46"/>
                  </a:lnTo>
                  <a:lnTo>
                    <a:pt x="386" y="59"/>
                  </a:lnTo>
                  <a:lnTo>
                    <a:pt x="386" y="70"/>
                  </a:lnTo>
                  <a:lnTo>
                    <a:pt x="388" y="80"/>
                  </a:lnTo>
                  <a:lnTo>
                    <a:pt x="389" y="89"/>
                  </a:lnTo>
                  <a:lnTo>
                    <a:pt x="392" y="96"/>
                  </a:lnTo>
                  <a:lnTo>
                    <a:pt x="396" y="102"/>
                  </a:lnTo>
                  <a:lnTo>
                    <a:pt x="404" y="109"/>
                  </a:lnTo>
                  <a:lnTo>
                    <a:pt x="412" y="116"/>
                  </a:lnTo>
                  <a:lnTo>
                    <a:pt x="415" y="127"/>
                  </a:lnTo>
                  <a:lnTo>
                    <a:pt x="419" y="137"/>
                  </a:lnTo>
                  <a:lnTo>
                    <a:pt x="425" y="146"/>
                  </a:lnTo>
                  <a:lnTo>
                    <a:pt x="429" y="155"/>
                  </a:lnTo>
                  <a:lnTo>
                    <a:pt x="435" y="162"/>
                  </a:lnTo>
                  <a:lnTo>
                    <a:pt x="439" y="170"/>
                  </a:lnTo>
                  <a:lnTo>
                    <a:pt x="444" y="179"/>
                  </a:lnTo>
                  <a:lnTo>
                    <a:pt x="446" y="189"/>
                  </a:lnTo>
                  <a:lnTo>
                    <a:pt x="446" y="197"/>
                  </a:lnTo>
                  <a:lnTo>
                    <a:pt x="446" y="206"/>
                  </a:lnTo>
                  <a:lnTo>
                    <a:pt x="444" y="216"/>
                  </a:lnTo>
                  <a:lnTo>
                    <a:pt x="441" y="224"/>
                  </a:lnTo>
                  <a:lnTo>
                    <a:pt x="432" y="242"/>
                  </a:lnTo>
                  <a:lnTo>
                    <a:pt x="419" y="259"/>
                  </a:lnTo>
                  <a:lnTo>
                    <a:pt x="406" y="274"/>
                  </a:lnTo>
                  <a:lnTo>
                    <a:pt x="392" y="287"/>
                  </a:lnTo>
                  <a:lnTo>
                    <a:pt x="379" y="299"/>
                  </a:lnTo>
                  <a:lnTo>
                    <a:pt x="369" y="309"/>
                  </a:lnTo>
                  <a:lnTo>
                    <a:pt x="358" y="324"/>
                  </a:lnTo>
                  <a:lnTo>
                    <a:pt x="346" y="340"/>
                  </a:lnTo>
                  <a:lnTo>
                    <a:pt x="336" y="344"/>
                  </a:lnTo>
                  <a:lnTo>
                    <a:pt x="322" y="349"/>
                  </a:lnTo>
                  <a:lnTo>
                    <a:pt x="309" y="353"/>
                  </a:lnTo>
                  <a:lnTo>
                    <a:pt x="299" y="356"/>
                  </a:lnTo>
                  <a:lnTo>
                    <a:pt x="296" y="350"/>
                  </a:lnTo>
                  <a:lnTo>
                    <a:pt x="295" y="346"/>
                  </a:lnTo>
                  <a:lnTo>
                    <a:pt x="282" y="347"/>
                  </a:lnTo>
                  <a:lnTo>
                    <a:pt x="271" y="352"/>
                  </a:lnTo>
                  <a:lnTo>
                    <a:pt x="261" y="349"/>
                  </a:lnTo>
                  <a:lnTo>
                    <a:pt x="248" y="344"/>
                  </a:lnTo>
                  <a:lnTo>
                    <a:pt x="245" y="340"/>
                  </a:lnTo>
                  <a:lnTo>
                    <a:pt x="242" y="336"/>
                  </a:lnTo>
                  <a:lnTo>
                    <a:pt x="247" y="327"/>
                  </a:lnTo>
                  <a:lnTo>
                    <a:pt x="248" y="320"/>
                  </a:lnTo>
                  <a:lnTo>
                    <a:pt x="247" y="317"/>
                  </a:lnTo>
                  <a:lnTo>
                    <a:pt x="245" y="314"/>
                  </a:lnTo>
                  <a:lnTo>
                    <a:pt x="244" y="313"/>
                  </a:lnTo>
                  <a:lnTo>
                    <a:pt x="241" y="310"/>
                  </a:lnTo>
                  <a:lnTo>
                    <a:pt x="239" y="307"/>
                  </a:lnTo>
                  <a:lnTo>
                    <a:pt x="238" y="303"/>
                  </a:lnTo>
                  <a:lnTo>
                    <a:pt x="234" y="304"/>
                  </a:lnTo>
                  <a:lnTo>
                    <a:pt x="231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9" y="303"/>
                  </a:lnTo>
                  <a:lnTo>
                    <a:pt x="234" y="302"/>
                  </a:lnTo>
                  <a:lnTo>
                    <a:pt x="238" y="302"/>
                  </a:lnTo>
                  <a:lnTo>
                    <a:pt x="244" y="302"/>
                  </a:lnTo>
                  <a:lnTo>
                    <a:pt x="245" y="297"/>
                  </a:lnTo>
                  <a:lnTo>
                    <a:pt x="247" y="293"/>
                  </a:lnTo>
                  <a:lnTo>
                    <a:pt x="245" y="289"/>
                  </a:lnTo>
                  <a:lnTo>
                    <a:pt x="245" y="283"/>
                  </a:lnTo>
                  <a:lnTo>
                    <a:pt x="229" y="293"/>
                  </a:lnTo>
                  <a:lnTo>
                    <a:pt x="214" y="303"/>
                  </a:lnTo>
                  <a:lnTo>
                    <a:pt x="214" y="290"/>
                  </a:lnTo>
                  <a:lnTo>
                    <a:pt x="212" y="282"/>
                  </a:lnTo>
                  <a:lnTo>
                    <a:pt x="209" y="276"/>
                  </a:lnTo>
                  <a:lnTo>
                    <a:pt x="204" y="269"/>
                  </a:lnTo>
                  <a:lnTo>
                    <a:pt x="195" y="266"/>
                  </a:lnTo>
                  <a:lnTo>
                    <a:pt x="187" y="266"/>
                  </a:lnTo>
                  <a:lnTo>
                    <a:pt x="178" y="264"/>
                  </a:lnTo>
                  <a:lnTo>
                    <a:pt x="171" y="264"/>
                  </a:lnTo>
                  <a:lnTo>
                    <a:pt x="155" y="267"/>
                  </a:lnTo>
                  <a:lnTo>
                    <a:pt x="141" y="270"/>
                  </a:lnTo>
                  <a:lnTo>
                    <a:pt x="114" y="282"/>
                  </a:lnTo>
                  <a:lnTo>
                    <a:pt x="88" y="292"/>
                  </a:lnTo>
                  <a:lnTo>
                    <a:pt x="71" y="293"/>
                  </a:lnTo>
                  <a:lnTo>
                    <a:pt x="54" y="293"/>
                  </a:lnTo>
                  <a:lnTo>
                    <a:pt x="47" y="299"/>
                  </a:lnTo>
                  <a:lnTo>
                    <a:pt x="38" y="304"/>
                  </a:lnTo>
                  <a:lnTo>
                    <a:pt x="27" y="307"/>
                  </a:lnTo>
                  <a:lnTo>
                    <a:pt x="15" y="307"/>
                  </a:lnTo>
                  <a:lnTo>
                    <a:pt x="10" y="306"/>
                  </a:lnTo>
                  <a:lnTo>
                    <a:pt x="5" y="303"/>
                  </a:lnTo>
                  <a:lnTo>
                    <a:pt x="2" y="299"/>
                  </a:lnTo>
                  <a:lnTo>
                    <a:pt x="0" y="293"/>
                  </a:lnTo>
                  <a:lnTo>
                    <a:pt x="5" y="287"/>
                  </a:lnTo>
                  <a:lnTo>
                    <a:pt x="10" y="280"/>
                  </a:lnTo>
                  <a:lnTo>
                    <a:pt x="12" y="272"/>
                  </a:lnTo>
                  <a:lnTo>
                    <a:pt x="15" y="263"/>
                  </a:lnTo>
                  <a:lnTo>
                    <a:pt x="17" y="243"/>
                  </a:lnTo>
                  <a:lnTo>
                    <a:pt x="17" y="220"/>
                  </a:lnTo>
                  <a:lnTo>
                    <a:pt x="15" y="199"/>
                  </a:lnTo>
                  <a:lnTo>
                    <a:pt x="15" y="177"/>
                  </a:lnTo>
                  <a:lnTo>
                    <a:pt x="17" y="167"/>
                  </a:lnTo>
                  <a:lnTo>
                    <a:pt x="18" y="157"/>
                  </a:lnTo>
                  <a:lnTo>
                    <a:pt x="20" y="149"/>
                  </a:lnTo>
                  <a:lnTo>
                    <a:pt x="24" y="140"/>
                  </a:lnTo>
                  <a:lnTo>
                    <a:pt x="30" y="140"/>
                  </a:lnTo>
                  <a:lnTo>
                    <a:pt x="34" y="139"/>
                  </a:lnTo>
                  <a:lnTo>
                    <a:pt x="38" y="136"/>
                  </a:lnTo>
                  <a:lnTo>
                    <a:pt x="41" y="135"/>
                  </a:lnTo>
                  <a:lnTo>
                    <a:pt x="47" y="129"/>
                  </a:lnTo>
                  <a:lnTo>
                    <a:pt x="54" y="125"/>
                  </a:lnTo>
                  <a:lnTo>
                    <a:pt x="84" y="116"/>
                  </a:lnTo>
                  <a:lnTo>
                    <a:pt x="101" y="110"/>
                  </a:lnTo>
                  <a:lnTo>
                    <a:pt x="108" y="106"/>
                  </a:lnTo>
                  <a:lnTo>
                    <a:pt x="114" y="100"/>
                  </a:lnTo>
                  <a:lnTo>
                    <a:pt x="121" y="90"/>
                  </a:lnTo>
                  <a:lnTo>
                    <a:pt x="131" y="76"/>
                  </a:lnTo>
                  <a:lnTo>
                    <a:pt x="138" y="77"/>
                  </a:lnTo>
                  <a:lnTo>
                    <a:pt x="145" y="77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78"/>
            <p:cNvSpPr>
              <a:spLocks noChangeArrowheads="1"/>
            </p:cNvSpPr>
            <p:nvPr/>
          </p:nvSpPr>
          <p:spPr bwMode="auto">
            <a:xfrm>
              <a:off x="1998" y="1138"/>
              <a:ext cx="88" cy="183"/>
            </a:xfrm>
            <a:custGeom>
              <a:avLst/>
              <a:gdLst>
                <a:gd name="T0" fmla="*/ 72 w 88"/>
                <a:gd name="T1" fmla="*/ 0 h 183"/>
                <a:gd name="T2" fmla="*/ 77 w 88"/>
                <a:gd name="T3" fmla="*/ 10 h 183"/>
                <a:gd name="T4" fmla="*/ 82 w 88"/>
                <a:gd name="T5" fmla="*/ 23 h 183"/>
                <a:gd name="T6" fmla="*/ 85 w 88"/>
                <a:gd name="T7" fmla="*/ 36 h 183"/>
                <a:gd name="T8" fmla="*/ 88 w 88"/>
                <a:gd name="T9" fmla="*/ 49 h 183"/>
                <a:gd name="T10" fmla="*/ 79 w 88"/>
                <a:gd name="T11" fmla="*/ 61 h 183"/>
                <a:gd name="T12" fmla="*/ 72 w 88"/>
                <a:gd name="T13" fmla="*/ 73 h 183"/>
                <a:gd name="T14" fmla="*/ 71 w 88"/>
                <a:gd name="T15" fmla="*/ 87 h 183"/>
                <a:gd name="T16" fmla="*/ 69 w 88"/>
                <a:gd name="T17" fmla="*/ 101 h 183"/>
                <a:gd name="T18" fmla="*/ 60 w 88"/>
                <a:gd name="T19" fmla="*/ 119 h 183"/>
                <a:gd name="T20" fmla="*/ 50 w 88"/>
                <a:gd name="T21" fmla="*/ 134 h 183"/>
                <a:gd name="T22" fmla="*/ 44 w 88"/>
                <a:gd name="T23" fmla="*/ 154 h 183"/>
                <a:gd name="T24" fmla="*/ 38 w 88"/>
                <a:gd name="T25" fmla="*/ 173 h 183"/>
                <a:gd name="T26" fmla="*/ 35 w 88"/>
                <a:gd name="T27" fmla="*/ 176 h 183"/>
                <a:gd name="T28" fmla="*/ 34 w 88"/>
                <a:gd name="T29" fmla="*/ 179 h 183"/>
                <a:gd name="T30" fmla="*/ 31 w 88"/>
                <a:gd name="T31" fmla="*/ 181 h 183"/>
                <a:gd name="T32" fmla="*/ 27 w 88"/>
                <a:gd name="T33" fmla="*/ 181 h 183"/>
                <a:gd name="T34" fmla="*/ 22 w 88"/>
                <a:gd name="T35" fmla="*/ 183 h 183"/>
                <a:gd name="T36" fmla="*/ 18 w 88"/>
                <a:gd name="T37" fmla="*/ 181 h 183"/>
                <a:gd name="T38" fmla="*/ 14 w 88"/>
                <a:gd name="T39" fmla="*/ 180 h 183"/>
                <a:gd name="T40" fmla="*/ 7 w 88"/>
                <a:gd name="T41" fmla="*/ 176 h 183"/>
                <a:gd name="T42" fmla="*/ 7 w 88"/>
                <a:gd name="T43" fmla="*/ 161 h 183"/>
                <a:gd name="T44" fmla="*/ 4 w 88"/>
                <a:gd name="T45" fmla="*/ 151 h 183"/>
                <a:gd name="T46" fmla="*/ 1 w 88"/>
                <a:gd name="T47" fmla="*/ 140 h 183"/>
                <a:gd name="T48" fmla="*/ 0 w 88"/>
                <a:gd name="T49" fmla="*/ 126 h 183"/>
                <a:gd name="T50" fmla="*/ 4 w 88"/>
                <a:gd name="T51" fmla="*/ 123 h 183"/>
                <a:gd name="T52" fmla="*/ 7 w 88"/>
                <a:gd name="T53" fmla="*/ 120 h 183"/>
                <a:gd name="T54" fmla="*/ 10 w 88"/>
                <a:gd name="T55" fmla="*/ 116 h 183"/>
                <a:gd name="T56" fmla="*/ 11 w 88"/>
                <a:gd name="T57" fmla="*/ 113 h 183"/>
                <a:gd name="T58" fmla="*/ 14 w 88"/>
                <a:gd name="T59" fmla="*/ 104 h 183"/>
                <a:gd name="T60" fmla="*/ 15 w 88"/>
                <a:gd name="T61" fmla="*/ 94 h 183"/>
                <a:gd name="T62" fmla="*/ 15 w 88"/>
                <a:gd name="T63" fmla="*/ 86 h 183"/>
                <a:gd name="T64" fmla="*/ 15 w 88"/>
                <a:gd name="T65" fmla="*/ 76 h 183"/>
                <a:gd name="T66" fmla="*/ 18 w 88"/>
                <a:gd name="T67" fmla="*/ 67 h 183"/>
                <a:gd name="T68" fmla="*/ 22 w 88"/>
                <a:gd name="T69" fmla="*/ 59 h 183"/>
                <a:gd name="T70" fmla="*/ 32 w 88"/>
                <a:gd name="T71" fmla="*/ 56 h 183"/>
                <a:gd name="T72" fmla="*/ 42 w 88"/>
                <a:gd name="T73" fmla="*/ 51 h 183"/>
                <a:gd name="T74" fmla="*/ 51 w 88"/>
                <a:gd name="T75" fmla="*/ 46 h 183"/>
                <a:gd name="T76" fmla="*/ 58 w 88"/>
                <a:gd name="T77" fmla="*/ 39 h 183"/>
                <a:gd name="T78" fmla="*/ 65 w 88"/>
                <a:gd name="T79" fmla="*/ 31 h 183"/>
                <a:gd name="T80" fmla="*/ 69 w 88"/>
                <a:gd name="T81" fmla="*/ 23 h 183"/>
                <a:gd name="T82" fmla="*/ 72 w 88"/>
                <a:gd name="T83" fmla="*/ 11 h 183"/>
                <a:gd name="T84" fmla="*/ 72 w 88"/>
                <a:gd name="T85" fmla="*/ 0 h 1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183"/>
                <a:gd name="T131" fmla="*/ 88 w 88"/>
                <a:gd name="T132" fmla="*/ 183 h 1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183">
                  <a:moveTo>
                    <a:pt x="72" y="0"/>
                  </a:moveTo>
                  <a:lnTo>
                    <a:pt x="77" y="10"/>
                  </a:lnTo>
                  <a:lnTo>
                    <a:pt x="82" y="23"/>
                  </a:lnTo>
                  <a:lnTo>
                    <a:pt x="85" y="36"/>
                  </a:lnTo>
                  <a:lnTo>
                    <a:pt x="88" y="49"/>
                  </a:lnTo>
                  <a:lnTo>
                    <a:pt x="79" y="61"/>
                  </a:lnTo>
                  <a:lnTo>
                    <a:pt x="72" y="73"/>
                  </a:lnTo>
                  <a:lnTo>
                    <a:pt x="71" y="87"/>
                  </a:lnTo>
                  <a:lnTo>
                    <a:pt x="69" y="101"/>
                  </a:lnTo>
                  <a:lnTo>
                    <a:pt x="60" y="119"/>
                  </a:lnTo>
                  <a:lnTo>
                    <a:pt x="50" y="134"/>
                  </a:lnTo>
                  <a:lnTo>
                    <a:pt x="44" y="154"/>
                  </a:lnTo>
                  <a:lnTo>
                    <a:pt x="38" y="173"/>
                  </a:lnTo>
                  <a:lnTo>
                    <a:pt x="35" y="176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27" y="181"/>
                  </a:lnTo>
                  <a:lnTo>
                    <a:pt x="22" y="183"/>
                  </a:lnTo>
                  <a:lnTo>
                    <a:pt x="18" y="181"/>
                  </a:lnTo>
                  <a:lnTo>
                    <a:pt x="14" y="180"/>
                  </a:lnTo>
                  <a:lnTo>
                    <a:pt x="7" y="176"/>
                  </a:lnTo>
                  <a:lnTo>
                    <a:pt x="7" y="161"/>
                  </a:lnTo>
                  <a:lnTo>
                    <a:pt x="4" y="151"/>
                  </a:lnTo>
                  <a:lnTo>
                    <a:pt x="1" y="140"/>
                  </a:lnTo>
                  <a:lnTo>
                    <a:pt x="0" y="126"/>
                  </a:lnTo>
                  <a:lnTo>
                    <a:pt x="4" y="123"/>
                  </a:lnTo>
                  <a:lnTo>
                    <a:pt x="7" y="120"/>
                  </a:lnTo>
                  <a:lnTo>
                    <a:pt x="10" y="116"/>
                  </a:lnTo>
                  <a:lnTo>
                    <a:pt x="11" y="113"/>
                  </a:lnTo>
                  <a:lnTo>
                    <a:pt x="14" y="104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76"/>
                  </a:lnTo>
                  <a:lnTo>
                    <a:pt x="18" y="67"/>
                  </a:lnTo>
                  <a:lnTo>
                    <a:pt x="22" y="59"/>
                  </a:lnTo>
                  <a:lnTo>
                    <a:pt x="32" y="56"/>
                  </a:lnTo>
                  <a:lnTo>
                    <a:pt x="42" y="51"/>
                  </a:lnTo>
                  <a:lnTo>
                    <a:pt x="51" y="46"/>
                  </a:lnTo>
                  <a:lnTo>
                    <a:pt x="58" y="39"/>
                  </a:lnTo>
                  <a:lnTo>
                    <a:pt x="65" y="31"/>
                  </a:lnTo>
                  <a:lnTo>
                    <a:pt x="69" y="23"/>
                  </a:lnTo>
                  <a:lnTo>
                    <a:pt x="72" y="11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79"/>
            <p:cNvSpPr>
              <a:spLocks noChangeArrowheads="1"/>
            </p:cNvSpPr>
            <p:nvPr/>
          </p:nvSpPr>
          <p:spPr bwMode="auto">
            <a:xfrm>
              <a:off x="3201" y="1429"/>
              <a:ext cx="193" cy="153"/>
            </a:xfrm>
            <a:custGeom>
              <a:avLst/>
              <a:gdLst>
                <a:gd name="T0" fmla="*/ 156 w 193"/>
                <a:gd name="T1" fmla="*/ 0 h 153"/>
                <a:gd name="T2" fmla="*/ 164 w 193"/>
                <a:gd name="T3" fmla="*/ 5 h 153"/>
                <a:gd name="T4" fmla="*/ 170 w 193"/>
                <a:gd name="T5" fmla="*/ 10 h 153"/>
                <a:gd name="T6" fmla="*/ 169 w 193"/>
                <a:gd name="T7" fmla="*/ 27 h 153"/>
                <a:gd name="T8" fmla="*/ 170 w 193"/>
                <a:gd name="T9" fmla="*/ 42 h 153"/>
                <a:gd name="T10" fmla="*/ 171 w 193"/>
                <a:gd name="T11" fmla="*/ 45 h 153"/>
                <a:gd name="T12" fmla="*/ 173 w 193"/>
                <a:gd name="T13" fmla="*/ 46 h 153"/>
                <a:gd name="T14" fmla="*/ 183 w 193"/>
                <a:gd name="T15" fmla="*/ 45 h 153"/>
                <a:gd name="T16" fmla="*/ 193 w 193"/>
                <a:gd name="T17" fmla="*/ 42 h 153"/>
                <a:gd name="T18" fmla="*/ 193 w 193"/>
                <a:gd name="T19" fmla="*/ 46 h 153"/>
                <a:gd name="T20" fmla="*/ 191 w 193"/>
                <a:gd name="T21" fmla="*/ 50 h 153"/>
                <a:gd name="T22" fmla="*/ 180 w 193"/>
                <a:gd name="T23" fmla="*/ 60 h 153"/>
                <a:gd name="T24" fmla="*/ 164 w 193"/>
                <a:gd name="T25" fmla="*/ 72 h 153"/>
                <a:gd name="T26" fmla="*/ 150 w 193"/>
                <a:gd name="T27" fmla="*/ 82 h 153"/>
                <a:gd name="T28" fmla="*/ 137 w 193"/>
                <a:gd name="T29" fmla="*/ 89 h 153"/>
                <a:gd name="T30" fmla="*/ 127 w 193"/>
                <a:gd name="T31" fmla="*/ 90 h 153"/>
                <a:gd name="T32" fmla="*/ 117 w 193"/>
                <a:gd name="T33" fmla="*/ 92 h 153"/>
                <a:gd name="T34" fmla="*/ 116 w 193"/>
                <a:gd name="T35" fmla="*/ 97 h 153"/>
                <a:gd name="T36" fmla="*/ 113 w 193"/>
                <a:gd name="T37" fmla="*/ 102 h 153"/>
                <a:gd name="T38" fmla="*/ 104 w 193"/>
                <a:gd name="T39" fmla="*/ 103 h 153"/>
                <a:gd name="T40" fmla="*/ 96 w 193"/>
                <a:gd name="T41" fmla="*/ 103 h 153"/>
                <a:gd name="T42" fmla="*/ 77 w 193"/>
                <a:gd name="T43" fmla="*/ 119 h 153"/>
                <a:gd name="T44" fmla="*/ 57 w 193"/>
                <a:gd name="T45" fmla="*/ 135 h 153"/>
                <a:gd name="T46" fmla="*/ 47 w 193"/>
                <a:gd name="T47" fmla="*/ 142 h 153"/>
                <a:gd name="T48" fmla="*/ 36 w 193"/>
                <a:gd name="T49" fmla="*/ 147 h 153"/>
                <a:gd name="T50" fmla="*/ 23 w 193"/>
                <a:gd name="T51" fmla="*/ 152 h 153"/>
                <a:gd name="T52" fmla="*/ 10 w 193"/>
                <a:gd name="T53" fmla="*/ 153 h 153"/>
                <a:gd name="T54" fmla="*/ 7 w 193"/>
                <a:gd name="T55" fmla="*/ 152 h 153"/>
                <a:gd name="T56" fmla="*/ 4 w 193"/>
                <a:gd name="T57" fmla="*/ 150 h 153"/>
                <a:gd name="T58" fmla="*/ 2 w 193"/>
                <a:gd name="T59" fmla="*/ 149 h 153"/>
                <a:gd name="T60" fmla="*/ 0 w 193"/>
                <a:gd name="T61" fmla="*/ 144 h 153"/>
                <a:gd name="T62" fmla="*/ 27 w 193"/>
                <a:gd name="T63" fmla="*/ 129 h 153"/>
                <a:gd name="T64" fmla="*/ 57 w 193"/>
                <a:gd name="T65" fmla="*/ 112 h 153"/>
                <a:gd name="T66" fmla="*/ 84 w 193"/>
                <a:gd name="T67" fmla="*/ 95 h 153"/>
                <a:gd name="T68" fmla="*/ 111 w 193"/>
                <a:gd name="T69" fmla="*/ 77 h 153"/>
                <a:gd name="T70" fmla="*/ 113 w 193"/>
                <a:gd name="T71" fmla="*/ 82 h 153"/>
                <a:gd name="T72" fmla="*/ 116 w 193"/>
                <a:gd name="T73" fmla="*/ 85 h 153"/>
                <a:gd name="T74" fmla="*/ 119 w 193"/>
                <a:gd name="T75" fmla="*/ 86 h 153"/>
                <a:gd name="T76" fmla="*/ 124 w 193"/>
                <a:gd name="T77" fmla="*/ 86 h 153"/>
                <a:gd name="T78" fmla="*/ 131 w 193"/>
                <a:gd name="T79" fmla="*/ 80 h 153"/>
                <a:gd name="T80" fmla="*/ 139 w 193"/>
                <a:gd name="T81" fmla="*/ 76 h 153"/>
                <a:gd name="T82" fmla="*/ 136 w 193"/>
                <a:gd name="T83" fmla="*/ 72 h 153"/>
                <a:gd name="T84" fmla="*/ 133 w 193"/>
                <a:gd name="T85" fmla="*/ 70 h 153"/>
                <a:gd name="T86" fmla="*/ 133 w 193"/>
                <a:gd name="T87" fmla="*/ 67 h 153"/>
                <a:gd name="T88" fmla="*/ 133 w 193"/>
                <a:gd name="T89" fmla="*/ 63 h 153"/>
                <a:gd name="T90" fmla="*/ 137 w 193"/>
                <a:gd name="T91" fmla="*/ 60 h 153"/>
                <a:gd name="T92" fmla="*/ 141 w 193"/>
                <a:gd name="T93" fmla="*/ 59 h 153"/>
                <a:gd name="T94" fmla="*/ 144 w 193"/>
                <a:gd name="T95" fmla="*/ 56 h 153"/>
                <a:gd name="T96" fmla="*/ 147 w 193"/>
                <a:gd name="T97" fmla="*/ 53 h 153"/>
                <a:gd name="T98" fmla="*/ 151 w 193"/>
                <a:gd name="T99" fmla="*/ 46 h 153"/>
                <a:gd name="T100" fmla="*/ 157 w 193"/>
                <a:gd name="T101" fmla="*/ 40 h 153"/>
                <a:gd name="T102" fmla="*/ 156 w 193"/>
                <a:gd name="T103" fmla="*/ 20 h 153"/>
                <a:gd name="T104" fmla="*/ 156 w 193"/>
                <a:gd name="T105" fmla="*/ 0 h 1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53"/>
                <a:gd name="T161" fmla="*/ 193 w 193"/>
                <a:gd name="T162" fmla="*/ 153 h 1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53">
                  <a:moveTo>
                    <a:pt x="156" y="0"/>
                  </a:moveTo>
                  <a:lnTo>
                    <a:pt x="164" y="5"/>
                  </a:lnTo>
                  <a:lnTo>
                    <a:pt x="170" y="10"/>
                  </a:lnTo>
                  <a:lnTo>
                    <a:pt x="169" y="27"/>
                  </a:lnTo>
                  <a:lnTo>
                    <a:pt x="170" y="42"/>
                  </a:lnTo>
                  <a:lnTo>
                    <a:pt x="171" y="45"/>
                  </a:lnTo>
                  <a:lnTo>
                    <a:pt x="173" y="46"/>
                  </a:lnTo>
                  <a:lnTo>
                    <a:pt x="183" y="45"/>
                  </a:lnTo>
                  <a:lnTo>
                    <a:pt x="193" y="42"/>
                  </a:lnTo>
                  <a:lnTo>
                    <a:pt x="193" y="46"/>
                  </a:lnTo>
                  <a:lnTo>
                    <a:pt x="191" y="50"/>
                  </a:lnTo>
                  <a:lnTo>
                    <a:pt x="180" y="60"/>
                  </a:lnTo>
                  <a:lnTo>
                    <a:pt x="164" y="72"/>
                  </a:lnTo>
                  <a:lnTo>
                    <a:pt x="150" y="82"/>
                  </a:lnTo>
                  <a:lnTo>
                    <a:pt x="137" y="89"/>
                  </a:lnTo>
                  <a:lnTo>
                    <a:pt x="127" y="90"/>
                  </a:lnTo>
                  <a:lnTo>
                    <a:pt x="117" y="92"/>
                  </a:lnTo>
                  <a:lnTo>
                    <a:pt x="116" y="97"/>
                  </a:lnTo>
                  <a:lnTo>
                    <a:pt x="113" y="102"/>
                  </a:lnTo>
                  <a:lnTo>
                    <a:pt x="104" y="103"/>
                  </a:lnTo>
                  <a:lnTo>
                    <a:pt x="96" y="103"/>
                  </a:lnTo>
                  <a:lnTo>
                    <a:pt x="77" y="119"/>
                  </a:lnTo>
                  <a:lnTo>
                    <a:pt x="57" y="135"/>
                  </a:lnTo>
                  <a:lnTo>
                    <a:pt x="47" y="142"/>
                  </a:lnTo>
                  <a:lnTo>
                    <a:pt x="36" y="147"/>
                  </a:lnTo>
                  <a:lnTo>
                    <a:pt x="23" y="152"/>
                  </a:lnTo>
                  <a:lnTo>
                    <a:pt x="10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27" y="129"/>
                  </a:lnTo>
                  <a:lnTo>
                    <a:pt x="57" y="112"/>
                  </a:lnTo>
                  <a:lnTo>
                    <a:pt x="84" y="95"/>
                  </a:lnTo>
                  <a:lnTo>
                    <a:pt x="111" y="77"/>
                  </a:lnTo>
                  <a:lnTo>
                    <a:pt x="113" y="82"/>
                  </a:lnTo>
                  <a:lnTo>
                    <a:pt x="116" y="85"/>
                  </a:lnTo>
                  <a:lnTo>
                    <a:pt x="119" y="86"/>
                  </a:lnTo>
                  <a:lnTo>
                    <a:pt x="124" y="86"/>
                  </a:lnTo>
                  <a:lnTo>
                    <a:pt x="131" y="80"/>
                  </a:lnTo>
                  <a:lnTo>
                    <a:pt x="139" y="76"/>
                  </a:lnTo>
                  <a:lnTo>
                    <a:pt x="136" y="72"/>
                  </a:lnTo>
                  <a:lnTo>
                    <a:pt x="133" y="70"/>
                  </a:lnTo>
                  <a:lnTo>
                    <a:pt x="133" y="67"/>
                  </a:lnTo>
                  <a:lnTo>
                    <a:pt x="133" y="63"/>
                  </a:lnTo>
                  <a:lnTo>
                    <a:pt x="137" y="60"/>
                  </a:lnTo>
                  <a:lnTo>
                    <a:pt x="141" y="59"/>
                  </a:lnTo>
                  <a:lnTo>
                    <a:pt x="144" y="56"/>
                  </a:lnTo>
                  <a:lnTo>
                    <a:pt x="147" y="53"/>
                  </a:lnTo>
                  <a:lnTo>
                    <a:pt x="151" y="46"/>
                  </a:lnTo>
                  <a:lnTo>
                    <a:pt x="157" y="40"/>
                  </a:lnTo>
                  <a:lnTo>
                    <a:pt x="156" y="2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80"/>
            <p:cNvSpPr>
              <a:spLocks noChangeArrowheads="1"/>
            </p:cNvSpPr>
            <p:nvPr/>
          </p:nvSpPr>
          <p:spPr bwMode="auto">
            <a:xfrm>
              <a:off x="2968" y="1446"/>
              <a:ext cx="16" cy="8"/>
            </a:xfrm>
            <a:custGeom>
              <a:avLst/>
              <a:gdLst>
                <a:gd name="T0" fmla="*/ 5 w 16"/>
                <a:gd name="T1" fmla="*/ 0 h 8"/>
                <a:gd name="T2" fmla="*/ 10 w 16"/>
                <a:gd name="T3" fmla="*/ 2 h 8"/>
                <a:gd name="T4" fmla="*/ 16 w 16"/>
                <a:gd name="T5" fmla="*/ 3 h 8"/>
                <a:gd name="T6" fmla="*/ 13 w 16"/>
                <a:gd name="T7" fmla="*/ 5 h 8"/>
                <a:gd name="T8" fmla="*/ 12 w 16"/>
                <a:gd name="T9" fmla="*/ 6 h 8"/>
                <a:gd name="T10" fmla="*/ 8 w 16"/>
                <a:gd name="T11" fmla="*/ 8 h 8"/>
                <a:gd name="T12" fmla="*/ 5 w 16"/>
                <a:gd name="T13" fmla="*/ 8 h 8"/>
                <a:gd name="T14" fmla="*/ 3 w 16"/>
                <a:gd name="T15" fmla="*/ 5 h 8"/>
                <a:gd name="T16" fmla="*/ 0 w 16"/>
                <a:gd name="T17" fmla="*/ 2 h 8"/>
                <a:gd name="T18" fmla="*/ 3 w 16"/>
                <a:gd name="T19" fmla="*/ 0 h 8"/>
                <a:gd name="T20" fmla="*/ 5 w 16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8"/>
                <a:gd name="T35" fmla="*/ 16 w 16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8">
                  <a:moveTo>
                    <a:pt x="5" y="0"/>
                  </a:moveTo>
                  <a:lnTo>
                    <a:pt x="10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81"/>
            <p:cNvSpPr>
              <a:spLocks noChangeArrowheads="1"/>
            </p:cNvSpPr>
            <p:nvPr/>
          </p:nvSpPr>
          <p:spPr bwMode="auto">
            <a:xfrm>
              <a:off x="3008" y="1509"/>
              <a:ext cx="46" cy="39"/>
            </a:xfrm>
            <a:custGeom>
              <a:avLst/>
              <a:gdLst>
                <a:gd name="T0" fmla="*/ 0 w 46"/>
                <a:gd name="T1" fmla="*/ 39 h 39"/>
                <a:gd name="T2" fmla="*/ 5 w 46"/>
                <a:gd name="T3" fmla="*/ 20 h 39"/>
                <a:gd name="T4" fmla="*/ 10 w 46"/>
                <a:gd name="T5" fmla="*/ 0 h 39"/>
                <a:gd name="T6" fmla="*/ 12 w 46"/>
                <a:gd name="T7" fmla="*/ 0 h 39"/>
                <a:gd name="T8" fmla="*/ 12 w 46"/>
                <a:gd name="T9" fmla="*/ 0 h 39"/>
                <a:gd name="T10" fmla="*/ 30 w 46"/>
                <a:gd name="T11" fmla="*/ 3 h 39"/>
                <a:gd name="T12" fmla="*/ 46 w 46"/>
                <a:gd name="T13" fmla="*/ 6 h 39"/>
                <a:gd name="T14" fmla="*/ 46 w 46"/>
                <a:gd name="T15" fmla="*/ 7 h 39"/>
                <a:gd name="T16" fmla="*/ 46 w 46"/>
                <a:gd name="T17" fmla="*/ 7 h 39"/>
                <a:gd name="T18" fmla="*/ 46 w 46"/>
                <a:gd name="T19" fmla="*/ 10 h 39"/>
                <a:gd name="T20" fmla="*/ 45 w 46"/>
                <a:gd name="T21" fmla="*/ 13 h 39"/>
                <a:gd name="T22" fmla="*/ 39 w 46"/>
                <a:gd name="T23" fmla="*/ 20 h 39"/>
                <a:gd name="T24" fmla="*/ 32 w 46"/>
                <a:gd name="T25" fmla="*/ 27 h 39"/>
                <a:gd name="T26" fmla="*/ 23 w 46"/>
                <a:gd name="T27" fmla="*/ 33 h 39"/>
                <a:gd name="T28" fmla="*/ 15 w 46"/>
                <a:gd name="T29" fmla="*/ 39 h 39"/>
                <a:gd name="T30" fmla="*/ 8 w 46"/>
                <a:gd name="T31" fmla="*/ 39 h 39"/>
                <a:gd name="T32" fmla="*/ 0 w 46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39"/>
                <a:gd name="T53" fmla="*/ 46 w 46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39">
                  <a:moveTo>
                    <a:pt x="0" y="39"/>
                  </a:moveTo>
                  <a:lnTo>
                    <a:pt x="5" y="2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30" y="3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5" y="13"/>
                  </a:lnTo>
                  <a:lnTo>
                    <a:pt x="39" y="20"/>
                  </a:lnTo>
                  <a:lnTo>
                    <a:pt x="32" y="27"/>
                  </a:lnTo>
                  <a:lnTo>
                    <a:pt x="23" y="33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8013516" y="2770162"/>
            <a:ext cx="3312206" cy="835834"/>
            <a:chOff x="8051616" y="2140242"/>
            <a:chExt cx="3312206" cy="835834"/>
          </a:xfrm>
        </p:grpSpPr>
        <p:sp>
          <p:nvSpPr>
            <p:cNvPr id="92" name="文本框 91"/>
            <p:cNvSpPr txBox="1"/>
            <p:nvPr/>
          </p:nvSpPr>
          <p:spPr>
            <a:xfrm>
              <a:off x="8051616" y="2140242"/>
              <a:ext cx="13195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kern="0" dirty="0">
                  <a:solidFill>
                    <a:prstClr val="white"/>
                  </a:solidFill>
                  <a:cs typeface="+mn-ea"/>
                  <a:sym typeface="+mn-lt"/>
                </a:rPr>
                <a:t>Add title text </a:t>
              </a:r>
              <a:endParaRPr lang="zh-CN" altLang="en-US" sz="16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3" name="文本框 92"/>
            <p:cNvSpPr txBox="1"/>
            <p:nvPr/>
          </p:nvSpPr>
          <p:spPr>
            <a:xfrm>
              <a:off x="8068867" y="2434325"/>
              <a:ext cx="3294955" cy="5417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just">
                <a:lnSpc>
                  <a:spcPct val="125000"/>
                </a:lnSpc>
                <a:def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8013516" y="3745450"/>
            <a:ext cx="3312206" cy="835834"/>
            <a:chOff x="8051616" y="2140242"/>
            <a:chExt cx="3312206" cy="835834"/>
          </a:xfrm>
        </p:grpSpPr>
        <p:sp>
          <p:nvSpPr>
            <p:cNvPr id="96" name="文本框 95"/>
            <p:cNvSpPr txBox="1"/>
            <p:nvPr/>
          </p:nvSpPr>
          <p:spPr>
            <a:xfrm>
              <a:off x="8051616" y="2140242"/>
              <a:ext cx="13195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kern="0" dirty="0">
                  <a:solidFill>
                    <a:prstClr val="white"/>
                  </a:solidFill>
                  <a:cs typeface="+mn-ea"/>
                  <a:sym typeface="+mn-lt"/>
                </a:rPr>
                <a:t>Add title text </a:t>
              </a:r>
              <a:endParaRPr lang="zh-CN" altLang="en-US" sz="16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8068867" y="2434325"/>
              <a:ext cx="3294955" cy="5417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just">
                <a:lnSpc>
                  <a:spcPct val="125000"/>
                </a:lnSpc>
                <a:def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8013516" y="4720737"/>
            <a:ext cx="3312206" cy="835834"/>
            <a:chOff x="8051616" y="2140242"/>
            <a:chExt cx="3312206" cy="835834"/>
          </a:xfrm>
        </p:grpSpPr>
        <p:sp>
          <p:nvSpPr>
            <p:cNvPr id="99" name="文本框 98"/>
            <p:cNvSpPr txBox="1"/>
            <p:nvPr/>
          </p:nvSpPr>
          <p:spPr>
            <a:xfrm>
              <a:off x="8051616" y="2140242"/>
              <a:ext cx="13195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kern="0" dirty="0">
                  <a:solidFill>
                    <a:prstClr val="white"/>
                  </a:solidFill>
                  <a:cs typeface="+mn-ea"/>
                  <a:sym typeface="+mn-lt"/>
                </a:rPr>
                <a:t>Add title text </a:t>
              </a:r>
              <a:endParaRPr lang="zh-CN" altLang="en-US" sz="1600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8068867" y="2434325"/>
              <a:ext cx="3294955" cy="54175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just">
                <a:lnSpc>
                  <a:spcPct val="125000"/>
                </a:lnSpc>
                <a:def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defRPr>
              </a:lvl1pPr>
            </a:lstStyle>
            <a:p>
              <a:r>
                <a:rPr lang="en-US" altLang="zh-CN" sz="1200" dirty="0">
                  <a:latin typeface="+mn-lt"/>
                  <a:ea typeface="+mn-ea"/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4126628" y="3862063"/>
            <a:ext cx="368888" cy="468488"/>
            <a:chOff x="8956676" y="1206500"/>
            <a:chExt cx="635000" cy="806450"/>
          </a:xfrm>
          <a:solidFill>
            <a:srgbClr val="12597C"/>
          </a:solidFill>
        </p:grpSpPr>
        <p:sp>
          <p:nvSpPr>
            <p:cNvPr id="102" name="Freeform 25"/>
            <p:cNvSpPr/>
            <p:nvPr/>
          </p:nvSpPr>
          <p:spPr bwMode="auto">
            <a:xfrm>
              <a:off x="9047163" y="1781175"/>
              <a:ext cx="71438" cy="231775"/>
            </a:xfrm>
            <a:custGeom>
              <a:avLst/>
              <a:gdLst>
                <a:gd name="T0" fmla="*/ 0 w 19"/>
                <a:gd name="T1" fmla="*/ 0 h 62"/>
                <a:gd name="T2" fmla="*/ 2 w 19"/>
                <a:gd name="T3" fmla="*/ 62 h 62"/>
                <a:gd name="T4" fmla="*/ 19 w 19"/>
                <a:gd name="T5" fmla="*/ 62 h 62"/>
                <a:gd name="T6" fmla="*/ 19 w 19"/>
                <a:gd name="T7" fmla="*/ 0 h 62"/>
                <a:gd name="T8" fmla="*/ 0 w 1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2">
                  <a:moveTo>
                    <a:pt x="0" y="0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41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3" name="Freeform 26"/>
            <p:cNvSpPr/>
            <p:nvPr/>
          </p:nvSpPr>
          <p:spPr bwMode="auto">
            <a:xfrm>
              <a:off x="9124951" y="1781175"/>
              <a:ext cx="38100" cy="231775"/>
            </a:xfrm>
            <a:custGeom>
              <a:avLst/>
              <a:gdLst>
                <a:gd name="T0" fmla="*/ 0 w 10"/>
                <a:gd name="T1" fmla="*/ 0 h 62"/>
                <a:gd name="T2" fmla="*/ 1 w 10"/>
                <a:gd name="T3" fmla="*/ 62 h 62"/>
                <a:gd name="T4" fmla="*/ 10 w 10"/>
                <a:gd name="T5" fmla="*/ 62 h 62"/>
                <a:gd name="T6" fmla="*/ 10 w 10"/>
                <a:gd name="T7" fmla="*/ 0 h 62"/>
                <a:gd name="T8" fmla="*/ 0 w 10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2">
                  <a:moveTo>
                    <a:pt x="0" y="0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41"/>
                    <a:pt x="10" y="0"/>
                    <a:pt x="10" y="0"/>
                  </a:cubicBezTo>
                  <a:cubicBezTo>
                    <a:pt x="10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4" name="Freeform 27"/>
            <p:cNvSpPr/>
            <p:nvPr/>
          </p:nvSpPr>
          <p:spPr bwMode="auto">
            <a:xfrm>
              <a:off x="9039226" y="1431925"/>
              <a:ext cx="104775" cy="119063"/>
            </a:xfrm>
            <a:custGeom>
              <a:avLst/>
              <a:gdLst>
                <a:gd name="T0" fmla="*/ 25 w 28"/>
                <a:gd name="T1" fmla="*/ 11 h 32"/>
                <a:gd name="T2" fmla="*/ 20 w 28"/>
                <a:gd name="T3" fmla="*/ 30 h 32"/>
                <a:gd name="T4" fmla="*/ 3 w 28"/>
                <a:gd name="T5" fmla="*/ 21 h 32"/>
                <a:gd name="T6" fmla="*/ 9 w 28"/>
                <a:gd name="T7" fmla="*/ 2 h 32"/>
                <a:gd name="T8" fmla="*/ 25 w 28"/>
                <a:gd name="T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25" y="11"/>
                  </a:moveTo>
                  <a:cubicBezTo>
                    <a:pt x="28" y="19"/>
                    <a:pt x="26" y="27"/>
                    <a:pt x="20" y="30"/>
                  </a:cubicBezTo>
                  <a:cubicBezTo>
                    <a:pt x="14" y="32"/>
                    <a:pt x="6" y="28"/>
                    <a:pt x="3" y="21"/>
                  </a:cubicBezTo>
                  <a:cubicBezTo>
                    <a:pt x="0" y="13"/>
                    <a:pt x="2" y="5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Rectangle 28"/>
            <p:cNvSpPr>
              <a:spLocks noChangeArrowheads="1"/>
            </p:cNvSpPr>
            <p:nvPr/>
          </p:nvSpPr>
          <p:spPr bwMode="auto">
            <a:xfrm>
              <a:off x="9118601" y="170180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29"/>
            <p:cNvSpPr/>
            <p:nvPr/>
          </p:nvSpPr>
          <p:spPr bwMode="auto">
            <a:xfrm>
              <a:off x="8956676" y="1443037"/>
              <a:ext cx="319088" cy="363538"/>
            </a:xfrm>
            <a:custGeom>
              <a:avLst/>
              <a:gdLst>
                <a:gd name="T0" fmla="*/ 69 w 85"/>
                <a:gd name="T1" fmla="*/ 0 h 97"/>
                <a:gd name="T2" fmla="*/ 63 w 85"/>
                <a:gd name="T3" fmla="*/ 23 h 97"/>
                <a:gd name="T4" fmla="*/ 46 w 85"/>
                <a:gd name="T5" fmla="*/ 28 h 97"/>
                <a:gd name="T6" fmla="*/ 45 w 85"/>
                <a:gd name="T7" fmla="*/ 28 h 97"/>
                <a:gd name="T8" fmla="*/ 49 w 85"/>
                <a:gd name="T9" fmla="*/ 33 h 97"/>
                <a:gd name="T10" fmla="*/ 45 w 85"/>
                <a:gd name="T11" fmla="*/ 37 h 97"/>
                <a:gd name="T12" fmla="*/ 48 w 85"/>
                <a:gd name="T13" fmla="*/ 42 h 97"/>
                <a:gd name="T14" fmla="*/ 43 w 85"/>
                <a:gd name="T15" fmla="*/ 69 h 97"/>
                <a:gd name="T16" fmla="*/ 43 w 85"/>
                <a:gd name="T17" fmla="*/ 69 h 97"/>
                <a:gd name="T18" fmla="*/ 43 w 85"/>
                <a:gd name="T19" fmla="*/ 69 h 97"/>
                <a:gd name="T20" fmla="*/ 43 w 85"/>
                <a:gd name="T21" fmla="*/ 69 h 97"/>
                <a:gd name="T22" fmla="*/ 43 w 85"/>
                <a:gd name="T23" fmla="*/ 69 h 97"/>
                <a:gd name="T24" fmla="*/ 33 w 85"/>
                <a:gd name="T25" fmla="*/ 43 h 97"/>
                <a:gd name="T26" fmla="*/ 34 w 85"/>
                <a:gd name="T27" fmla="*/ 38 h 97"/>
                <a:gd name="T28" fmla="*/ 30 w 85"/>
                <a:gd name="T29" fmla="*/ 35 h 97"/>
                <a:gd name="T30" fmla="*/ 33 w 85"/>
                <a:gd name="T31" fmla="*/ 30 h 97"/>
                <a:gd name="T32" fmla="*/ 22 w 85"/>
                <a:gd name="T33" fmla="*/ 32 h 97"/>
                <a:gd name="T34" fmla="*/ 19 w 85"/>
                <a:gd name="T35" fmla="*/ 36 h 97"/>
                <a:gd name="T36" fmla="*/ 6 w 85"/>
                <a:gd name="T37" fmla="*/ 63 h 97"/>
                <a:gd name="T38" fmla="*/ 0 w 85"/>
                <a:gd name="T39" fmla="*/ 94 h 97"/>
                <a:gd name="T40" fmla="*/ 17 w 85"/>
                <a:gd name="T41" fmla="*/ 97 h 97"/>
                <a:gd name="T42" fmla="*/ 20 w 85"/>
                <a:gd name="T43" fmla="*/ 69 h 97"/>
                <a:gd name="T44" fmla="*/ 21 w 85"/>
                <a:gd name="T45" fmla="*/ 66 h 97"/>
                <a:gd name="T46" fmla="*/ 23 w 85"/>
                <a:gd name="T47" fmla="*/ 95 h 97"/>
                <a:gd name="T48" fmla="*/ 23 w 85"/>
                <a:gd name="T49" fmla="*/ 96 h 97"/>
                <a:gd name="T50" fmla="*/ 58 w 85"/>
                <a:gd name="T51" fmla="*/ 93 h 97"/>
                <a:gd name="T52" fmla="*/ 58 w 85"/>
                <a:gd name="T53" fmla="*/ 93 h 97"/>
                <a:gd name="T54" fmla="*/ 53 w 85"/>
                <a:gd name="T55" fmla="*/ 41 h 97"/>
                <a:gd name="T56" fmla="*/ 62 w 85"/>
                <a:gd name="T57" fmla="*/ 39 h 97"/>
                <a:gd name="T58" fmla="*/ 71 w 85"/>
                <a:gd name="T59" fmla="*/ 37 h 97"/>
                <a:gd name="T60" fmla="*/ 72 w 85"/>
                <a:gd name="T61" fmla="*/ 37 h 97"/>
                <a:gd name="T62" fmla="*/ 77 w 85"/>
                <a:gd name="T63" fmla="*/ 31 h 97"/>
                <a:gd name="T64" fmla="*/ 77 w 85"/>
                <a:gd name="T65" fmla="*/ 31 h 97"/>
                <a:gd name="T66" fmla="*/ 77 w 85"/>
                <a:gd name="T67" fmla="*/ 31 h 97"/>
                <a:gd name="T68" fmla="*/ 77 w 85"/>
                <a:gd name="T69" fmla="*/ 31 h 97"/>
                <a:gd name="T70" fmla="*/ 77 w 85"/>
                <a:gd name="T71" fmla="*/ 30 h 97"/>
                <a:gd name="T72" fmla="*/ 78 w 85"/>
                <a:gd name="T73" fmla="*/ 29 h 97"/>
                <a:gd name="T74" fmla="*/ 85 w 85"/>
                <a:gd name="T75" fmla="*/ 4 h 97"/>
                <a:gd name="T76" fmla="*/ 69 w 85"/>
                <a:gd name="T7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97">
                  <a:moveTo>
                    <a:pt x="69" y="0"/>
                  </a:moveTo>
                  <a:cubicBezTo>
                    <a:pt x="63" y="23"/>
                    <a:pt x="63" y="23"/>
                    <a:pt x="63" y="23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5" y="28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1" y="31"/>
                    <a:pt x="23" y="32"/>
                    <a:pt x="22" y="32"/>
                  </a:cubicBezTo>
                  <a:cubicBezTo>
                    <a:pt x="21" y="32"/>
                    <a:pt x="20" y="35"/>
                    <a:pt x="19" y="3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3" y="77"/>
                    <a:pt x="2" y="84"/>
                    <a:pt x="0" y="94"/>
                  </a:cubicBezTo>
                  <a:cubicBezTo>
                    <a:pt x="6" y="95"/>
                    <a:pt x="12" y="96"/>
                    <a:pt x="17" y="97"/>
                  </a:cubicBezTo>
                  <a:cubicBezTo>
                    <a:pt x="18" y="88"/>
                    <a:pt x="20" y="74"/>
                    <a:pt x="20" y="69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76"/>
                    <a:pt x="23" y="86"/>
                    <a:pt x="23" y="95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35" y="95"/>
                    <a:pt x="46" y="94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7" y="75"/>
                    <a:pt x="55" y="58"/>
                    <a:pt x="53" y="4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0" y="3"/>
                    <a:pt x="74" y="1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30"/>
            <p:cNvSpPr/>
            <p:nvPr/>
          </p:nvSpPr>
          <p:spPr bwMode="auto">
            <a:xfrm>
              <a:off x="9094788" y="1550987"/>
              <a:ext cx="19050" cy="34925"/>
            </a:xfrm>
            <a:custGeom>
              <a:avLst/>
              <a:gdLst>
                <a:gd name="T0" fmla="*/ 10 w 12"/>
                <a:gd name="T1" fmla="*/ 0 h 22"/>
                <a:gd name="T2" fmla="*/ 12 w 12"/>
                <a:gd name="T3" fmla="*/ 12 h 22"/>
                <a:gd name="T4" fmla="*/ 7 w 12"/>
                <a:gd name="T5" fmla="*/ 22 h 22"/>
                <a:gd name="T6" fmla="*/ 0 w 12"/>
                <a:gd name="T7" fmla="*/ 15 h 22"/>
                <a:gd name="T8" fmla="*/ 3 w 12"/>
                <a:gd name="T9" fmla="*/ 0 h 22"/>
                <a:gd name="T10" fmla="*/ 10 w 12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2">
                  <a:moveTo>
                    <a:pt x="10" y="0"/>
                  </a:moveTo>
                  <a:lnTo>
                    <a:pt x="12" y="12"/>
                  </a:lnTo>
                  <a:lnTo>
                    <a:pt x="7" y="22"/>
                  </a:lnTo>
                  <a:lnTo>
                    <a:pt x="0" y="15"/>
                  </a:lnTo>
                  <a:lnTo>
                    <a:pt x="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31"/>
            <p:cNvSpPr/>
            <p:nvPr/>
          </p:nvSpPr>
          <p:spPr bwMode="auto">
            <a:xfrm>
              <a:off x="9099551" y="1574800"/>
              <a:ext cx="30163" cy="138113"/>
            </a:xfrm>
            <a:custGeom>
              <a:avLst/>
              <a:gdLst>
                <a:gd name="T0" fmla="*/ 9 w 19"/>
                <a:gd name="T1" fmla="*/ 0 h 87"/>
                <a:gd name="T2" fmla="*/ 19 w 19"/>
                <a:gd name="T3" fmla="*/ 80 h 87"/>
                <a:gd name="T4" fmla="*/ 12 w 19"/>
                <a:gd name="T5" fmla="*/ 87 h 87"/>
                <a:gd name="T6" fmla="*/ 4 w 19"/>
                <a:gd name="T7" fmla="*/ 80 h 87"/>
                <a:gd name="T8" fmla="*/ 0 w 19"/>
                <a:gd name="T9" fmla="*/ 0 h 87"/>
                <a:gd name="T10" fmla="*/ 9 w 19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7">
                  <a:moveTo>
                    <a:pt x="9" y="0"/>
                  </a:moveTo>
                  <a:lnTo>
                    <a:pt x="19" y="80"/>
                  </a:lnTo>
                  <a:lnTo>
                    <a:pt x="12" y="87"/>
                  </a:lnTo>
                  <a:lnTo>
                    <a:pt x="4" y="8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32"/>
            <p:cNvSpPr/>
            <p:nvPr/>
          </p:nvSpPr>
          <p:spPr bwMode="auto">
            <a:xfrm>
              <a:off x="9440863" y="1781175"/>
              <a:ext cx="71438" cy="231775"/>
            </a:xfrm>
            <a:custGeom>
              <a:avLst/>
              <a:gdLst>
                <a:gd name="T0" fmla="*/ 0 w 19"/>
                <a:gd name="T1" fmla="*/ 0 h 62"/>
                <a:gd name="T2" fmla="*/ 2 w 19"/>
                <a:gd name="T3" fmla="*/ 62 h 62"/>
                <a:gd name="T4" fmla="*/ 19 w 19"/>
                <a:gd name="T5" fmla="*/ 62 h 62"/>
                <a:gd name="T6" fmla="*/ 19 w 19"/>
                <a:gd name="T7" fmla="*/ 0 h 62"/>
                <a:gd name="T8" fmla="*/ 0 w 1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2">
                  <a:moveTo>
                    <a:pt x="0" y="0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41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33"/>
            <p:cNvSpPr/>
            <p:nvPr/>
          </p:nvSpPr>
          <p:spPr bwMode="auto">
            <a:xfrm>
              <a:off x="9394826" y="1781175"/>
              <a:ext cx="38100" cy="231775"/>
            </a:xfrm>
            <a:custGeom>
              <a:avLst/>
              <a:gdLst>
                <a:gd name="T0" fmla="*/ 0 w 10"/>
                <a:gd name="T1" fmla="*/ 0 h 62"/>
                <a:gd name="T2" fmla="*/ 1 w 10"/>
                <a:gd name="T3" fmla="*/ 62 h 62"/>
                <a:gd name="T4" fmla="*/ 10 w 10"/>
                <a:gd name="T5" fmla="*/ 62 h 62"/>
                <a:gd name="T6" fmla="*/ 10 w 10"/>
                <a:gd name="T7" fmla="*/ 0 h 62"/>
                <a:gd name="T8" fmla="*/ 0 w 10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2">
                  <a:moveTo>
                    <a:pt x="0" y="0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41"/>
                    <a:pt x="10" y="0"/>
                    <a:pt x="10" y="0"/>
                  </a:cubicBezTo>
                  <a:cubicBezTo>
                    <a:pt x="10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34"/>
            <p:cNvSpPr/>
            <p:nvPr/>
          </p:nvSpPr>
          <p:spPr bwMode="auto">
            <a:xfrm>
              <a:off x="9413876" y="1431925"/>
              <a:ext cx="106363" cy="119063"/>
            </a:xfrm>
            <a:custGeom>
              <a:avLst/>
              <a:gdLst>
                <a:gd name="T0" fmla="*/ 3 w 28"/>
                <a:gd name="T1" fmla="*/ 11 h 32"/>
                <a:gd name="T2" fmla="*/ 8 w 28"/>
                <a:gd name="T3" fmla="*/ 30 h 32"/>
                <a:gd name="T4" fmla="*/ 25 w 28"/>
                <a:gd name="T5" fmla="*/ 21 h 32"/>
                <a:gd name="T6" fmla="*/ 20 w 28"/>
                <a:gd name="T7" fmla="*/ 2 h 32"/>
                <a:gd name="T8" fmla="*/ 3 w 28"/>
                <a:gd name="T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3" y="11"/>
                  </a:moveTo>
                  <a:cubicBezTo>
                    <a:pt x="0" y="19"/>
                    <a:pt x="2" y="27"/>
                    <a:pt x="8" y="30"/>
                  </a:cubicBezTo>
                  <a:cubicBezTo>
                    <a:pt x="14" y="32"/>
                    <a:pt x="22" y="28"/>
                    <a:pt x="25" y="21"/>
                  </a:cubicBezTo>
                  <a:cubicBezTo>
                    <a:pt x="28" y="13"/>
                    <a:pt x="26" y="5"/>
                    <a:pt x="20" y="2"/>
                  </a:cubicBezTo>
                  <a:cubicBezTo>
                    <a:pt x="14" y="0"/>
                    <a:pt x="6" y="4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2" name="Rectangle 35"/>
            <p:cNvSpPr>
              <a:spLocks noChangeArrowheads="1"/>
            </p:cNvSpPr>
            <p:nvPr/>
          </p:nvSpPr>
          <p:spPr bwMode="auto">
            <a:xfrm>
              <a:off x="9590088" y="166370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3" name="Rectangle 36"/>
            <p:cNvSpPr>
              <a:spLocks noChangeArrowheads="1"/>
            </p:cNvSpPr>
            <p:nvPr/>
          </p:nvSpPr>
          <p:spPr bwMode="auto">
            <a:xfrm>
              <a:off x="9440863" y="170180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37"/>
            <p:cNvSpPr>
              <a:spLocks noEditPoints="1"/>
            </p:cNvSpPr>
            <p:nvPr/>
          </p:nvSpPr>
          <p:spPr bwMode="auto">
            <a:xfrm>
              <a:off x="9259888" y="1435100"/>
              <a:ext cx="330200" cy="371475"/>
            </a:xfrm>
            <a:custGeom>
              <a:avLst/>
              <a:gdLst>
                <a:gd name="T0" fmla="*/ 88 w 88"/>
                <a:gd name="T1" fmla="*/ 62 h 99"/>
                <a:gd name="T2" fmla="*/ 86 w 88"/>
                <a:gd name="T3" fmla="*/ 60 h 99"/>
                <a:gd name="T4" fmla="*/ 84 w 88"/>
                <a:gd name="T5" fmla="*/ 57 h 99"/>
                <a:gd name="T6" fmla="*/ 80 w 88"/>
                <a:gd name="T7" fmla="*/ 50 h 99"/>
                <a:gd name="T8" fmla="*/ 72 w 88"/>
                <a:gd name="T9" fmla="*/ 37 h 99"/>
                <a:gd name="T10" fmla="*/ 70 w 88"/>
                <a:gd name="T11" fmla="*/ 35 h 99"/>
                <a:gd name="T12" fmla="*/ 69 w 88"/>
                <a:gd name="T13" fmla="*/ 34 h 99"/>
                <a:gd name="T14" fmla="*/ 69 w 88"/>
                <a:gd name="T15" fmla="*/ 34 h 99"/>
                <a:gd name="T16" fmla="*/ 57 w 88"/>
                <a:gd name="T17" fmla="*/ 32 h 99"/>
                <a:gd name="T18" fmla="*/ 59 w 88"/>
                <a:gd name="T19" fmla="*/ 37 h 99"/>
                <a:gd name="T20" fmla="*/ 55 w 88"/>
                <a:gd name="T21" fmla="*/ 40 h 99"/>
                <a:gd name="T22" fmla="*/ 57 w 88"/>
                <a:gd name="T23" fmla="*/ 45 h 99"/>
                <a:gd name="T24" fmla="*/ 48 w 88"/>
                <a:gd name="T25" fmla="*/ 71 h 99"/>
                <a:gd name="T26" fmla="*/ 48 w 88"/>
                <a:gd name="T27" fmla="*/ 71 h 99"/>
                <a:gd name="T28" fmla="*/ 48 w 88"/>
                <a:gd name="T29" fmla="*/ 71 h 99"/>
                <a:gd name="T30" fmla="*/ 48 w 88"/>
                <a:gd name="T31" fmla="*/ 71 h 99"/>
                <a:gd name="T32" fmla="*/ 48 w 88"/>
                <a:gd name="T33" fmla="*/ 71 h 99"/>
                <a:gd name="T34" fmla="*/ 43 w 88"/>
                <a:gd name="T35" fmla="*/ 44 h 99"/>
                <a:gd name="T36" fmla="*/ 45 w 88"/>
                <a:gd name="T37" fmla="*/ 39 h 99"/>
                <a:gd name="T38" fmla="*/ 42 w 88"/>
                <a:gd name="T39" fmla="*/ 36 h 99"/>
                <a:gd name="T40" fmla="*/ 45 w 88"/>
                <a:gd name="T41" fmla="*/ 32 h 99"/>
                <a:gd name="T42" fmla="*/ 45 w 88"/>
                <a:gd name="T43" fmla="*/ 32 h 99"/>
                <a:gd name="T44" fmla="*/ 43 w 88"/>
                <a:gd name="T45" fmla="*/ 32 h 99"/>
                <a:gd name="T46" fmla="*/ 29 w 88"/>
                <a:gd name="T47" fmla="*/ 25 h 99"/>
                <a:gd name="T48" fmla="*/ 14 w 88"/>
                <a:gd name="T49" fmla="*/ 0 h 99"/>
                <a:gd name="T50" fmla="*/ 0 w 88"/>
                <a:gd name="T51" fmla="*/ 10 h 99"/>
                <a:gd name="T52" fmla="*/ 16 w 88"/>
                <a:gd name="T53" fmla="*/ 33 h 99"/>
                <a:gd name="T54" fmla="*/ 38 w 88"/>
                <a:gd name="T55" fmla="*/ 45 h 99"/>
                <a:gd name="T56" fmla="*/ 33 w 88"/>
                <a:gd name="T57" fmla="*/ 95 h 99"/>
                <a:gd name="T58" fmla="*/ 33 w 88"/>
                <a:gd name="T59" fmla="*/ 95 h 99"/>
                <a:gd name="T60" fmla="*/ 68 w 88"/>
                <a:gd name="T61" fmla="*/ 98 h 99"/>
                <a:gd name="T62" fmla="*/ 68 w 88"/>
                <a:gd name="T63" fmla="*/ 97 h 99"/>
                <a:gd name="T64" fmla="*/ 68 w 88"/>
                <a:gd name="T65" fmla="*/ 96 h 99"/>
                <a:gd name="T66" fmla="*/ 74 w 88"/>
                <a:gd name="T67" fmla="*/ 99 h 99"/>
                <a:gd name="T68" fmla="*/ 87 w 88"/>
                <a:gd name="T69" fmla="*/ 71 h 99"/>
                <a:gd name="T70" fmla="*/ 88 w 88"/>
                <a:gd name="T71" fmla="*/ 70 h 99"/>
                <a:gd name="T72" fmla="*/ 88 w 88"/>
                <a:gd name="T73" fmla="*/ 70 h 99"/>
                <a:gd name="T74" fmla="*/ 88 w 88"/>
                <a:gd name="T75" fmla="*/ 70 h 99"/>
                <a:gd name="T76" fmla="*/ 88 w 88"/>
                <a:gd name="T77" fmla="*/ 70 h 99"/>
                <a:gd name="T78" fmla="*/ 88 w 88"/>
                <a:gd name="T79" fmla="*/ 70 h 99"/>
                <a:gd name="T80" fmla="*/ 88 w 88"/>
                <a:gd name="T81" fmla="*/ 62 h 99"/>
                <a:gd name="T82" fmla="*/ 70 w 88"/>
                <a:gd name="T83" fmla="*/ 71 h 99"/>
                <a:gd name="T84" fmla="*/ 70 w 88"/>
                <a:gd name="T85" fmla="*/ 62 h 99"/>
                <a:gd name="T86" fmla="*/ 71 w 88"/>
                <a:gd name="T87" fmla="*/ 64 h 99"/>
                <a:gd name="T88" fmla="*/ 72 w 88"/>
                <a:gd name="T89" fmla="*/ 66 h 99"/>
                <a:gd name="T90" fmla="*/ 70 w 88"/>
                <a:gd name="T91" fmla="*/ 7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99">
                  <a:moveTo>
                    <a:pt x="88" y="62"/>
                  </a:moveTo>
                  <a:cubicBezTo>
                    <a:pt x="86" y="60"/>
                    <a:pt x="86" y="60"/>
                    <a:pt x="86" y="60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6"/>
                    <a:pt x="71" y="35"/>
                    <a:pt x="70" y="35"/>
                  </a:cubicBezTo>
                  <a:cubicBezTo>
                    <a:pt x="70" y="34"/>
                    <a:pt x="69" y="34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8" y="34"/>
                    <a:pt x="63" y="33"/>
                    <a:pt x="57" y="32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4" y="32"/>
                    <a:pt x="43" y="32"/>
                  </a:cubicBezTo>
                  <a:cubicBezTo>
                    <a:pt x="37" y="29"/>
                    <a:pt x="29" y="25"/>
                    <a:pt x="29" y="2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3"/>
                    <a:pt x="4" y="6"/>
                    <a:pt x="0" y="10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6" y="41"/>
                    <a:pt x="32" y="42"/>
                    <a:pt x="38" y="45"/>
                  </a:cubicBezTo>
                  <a:cubicBezTo>
                    <a:pt x="36" y="61"/>
                    <a:pt x="35" y="78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45" y="96"/>
                    <a:pt x="56" y="97"/>
                    <a:pt x="68" y="98"/>
                  </a:cubicBezTo>
                  <a:cubicBezTo>
                    <a:pt x="68" y="98"/>
                    <a:pt x="68" y="98"/>
                    <a:pt x="68" y="97"/>
                  </a:cubicBezTo>
                  <a:cubicBezTo>
                    <a:pt x="68" y="97"/>
                    <a:pt x="68" y="96"/>
                    <a:pt x="68" y="96"/>
                  </a:cubicBezTo>
                  <a:cubicBezTo>
                    <a:pt x="70" y="97"/>
                    <a:pt x="72" y="98"/>
                    <a:pt x="74" y="9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1"/>
                    <a:pt x="88" y="62"/>
                    <a:pt x="88" y="62"/>
                  </a:cubicBezTo>
                  <a:close/>
                  <a:moveTo>
                    <a:pt x="70" y="71"/>
                  </a:moveTo>
                  <a:cubicBezTo>
                    <a:pt x="70" y="68"/>
                    <a:pt x="70" y="65"/>
                    <a:pt x="70" y="62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5" name="Freeform 38"/>
            <p:cNvSpPr/>
            <p:nvPr/>
          </p:nvSpPr>
          <p:spPr bwMode="auto">
            <a:xfrm>
              <a:off x="9440863" y="1555750"/>
              <a:ext cx="19050" cy="33338"/>
            </a:xfrm>
            <a:custGeom>
              <a:avLst/>
              <a:gdLst>
                <a:gd name="T0" fmla="*/ 5 w 12"/>
                <a:gd name="T1" fmla="*/ 0 h 21"/>
                <a:gd name="T2" fmla="*/ 0 w 12"/>
                <a:gd name="T3" fmla="*/ 12 h 21"/>
                <a:gd name="T4" fmla="*/ 5 w 12"/>
                <a:gd name="T5" fmla="*/ 21 h 21"/>
                <a:gd name="T6" fmla="*/ 12 w 12"/>
                <a:gd name="T7" fmla="*/ 12 h 21"/>
                <a:gd name="T8" fmla="*/ 12 w 12"/>
                <a:gd name="T9" fmla="*/ 0 h 21"/>
                <a:gd name="T10" fmla="*/ 5 w 1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">
                  <a:moveTo>
                    <a:pt x="5" y="0"/>
                  </a:moveTo>
                  <a:lnTo>
                    <a:pt x="0" y="12"/>
                  </a:lnTo>
                  <a:lnTo>
                    <a:pt x="5" y="21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6" name="Freeform 39"/>
            <p:cNvSpPr/>
            <p:nvPr/>
          </p:nvSpPr>
          <p:spPr bwMode="auto">
            <a:xfrm>
              <a:off x="9429751" y="1577975"/>
              <a:ext cx="25400" cy="134938"/>
            </a:xfrm>
            <a:custGeom>
              <a:avLst/>
              <a:gdLst>
                <a:gd name="T0" fmla="*/ 9 w 16"/>
                <a:gd name="T1" fmla="*/ 0 h 85"/>
                <a:gd name="T2" fmla="*/ 0 w 16"/>
                <a:gd name="T3" fmla="*/ 78 h 85"/>
                <a:gd name="T4" fmla="*/ 7 w 16"/>
                <a:gd name="T5" fmla="*/ 85 h 85"/>
                <a:gd name="T6" fmla="*/ 12 w 16"/>
                <a:gd name="T7" fmla="*/ 78 h 85"/>
                <a:gd name="T8" fmla="*/ 16 w 16"/>
                <a:gd name="T9" fmla="*/ 0 h 85"/>
                <a:gd name="T10" fmla="*/ 9 w 16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5">
                  <a:moveTo>
                    <a:pt x="9" y="0"/>
                  </a:moveTo>
                  <a:lnTo>
                    <a:pt x="0" y="78"/>
                  </a:lnTo>
                  <a:lnTo>
                    <a:pt x="7" y="85"/>
                  </a:lnTo>
                  <a:lnTo>
                    <a:pt x="12" y="78"/>
                  </a:lnTo>
                  <a:lnTo>
                    <a:pt x="16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7" name="Freeform 40"/>
            <p:cNvSpPr/>
            <p:nvPr/>
          </p:nvSpPr>
          <p:spPr bwMode="auto">
            <a:xfrm>
              <a:off x="9159876" y="1206500"/>
              <a:ext cx="220663" cy="190500"/>
            </a:xfrm>
            <a:custGeom>
              <a:avLst/>
              <a:gdLst>
                <a:gd name="T0" fmla="*/ 32 w 59"/>
                <a:gd name="T1" fmla="*/ 0 h 51"/>
                <a:gd name="T2" fmla="*/ 28 w 59"/>
                <a:gd name="T3" fmla="*/ 0 h 51"/>
                <a:gd name="T4" fmla="*/ 5 w 59"/>
                <a:gd name="T5" fmla="*/ 0 h 51"/>
                <a:gd name="T6" fmla="*/ 16 w 59"/>
                <a:gd name="T7" fmla="*/ 39 h 51"/>
                <a:gd name="T8" fmla="*/ 26 w 59"/>
                <a:gd name="T9" fmla="*/ 46 h 51"/>
                <a:gd name="T10" fmla="*/ 27 w 59"/>
                <a:gd name="T11" fmla="*/ 51 h 51"/>
                <a:gd name="T12" fmla="*/ 30 w 59"/>
                <a:gd name="T13" fmla="*/ 49 h 51"/>
                <a:gd name="T14" fmla="*/ 33 w 59"/>
                <a:gd name="T15" fmla="*/ 51 h 51"/>
                <a:gd name="T16" fmla="*/ 33 w 59"/>
                <a:gd name="T17" fmla="*/ 46 h 51"/>
                <a:gd name="T18" fmla="*/ 44 w 59"/>
                <a:gd name="T19" fmla="*/ 39 h 51"/>
                <a:gd name="T20" fmla="*/ 55 w 59"/>
                <a:gd name="T21" fmla="*/ 0 h 51"/>
                <a:gd name="T22" fmla="*/ 32 w 59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51">
                  <a:moveTo>
                    <a:pt x="32" y="0"/>
                  </a:moveTo>
                  <a:cubicBezTo>
                    <a:pt x="30" y="0"/>
                    <a:pt x="29" y="0"/>
                    <a:pt x="28" y="0"/>
                  </a:cubicBezTo>
                  <a:cubicBezTo>
                    <a:pt x="20" y="0"/>
                    <a:pt x="12" y="0"/>
                    <a:pt x="5" y="0"/>
                  </a:cubicBezTo>
                  <a:cubicBezTo>
                    <a:pt x="6" y="0"/>
                    <a:pt x="0" y="31"/>
                    <a:pt x="16" y="39"/>
                  </a:cubicBezTo>
                  <a:cubicBezTo>
                    <a:pt x="23" y="42"/>
                    <a:pt x="26" y="44"/>
                    <a:pt x="26" y="46"/>
                  </a:cubicBezTo>
                  <a:cubicBezTo>
                    <a:pt x="27" y="50"/>
                    <a:pt x="27" y="51"/>
                    <a:pt x="27" y="51"/>
                  </a:cubicBezTo>
                  <a:cubicBezTo>
                    <a:pt x="28" y="50"/>
                    <a:pt x="29" y="50"/>
                    <a:pt x="30" y="49"/>
                  </a:cubicBezTo>
                  <a:cubicBezTo>
                    <a:pt x="31" y="50"/>
                    <a:pt x="32" y="50"/>
                    <a:pt x="33" y="51"/>
                  </a:cubicBezTo>
                  <a:cubicBezTo>
                    <a:pt x="33" y="51"/>
                    <a:pt x="33" y="50"/>
                    <a:pt x="33" y="46"/>
                  </a:cubicBezTo>
                  <a:cubicBezTo>
                    <a:pt x="34" y="44"/>
                    <a:pt x="37" y="42"/>
                    <a:pt x="44" y="39"/>
                  </a:cubicBezTo>
                  <a:cubicBezTo>
                    <a:pt x="59" y="31"/>
                    <a:pt x="53" y="0"/>
                    <a:pt x="55" y="0"/>
                  </a:cubicBezTo>
                  <a:cubicBezTo>
                    <a:pt x="47" y="0"/>
                    <a:pt x="39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8" name="Freeform 41"/>
            <p:cNvSpPr/>
            <p:nvPr/>
          </p:nvSpPr>
          <p:spPr bwMode="auto">
            <a:xfrm>
              <a:off x="9193213" y="1352550"/>
              <a:ext cx="153988" cy="104775"/>
            </a:xfrm>
            <a:custGeom>
              <a:avLst/>
              <a:gdLst>
                <a:gd name="T0" fmla="*/ 38 w 41"/>
                <a:gd name="T1" fmla="*/ 24 h 28"/>
                <a:gd name="T2" fmla="*/ 31 w 41"/>
                <a:gd name="T3" fmla="*/ 20 h 28"/>
                <a:gd name="T4" fmla="*/ 26 w 41"/>
                <a:gd name="T5" fmla="*/ 14 h 28"/>
                <a:gd name="T6" fmla="*/ 25 w 41"/>
                <a:gd name="T7" fmla="*/ 0 h 28"/>
                <a:gd name="T8" fmla="*/ 21 w 41"/>
                <a:gd name="T9" fmla="*/ 2 h 28"/>
                <a:gd name="T10" fmla="*/ 17 w 41"/>
                <a:gd name="T11" fmla="*/ 0 h 28"/>
                <a:gd name="T12" fmla="*/ 16 w 41"/>
                <a:gd name="T13" fmla="*/ 14 h 28"/>
                <a:gd name="T14" fmla="*/ 11 w 41"/>
                <a:gd name="T15" fmla="*/ 20 h 28"/>
                <a:gd name="T16" fmla="*/ 3 w 41"/>
                <a:gd name="T17" fmla="*/ 24 h 28"/>
                <a:gd name="T18" fmla="*/ 0 w 41"/>
                <a:gd name="T19" fmla="*/ 26 h 28"/>
                <a:gd name="T20" fmla="*/ 41 w 41"/>
                <a:gd name="T21" fmla="*/ 26 h 28"/>
                <a:gd name="T22" fmla="*/ 38 w 41"/>
                <a:gd name="T2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28">
                  <a:moveTo>
                    <a:pt x="38" y="24"/>
                  </a:moveTo>
                  <a:cubicBezTo>
                    <a:pt x="35" y="23"/>
                    <a:pt x="31" y="21"/>
                    <a:pt x="31" y="20"/>
                  </a:cubicBezTo>
                  <a:cubicBezTo>
                    <a:pt x="31" y="18"/>
                    <a:pt x="27" y="17"/>
                    <a:pt x="26" y="14"/>
                  </a:cubicBezTo>
                  <a:cubicBezTo>
                    <a:pt x="25" y="11"/>
                    <a:pt x="25" y="0"/>
                    <a:pt x="25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1"/>
                    <a:pt x="16" y="14"/>
                  </a:cubicBezTo>
                  <a:cubicBezTo>
                    <a:pt x="15" y="17"/>
                    <a:pt x="11" y="18"/>
                    <a:pt x="11" y="20"/>
                  </a:cubicBezTo>
                  <a:cubicBezTo>
                    <a:pt x="11" y="21"/>
                    <a:pt x="6" y="23"/>
                    <a:pt x="3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8"/>
                    <a:pt x="41" y="28"/>
                    <a:pt x="41" y="26"/>
                  </a:cubicBezTo>
                  <a:cubicBezTo>
                    <a:pt x="41" y="25"/>
                    <a:pt x="41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9" name="Rectangle 42"/>
            <p:cNvSpPr>
              <a:spLocks noChangeArrowheads="1"/>
            </p:cNvSpPr>
            <p:nvPr/>
          </p:nvSpPr>
          <p:spPr bwMode="auto">
            <a:xfrm>
              <a:off x="9193213" y="1450975"/>
              <a:ext cx="153988" cy="222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0" name="Rectangle 43"/>
            <p:cNvSpPr>
              <a:spLocks noChangeArrowheads="1"/>
            </p:cNvSpPr>
            <p:nvPr/>
          </p:nvSpPr>
          <p:spPr bwMode="auto">
            <a:xfrm>
              <a:off x="9188451" y="1468437"/>
              <a:ext cx="161925" cy="111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1" name="Freeform 44"/>
            <p:cNvSpPr>
              <a:spLocks noEditPoints="1"/>
            </p:cNvSpPr>
            <p:nvPr/>
          </p:nvSpPr>
          <p:spPr bwMode="auto">
            <a:xfrm>
              <a:off x="9124951" y="1220787"/>
              <a:ext cx="233363" cy="112713"/>
            </a:xfrm>
            <a:custGeom>
              <a:avLst/>
              <a:gdLst>
                <a:gd name="T0" fmla="*/ 28 w 62"/>
                <a:gd name="T1" fmla="*/ 30 h 30"/>
                <a:gd name="T2" fmla="*/ 1 w 62"/>
                <a:gd name="T3" fmla="*/ 9 h 30"/>
                <a:gd name="T4" fmla="*/ 1 w 62"/>
                <a:gd name="T5" fmla="*/ 2 h 30"/>
                <a:gd name="T6" fmla="*/ 7 w 62"/>
                <a:gd name="T7" fmla="*/ 0 h 30"/>
                <a:gd name="T8" fmla="*/ 8 w 62"/>
                <a:gd name="T9" fmla="*/ 0 h 30"/>
                <a:gd name="T10" fmla="*/ 39 w 62"/>
                <a:gd name="T11" fmla="*/ 0 h 30"/>
                <a:gd name="T12" fmla="*/ 62 w 62"/>
                <a:gd name="T13" fmla="*/ 0 h 30"/>
                <a:gd name="T14" fmla="*/ 62 w 62"/>
                <a:gd name="T15" fmla="*/ 2 h 30"/>
                <a:gd name="T16" fmla="*/ 62 w 62"/>
                <a:gd name="T17" fmla="*/ 3 h 30"/>
                <a:gd name="T18" fmla="*/ 32 w 62"/>
                <a:gd name="T19" fmla="*/ 30 h 30"/>
                <a:gd name="T20" fmla="*/ 28 w 62"/>
                <a:gd name="T21" fmla="*/ 30 h 30"/>
                <a:gd name="T22" fmla="*/ 7 w 62"/>
                <a:gd name="T23" fmla="*/ 4 h 30"/>
                <a:gd name="T24" fmla="*/ 5 w 62"/>
                <a:gd name="T25" fmla="*/ 5 h 30"/>
                <a:gd name="T26" fmla="*/ 5 w 62"/>
                <a:gd name="T27" fmla="*/ 7 h 30"/>
                <a:gd name="T28" fmla="*/ 5 w 62"/>
                <a:gd name="T29" fmla="*/ 8 h 30"/>
                <a:gd name="T30" fmla="*/ 28 w 62"/>
                <a:gd name="T31" fmla="*/ 26 h 30"/>
                <a:gd name="T32" fmla="*/ 31 w 62"/>
                <a:gd name="T33" fmla="*/ 25 h 30"/>
                <a:gd name="T34" fmla="*/ 31 w 62"/>
                <a:gd name="T35" fmla="*/ 25 h 30"/>
                <a:gd name="T36" fmla="*/ 32 w 62"/>
                <a:gd name="T37" fmla="*/ 25 h 30"/>
                <a:gd name="T38" fmla="*/ 57 w 62"/>
                <a:gd name="T39" fmla="*/ 4 h 30"/>
                <a:gd name="T40" fmla="*/ 39 w 62"/>
                <a:gd name="T41" fmla="*/ 4 h 30"/>
                <a:gd name="T42" fmla="*/ 8 w 62"/>
                <a:gd name="T43" fmla="*/ 4 h 30"/>
                <a:gd name="T44" fmla="*/ 7 w 62"/>
                <a:gd name="T4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30">
                  <a:moveTo>
                    <a:pt x="28" y="30"/>
                  </a:moveTo>
                  <a:cubicBezTo>
                    <a:pt x="14" y="30"/>
                    <a:pt x="4" y="22"/>
                    <a:pt x="1" y="9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3"/>
                    <a:pt x="62" y="3"/>
                  </a:cubicBezTo>
                  <a:cubicBezTo>
                    <a:pt x="61" y="23"/>
                    <a:pt x="45" y="30"/>
                    <a:pt x="32" y="30"/>
                  </a:cubicBezTo>
                  <a:cubicBezTo>
                    <a:pt x="30" y="30"/>
                    <a:pt x="29" y="30"/>
                    <a:pt x="28" y="30"/>
                  </a:cubicBezTo>
                  <a:close/>
                  <a:moveTo>
                    <a:pt x="7" y="4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9"/>
                    <a:pt x="17" y="26"/>
                    <a:pt x="28" y="26"/>
                  </a:cubicBezTo>
                  <a:cubicBezTo>
                    <a:pt x="29" y="26"/>
                    <a:pt x="30" y="26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43" y="25"/>
                    <a:pt x="55" y="20"/>
                    <a:pt x="5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2" name="Freeform 45"/>
            <p:cNvSpPr>
              <a:spLocks noEditPoints="1"/>
            </p:cNvSpPr>
            <p:nvPr/>
          </p:nvSpPr>
          <p:spPr bwMode="auto">
            <a:xfrm>
              <a:off x="9185276" y="1220787"/>
              <a:ext cx="233363" cy="112713"/>
            </a:xfrm>
            <a:custGeom>
              <a:avLst/>
              <a:gdLst>
                <a:gd name="T0" fmla="*/ 33 w 62"/>
                <a:gd name="T1" fmla="*/ 30 h 30"/>
                <a:gd name="T2" fmla="*/ 30 w 62"/>
                <a:gd name="T3" fmla="*/ 30 h 30"/>
                <a:gd name="T4" fmla="*/ 0 w 62"/>
                <a:gd name="T5" fmla="*/ 3 h 30"/>
                <a:gd name="T6" fmla="*/ 0 w 62"/>
                <a:gd name="T7" fmla="*/ 2 h 30"/>
                <a:gd name="T8" fmla="*/ 0 w 62"/>
                <a:gd name="T9" fmla="*/ 0 h 30"/>
                <a:gd name="T10" fmla="*/ 22 w 62"/>
                <a:gd name="T11" fmla="*/ 0 h 30"/>
                <a:gd name="T12" fmla="*/ 54 w 62"/>
                <a:gd name="T13" fmla="*/ 0 h 30"/>
                <a:gd name="T14" fmla="*/ 54 w 62"/>
                <a:gd name="T15" fmla="*/ 0 h 30"/>
                <a:gd name="T16" fmla="*/ 60 w 62"/>
                <a:gd name="T17" fmla="*/ 2 h 30"/>
                <a:gd name="T18" fmla="*/ 61 w 62"/>
                <a:gd name="T19" fmla="*/ 9 h 30"/>
                <a:gd name="T20" fmla="*/ 33 w 62"/>
                <a:gd name="T21" fmla="*/ 30 h 30"/>
                <a:gd name="T22" fmla="*/ 30 w 62"/>
                <a:gd name="T23" fmla="*/ 25 h 30"/>
                <a:gd name="T24" fmla="*/ 30 w 62"/>
                <a:gd name="T25" fmla="*/ 25 h 30"/>
                <a:gd name="T26" fmla="*/ 33 w 62"/>
                <a:gd name="T27" fmla="*/ 26 h 30"/>
                <a:gd name="T28" fmla="*/ 56 w 62"/>
                <a:gd name="T29" fmla="*/ 8 h 30"/>
                <a:gd name="T30" fmla="*/ 56 w 62"/>
                <a:gd name="T31" fmla="*/ 7 h 30"/>
                <a:gd name="T32" fmla="*/ 56 w 62"/>
                <a:gd name="T33" fmla="*/ 5 h 30"/>
                <a:gd name="T34" fmla="*/ 54 w 62"/>
                <a:gd name="T35" fmla="*/ 4 h 30"/>
                <a:gd name="T36" fmla="*/ 54 w 62"/>
                <a:gd name="T37" fmla="*/ 4 h 30"/>
                <a:gd name="T38" fmla="*/ 22 w 62"/>
                <a:gd name="T39" fmla="*/ 4 h 30"/>
                <a:gd name="T40" fmla="*/ 5 w 62"/>
                <a:gd name="T41" fmla="*/ 4 h 30"/>
                <a:gd name="T42" fmla="*/ 30 w 62"/>
                <a:gd name="T43" fmla="*/ 25 h 30"/>
                <a:gd name="T44" fmla="*/ 30 w 62"/>
                <a:gd name="T45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30">
                  <a:moveTo>
                    <a:pt x="33" y="30"/>
                  </a:moveTo>
                  <a:cubicBezTo>
                    <a:pt x="32" y="30"/>
                    <a:pt x="31" y="30"/>
                    <a:pt x="30" y="30"/>
                  </a:cubicBezTo>
                  <a:cubicBezTo>
                    <a:pt x="16" y="30"/>
                    <a:pt x="1" y="2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8" y="0"/>
                    <a:pt x="60" y="2"/>
                  </a:cubicBezTo>
                  <a:cubicBezTo>
                    <a:pt x="61" y="3"/>
                    <a:pt x="62" y="5"/>
                    <a:pt x="61" y="9"/>
                  </a:cubicBezTo>
                  <a:cubicBezTo>
                    <a:pt x="58" y="22"/>
                    <a:pt x="47" y="30"/>
                    <a:pt x="33" y="30"/>
                  </a:cubicBezTo>
                  <a:close/>
                  <a:moveTo>
                    <a:pt x="30" y="25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45" y="26"/>
                    <a:pt x="54" y="1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6"/>
                    <a:pt x="57" y="6"/>
                    <a:pt x="56" y="5"/>
                  </a:cubicBezTo>
                  <a:cubicBezTo>
                    <a:pt x="56" y="5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20"/>
                    <a:pt x="19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7728225" y="4732013"/>
            <a:ext cx="263823" cy="335054"/>
            <a:chOff x="8956676" y="1206500"/>
            <a:chExt cx="635000" cy="806450"/>
          </a:xfrm>
          <a:solidFill>
            <a:schemeClr val="bg1"/>
          </a:solidFill>
        </p:grpSpPr>
        <p:sp>
          <p:nvSpPr>
            <p:cNvPr id="124" name="Freeform 25"/>
            <p:cNvSpPr/>
            <p:nvPr/>
          </p:nvSpPr>
          <p:spPr bwMode="auto">
            <a:xfrm>
              <a:off x="9047163" y="1781175"/>
              <a:ext cx="71438" cy="231775"/>
            </a:xfrm>
            <a:custGeom>
              <a:avLst/>
              <a:gdLst>
                <a:gd name="T0" fmla="*/ 0 w 19"/>
                <a:gd name="T1" fmla="*/ 0 h 62"/>
                <a:gd name="T2" fmla="*/ 2 w 19"/>
                <a:gd name="T3" fmla="*/ 62 h 62"/>
                <a:gd name="T4" fmla="*/ 19 w 19"/>
                <a:gd name="T5" fmla="*/ 62 h 62"/>
                <a:gd name="T6" fmla="*/ 19 w 19"/>
                <a:gd name="T7" fmla="*/ 0 h 62"/>
                <a:gd name="T8" fmla="*/ 0 w 1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2">
                  <a:moveTo>
                    <a:pt x="0" y="0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41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5" name="Freeform 26"/>
            <p:cNvSpPr/>
            <p:nvPr/>
          </p:nvSpPr>
          <p:spPr bwMode="auto">
            <a:xfrm>
              <a:off x="9124951" y="1781175"/>
              <a:ext cx="38100" cy="231775"/>
            </a:xfrm>
            <a:custGeom>
              <a:avLst/>
              <a:gdLst>
                <a:gd name="T0" fmla="*/ 0 w 10"/>
                <a:gd name="T1" fmla="*/ 0 h 62"/>
                <a:gd name="T2" fmla="*/ 1 w 10"/>
                <a:gd name="T3" fmla="*/ 62 h 62"/>
                <a:gd name="T4" fmla="*/ 10 w 10"/>
                <a:gd name="T5" fmla="*/ 62 h 62"/>
                <a:gd name="T6" fmla="*/ 10 w 10"/>
                <a:gd name="T7" fmla="*/ 0 h 62"/>
                <a:gd name="T8" fmla="*/ 0 w 10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2">
                  <a:moveTo>
                    <a:pt x="0" y="0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41"/>
                    <a:pt x="10" y="0"/>
                    <a:pt x="10" y="0"/>
                  </a:cubicBezTo>
                  <a:cubicBezTo>
                    <a:pt x="10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6" name="Freeform 27"/>
            <p:cNvSpPr/>
            <p:nvPr/>
          </p:nvSpPr>
          <p:spPr bwMode="auto">
            <a:xfrm>
              <a:off x="9039226" y="1431925"/>
              <a:ext cx="104775" cy="119063"/>
            </a:xfrm>
            <a:custGeom>
              <a:avLst/>
              <a:gdLst>
                <a:gd name="T0" fmla="*/ 25 w 28"/>
                <a:gd name="T1" fmla="*/ 11 h 32"/>
                <a:gd name="T2" fmla="*/ 20 w 28"/>
                <a:gd name="T3" fmla="*/ 30 h 32"/>
                <a:gd name="T4" fmla="*/ 3 w 28"/>
                <a:gd name="T5" fmla="*/ 21 h 32"/>
                <a:gd name="T6" fmla="*/ 9 w 28"/>
                <a:gd name="T7" fmla="*/ 2 h 32"/>
                <a:gd name="T8" fmla="*/ 25 w 28"/>
                <a:gd name="T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25" y="11"/>
                  </a:moveTo>
                  <a:cubicBezTo>
                    <a:pt x="28" y="19"/>
                    <a:pt x="26" y="27"/>
                    <a:pt x="20" y="30"/>
                  </a:cubicBezTo>
                  <a:cubicBezTo>
                    <a:pt x="14" y="32"/>
                    <a:pt x="6" y="28"/>
                    <a:pt x="3" y="21"/>
                  </a:cubicBezTo>
                  <a:cubicBezTo>
                    <a:pt x="0" y="13"/>
                    <a:pt x="2" y="5"/>
                    <a:pt x="9" y="2"/>
                  </a:cubicBezTo>
                  <a:cubicBezTo>
                    <a:pt x="15" y="0"/>
                    <a:pt x="22" y="4"/>
                    <a:pt x="25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7" name="Rectangle 28"/>
            <p:cNvSpPr>
              <a:spLocks noChangeArrowheads="1"/>
            </p:cNvSpPr>
            <p:nvPr/>
          </p:nvSpPr>
          <p:spPr bwMode="auto">
            <a:xfrm>
              <a:off x="9118601" y="170180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8" name="Freeform 29"/>
            <p:cNvSpPr/>
            <p:nvPr/>
          </p:nvSpPr>
          <p:spPr bwMode="auto">
            <a:xfrm>
              <a:off x="8956676" y="1443037"/>
              <a:ext cx="319088" cy="363538"/>
            </a:xfrm>
            <a:custGeom>
              <a:avLst/>
              <a:gdLst>
                <a:gd name="T0" fmla="*/ 69 w 85"/>
                <a:gd name="T1" fmla="*/ 0 h 97"/>
                <a:gd name="T2" fmla="*/ 63 w 85"/>
                <a:gd name="T3" fmla="*/ 23 h 97"/>
                <a:gd name="T4" fmla="*/ 46 w 85"/>
                <a:gd name="T5" fmla="*/ 28 h 97"/>
                <a:gd name="T6" fmla="*/ 45 w 85"/>
                <a:gd name="T7" fmla="*/ 28 h 97"/>
                <a:gd name="T8" fmla="*/ 49 w 85"/>
                <a:gd name="T9" fmla="*/ 33 h 97"/>
                <a:gd name="T10" fmla="*/ 45 w 85"/>
                <a:gd name="T11" fmla="*/ 37 h 97"/>
                <a:gd name="T12" fmla="*/ 48 w 85"/>
                <a:gd name="T13" fmla="*/ 42 h 97"/>
                <a:gd name="T14" fmla="*/ 43 w 85"/>
                <a:gd name="T15" fmla="*/ 69 h 97"/>
                <a:gd name="T16" fmla="*/ 43 w 85"/>
                <a:gd name="T17" fmla="*/ 69 h 97"/>
                <a:gd name="T18" fmla="*/ 43 w 85"/>
                <a:gd name="T19" fmla="*/ 69 h 97"/>
                <a:gd name="T20" fmla="*/ 43 w 85"/>
                <a:gd name="T21" fmla="*/ 69 h 97"/>
                <a:gd name="T22" fmla="*/ 43 w 85"/>
                <a:gd name="T23" fmla="*/ 69 h 97"/>
                <a:gd name="T24" fmla="*/ 33 w 85"/>
                <a:gd name="T25" fmla="*/ 43 h 97"/>
                <a:gd name="T26" fmla="*/ 34 w 85"/>
                <a:gd name="T27" fmla="*/ 38 h 97"/>
                <a:gd name="T28" fmla="*/ 30 w 85"/>
                <a:gd name="T29" fmla="*/ 35 h 97"/>
                <a:gd name="T30" fmla="*/ 33 w 85"/>
                <a:gd name="T31" fmla="*/ 30 h 97"/>
                <a:gd name="T32" fmla="*/ 22 w 85"/>
                <a:gd name="T33" fmla="*/ 32 h 97"/>
                <a:gd name="T34" fmla="*/ 19 w 85"/>
                <a:gd name="T35" fmla="*/ 36 h 97"/>
                <a:gd name="T36" fmla="*/ 6 w 85"/>
                <a:gd name="T37" fmla="*/ 63 h 97"/>
                <a:gd name="T38" fmla="*/ 0 w 85"/>
                <a:gd name="T39" fmla="*/ 94 h 97"/>
                <a:gd name="T40" fmla="*/ 17 w 85"/>
                <a:gd name="T41" fmla="*/ 97 h 97"/>
                <a:gd name="T42" fmla="*/ 20 w 85"/>
                <a:gd name="T43" fmla="*/ 69 h 97"/>
                <a:gd name="T44" fmla="*/ 21 w 85"/>
                <a:gd name="T45" fmla="*/ 66 h 97"/>
                <a:gd name="T46" fmla="*/ 23 w 85"/>
                <a:gd name="T47" fmla="*/ 95 h 97"/>
                <a:gd name="T48" fmla="*/ 23 w 85"/>
                <a:gd name="T49" fmla="*/ 96 h 97"/>
                <a:gd name="T50" fmla="*/ 58 w 85"/>
                <a:gd name="T51" fmla="*/ 93 h 97"/>
                <a:gd name="T52" fmla="*/ 58 w 85"/>
                <a:gd name="T53" fmla="*/ 93 h 97"/>
                <a:gd name="T54" fmla="*/ 53 w 85"/>
                <a:gd name="T55" fmla="*/ 41 h 97"/>
                <a:gd name="T56" fmla="*/ 62 w 85"/>
                <a:gd name="T57" fmla="*/ 39 h 97"/>
                <a:gd name="T58" fmla="*/ 71 w 85"/>
                <a:gd name="T59" fmla="*/ 37 h 97"/>
                <a:gd name="T60" fmla="*/ 72 w 85"/>
                <a:gd name="T61" fmla="*/ 37 h 97"/>
                <a:gd name="T62" fmla="*/ 77 w 85"/>
                <a:gd name="T63" fmla="*/ 31 h 97"/>
                <a:gd name="T64" fmla="*/ 77 w 85"/>
                <a:gd name="T65" fmla="*/ 31 h 97"/>
                <a:gd name="T66" fmla="*/ 77 w 85"/>
                <a:gd name="T67" fmla="*/ 31 h 97"/>
                <a:gd name="T68" fmla="*/ 77 w 85"/>
                <a:gd name="T69" fmla="*/ 31 h 97"/>
                <a:gd name="T70" fmla="*/ 77 w 85"/>
                <a:gd name="T71" fmla="*/ 30 h 97"/>
                <a:gd name="T72" fmla="*/ 78 w 85"/>
                <a:gd name="T73" fmla="*/ 29 h 97"/>
                <a:gd name="T74" fmla="*/ 85 w 85"/>
                <a:gd name="T75" fmla="*/ 4 h 97"/>
                <a:gd name="T76" fmla="*/ 69 w 85"/>
                <a:gd name="T7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97">
                  <a:moveTo>
                    <a:pt x="69" y="0"/>
                  </a:moveTo>
                  <a:cubicBezTo>
                    <a:pt x="63" y="23"/>
                    <a:pt x="63" y="23"/>
                    <a:pt x="63" y="23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5" y="28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4" y="38"/>
                    <a:pt x="34" y="38"/>
                    <a:pt x="34" y="38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1" y="31"/>
                    <a:pt x="23" y="32"/>
                    <a:pt x="22" y="32"/>
                  </a:cubicBezTo>
                  <a:cubicBezTo>
                    <a:pt x="21" y="32"/>
                    <a:pt x="20" y="35"/>
                    <a:pt x="19" y="3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3" y="77"/>
                    <a:pt x="2" y="84"/>
                    <a:pt x="0" y="94"/>
                  </a:cubicBezTo>
                  <a:cubicBezTo>
                    <a:pt x="6" y="95"/>
                    <a:pt x="12" y="96"/>
                    <a:pt x="17" y="97"/>
                  </a:cubicBezTo>
                  <a:cubicBezTo>
                    <a:pt x="18" y="88"/>
                    <a:pt x="20" y="74"/>
                    <a:pt x="20" y="69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2" y="76"/>
                    <a:pt x="23" y="86"/>
                    <a:pt x="23" y="95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35" y="95"/>
                    <a:pt x="46" y="94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7" y="75"/>
                    <a:pt x="55" y="58"/>
                    <a:pt x="53" y="4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0" y="3"/>
                    <a:pt x="74" y="1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9" name="Freeform 30"/>
            <p:cNvSpPr/>
            <p:nvPr/>
          </p:nvSpPr>
          <p:spPr bwMode="auto">
            <a:xfrm>
              <a:off x="9094788" y="1550987"/>
              <a:ext cx="19050" cy="34925"/>
            </a:xfrm>
            <a:custGeom>
              <a:avLst/>
              <a:gdLst>
                <a:gd name="T0" fmla="*/ 10 w 12"/>
                <a:gd name="T1" fmla="*/ 0 h 22"/>
                <a:gd name="T2" fmla="*/ 12 w 12"/>
                <a:gd name="T3" fmla="*/ 12 h 22"/>
                <a:gd name="T4" fmla="*/ 7 w 12"/>
                <a:gd name="T5" fmla="*/ 22 h 22"/>
                <a:gd name="T6" fmla="*/ 0 w 12"/>
                <a:gd name="T7" fmla="*/ 15 h 22"/>
                <a:gd name="T8" fmla="*/ 3 w 12"/>
                <a:gd name="T9" fmla="*/ 0 h 22"/>
                <a:gd name="T10" fmla="*/ 10 w 12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2">
                  <a:moveTo>
                    <a:pt x="10" y="0"/>
                  </a:moveTo>
                  <a:lnTo>
                    <a:pt x="12" y="12"/>
                  </a:lnTo>
                  <a:lnTo>
                    <a:pt x="7" y="22"/>
                  </a:lnTo>
                  <a:lnTo>
                    <a:pt x="0" y="15"/>
                  </a:lnTo>
                  <a:lnTo>
                    <a:pt x="3" y="0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0" name="Freeform 31"/>
            <p:cNvSpPr/>
            <p:nvPr/>
          </p:nvSpPr>
          <p:spPr bwMode="auto">
            <a:xfrm>
              <a:off x="9099551" y="1574800"/>
              <a:ext cx="30163" cy="138113"/>
            </a:xfrm>
            <a:custGeom>
              <a:avLst/>
              <a:gdLst>
                <a:gd name="T0" fmla="*/ 9 w 19"/>
                <a:gd name="T1" fmla="*/ 0 h 87"/>
                <a:gd name="T2" fmla="*/ 19 w 19"/>
                <a:gd name="T3" fmla="*/ 80 h 87"/>
                <a:gd name="T4" fmla="*/ 12 w 19"/>
                <a:gd name="T5" fmla="*/ 87 h 87"/>
                <a:gd name="T6" fmla="*/ 4 w 19"/>
                <a:gd name="T7" fmla="*/ 80 h 87"/>
                <a:gd name="T8" fmla="*/ 0 w 19"/>
                <a:gd name="T9" fmla="*/ 0 h 87"/>
                <a:gd name="T10" fmla="*/ 9 w 19"/>
                <a:gd name="T1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87">
                  <a:moveTo>
                    <a:pt x="9" y="0"/>
                  </a:moveTo>
                  <a:lnTo>
                    <a:pt x="19" y="80"/>
                  </a:lnTo>
                  <a:lnTo>
                    <a:pt x="12" y="87"/>
                  </a:lnTo>
                  <a:lnTo>
                    <a:pt x="4" y="8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32"/>
            <p:cNvSpPr/>
            <p:nvPr/>
          </p:nvSpPr>
          <p:spPr bwMode="auto">
            <a:xfrm>
              <a:off x="9440863" y="1781175"/>
              <a:ext cx="71438" cy="231775"/>
            </a:xfrm>
            <a:custGeom>
              <a:avLst/>
              <a:gdLst>
                <a:gd name="T0" fmla="*/ 0 w 19"/>
                <a:gd name="T1" fmla="*/ 0 h 62"/>
                <a:gd name="T2" fmla="*/ 2 w 19"/>
                <a:gd name="T3" fmla="*/ 62 h 62"/>
                <a:gd name="T4" fmla="*/ 19 w 19"/>
                <a:gd name="T5" fmla="*/ 62 h 62"/>
                <a:gd name="T6" fmla="*/ 19 w 19"/>
                <a:gd name="T7" fmla="*/ 0 h 62"/>
                <a:gd name="T8" fmla="*/ 0 w 19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2">
                  <a:moveTo>
                    <a:pt x="0" y="0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41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2" name="Freeform 33"/>
            <p:cNvSpPr/>
            <p:nvPr/>
          </p:nvSpPr>
          <p:spPr bwMode="auto">
            <a:xfrm>
              <a:off x="9394826" y="1781175"/>
              <a:ext cx="38100" cy="231775"/>
            </a:xfrm>
            <a:custGeom>
              <a:avLst/>
              <a:gdLst>
                <a:gd name="T0" fmla="*/ 0 w 10"/>
                <a:gd name="T1" fmla="*/ 0 h 62"/>
                <a:gd name="T2" fmla="*/ 1 w 10"/>
                <a:gd name="T3" fmla="*/ 62 h 62"/>
                <a:gd name="T4" fmla="*/ 10 w 10"/>
                <a:gd name="T5" fmla="*/ 62 h 62"/>
                <a:gd name="T6" fmla="*/ 10 w 10"/>
                <a:gd name="T7" fmla="*/ 0 h 62"/>
                <a:gd name="T8" fmla="*/ 0 w 10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2">
                  <a:moveTo>
                    <a:pt x="0" y="0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0" y="62"/>
                    <a:pt x="10" y="62"/>
                    <a:pt x="10" y="62"/>
                  </a:cubicBezTo>
                  <a:cubicBezTo>
                    <a:pt x="10" y="41"/>
                    <a:pt x="10" y="0"/>
                    <a:pt x="10" y="0"/>
                  </a:cubicBezTo>
                  <a:cubicBezTo>
                    <a:pt x="10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34"/>
            <p:cNvSpPr/>
            <p:nvPr/>
          </p:nvSpPr>
          <p:spPr bwMode="auto">
            <a:xfrm>
              <a:off x="9413876" y="1431925"/>
              <a:ext cx="106363" cy="119063"/>
            </a:xfrm>
            <a:custGeom>
              <a:avLst/>
              <a:gdLst>
                <a:gd name="T0" fmla="*/ 3 w 28"/>
                <a:gd name="T1" fmla="*/ 11 h 32"/>
                <a:gd name="T2" fmla="*/ 8 w 28"/>
                <a:gd name="T3" fmla="*/ 30 h 32"/>
                <a:gd name="T4" fmla="*/ 25 w 28"/>
                <a:gd name="T5" fmla="*/ 21 h 32"/>
                <a:gd name="T6" fmla="*/ 20 w 28"/>
                <a:gd name="T7" fmla="*/ 2 h 32"/>
                <a:gd name="T8" fmla="*/ 3 w 28"/>
                <a:gd name="T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2">
                  <a:moveTo>
                    <a:pt x="3" y="11"/>
                  </a:moveTo>
                  <a:cubicBezTo>
                    <a:pt x="0" y="19"/>
                    <a:pt x="2" y="27"/>
                    <a:pt x="8" y="30"/>
                  </a:cubicBezTo>
                  <a:cubicBezTo>
                    <a:pt x="14" y="32"/>
                    <a:pt x="22" y="28"/>
                    <a:pt x="25" y="21"/>
                  </a:cubicBezTo>
                  <a:cubicBezTo>
                    <a:pt x="28" y="13"/>
                    <a:pt x="26" y="5"/>
                    <a:pt x="20" y="2"/>
                  </a:cubicBezTo>
                  <a:cubicBezTo>
                    <a:pt x="14" y="0"/>
                    <a:pt x="6" y="4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4" name="Rectangle 35"/>
            <p:cNvSpPr>
              <a:spLocks noChangeArrowheads="1"/>
            </p:cNvSpPr>
            <p:nvPr/>
          </p:nvSpPr>
          <p:spPr bwMode="auto">
            <a:xfrm>
              <a:off x="9590088" y="166370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5" name="Rectangle 36"/>
            <p:cNvSpPr>
              <a:spLocks noChangeArrowheads="1"/>
            </p:cNvSpPr>
            <p:nvPr/>
          </p:nvSpPr>
          <p:spPr bwMode="auto">
            <a:xfrm>
              <a:off x="9440863" y="1701800"/>
              <a:ext cx="1588" cy="15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6" name="Freeform 37"/>
            <p:cNvSpPr>
              <a:spLocks noEditPoints="1"/>
            </p:cNvSpPr>
            <p:nvPr/>
          </p:nvSpPr>
          <p:spPr bwMode="auto">
            <a:xfrm>
              <a:off x="9259888" y="1435100"/>
              <a:ext cx="330200" cy="371475"/>
            </a:xfrm>
            <a:custGeom>
              <a:avLst/>
              <a:gdLst>
                <a:gd name="T0" fmla="*/ 88 w 88"/>
                <a:gd name="T1" fmla="*/ 62 h 99"/>
                <a:gd name="T2" fmla="*/ 86 w 88"/>
                <a:gd name="T3" fmla="*/ 60 h 99"/>
                <a:gd name="T4" fmla="*/ 84 w 88"/>
                <a:gd name="T5" fmla="*/ 57 h 99"/>
                <a:gd name="T6" fmla="*/ 80 w 88"/>
                <a:gd name="T7" fmla="*/ 50 h 99"/>
                <a:gd name="T8" fmla="*/ 72 w 88"/>
                <a:gd name="T9" fmla="*/ 37 h 99"/>
                <a:gd name="T10" fmla="*/ 70 w 88"/>
                <a:gd name="T11" fmla="*/ 35 h 99"/>
                <a:gd name="T12" fmla="*/ 69 w 88"/>
                <a:gd name="T13" fmla="*/ 34 h 99"/>
                <a:gd name="T14" fmla="*/ 69 w 88"/>
                <a:gd name="T15" fmla="*/ 34 h 99"/>
                <a:gd name="T16" fmla="*/ 57 w 88"/>
                <a:gd name="T17" fmla="*/ 32 h 99"/>
                <a:gd name="T18" fmla="*/ 59 w 88"/>
                <a:gd name="T19" fmla="*/ 37 h 99"/>
                <a:gd name="T20" fmla="*/ 55 w 88"/>
                <a:gd name="T21" fmla="*/ 40 h 99"/>
                <a:gd name="T22" fmla="*/ 57 w 88"/>
                <a:gd name="T23" fmla="*/ 45 h 99"/>
                <a:gd name="T24" fmla="*/ 48 w 88"/>
                <a:gd name="T25" fmla="*/ 71 h 99"/>
                <a:gd name="T26" fmla="*/ 48 w 88"/>
                <a:gd name="T27" fmla="*/ 71 h 99"/>
                <a:gd name="T28" fmla="*/ 48 w 88"/>
                <a:gd name="T29" fmla="*/ 71 h 99"/>
                <a:gd name="T30" fmla="*/ 48 w 88"/>
                <a:gd name="T31" fmla="*/ 71 h 99"/>
                <a:gd name="T32" fmla="*/ 48 w 88"/>
                <a:gd name="T33" fmla="*/ 71 h 99"/>
                <a:gd name="T34" fmla="*/ 43 w 88"/>
                <a:gd name="T35" fmla="*/ 44 h 99"/>
                <a:gd name="T36" fmla="*/ 45 w 88"/>
                <a:gd name="T37" fmla="*/ 39 h 99"/>
                <a:gd name="T38" fmla="*/ 42 w 88"/>
                <a:gd name="T39" fmla="*/ 36 h 99"/>
                <a:gd name="T40" fmla="*/ 45 w 88"/>
                <a:gd name="T41" fmla="*/ 32 h 99"/>
                <a:gd name="T42" fmla="*/ 45 w 88"/>
                <a:gd name="T43" fmla="*/ 32 h 99"/>
                <a:gd name="T44" fmla="*/ 43 w 88"/>
                <a:gd name="T45" fmla="*/ 32 h 99"/>
                <a:gd name="T46" fmla="*/ 29 w 88"/>
                <a:gd name="T47" fmla="*/ 25 h 99"/>
                <a:gd name="T48" fmla="*/ 14 w 88"/>
                <a:gd name="T49" fmla="*/ 0 h 99"/>
                <a:gd name="T50" fmla="*/ 0 w 88"/>
                <a:gd name="T51" fmla="*/ 10 h 99"/>
                <a:gd name="T52" fmla="*/ 16 w 88"/>
                <a:gd name="T53" fmla="*/ 33 h 99"/>
                <a:gd name="T54" fmla="*/ 38 w 88"/>
                <a:gd name="T55" fmla="*/ 45 h 99"/>
                <a:gd name="T56" fmla="*/ 33 w 88"/>
                <a:gd name="T57" fmla="*/ 95 h 99"/>
                <a:gd name="T58" fmla="*/ 33 w 88"/>
                <a:gd name="T59" fmla="*/ 95 h 99"/>
                <a:gd name="T60" fmla="*/ 68 w 88"/>
                <a:gd name="T61" fmla="*/ 98 h 99"/>
                <a:gd name="T62" fmla="*/ 68 w 88"/>
                <a:gd name="T63" fmla="*/ 97 h 99"/>
                <a:gd name="T64" fmla="*/ 68 w 88"/>
                <a:gd name="T65" fmla="*/ 96 h 99"/>
                <a:gd name="T66" fmla="*/ 74 w 88"/>
                <a:gd name="T67" fmla="*/ 99 h 99"/>
                <a:gd name="T68" fmla="*/ 87 w 88"/>
                <a:gd name="T69" fmla="*/ 71 h 99"/>
                <a:gd name="T70" fmla="*/ 88 w 88"/>
                <a:gd name="T71" fmla="*/ 70 h 99"/>
                <a:gd name="T72" fmla="*/ 88 w 88"/>
                <a:gd name="T73" fmla="*/ 70 h 99"/>
                <a:gd name="T74" fmla="*/ 88 w 88"/>
                <a:gd name="T75" fmla="*/ 70 h 99"/>
                <a:gd name="T76" fmla="*/ 88 w 88"/>
                <a:gd name="T77" fmla="*/ 70 h 99"/>
                <a:gd name="T78" fmla="*/ 88 w 88"/>
                <a:gd name="T79" fmla="*/ 70 h 99"/>
                <a:gd name="T80" fmla="*/ 88 w 88"/>
                <a:gd name="T81" fmla="*/ 62 h 99"/>
                <a:gd name="T82" fmla="*/ 70 w 88"/>
                <a:gd name="T83" fmla="*/ 71 h 99"/>
                <a:gd name="T84" fmla="*/ 70 w 88"/>
                <a:gd name="T85" fmla="*/ 62 h 99"/>
                <a:gd name="T86" fmla="*/ 71 w 88"/>
                <a:gd name="T87" fmla="*/ 64 h 99"/>
                <a:gd name="T88" fmla="*/ 72 w 88"/>
                <a:gd name="T89" fmla="*/ 66 h 99"/>
                <a:gd name="T90" fmla="*/ 70 w 88"/>
                <a:gd name="T91" fmla="*/ 7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99">
                  <a:moveTo>
                    <a:pt x="88" y="62"/>
                  </a:moveTo>
                  <a:cubicBezTo>
                    <a:pt x="86" y="60"/>
                    <a:pt x="86" y="60"/>
                    <a:pt x="86" y="60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72" y="36"/>
                    <a:pt x="71" y="35"/>
                    <a:pt x="70" y="35"/>
                  </a:cubicBezTo>
                  <a:cubicBezTo>
                    <a:pt x="70" y="34"/>
                    <a:pt x="69" y="34"/>
                    <a:pt x="69" y="34"/>
                  </a:cubicBezTo>
                  <a:cubicBezTo>
                    <a:pt x="69" y="34"/>
                    <a:pt x="69" y="34"/>
                    <a:pt x="69" y="34"/>
                  </a:cubicBezTo>
                  <a:cubicBezTo>
                    <a:pt x="68" y="34"/>
                    <a:pt x="63" y="33"/>
                    <a:pt x="57" y="32"/>
                  </a:cubicBezTo>
                  <a:cubicBezTo>
                    <a:pt x="59" y="37"/>
                    <a:pt x="59" y="37"/>
                    <a:pt x="59" y="37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4" y="32"/>
                    <a:pt x="43" y="32"/>
                  </a:cubicBezTo>
                  <a:cubicBezTo>
                    <a:pt x="37" y="29"/>
                    <a:pt x="29" y="25"/>
                    <a:pt x="29" y="2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9" y="3"/>
                    <a:pt x="4" y="6"/>
                    <a:pt x="0" y="10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6" y="41"/>
                    <a:pt x="32" y="42"/>
                    <a:pt x="38" y="45"/>
                  </a:cubicBezTo>
                  <a:cubicBezTo>
                    <a:pt x="36" y="61"/>
                    <a:pt x="35" y="78"/>
                    <a:pt x="33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45" y="96"/>
                    <a:pt x="56" y="97"/>
                    <a:pt x="68" y="98"/>
                  </a:cubicBezTo>
                  <a:cubicBezTo>
                    <a:pt x="68" y="98"/>
                    <a:pt x="68" y="98"/>
                    <a:pt x="68" y="97"/>
                  </a:cubicBezTo>
                  <a:cubicBezTo>
                    <a:pt x="68" y="97"/>
                    <a:pt x="68" y="96"/>
                    <a:pt x="68" y="96"/>
                  </a:cubicBezTo>
                  <a:cubicBezTo>
                    <a:pt x="70" y="97"/>
                    <a:pt x="72" y="98"/>
                    <a:pt x="74" y="99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88" y="71"/>
                    <a:pt x="88" y="62"/>
                    <a:pt x="88" y="62"/>
                  </a:cubicBezTo>
                  <a:close/>
                  <a:moveTo>
                    <a:pt x="70" y="71"/>
                  </a:moveTo>
                  <a:cubicBezTo>
                    <a:pt x="70" y="68"/>
                    <a:pt x="70" y="65"/>
                    <a:pt x="70" y="62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2" y="66"/>
                    <a:pt x="72" y="66"/>
                    <a:pt x="72" y="66"/>
                  </a:cubicBezTo>
                  <a:lnTo>
                    <a:pt x="70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7" name="Freeform 38"/>
            <p:cNvSpPr/>
            <p:nvPr/>
          </p:nvSpPr>
          <p:spPr bwMode="auto">
            <a:xfrm>
              <a:off x="9440863" y="1555750"/>
              <a:ext cx="19050" cy="33338"/>
            </a:xfrm>
            <a:custGeom>
              <a:avLst/>
              <a:gdLst>
                <a:gd name="T0" fmla="*/ 5 w 12"/>
                <a:gd name="T1" fmla="*/ 0 h 21"/>
                <a:gd name="T2" fmla="*/ 0 w 12"/>
                <a:gd name="T3" fmla="*/ 12 h 21"/>
                <a:gd name="T4" fmla="*/ 5 w 12"/>
                <a:gd name="T5" fmla="*/ 21 h 21"/>
                <a:gd name="T6" fmla="*/ 12 w 12"/>
                <a:gd name="T7" fmla="*/ 12 h 21"/>
                <a:gd name="T8" fmla="*/ 12 w 12"/>
                <a:gd name="T9" fmla="*/ 0 h 21"/>
                <a:gd name="T10" fmla="*/ 5 w 12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1">
                  <a:moveTo>
                    <a:pt x="5" y="0"/>
                  </a:moveTo>
                  <a:lnTo>
                    <a:pt x="0" y="12"/>
                  </a:lnTo>
                  <a:lnTo>
                    <a:pt x="5" y="21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39"/>
            <p:cNvSpPr/>
            <p:nvPr/>
          </p:nvSpPr>
          <p:spPr bwMode="auto">
            <a:xfrm>
              <a:off x="9429751" y="1577975"/>
              <a:ext cx="25400" cy="134938"/>
            </a:xfrm>
            <a:custGeom>
              <a:avLst/>
              <a:gdLst>
                <a:gd name="T0" fmla="*/ 9 w 16"/>
                <a:gd name="T1" fmla="*/ 0 h 85"/>
                <a:gd name="T2" fmla="*/ 0 w 16"/>
                <a:gd name="T3" fmla="*/ 78 h 85"/>
                <a:gd name="T4" fmla="*/ 7 w 16"/>
                <a:gd name="T5" fmla="*/ 85 h 85"/>
                <a:gd name="T6" fmla="*/ 12 w 16"/>
                <a:gd name="T7" fmla="*/ 78 h 85"/>
                <a:gd name="T8" fmla="*/ 16 w 16"/>
                <a:gd name="T9" fmla="*/ 0 h 85"/>
                <a:gd name="T10" fmla="*/ 9 w 16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5">
                  <a:moveTo>
                    <a:pt x="9" y="0"/>
                  </a:moveTo>
                  <a:lnTo>
                    <a:pt x="0" y="78"/>
                  </a:lnTo>
                  <a:lnTo>
                    <a:pt x="7" y="85"/>
                  </a:lnTo>
                  <a:lnTo>
                    <a:pt x="12" y="78"/>
                  </a:lnTo>
                  <a:lnTo>
                    <a:pt x="16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40"/>
            <p:cNvSpPr/>
            <p:nvPr/>
          </p:nvSpPr>
          <p:spPr bwMode="auto">
            <a:xfrm>
              <a:off x="9159876" y="1206500"/>
              <a:ext cx="220663" cy="190500"/>
            </a:xfrm>
            <a:custGeom>
              <a:avLst/>
              <a:gdLst>
                <a:gd name="T0" fmla="*/ 32 w 59"/>
                <a:gd name="T1" fmla="*/ 0 h 51"/>
                <a:gd name="T2" fmla="*/ 28 w 59"/>
                <a:gd name="T3" fmla="*/ 0 h 51"/>
                <a:gd name="T4" fmla="*/ 5 w 59"/>
                <a:gd name="T5" fmla="*/ 0 h 51"/>
                <a:gd name="T6" fmla="*/ 16 w 59"/>
                <a:gd name="T7" fmla="*/ 39 h 51"/>
                <a:gd name="T8" fmla="*/ 26 w 59"/>
                <a:gd name="T9" fmla="*/ 46 h 51"/>
                <a:gd name="T10" fmla="*/ 27 w 59"/>
                <a:gd name="T11" fmla="*/ 51 h 51"/>
                <a:gd name="T12" fmla="*/ 30 w 59"/>
                <a:gd name="T13" fmla="*/ 49 h 51"/>
                <a:gd name="T14" fmla="*/ 33 w 59"/>
                <a:gd name="T15" fmla="*/ 51 h 51"/>
                <a:gd name="T16" fmla="*/ 33 w 59"/>
                <a:gd name="T17" fmla="*/ 46 h 51"/>
                <a:gd name="T18" fmla="*/ 44 w 59"/>
                <a:gd name="T19" fmla="*/ 39 h 51"/>
                <a:gd name="T20" fmla="*/ 55 w 59"/>
                <a:gd name="T21" fmla="*/ 0 h 51"/>
                <a:gd name="T22" fmla="*/ 32 w 59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51">
                  <a:moveTo>
                    <a:pt x="32" y="0"/>
                  </a:moveTo>
                  <a:cubicBezTo>
                    <a:pt x="30" y="0"/>
                    <a:pt x="29" y="0"/>
                    <a:pt x="28" y="0"/>
                  </a:cubicBezTo>
                  <a:cubicBezTo>
                    <a:pt x="20" y="0"/>
                    <a:pt x="12" y="0"/>
                    <a:pt x="5" y="0"/>
                  </a:cubicBezTo>
                  <a:cubicBezTo>
                    <a:pt x="6" y="0"/>
                    <a:pt x="0" y="31"/>
                    <a:pt x="16" y="39"/>
                  </a:cubicBezTo>
                  <a:cubicBezTo>
                    <a:pt x="23" y="42"/>
                    <a:pt x="26" y="44"/>
                    <a:pt x="26" y="46"/>
                  </a:cubicBezTo>
                  <a:cubicBezTo>
                    <a:pt x="27" y="50"/>
                    <a:pt x="27" y="51"/>
                    <a:pt x="27" y="51"/>
                  </a:cubicBezTo>
                  <a:cubicBezTo>
                    <a:pt x="28" y="50"/>
                    <a:pt x="29" y="50"/>
                    <a:pt x="30" y="49"/>
                  </a:cubicBezTo>
                  <a:cubicBezTo>
                    <a:pt x="31" y="50"/>
                    <a:pt x="32" y="50"/>
                    <a:pt x="33" y="51"/>
                  </a:cubicBezTo>
                  <a:cubicBezTo>
                    <a:pt x="33" y="51"/>
                    <a:pt x="33" y="50"/>
                    <a:pt x="33" y="46"/>
                  </a:cubicBezTo>
                  <a:cubicBezTo>
                    <a:pt x="34" y="44"/>
                    <a:pt x="37" y="42"/>
                    <a:pt x="44" y="39"/>
                  </a:cubicBezTo>
                  <a:cubicBezTo>
                    <a:pt x="59" y="31"/>
                    <a:pt x="53" y="0"/>
                    <a:pt x="55" y="0"/>
                  </a:cubicBezTo>
                  <a:cubicBezTo>
                    <a:pt x="47" y="0"/>
                    <a:pt x="39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0" name="Freeform 41"/>
            <p:cNvSpPr/>
            <p:nvPr/>
          </p:nvSpPr>
          <p:spPr bwMode="auto">
            <a:xfrm>
              <a:off x="9193213" y="1352550"/>
              <a:ext cx="153988" cy="104775"/>
            </a:xfrm>
            <a:custGeom>
              <a:avLst/>
              <a:gdLst>
                <a:gd name="T0" fmla="*/ 38 w 41"/>
                <a:gd name="T1" fmla="*/ 24 h 28"/>
                <a:gd name="T2" fmla="*/ 31 w 41"/>
                <a:gd name="T3" fmla="*/ 20 h 28"/>
                <a:gd name="T4" fmla="*/ 26 w 41"/>
                <a:gd name="T5" fmla="*/ 14 h 28"/>
                <a:gd name="T6" fmla="*/ 25 w 41"/>
                <a:gd name="T7" fmla="*/ 0 h 28"/>
                <a:gd name="T8" fmla="*/ 21 w 41"/>
                <a:gd name="T9" fmla="*/ 2 h 28"/>
                <a:gd name="T10" fmla="*/ 17 w 41"/>
                <a:gd name="T11" fmla="*/ 0 h 28"/>
                <a:gd name="T12" fmla="*/ 16 w 41"/>
                <a:gd name="T13" fmla="*/ 14 h 28"/>
                <a:gd name="T14" fmla="*/ 11 w 41"/>
                <a:gd name="T15" fmla="*/ 20 h 28"/>
                <a:gd name="T16" fmla="*/ 3 w 41"/>
                <a:gd name="T17" fmla="*/ 24 h 28"/>
                <a:gd name="T18" fmla="*/ 0 w 41"/>
                <a:gd name="T19" fmla="*/ 26 h 28"/>
                <a:gd name="T20" fmla="*/ 41 w 41"/>
                <a:gd name="T21" fmla="*/ 26 h 28"/>
                <a:gd name="T22" fmla="*/ 38 w 41"/>
                <a:gd name="T2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28">
                  <a:moveTo>
                    <a:pt x="38" y="24"/>
                  </a:moveTo>
                  <a:cubicBezTo>
                    <a:pt x="35" y="23"/>
                    <a:pt x="31" y="21"/>
                    <a:pt x="31" y="20"/>
                  </a:cubicBezTo>
                  <a:cubicBezTo>
                    <a:pt x="31" y="18"/>
                    <a:pt x="27" y="17"/>
                    <a:pt x="26" y="14"/>
                  </a:cubicBezTo>
                  <a:cubicBezTo>
                    <a:pt x="25" y="11"/>
                    <a:pt x="25" y="0"/>
                    <a:pt x="25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11"/>
                    <a:pt x="16" y="14"/>
                  </a:cubicBezTo>
                  <a:cubicBezTo>
                    <a:pt x="15" y="17"/>
                    <a:pt x="11" y="18"/>
                    <a:pt x="11" y="20"/>
                  </a:cubicBezTo>
                  <a:cubicBezTo>
                    <a:pt x="11" y="21"/>
                    <a:pt x="6" y="23"/>
                    <a:pt x="3" y="24"/>
                  </a:cubicBezTo>
                  <a:cubicBezTo>
                    <a:pt x="0" y="24"/>
                    <a:pt x="0" y="25"/>
                    <a:pt x="0" y="26"/>
                  </a:cubicBezTo>
                  <a:cubicBezTo>
                    <a:pt x="0" y="28"/>
                    <a:pt x="41" y="28"/>
                    <a:pt x="41" y="26"/>
                  </a:cubicBezTo>
                  <a:cubicBezTo>
                    <a:pt x="41" y="25"/>
                    <a:pt x="41" y="24"/>
                    <a:pt x="38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1" name="Rectangle 42"/>
            <p:cNvSpPr>
              <a:spLocks noChangeArrowheads="1"/>
            </p:cNvSpPr>
            <p:nvPr/>
          </p:nvSpPr>
          <p:spPr bwMode="auto">
            <a:xfrm>
              <a:off x="9193213" y="1450975"/>
              <a:ext cx="153988" cy="222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2" name="Rectangle 43"/>
            <p:cNvSpPr>
              <a:spLocks noChangeArrowheads="1"/>
            </p:cNvSpPr>
            <p:nvPr/>
          </p:nvSpPr>
          <p:spPr bwMode="auto">
            <a:xfrm>
              <a:off x="9188451" y="1468437"/>
              <a:ext cx="161925" cy="1111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3" name="Freeform 44"/>
            <p:cNvSpPr>
              <a:spLocks noEditPoints="1"/>
            </p:cNvSpPr>
            <p:nvPr/>
          </p:nvSpPr>
          <p:spPr bwMode="auto">
            <a:xfrm>
              <a:off x="9124951" y="1220787"/>
              <a:ext cx="233363" cy="112713"/>
            </a:xfrm>
            <a:custGeom>
              <a:avLst/>
              <a:gdLst>
                <a:gd name="T0" fmla="*/ 28 w 62"/>
                <a:gd name="T1" fmla="*/ 30 h 30"/>
                <a:gd name="T2" fmla="*/ 1 w 62"/>
                <a:gd name="T3" fmla="*/ 9 h 30"/>
                <a:gd name="T4" fmla="*/ 1 w 62"/>
                <a:gd name="T5" fmla="*/ 2 h 30"/>
                <a:gd name="T6" fmla="*/ 7 w 62"/>
                <a:gd name="T7" fmla="*/ 0 h 30"/>
                <a:gd name="T8" fmla="*/ 8 w 62"/>
                <a:gd name="T9" fmla="*/ 0 h 30"/>
                <a:gd name="T10" fmla="*/ 39 w 62"/>
                <a:gd name="T11" fmla="*/ 0 h 30"/>
                <a:gd name="T12" fmla="*/ 62 w 62"/>
                <a:gd name="T13" fmla="*/ 0 h 30"/>
                <a:gd name="T14" fmla="*/ 62 w 62"/>
                <a:gd name="T15" fmla="*/ 2 h 30"/>
                <a:gd name="T16" fmla="*/ 62 w 62"/>
                <a:gd name="T17" fmla="*/ 3 h 30"/>
                <a:gd name="T18" fmla="*/ 32 w 62"/>
                <a:gd name="T19" fmla="*/ 30 h 30"/>
                <a:gd name="T20" fmla="*/ 28 w 62"/>
                <a:gd name="T21" fmla="*/ 30 h 30"/>
                <a:gd name="T22" fmla="*/ 7 w 62"/>
                <a:gd name="T23" fmla="*/ 4 h 30"/>
                <a:gd name="T24" fmla="*/ 5 w 62"/>
                <a:gd name="T25" fmla="*/ 5 h 30"/>
                <a:gd name="T26" fmla="*/ 5 w 62"/>
                <a:gd name="T27" fmla="*/ 7 h 30"/>
                <a:gd name="T28" fmla="*/ 5 w 62"/>
                <a:gd name="T29" fmla="*/ 8 h 30"/>
                <a:gd name="T30" fmla="*/ 28 w 62"/>
                <a:gd name="T31" fmla="*/ 26 h 30"/>
                <a:gd name="T32" fmla="*/ 31 w 62"/>
                <a:gd name="T33" fmla="*/ 25 h 30"/>
                <a:gd name="T34" fmla="*/ 31 w 62"/>
                <a:gd name="T35" fmla="*/ 25 h 30"/>
                <a:gd name="T36" fmla="*/ 32 w 62"/>
                <a:gd name="T37" fmla="*/ 25 h 30"/>
                <a:gd name="T38" fmla="*/ 57 w 62"/>
                <a:gd name="T39" fmla="*/ 4 h 30"/>
                <a:gd name="T40" fmla="*/ 39 w 62"/>
                <a:gd name="T41" fmla="*/ 4 h 30"/>
                <a:gd name="T42" fmla="*/ 8 w 62"/>
                <a:gd name="T43" fmla="*/ 4 h 30"/>
                <a:gd name="T44" fmla="*/ 7 w 62"/>
                <a:gd name="T45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30">
                  <a:moveTo>
                    <a:pt x="28" y="30"/>
                  </a:moveTo>
                  <a:cubicBezTo>
                    <a:pt x="14" y="30"/>
                    <a:pt x="4" y="22"/>
                    <a:pt x="1" y="9"/>
                  </a:cubicBezTo>
                  <a:cubicBezTo>
                    <a:pt x="0" y="5"/>
                    <a:pt x="1" y="3"/>
                    <a:pt x="1" y="2"/>
                  </a:cubicBezTo>
                  <a:cubicBezTo>
                    <a:pt x="3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2"/>
                    <a:pt x="62" y="2"/>
                    <a:pt x="62" y="2"/>
                  </a:cubicBezTo>
                  <a:cubicBezTo>
                    <a:pt x="62" y="2"/>
                    <a:pt x="62" y="3"/>
                    <a:pt x="62" y="3"/>
                  </a:cubicBezTo>
                  <a:cubicBezTo>
                    <a:pt x="61" y="23"/>
                    <a:pt x="45" y="30"/>
                    <a:pt x="32" y="30"/>
                  </a:cubicBezTo>
                  <a:cubicBezTo>
                    <a:pt x="30" y="30"/>
                    <a:pt x="29" y="30"/>
                    <a:pt x="28" y="30"/>
                  </a:cubicBezTo>
                  <a:close/>
                  <a:moveTo>
                    <a:pt x="7" y="4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8" y="19"/>
                    <a:pt x="17" y="26"/>
                    <a:pt x="28" y="26"/>
                  </a:cubicBezTo>
                  <a:cubicBezTo>
                    <a:pt x="29" y="26"/>
                    <a:pt x="30" y="26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43" y="25"/>
                    <a:pt x="55" y="20"/>
                    <a:pt x="57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4" name="Freeform 45"/>
            <p:cNvSpPr>
              <a:spLocks noEditPoints="1"/>
            </p:cNvSpPr>
            <p:nvPr/>
          </p:nvSpPr>
          <p:spPr bwMode="auto">
            <a:xfrm>
              <a:off x="9185276" y="1220787"/>
              <a:ext cx="233363" cy="112713"/>
            </a:xfrm>
            <a:custGeom>
              <a:avLst/>
              <a:gdLst>
                <a:gd name="T0" fmla="*/ 33 w 62"/>
                <a:gd name="T1" fmla="*/ 30 h 30"/>
                <a:gd name="T2" fmla="*/ 30 w 62"/>
                <a:gd name="T3" fmla="*/ 30 h 30"/>
                <a:gd name="T4" fmla="*/ 0 w 62"/>
                <a:gd name="T5" fmla="*/ 3 h 30"/>
                <a:gd name="T6" fmla="*/ 0 w 62"/>
                <a:gd name="T7" fmla="*/ 2 h 30"/>
                <a:gd name="T8" fmla="*/ 0 w 62"/>
                <a:gd name="T9" fmla="*/ 0 h 30"/>
                <a:gd name="T10" fmla="*/ 22 w 62"/>
                <a:gd name="T11" fmla="*/ 0 h 30"/>
                <a:gd name="T12" fmla="*/ 54 w 62"/>
                <a:gd name="T13" fmla="*/ 0 h 30"/>
                <a:gd name="T14" fmla="*/ 54 w 62"/>
                <a:gd name="T15" fmla="*/ 0 h 30"/>
                <a:gd name="T16" fmla="*/ 60 w 62"/>
                <a:gd name="T17" fmla="*/ 2 h 30"/>
                <a:gd name="T18" fmla="*/ 61 w 62"/>
                <a:gd name="T19" fmla="*/ 9 h 30"/>
                <a:gd name="T20" fmla="*/ 33 w 62"/>
                <a:gd name="T21" fmla="*/ 30 h 30"/>
                <a:gd name="T22" fmla="*/ 30 w 62"/>
                <a:gd name="T23" fmla="*/ 25 h 30"/>
                <a:gd name="T24" fmla="*/ 30 w 62"/>
                <a:gd name="T25" fmla="*/ 25 h 30"/>
                <a:gd name="T26" fmla="*/ 33 w 62"/>
                <a:gd name="T27" fmla="*/ 26 h 30"/>
                <a:gd name="T28" fmla="*/ 56 w 62"/>
                <a:gd name="T29" fmla="*/ 8 h 30"/>
                <a:gd name="T30" fmla="*/ 56 w 62"/>
                <a:gd name="T31" fmla="*/ 7 h 30"/>
                <a:gd name="T32" fmla="*/ 56 w 62"/>
                <a:gd name="T33" fmla="*/ 5 h 30"/>
                <a:gd name="T34" fmla="*/ 54 w 62"/>
                <a:gd name="T35" fmla="*/ 4 h 30"/>
                <a:gd name="T36" fmla="*/ 54 w 62"/>
                <a:gd name="T37" fmla="*/ 4 h 30"/>
                <a:gd name="T38" fmla="*/ 22 w 62"/>
                <a:gd name="T39" fmla="*/ 4 h 30"/>
                <a:gd name="T40" fmla="*/ 5 w 62"/>
                <a:gd name="T41" fmla="*/ 4 h 30"/>
                <a:gd name="T42" fmla="*/ 30 w 62"/>
                <a:gd name="T43" fmla="*/ 25 h 30"/>
                <a:gd name="T44" fmla="*/ 30 w 62"/>
                <a:gd name="T45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30">
                  <a:moveTo>
                    <a:pt x="33" y="30"/>
                  </a:moveTo>
                  <a:cubicBezTo>
                    <a:pt x="32" y="30"/>
                    <a:pt x="31" y="30"/>
                    <a:pt x="30" y="30"/>
                  </a:cubicBezTo>
                  <a:cubicBezTo>
                    <a:pt x="16" y="30"/>
                    <a:pt x="1" y="2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8" y="0"/>
                    <a:pt x="60" y="2"/>
                  </a:cubicBezTo>
                  <a:cubicBezTo>
                    <a:pt x="61" y="3"/>
                    <a:pt x="62" y="5"/>
                    <a:pt x="61" y="9"/>
                  </a:cubicBezTo>
                  <a:cubicBezTo>
                    <a:pt x="58" y="22"/>
                    <a:pt x="47" y="30"/>
                    <a:pt x="33" y="30"/>
                  </a:cubicBezTo>
                  <a:close/>
                  <a:moveTo>
                    <a:pt x="30" y="25"/>
                  </a:moveTo>
                  <a:cubicBezTo>
                    <a:pt x="30" y="25"/>
                    <a:pt x="30" y="25"/>
                    <a:pt x="30" y="25"/>
                  </a:cubicBezTo>
                  <a:cubicBezTo>
                    <a:pt x="31" y="26"/>
                    <a:pt x="32" y="26"/>
                    <a:pt x="33" y="26"/>
                  </a:cubicBezTo>
                  <a:cubicBezTo>
                    <a:pt x="45" y="26"/>
                    <a:pt x="54" y="1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7" y="6"/>
                    <a:pt x="57" y="6"/>
                    <a:pt x="56" y="5"/>
                  </a:cubicBezTo>
                  <a:cubicBezTo>
                    <a:pt x="56" y="5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20"/>
                    <a:pt x="19" y="25"/>
                    <a:pt x="30" y="25"/>
                  </a:cubicBezTo>
                  <a:cubicBezTo>
                    <a:pt x="30" y="25"/>
                    <a:pt x="30" y="25"/>
                    <a:pt x="30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7704413" y="3782327"/>
            <a:ext cx="324320" cy="299717"/>
            <a:chOff x="8910638" y="3068637"/>
            <a:chExt cx="720726" cy="695325"/>
          </a:xfrm>
          <a:solidFill>
            <a:schemeClr val="bg1"/>
          </a:solidFill>
        </p:grpSpPr>
        <p:sp>
          <p:nvSpPr>
            <p:cNvPr id="146" name="Oval 5"/>
            <p:cNvSpPr>
              <a:spLocks noChangeArrowheads="1"/>
            </p:cNvSpPr>
            <p:nvPr/>
          </p:nvSpPr>
          <p:spPr bwMode="auto">
            <a:xfrm>
              <a:off x="9042401" y="3087687"/>
              <a:ext cx="101600" cy="1238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7" name="Oval 6"/>
            <p:cNvSpPr>
              <a:spLocks noChangeArrowheads="1"/>
            </p:cNvSpPr>
            <p:nvPr/>
          </p:nvSpPr>
          <p:spPr bwMode="auto">
            <a:xfrm>
              <a:off x="9444038" y="3087687"/>
              <a:ext cx="98425" cy="1238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8" name="Freeform 7"/>
            <p:cNvSpPr>
              <a:spLocks noEditPoints="1"/>
            </p:cNvSpPr>
            <p:nvPr/>
          </p:nvSpPr>
          <p:spPr bwMode="auto">
            <a:xfrm>
              <a:off x="8910638" y="3222625"/>
              <a:ext cx="263525" cy="503238"/>
            </a:xfrm>
            <a:custGeom>
              <a:avLst/>
              <a:gdLst>
                <a:gd name="T0" fmla="*/ 65 w 70"/>
                <a:gd name="T1" fmla="*/ 79 h 134"/>
                <a:gd name="T2" fmla="*/ 60 w 70"/>
                <a:gd name="T3" fmla="*/ 79 h 134"/>
                <a:gd name="T4" fmla="*/ 66 w 70"/>
                <a:gd name="T5" fmla="*/ 7 h 134"/>
                <a:gd name="T6" fmla="*/ 68 w 70"/>
                <a:gd name="T7" fmla="*/ 2 h 134"/>
                <a:gd name="T8" fmla="*/ 67 w 70"/>
                <a:gd name="T9" fmla="*/ 1 h 134"/>
                <a:gd name="T10" fmla="*/ 66 w 70"/>
                <a:gd name="T11" fmla="*/ 1 h 134"/>
                <a:gd name="T12" fmla="*/ 60 w 70"/>
                <a:gd name="T13" fmla="*/ 1 h 134"/>
                <a:gd name="T14" fmla="*/ 60 w 70"/>
                <a:gd name="T15" fmla="*/ 1 h 134"/>
                <a:gd name="T16" fmla="*/ 65 w 70"/>
                <a:gd name="T17" fmla="*/ 6 h 134"/>
                <a:gd name="T18" fmla="*/ 58 w 70"/>
                <a:gd name="T19" fmla="*/ 9 h 134"/>
                <a:gd name="T20" fmla="*/ 62 w 70"/>
                <a:gd name="T21" fmla="*/ 14 h 134"/>
                <a:gd name="T22" fmla="*/ 53 w 70"/>
                <a:gd name="T23" fmla="*/ 33 h 134"/>
                <a:gd name="T24" fmla="*/ 52 w 70"/>
                <a:gd name="T25" fmla="*/ 6 h 134"/>
                <a:gd name="T26" fmla="*/ 53 w 70"/>
                <a:gd name="T27" fmla="*/ 5 h 134"/>
                <a:gd name="T28" fmla="*/ 51 w 70"/>
                <a:gd name="T29" fmla="*/ 0 h 134"/>
                <a:gd name="T30" fmla="*/ 46 w 70"/>
                <a:gd name="T31" fmla="*/ 0 h 134"/>
                <a:gd name="T32" fmla="*/ 44 w 70"/>
                <a:gd name="T33" fmla="*/ 5 h 134"/>
                <a:gd name="T34" fmla="*/ 45 w 70"/>
                <a:gd name="T35" fmla="*/ 6 h 134"/>
                <a:gd name="T36" fmla="*/ 44 w 70"/>
                <a:gd name="T37" fmla="*/ 33 h 134"/>
                <a:gd name="T38" fmla="*/ 35 w 70"/>
                <a:gd name="T39" fmla="*/ 14 h 134"/>
                <a:gd name="T40" fmla="*/ 39 w 70"/>
                <a:gd name="T41" fmla="*/ 9 h 134"/>
                <a:gd name="T42" fmla="*/ 32 w 70"/>
                <a:gd name="T43" fmla="*/ 6 h 134"/>
                <a:gd name="T44" fmla="*/ 37 w 70"/>
                <a:gd name="T45" fmla="*/ 1 h 134"/>
                <a:gd name="T46" fmla="*/ 37 w 70"/>
                <a:gd name="T47" fmla="*/ 1 h 134"/>
                <a:gd name="T48" fmla="*/ 31 w 70"/>
                <a:gd name="T49" fmla="*/ 1 h 134"/>
                <a:gd name="T50" fmla="*/ 30 w 70"/>
                <a:gd name="T51" fmla="*/ 1 h 134"/>
                <a:gd name="T52" fmla="*/ 25 w 70"/>
                <a:gd name="T53" fmla="*/ 4 h 134"/>
                <a:gd name="T54" fmla="*/ 2 w 70"/>
                <a:gd name="T55" fmla="*/ 28 h 134"/>
                <a:gd name="T56" fmla="*/ 2 w 70"/>
                <a:gd name="T57" fmla="*/ 28 h 134"/>
                <a:gd name="T58" fmla="*/ 2 w 70"/>
                <a:gd name="T59" fmla="*/ 28 h 134"/>
                <a:gd name="T60" fmla="*/ 1 w 70"/>
                <a:gd name="T61" fmla="*/ 38 h 134"/>
                <a:gd name="T62" fmla="*/ 1 w 70"/>
                <a:gd name="T63" fmla="*/ 38 h 134"/>
                <a:gd name="T64" fmla="*/ 1 w 70"/>
                <a:gd name="T65" fmla="*/ 38 h 134"/>
                <a:gd name="T66" fmla="*/ 1 w 70"/>
                <a:gd name="T67" fmla="*/ 38 h 134"/>
                <a:gd name="T68" fmla="*/ 2 w 70"/>
                <a:gd name="T69" fmla="*/ 38 h 134"/>
                <a:gd name="T70" fmla="*/ 2 w 70"/>
                <a:gd name="T71" fmla="*/ 39 h 134"/>
                <a:gd name="T72" fmla="*/ 3 w 70"/>
                <a:gd name="T73" fmla="*/ 41 h 134"/>
                <a:gd name="T74" fmla="*/ 5 w 70"/>
                <a:gd name="T75" fmla="*/ 45 h 134"/>
                <a:gd name="T76" fmla="*/ 9 w 70"/>
                <a:gd name="T77" fmla="*/ 52 h 134"/>
                <a:gd name="T78" fmla="*/ 16 w 70"/>
                <a:gd name="T79" fmla="*/ 67 h 134"/>
                <a:gd name="T80" fmla="*/ 26 w 70"/>
                <a:gd name="T81" fmla="*/ 61 h 134"/>
                <a:gd name="T82" fmla="*/ 26 w 70"/>
                <a:gd name="T83" fmla="*/ 71 h 134"/>
                <a:gd name="T84" fmla="*/ 26 w 70"/>
                <a:gd name="T85" fmla="*/ 71 h 134"/>
                <a:gd name="T86" fmla="*/ 28 w 70"/>
                <a:gd name="T87" fmla="*/ 71 h 134"/>
                <a:gd name="T88" fmla="*/ 29 w 70"/>
                <a:gd name="T89" fmla="*/ 134 h 134"/>
                <a:gd name="T90" fmla="*/ 47 w 70"/>
                <a:gd name="T91" fmla="*/ 134 h 134"/>
                <a:gd name="T92" fmla="*/ 48 w 70"/>
                <a:gd name="T93" fmla="*/ 71 h 134"/>
                <a:gd name="T94" fmla="*/ 49 w 70"/>
                <a:gd name="T95" fmla="*/ 71 h 134"/>
                <a:gd name="T96" fmla="*/ 51 w 70"/>
                <a:gd name="T97" fmla="*/ 134 h 134"/>
                <a:gd name="T98" fmla="*/ 69 w 70"/>
                <a:gd name="T99" fmla="*/ 134 h 134"/>
                <a:gd name="T100" fmla="*/ 70 w 70"/>
                <a:gd name="T101" fmla="*/ 79 h 134"/>
                <a:gd name="T102" fmla="*/ 65 w 70"/>
                <a:gd name="T103" fmla="*/ 79 h 134"/>
                <a:gd name="T104" fmla="*/ 26 w 70"/>
                <a:gd name="T105" fmla="*/ 47 h 134"/>
                <a:gd name="T106" fmla="*/ 24 w 70"/>
                <a:gd name="T107" fmla="*/ 44 h 134"/>
                <a:gd name="T108" fmla="*/ 20 w 70"/>
                <a:gd name="T109" fmla="*/ 37 h 134"/>
                <a:gd name="T110" fmla="*/ 19 w 70"/>
                <a:gd name="T111" fmla="*/ 35 h 134"/>
                <a:gd name="T112" fmla="*/ 27 w 70"/>
                <a:gd name="T113" fmla="*/ 25 h 134"/>
                <a:gd name="T114" fmla="*/ 26 w 70"/>
                <a:gd name="T115" fmla="*/ 4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" h="134">
                  <a:moveTo>
                    <a:pt x="65" y="79"/>
                  </a:moveTo>
                  <a:cubicBezTo>
                    <a:pt x="60" y="79"/>
                    <a:pt x="60" y="79"/>
                    <a:pt x="60" y="79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5"/>
                    <a:pt x="67" y="3"/>
                    <a:pt x="68" y="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4" y="1"/>
                    <a:pt x="62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3" y="1"/>
                    <a:pt x="31" y="1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8" y="1"/>
                    <a:pt x="26" y="2"/>
                    <a:pt x="25" y="4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47"/>
                    <a:pt x="2" y="33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9" y="65"/>
                    <a:pt x="23" y="63"/>
                    <a:pt x="26" y="61"/>
                  </a:cubicBezTo>
                  <a:cubicBezTo>
                    <a:pt x="26" y="64"/>
                    <a:pt x="26" y="68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7" y="71"/>
                    <a:pt x="28" y="71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8" y="116"/>
                    <a:pt x="48" y="84"/>
                    <a:pt x="48" y="71"/>
                  </a:cubicBezTo>
                  <a:cubicBezTo>
                    <a:pt x="48" y="71"/>
                    <a:pt x="49" y="71"/>
                    <a:pt x="49" y="71"/>
                  </a:cubicBezTo>
                  <a:cubicBezTo>
                    <a:pt x="51" y="134"/>
                    <a:pt x="51" y="134"/>
                    <a:pt x="51" y="134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70" y="119"/>
                    <a:pt x="70" y="95"/>
                    <a:pt x="70" y="79"/>
                  </a:cubicBezTo>
                  <a:cubicBezTo>
                    <a:pt x="68" y="79"/>
                    <a:pt x="66" y="79"/>
                    <a:pt x="65" y="79"/>
                  </a:cubicBezTo>
                  <a:close/>
                  <a:moveTo>
                    <a:pt x="26" y="47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32"/>
                    <a:pt x="26" y="40"/>
                    <a:pt x="26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9" name="Freeform 8"/>
            <p:cNvSpPr/>
            <p:nvPr/>
          </p:nvSpPr>
          <p:spPr bwMode="auto">
            <a:xfrm>
              <a:off x="9407526" y="3222625"/>
              <a:ext cx="223838" cy="503238"/>
            </a:xfrm>
            <a:custGeom>
              <a:avLst/>
              <a:gdLst>
                <a:gd name="T0" fmla="*/ 60 w 60"/>
                <a:gd name="T1" fmla="*/ 39 h 134"/>
                <a:gd name="T2" fmla="*/ 60 w 60"/>
                <a:gd name="T3" fmla="*/ 39 h 134"/>
                <a:gd name="T4" fmla="*/ 60 w 60"/>
                <a:gd name="T5" fmla="*/ 39 h 134"/>
                <a:gd name="T6" fmla="*/ 60 w 60"/>
                <a:gd name="T7" fmla="*/ 39 h 134"/>
                <a:gd name="T8" fmla="*/ 60 w 60"/>
                <a:gd name="T9" fmla="*/ 38 h 134"/>
                <a:gd name="T10" fmla="*/ 48 w 60"/>
                <a:gd name="T11" fmla="*/ 7 h 134"/>
                <a:gd name="T12" fmla="*/ 41 w 60"/>
                <a:gd name="T13" fmla="*/ 1 h 134"/>
                <a:gd name="T14" fmla="*/ 41 w 60"/>
                <a:gd name="T15" fmla="*/ 1 h 134"/>
                <a:gd name="T16" fmla="*/ 34 w 60"/>
                <a:gd name="T17" fmla="*/ 1 h 134"/>
                <a:gd name="T18" fmla="*/ 34 w 60"/>
                <a:gd name="T19" fmla="*/ 1 h 134"/>
                <a:gd name="T20" fmla="*/ 40 w 60"/>
                <a:gd name="T21" fmla="*/ 6 h 134"/>
                <a:gd name="T22" fmla="*/ 33 w 60"/>
                <a:gd name="T23" fmla="*/ 9 h 134"/>
                <a:gd name="T24" fmla="*/ 36 w 60"/>
                <a:gd name="T25" fmla="*/ 14 h 134"/>
                <a:gd name="T26" fmla="*/ 28 w 60"/>
                <a:gd name="T27" fmla="*/ 33 h 134"/>
                <a:gd name="T28" fmla="*/ 26 w 60"/>
                <a:gd name="T29" fmla="*/ 6 h 134"/>
                <a:gd name="T30" fmla="*/ 27 w 60"/>
                <a:gd name="T31" fmla="*/ 5 h 134"/>
                <a:gd name="T32" fmla="*/ 26 w 60"/>
                <a:gd name="T33" fmla="*/ 0 h 134"/>
                <a:gd name="T34" fmla="*/ 20 w 60"/>
                <a:gd name="T35" fmla="*/ 0 h 134"/>
                <a:gd name="T36" fmla="*/ 19 w 60"/>
                <a:gd name="T37" fmla="*/ 5 h 134"/>
                <a:gd name="T38" fmla="*/ 20 w 60"/>
                <a:gd name="T39" fmla="*/ 6 h 134"/>
                <a:gd name="T40" fmla="*/ 19 w 60"/>
                <a:gd name="T41" fmla="*/ 33 h 134"/>
                <a:gd name="T42" fmla="*/ 10 w 60"/>
                <a:gd name="T43" fmla="*/ 14 h 134"/>
                <a:gd name="T44" fmla="*/ 13 w 60"/>
                <a:gd name="T45" fmla="*/ 9 h 134"/>
                <a:gd name="T46" fmla="*/ 6 w 60"/>
                <a:gd name="T47" fmla="*/ 6 h 134"/>
                <a:gd name="T48" fmla="*/ 12 w 60"/>
                <a:gd name="T49" fmla="*/ 1 h 134"/>
                <a:gd name="T50" fmla="*/ 12 w 60"/>
                <a:gd name="T51" fmla="*/ 1 h 134"/>
                <a:gd name="T52" fmla="*/ 6 w 60"/>
                <a:gd name="T53" fmla="*/ 1 h 134"/>
                <a:gd name="T54" fmla="*/ 5 w 60"/>
                <a:gd name="T55" fmla="*/ 1 h 134"/>
                <a:gd name="T56" fmla="*/ 0 w 60"/>
                <a:gd name="T57" fmla="*/ 3 h 134"/>
                <a:gd name="T58" fmla="*/ 1 w 60"/>
                <a:gd name="T59" fmla="*/ 7 h 134"/>
                <a:gd name="T60" fmla="*/ 7 w 60"/>
                <a:gd name="T61" fmla="*/ 79 h 134"/>
                <a:gd name="T62" fmla="*/ 2 w 60"/>
                <a:gd name="T63" fmla="*/ 79 h 134"/>
                <a:gd name="T64" fmla="*/ 4 w 60"/>
                <a:gd name="T65" fmla="*/ 134 h 134"/>
                <a:gd name="T66" fmla="*/ 22 w 60"/>
                <a:gd name="T67" fmla="*/ 134 h 134"/>
                <a:gd name="T68" fmla="*/ 22 w 60"/>
                <a:gd name="T69" fmla="*/ 71 h 134"/>
                <a:gd name="T70" fmla="*/ 24 w 60"/>
                <a:gd name="T71" fmla="*/ 71 h 134"/>
                <a:gd name="T72" fmla="*/ 26 w 60"/>
                <a:gd name="T73" fmla="*/ 134 h 134"/>
                <a:gd name="T74" fmla="*/ 44 w 60"/>
                <a:gd name="T75" fmla="*/ 134 h 134"/>
                <a:gd name="T76" fmla="*/ 44 w 60"/>
                <a:gd name="T77" fmla="*/ 73 h 134"/>
                <a:gd name="T78" fmla="*/ 47 w 60"/>
                <a:gd name="T79" fmla="*/ 75 h 134"/>
                <a:gd name="T80" fmla="*/ 54 w 60"/>
                <a:gd name="T81" fmla="*/ 59 h 134"/>
                <a:gd name="T82" fmla="*/ 57 w 60"/>
                <a:gd name="T83" fmla="*/ 52 h 134"/>
                <a:gd name="T84" fmla="*/ 59 w 60"/>
                <a:gd name="T85" fmla="*/ 48 h 134"/>
                <a:gd name="T86" fmla="*/ 59 w 60"/>
                <a:gd name="T87" fmla="*/ 46 h 134"/>
                <a:gd name="T88" fmla="*/ 60 w 60"/>
                <a:gd name="T89" fmla="*/ 46 h 134"/>
                <a:gd name="T90" fmla="*/ 60 w 60"/>
                <a:gd name="T91" fmla="*/ 45 h 134"/>
                <a:gd name="T92" fmla="*/ 60 w 60"/>
                <a:gd name="T93" fmla="*/ 45 h 134"/>
                <a:gd name="T94" fmla="*/ 60 w 60"/>
                <a:gd name="T95" fmla="*/ 3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" h="134"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4"/>
                    <a:pt x="44" y="2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1"/>
                    <a:pt x="36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1"/>
                    <a:pt x="8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3" y="116"/>
                    <a:pt x="22" y="84"/>
                    <a:pt x="22" y="71"/>
                  </a:cubicBezTo>
                  <a:cubicBezTo>
                    <a:pt x="23" y="71"/>
                    <a:pt x="23" y="71"/>
                    <a:pt x="24" y="71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5" y="117"/>
                    <a:pt x="44" y="87"/>
                    <a:pt x="44" y="73"/>
                  </a:cubicBezTo>
                  <a:cubicBezTo>
                    <a:pt x="45" y="74"/>
                    <a:pt x="46" y="74"/>
                    <a:pt x="47" y="75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3"/>
                    <a:pt x="59" y="52"/>
                    <a:pt x="6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0" name="Oval 9"/>
            <p:cNvSpPr>
              <a:spLocks noChangeArrowheads="1"/>
            </p:cNvSpPr>
            <p:nvPr/>
          </p:nvSpPr>
          <p:spPr bwMode="auto">
            <a:xfrm>
              <a:off x="9229726" y="3068637"/>
              <a:ext cx="109538" cy="1349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10"/>
            <p:cNvSpPr/>
            <p:nvPr/>
          </p:nvSpPr>
          <p:spPr bwMode="auto">
            <a:xfrm>
              <a:off x="9155113" y="3214687"/>
              <a:ext cx="258763" cy="549275"/>
            </a:xfrm>
            <a:custGeom>
              <a:avLst/>
              <a:gdLst>
                <a:gd name="T0" fmla="*/ 54 w 69"/>
                <a:gd name="T1" fmla="*/ 1 h 146"/>
                <a:gd name="T2" fmla="*/ 54 w 69"/>
                <a:gd name="T3" fmla="*/ 1 h 146"/>
                <a:gd name="T4" fmla="*/ 47 w 69"/>
                <a:gd name="T5" fmla="*/ 0 h 146"/>
                <a:gd name="T6" fmla="*/ 46 w 69"/>
                <a:gd name="T7" fmla="*/ 1 h 146"/>
                <a:gd name="T8" fmla="*/ 53 w 69"/>
                <a:gd name="T9" fmla="*/ 6 h 146"/>
                <a:gd name="T10" fmla="*/ 45 w 69"/>
                <a:gd name="T11" fmla="*/ 9 h 146"/>
                <a:gd name="T12" fmla="*/ 49 w 69"/>
                <a:gd name="T13" fmla="*/ 15 h 146"/>
                <a:gd name="T14" fmla="*/ 39 w 69"/>
                <a:gd name="T15" fmla="*/ 36 h 146"/>
                <a:gd name="T16" fmla="*/ 38 w 69"/>
                <a:gd name="T17" fmla="*/ 7 h 146"/>
                <a:gd name="T18" fmla="*/ 39 w 69"/>
                <a:gd name="T19" fmla="*/ 6 h 146"/>
                <a:gd name="T20" fmla="*/ 37 w 69"/>
                <a:gd name="T21" fmla="*/ 0 h 146"/>
                <a:gd name="T22" fmla="*/ 32 w 69"/>
                <a:gd name="T23" fmla="*/ 0 h 146"/>
                <a:gd name="T24" fmla="*/ 30 w 69"/>
                <a:gd name="T25" fmla="*/ 6 h 146"/>
                <a:gd name="T26" fmla="*/ 31 w 69"/>
                <a:gd name="T27" fmla="*/ 7 h 146"/>
                <a:gd name="T28" fmla="*/ 30 w 69"/>
                <a:gd name="T29" fmla="*/ 36 h 146"/>
                <a:gd name="T30" fmla="*/ 20 w 69"/>
                <a:gd name="T31" fmla="*/ 15 h 146"/>
                <a:gd name="T32" fmla="*/ 24 w 69"/>
                <a:gd name="T33" fmla="*/ 9 h 146"/>
                <a:gd name="T34" fmla="*/ 16 w 69"/>
                <a:gd name="T35" fmla="*/ 6 h 146"/>
                <a:gd name="T36" fmla="*/ 22 w 69"/>
                <a:gd name="T37" fmla="*/ 1 h 146"/>
                <a:gd name="T38" fmla="*/ 22 w 69"/>
                <a:gd name="T39" fmla="*/ 0 h 146"/>
                <a:gd name="T40" fmla="*/ 15 w 69"/>
                <a:gd name="T41" fmla="*/ 1 h 146"/>
                <a:gd name="T42" fmla="*/ 15 w 69"/>
                <a:gd name="T43" fmla="*/ 1 h 146"/>
                <a:gd name="T44" fmla="*/ 7 w 69"/>
                <a:gd name="T45" fmla="*/ 9 h 146"/>
                <a:gd name="T46" fmla="*/ 0 w 69"/>
                <a:gd name="T47" fmla="*/ 76 h 146"/>
                <a:gd name="T48" fmla="*/ 10 w 69"/>
                <a:gd name="T49" fmla="*/ 77 h 146"/>
                <a:gd name="T50" fmla="*/ 10 w 69"/>
                <a:gd name="T51" fmla="*/ 77 h 146"/>
                <a:gd name="T52" fmla="*/ 11 w 69"/>
                <a:gd name="T53" fmla="*/ 77 h 146"/>
                <a:gd name="T54" fmla="*/ 12 w 69"/>
                <a:gd name="T55" fmla="*/ 77 h 146"/>
                <a:gd name="T56" fmla="*/ 14 w 69"/>
                <a:gd name="T57" fmla="*/ 146 h 146"/>
                <a:gd name="T58" fmla="*/ 33 w 69"/>
                <a:gd name="T59" fmla="*/ 146 h 146"/>
                <a:gd name="T60" fmla="*/ 33 w 69"/>
                <a:gd name="T61" fmla="*/ 77 h 146"/>
                <a:gd name="T62" fmla="*/ 35 w 69"/>
                <a:gd name="T63" fmla="*/ 77 h 146"/>
                <a:gd name="T64" fmla="*/ 38 w 69"/>
                <a:gd name="T65" fmla="*/ 146 h 146"/>
                <a:gd name="T66" fmla="*/ 57 w 69"/>
                <a:gd name="T67" fmla="*/ 146 h 146"/>
                <a:gd name="T68" fmla="*/ 57 w 69"/>
                <a:gd name="T69" fmla="*/ 77 h 146"/>
                <a:gd name="T70" fmla="*/ 59 w 69"/>
                <a:gd name="T71" fmla="*/ 77 h 146"/>
                <a:gd name="T72" fmla="*/ 59 w 69"/>
                <a:gd name="T73" fmla="*/ 77 h 146"/>
                <a:gd name="T74" fmla="*/ 59 w 69"/>
                <a:gd name="T75" fmla="*/ 77 h 146"/>
                <a:gd name="T76" fmla="*/ 69 w 69"/>
                <a:gd name="T77" fmla="*/ 76 h 146"/>
                <a:gd name="T78" fmla="*/ 62 w 69"/>
                <a:gd name="T79" fmla="*/ 9 h 146"/>
                <a:gd name="T80" fmla="*/ 54 w 69"/>
                <a:gd name="T81" fmla="*/ 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" h="146">
                  <a:moveTo>
                    <a:pt x="54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1" y="1"/>
                    <a:pt x="49" y="1"/>
                    <a:pt x="47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1"/>
                    <a:pt x="18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1"/>
                    <a:pt x="7" y="4"/>
                    <a:pt x="7" y="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" y="77"/>
                    <a:pt x="7" y="77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1" y="77"/>
                  </a:cubicBezTo>
                  <a:cubicBezTo>
                    <a:pt x="11" y="77"/>
                    <a:pt x="11" y="77"/>
                    <a:pt x="12" y="77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4" y="126"/>
                    <a:pt x="34" y="91"/>
                    <a:pt x="33" y="77"/>
                  </a:cubicBezTo>
                  <a:cubicBezTo>
                    <a:pt x="34" y="77"/>
                    <a:pt x="35" y="77"/>
                    <a:pt x="35" y="77"/>
                  </a:cubicBezTo>
                  <a:cubicBezTo>
                    <a:pt x="38" y="146"/>
                    <a:pt x="38" y="146"/>
                    <a:pt x="38" y="146"/>
                  </a:cubicBezTo>
                  <a:cubicBezTo>
                    <a:pt x="57" y="146"/>
                    <a:pt x="57" y="146"/>
                    <a:pt x="57" y="146"/>
                  </a:cubicBezTo>
                  <a:cubicBezTo>
                    <a:pt x="58" y="126"/>
                    <a:pt x="57" y="91"/>
                    <a:pt x="57" y="77"/>
                  </a:cubicBezTo>
                  <a:cubicBezTo>
                    <a:pt x="58" y="77"/>
                    <a:pt x="58" y="77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62" y="77"/>
                    <a:pt x="66" y="77"/>
                    <a:pt x="69" y="76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4"/>
                    <a:pt x="58" y="1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7728225" y="2822341"/>
            <a:ext cx="294583" cy="305832"/>
            <a:chOff x="10525125" y="3076575"/>
            <a:chExt cx="665163" cy="690563"/>
          </a:xfrm>
          <a:solidFill>
            <a:schemeClr val="bg1"/>
          </a:solidFill>
        </p:grpSpPr>
        <p:sp>
          <p:nvSpPr>
            <p:cNvPr id="153" name="Oval 220"/>
            <p:cNvSpPr>
              <a:spLocks noChangeArrowheads="1"/>
            </p:cNvSpPr>
            <p:nvPr/>
          </p:nvSpPr>
          <p:spPr bwMode="auto">
            <a:xfrm>
              <a:off x="10596563" y="3429000"/>
              <a:ext cx="128588" cy="161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4" name="Freeform 221"/>
            <p:cNvSpPr/>
            <p:nvPr/>
          </p:nvSpPr>
          <p:spPr bwMode="auto">
            <a:xfrm>
              <a:off x="10525125" y="3605213"/>
              <a:ext cx="112713" cy="161925"/>
            </a:xfrm>
            <a:custGeom>
              <a:avLst/>
              <a:gdLst>
                <a:gd name="T0" fmla="*/ 19 w 30"/>
                <a:gd name="T1" fmla="*/ 18 h 43"/>
                <a:gd name="T2" fmla="*/ 23 w 30"/>
                <a:gd name="T3" fmla="*/ 11 h 43"/>
                <a:gd name="T4" fmla="*/ 14 w 30"/>
                <a:gd name="T5" fmla="*/ 6 h 43"/>
                <a:gd name="T6" fmla="*/ 22 w 30"/>
                <a:gd name="T7" fmla="*/ 0 h 43"/>
                <a:gd name="T8" fmla="*/ 22 w 30"/>
                <a:gd name="T9" fmla="*/ 0 h 43"/>
                <a:gd name="T10" fmla="*/ 13 w 30"/>
                <a:gd name="T11" fmla="*/ 1 h 43"/>
                <a:gd name="T12" fmla="*/ 12 w 30"/>
                <a:gd name="T13" fmla="*/ 1 h 43"/>
                <a:gd name="T14" fmla="*/ 12 w 30"/>
                <a:gd name="T15" fmla="*/ 1 h 43"/>
                <a:gd name="T16" fmla="*/ 2 w 30"/>
                <a:gd name="T17" fmla="*/ 11 h 43"/>
                <a:gd name="T18" fmla="*/ 0 w 30"/>
                <a:gd name="T19" fmla="*/ 31 h 43"/>
                <a:gd name="T20" fmla="*/ 30 w 30"/>
                <a:gd name="T21" fmla="*/ 43 h 43"/>
                <a:gd name="T22" fmla="*/ 30 w 30"/>
                <a:gd name="T23" fmla="*/ 42 h 43"/>
                <a:gd name="T24" fmla="*/ 19 w 30"/>
                <a:gd name="T25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3">
                  <a:moveTo>
                    <a:pt x="19" y="18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1"/>
                    <a:pt x="2" y="5"/>
                    <a:pt x="2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9" y="37"/>
                    <a:pt x="19" y="42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5" name="Freeform 222"/>
            <p:cNvSpPr/>
            <p:nvPr/>
          </p:nvSpPr>
          <p:spPr bwMode="auto">
            <a:xfrm>
              <a:off x="10683875" y="3605213"/>
              <a:ext cx="112713" cy="161925"/>
            </a:xfrm>
            <a:custGeom>
              <a:avLst/>
              <a:gdLst>
                <a:gd name="T0" fmla="*/ 29 w 30"/>
                <a:gd name="T1" fmla="*/ 11 h 43"/>
                <a:gd name="T2" fmla="*/ 18 w 30"/>
                <a:gd name="T3" fmla="*/ 1 h 43"/>
                <a:gd name="T4" fmla="*/ 18 w 30"/>
                <a:gd name="T5" fmla="*/ 1 h 43"/>
                <a:gd name="T6" fmla="*/ 17 w 30"/>
                <a:gd name="T7" fmla="*/ 1 h 43"/>
                <a:gd name="T8" fmla="*/ 8 w 30"/>
                <a:gd name="T9" fmla="*/ 0 h 43"/>
                <a:gd name="T10" fmla="*/ 8 w 30"/>
                <a:gd name="T11" fmla="*/ 0 h 43"/>
                <a:gd name="T12" fmla="*/ 16 w 30"/>
                <a:gd name="T13" fmla="*/ 6 h 43"/>
                <a:gd name="T14" fmla="*/ 7 w 30"/>
                <a:gd name="T15" fmla="*/ 11 h 43"/>
                <a:gd name="T16" fmla="*/ 11 w 30"/>
                <a:gd name="T17" fmla="*/ 18 h 43"/>
                <a:gd name="T18" fmla="*/ 0 w 30"/>
                <a:gd name="T19" fmla="*/ 42 h 43"/>
                <a:gd name="T20" fmla="*/ 0 w 30"/>
                <a:gd name="T21" fmla="*/ 43 h 43"/>
                <a:gd name="T22" fmla="*/ 30 w 30"/>
                <a:gd name="T23" fmla="*/ 30 h 43"/>
                <a:gd name="T24" fmla="*/ 29 w 30"/>
                <a:gd name="T25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3">
                  <a:moveTo>
                    <a:pt x="29" y="11"/>
                  </a:moveTo>
                  <a:cubicBezTo>
                    <a:pt x="28" y="5"/>
                    <a:pt x="23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0"/>
                    <a:pt x="11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2"/>
                    <a:pt x="22" y="37"/>
                    <a:pt x="30" y="30"/>
                  </a:cubicBezTo>
                  <a:lnTo>
                    <a:pt x="2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6" name="Freeform 223"/>
            <p:cNvSpPr/>
            <p:nvPr/>
          </p:nvSpPr>
          <p:spPr bwMode="auto">
            <a:xfrm>
              <a:off x="10637838" y="3598863"/>
              <a:ext cx="46038" cy="168275"/>
            </a:xfrm>
            <a:custGeom>
              <a:avLst/>
              <a:gdLst>
                <a:gd name="T0" fmla="*/ 10 w 12"/>
                <a:gd name="T1" fmla="*/ 10 h 45"/>
                <a:gd name="T2" fmla="*/ 12 w 12"/>
                <a:gd name="T3" fmla="*/ 8 h 45"/>
                <a:gd name="T4" fmla="*/ 9 w 12"/>
                <a:gd name="T5" fmla="*/ 0 h 45"/>
                <a:gd name="T6" fmla="*/ 2 w 12"/>
                <a:gd name="T7" fmla="*/ 0 h 45"/>
                <a:gd name="T8" fmla="*/ 0 w 12"/>
                <a:gd name="T9" fmla="*/ 8 h 45"/>
                <a:gd name="T10" fmla="*/ 2 w 12"/>
                <a:gd name="T11" fmla="*/ 10 h 45"/>
                <a:gd name="T12" fmla="*/ 0 w 12"/>
                <a:gd name="T13" fmla="*/ 44 h 45"/>
                <a:gd name="T14" fmla="*/ 0 w 12"/>
                <a:gd name="T15" fmla="*/ 45 h 45"/>
                <a:gd name="T16" fmla="*/ 6 w 12"/>
                <a:gd name="T17" fmla="*/ 45 h 45"/>
                <a:gd name="T18" fmla="*/ 12 w 12"/>
                <a:gd name="T19" fmla="*/ 45 h 45"/>
                <a:gd name="T20" fmla="*/ 12 w 12"/>
                <a:gd name="T21" fmla="*/ 44 h 45"/>
                <a:gd name="T22" fmla="*/ 10 w 12"/>
                <a:gd name="T2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5">
                  <a:moveTo>
                    <a:pt x="10" y="10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4" y="45"/>
                    <a:pt x="6" y="45"/>
                  </a:cubicBezTo>
                  <a:cubicBezTo>
                    <a:pt x="8" y="45"/>
                    <a:pt x="10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7" name="Freeform 224"/>
            <p:cNvSpPr>
              <a:spLocks noEditPoints="1"/>
            </p:cNvSpPr>
            <p:nvPr/>
          </p:nvSpPr>
          <p:spPr bwMode="auto">
            <a:xfrm>
              <a:off x="10698163" y="3076575"/>
              <a:ext cx="492125" cy="427038"/>
            </a:xfrm>
            <a:custGeom>
              <a:avLst/>
              <a:gdLst>
                <a:gd name="T0" fmla="*/ 113 w 131"/>
                <a:gd name="T1" fmla="*/ 0 h 114"/>
                <a:gd name="T2" fmla="*/ 18 w 131"/>
                <a:gd name="T3" fmla="*/ 0 h 114"/>
                <a:gd name="T4" fmla="*/ 0 w 131"/>
                <a:gd name="T5" fmla="*/ 18 h 114"/>
                <a:gd name="T6" fmla="*/ 0 w 131"/>
                <a:gd name="T7" fmla="*/ 68 h 114"/>
                <a:gd name="T8" fmla="*/ 18 w 131"/>
                <a:gd name="T9" fmla="*/ 86 h 114"/>
                <a:gd name="T10" fmla="*/ 33 w 131"/>
                <a:gd name="T11" fmla="*/ 86 h 114"/>
                <a:gd name="T12" fmla="*/ 14 w 131"/>
                <a:gd name="T13" fmla="*/ 114 h 114"/>
                <a:gd name="T14" fmla="*/ 69 w 131"/>
                <a:gd name="T15" fmla="*/ 86 h 114"/>
                <a:gd name="T16" fmla="*/ 113 w 131"/>
                <a:gd name="T17" fmla="*/ 86 h 114"/>
                <a:gd name="T18" fmla="*/ 131 w 131"/>
                <a:gd name="T19" fmla="*/ 68 h 114"/>
                <a:gd name="T20" fmla="*/ 131 w 131"/>
                <a:gd name="T21" fmla="*/ 18 h 114"/>
                <a:gd name="T22" fmla="*/ 113 w 131"/>
                <a:gd name="T23" fmla="*/ 0 h 114"/>
                <a:gd name="T24" fmla="*/ 37 w 131"/>
                <a:gd name="T25" fmla="*/ 52 h 114"/>
                <a:gd name="T26" fmla="*/ 29 w 131"/>
                <a:gd name="T27" fmla="*/ 44 h 114"/>
                <a:gd name="T28" fmla="*/ 37 w 131"/>
                <a:gd name="T29" fmla="*/ 36 h 114"/>
                <a:gd name="T30" fmla="*/ 45 w 131"/>
                <a:gd name="T31" fmla="*/ 44 h 114"/>
                <a:gd name="T32" fmla="*/ 37 w 131"/>
                <a:gd name="T33" fmla="*/ 52 h 114"/>
                <a:gd name="T34" fmla="*/ 65 w 131"/>
                <a:gd name="T35" fmla="*/ 52 h 114"/>
                <a:gd name="T36" fmla="*/ 57 w 131"/>
                <a:gd name="T37" fmla="*/ 44 h 114"/>
                <a:gd name="T38" fmla="*/ 65 w 131"/>
                <a:gd name="T39" fmla="*/ 36 h 114"/>
                <a:gd name="T40" fmla="*/ 73 w 131"/>
                <a:gd name="T41" fmla="*/ 44 h 114"/>
                <a:gd name="T42" fmla="*/ 65 w 131"/>
                <a:gd name="T43" fmla="*/ 52 h 114"/>
                <a:gd name="T44" fmla="*/ 93 w 131"/>
                <a:gd name="T45" fmla="*/ 52 h 114"/>
                <a:gd name="T46" fmla="*/ 85 w 131"/>
                <a:gd name="T47" fmla="*/ 44 h 114"/>
                <a:gd name="T48" fmla="*/ 93 w 131"/>
                <a:gd name="T49" fmla="*/ 36 h 114"/>
                <a:gd name="T50" fmla="*/ 101 w 131"/>
                <a:gd name="T51" fmla="*/ 44 h 114"/>
                <a:gd name="T52" fmla="*/ 93 w 131"/>
                <a:gd name="T53" fmla="*/ 5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114">
                  <a:moveTo>
                    <a:pt x="11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8"/>
                    <a:pt x="8" y="86"/>
                    <a:pt x="18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23" y="86"/>
                    <a:pt x="131" y="78"/>
                    <a:pt x="131" y="68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1" y="8"/>
                    <a:pt x="123" y="0"/>
                    <a:pt x="113" y="0"/>
                  </a:cubicBezTo>
                  <a:close/>
                  <a:moveTo>
                    <a:pt x="37" y="52"/>
                  </a:moveTo>
                  <a:cubicBezTo>
                    <a:pt x="33" y="52"/>
                    <a:pt x="29" y="48"/>
                    <a:pt x="29" y="44"/>
                  </a:cubicBezTo>
                  <a:cubicBezTo>
                    <a:pt x="29" y="40"/>
                    <a:pt x="33" y="36"/>
                    <a:pt x="37" y="36"/>
                  </a:cubicBezTo>
                  <a:cubicBezTo>
                    <a:pt x="41" y="36"/>
                    <a:pt x="45" y="40"/>
                    <a:pt x="45" y="44"/>
                  </a:cubicBezTo>
                  <a:cubicBezTo>
                    <a:pt x="45" y="48"/>
                    <a:pt x="41" y="52"/>
                    <a:pt x="37" y="52"/>
                  </a:cubicBezTo>
                  <a:close/>
                  <a:moveTo>
                    <a:pt x="65" y="52"/>
                  </a:moveTo>
                  <a:cubicBezTo>
                    <a:pt x="61" y="52"/>
                    <a:pt x="57" y="48"/>
                    <a:pt x="57" y="44"/>
                  </a:cubicBezTo>
                  <a:cubicBezTo>
                    <a:pt x="57" y="40"/>
                    <a:pt x="61" y="36"/>
                    <a:pt x="65" y="36"/>
                  </a:cubicBezTo>
                  <a:cubicBezTo>
                    <a:pt x="69" y="36"/>
                    <a:pt x="73" y="40"/>
                    <a:pt x="73" y="44"/>
                  </a:cubicBezTo>
                  <a:cubicBezTo>
                    <a:pt x="73" y="48"/>
                    <a:pt x="69" y="52"/>
                    <a:pt x="65" y="52"/>
                  </a:cubicBezTo>
                  <a:close/>
                  <a:moveTo>
                    <a:pt x="93" y="52"/>
                  </a:moveTo>
                  <a:cubicBezTo>
                    <a:pt x="89" y="52"/>
                    <a:pt x="85" y="48"/>
                    <a:pt x="85" y="44"/>
                  </a:cubicBezTo>
                  <a:cubicBezTo>
                    <a:pt x="85" y="40"/>
                    <a:pt x="89" y="36"/>
                    <a:pt x="93" y="36"/>
                  </a:cubicBezTo>
                  <a:cubicBezTo>
                    <a:pt x="97" y="36"/>
                    <a:pt x="101" y="40"/>
                    <a:pt x="101" y="44"/>
                  </a:cubicBezTo>
                  <a:cubicBezTo>
                    <a:pt x="101" y="48"/>
                    <a:pt x="97" y="52"/>
                    <a:pt x="93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8" name="Oval 225"/>
            <p:cNvSpPr>
              <a:spLocks noChangeArrowheads="1"/>
            </p:cNvSpPr>
            <p:nvPr/>
          </p:nvSpPr>
          <p:spPr bwMode="auto">
            <a:xfrm>
              <a:off x="10879138" y="3473450"/>
              <a:ext cx="85725" cy="1095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9" name="Freeform 226"/>
            <p:cNvSpPr/>
            <p:nvPr/>
          </p:nvSpPr>
          <p:spPr bwMode="auto">
            <a:xfrm>
              <a:off x="10833100" y="3590925"/>
              <a:ext cx="176213" cy="90488"/>
            </a:xfrm>
            <a:custGeom>
              <a:avLst/>
              <a:gdLst>
                <a:gd name="T0" fmla="*/ 23 w 47"/>
                <a:gd name="T1" fmla="*/ 24 h 24"/>
                <a:gd name="T2" fmla="*/ 47 w 47"/>
                <a:gd name="T3" fmla="*/ 18 h 24"/>
                <a:gd name="T4" fmla="*/ 46 w 47"/>
                <a:gd name="T5" fmla="*/ 8 h 24"/>
                <a:gd name="T6" fmla="*/ 40 w 47"/>
                <a:gd name="T7" fmla="*/ 1 h 24"/>
                <a:gd name="T8" fmla="*/ 39 w 47"/>
                <a:gd name="T9" fmla="*/ 1 h 24"/>
                <a:gd name="T10" fmla="*/ 38 w 47"/>
                <a:gd name="T11" fmla="*/ 1 h 24"/>
                <a:gd name="T12" fmla="*/ 8 w 47"/>
                <a:gd name="T13" fmla="*/ 1 h 24"/>
                <a:gd name="T14" fmla="*/ 7 w 47"/>
                <a:gd name="T15" fmla="*/ 1 h 24"/>
                <a:gd name="T16" fmla="*/ 7 w 47"/>
                <a:gd name="T17" fmla="*/ 1 h 24"/>
                <a:gd name="T18" fmla="*/ 0 w 47"/>
                <a:gd name="T19" fmla="*/ 8 h 24"/>
                <a:gd name="T20" fmla="*/ 0 w 47"/>
                <a:gd name="T21" fmla="*/ 18 h 24"/>
                <a:gd name="T22" fmla="*/ 23 w 47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4">
                  <a:moveTo>
                    <a:pt x="23" y="24"/>
                  </a:moveTo>
                  <a:cubicBezTo>
                    <a:pt x="32" y="24"/>
                    <a:pt x="40" y="21"/>
                    <a:pt x="47" y="1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4"/>
                    <a:pt x="43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28" y="0"/>
                    <a:pt x="18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1" y="4"/>
                    <a:pt x="0" y="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21"/>
                    <a:pt x="15" y="24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5383505" y="3294759"/>
            <a:ext cx="404886" cy="420347"/>
            <a:chOff x="10525125" y="3076575"/>
            <a:chExt cx="665163" cy="690563"/>
          </a:xfrm>
          <a:solidFill>
            <a:srgbClr val="12597C"/>
          </a:solidFill>
        </p:grpSpPr>
        <p:sp>
          <p:nvSpPr>
            <p:cNvPr id="161" name="Oval 220"/>
            <p:cNvSpPr>
              <a:spLocks noChangeArrowheads="1"/>
            </p:cNvSpPr>
            <p:nvPr/>
          </p:nvSpPr>
          <p:spPr bwMode="auto">
            <a:xfrm>
              <a:off x="10596563" y="3429000"/>
              <a:ext cx="128588" cy="1619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2" name="Freeform 221"/>
            <p:cNvSpPr/>
            <p:nvPr/>
          </p:nvSpPr>
          <p:spPr bwMode="auto">
            <a:xfrm>
              <a:off x="10525125" y="3605213"/>
              <a:ext cx="112713" cy="161925"/>
            </a:xfrm>
            <a:custGeom>
              <a:avLst/>
              <a:gdLst>
                <a:gd name="T0" fmla="*/ 19 w 30"/>
                <a:gd name="T1" fmla="*/ 18 h 43"/>
                <a:gd name="T2" fmla="*/ 23 w 30"/>
                <a:gd name="T3" fmla="*/ 11 h 43"/>
                <a:gd name="T4" fmla="*/ 14 w 30"/>
                <a:gd name="T5" fmla="*/ 6 h 43"/>
                <a:gd name="T6" fmla="*/ 22 w 30"/>
                <a:gd name="T7" fmla="*/ 0 h 43"/>
                <a:gd name="T8" fmla="*/ 22 w 30"/>
                <a:gd name="T9" fmla="*/ 0 h 43"/>
                <a:gd name="T10" fmla="*/ 13 w 30"/>
                <a:gd name="T11" fmla="*/ 1 h 43"/>
                <a:gd name="T12" fmla="*/ 12 w 30"/>
                <a:gd name="T13" fmla="*/ 1 h 43"/>
                <a:gd name="T14" fmla="*/ 12 w 30"/>
                <a:gd name="T15" fmla="*/ 1 h 43"/>
                <a:gd name="T16" fmla="*/ 2 w 30"/>
                <a:gd name="T17" fmla="*/ 11 h 43"/>
                <a:gd name="T18" fmla="*/ 0 w 30"/>
                <a:gd name="T19" fmla="*/ 31 h 43"/>
                <a:gd name="T20" fmla="*/ 30 w 30"/>
                <a:gd name="T21" fmla="*/ 43 h 43"/>
                <a:gd name="T22" fmla="*/ 30 w 30"/>
                <a:gd name="T23" fmla="*/ 42 h 43"/>
                <a:gd name="T24" fmla="*/ 19 w 30"/>
                <a:gd name="T25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3">
                  <a:moveTo>
                    <a:pt x="19" y="18"/>
                  </a:moveTo>
                  <a:cubicBezTo>
                    <a:pt x="23" y="11"/>
                    <a:pt x="23" y="11"/>
                    <a:pt x="23" y="11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7" y="1"/>
                    <a:pt x="2" y="5"/>
                    <a:pt x="2" y="1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9" y="37"/>
                    <a:pt x="19" y="42"/>
                    <a:pt x="30" y="43"/>
                  </a:cubicBezTo>
                  <a:cubicBezTo>
                    <a:pt x="30" y="42"/>
                    <a:pt x="30" y="42"/>
                    <a:pt x="30" y="42"/>
                  </a:cubicBezTo>
                  <a:lnTo>
                    <a:pt x="19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222"/>
            <p:cNvSpPr/>
            <p:nvPr/>
          </p:nvSpPr>
          <p:spPr bwMode="auto">
            <a:xfrm>
              <a:off x="10683875" y="3605213"/>
              <a:ext cx="112713" cy="161925"/>
            </a:xfrm>
            <a:custGeom>
              <a:avLst/>
              <a:gdLst>
                <a:gd name="T0" fmla="*/ 29 w 30"/>
                <a:gd name="T1" fmla="*/ 11 h 43"/>
                <a:gd name="T2" fmla="*/ 18 w 30"/>
                <a:gd name="T3" fmla="*/ 1 h 43"/>
                <a:gd name="T4" fmla="*/ 18 w 30"/>
                <a:gd name="T5" fmla="*/ 1 h 43"/>
                <a:gd name="T6" fmla="*/ 17 w 30"/>
                <a:gd name="T7" fmla="*/ 1 h 43"/>
                <a:gd name="T8" fmla="*/ 8 w 30"/>
                <a:gd name="T9" fmla="*/ 0 h 43"/>
                <a:gd name="T10" fmla="*/ 8 w 30"/>
                <a:gd name="T11" fmla="*/ 0 h 43"/>
                <a:gd name="T12" fmla="*/ 16 w 30"/>
                <a:gd name="T13" fmla="*/ 6 h 43"/>
                <a:gd name="T14" fmla="*/ 7 w 30"/>
                <a:gd name="T15" fmla="*/ 11 h 43"/>
                <a:gd name="T16" fmla="*/ 11 w 30"/>
                <a:gd name="T17" fmla="*/ 18 h 43"/>
                <a:gd name="T18" fmla="*/ 0 w 30"/>
                <a:gd name="T19" fmla="*/ 42 h 43"/>
                <a:gd name="T20" fmla="*/ 0 w 30"/>
                <a:gd name="T21" fmla="*/ 43 h 43"/>
                <a:gd name="T22" fmla="*/ 30 w 30"/>
                <a:gd name="T23" fmla="*/ 30 h 43"/>
                <a:gd name="T24" fmla="*/ 29 w 30"/>
                <a:gd name="T25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43">
                  <a:moveTo>
                    <a:pt x="29" y="11"/>
                  </a:moveTo>
                  <a:cubicBezTo>
                    <a:pt x="28" y="5"/>
                    <a:pt x="23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4" y="0"/>
                    <a:pt x="11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2"/>
                    <a:pt x="22" y="37"/>
                    <a:pt x="30" y="30"/>
                  </a:cubicBezTo>
                  <a:lnTo>
                    <a:pt x="29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4" name="Freeform 223"/>
            <p:cNvSpPr/>
            <p:nvPr/>
          </p:nvSpPr>
          <p:spPr bwMode="auto">
            <a:xfrm>
              <a:off x="10637838" y="3598863"/>
              <a:ext cx="46038" cy="168275"/>
            </a:xfrm>
            <a:custGeom>
              <a:avLst/>
              <a:gdLst>
                <a:gd name="T0" fmla="*/ 10 w 12"/>
                <a:gd name="T1" fmla="*/ 10 h 45"/>
                <a:gd name="T2" fmla="*/ 12 w 12"/>
                <a:gd name="T3" fmla="*/ 8 h 45"/>
                <a:gd name="T4" fmla="*/ 9 w 12"/>
                <a:gd name="T5" fmla="*/ 0 h 45"/>
                <a:gd name="T6" fmla="*/ 2 w 12"/>
                <a:gd name="T7" fmla="*/ 0 h 45"/>
                <a:gd name="T8" fmla="*/ 0 w 12"/>
                <a:gd name="T9" fmla="*/ 8 h 45"/>
                <a:gd name="T10" fmla="*/ 2 w 12"/>
                <a:gd name="T11" fmla="*/ 10 h 45"/>
                <a:gd name="T12" fmla="*/ 0 w 12"/>
                <a:gd name="T13" fmla="*/ 44 h 45"/>
                <a:gd name="T14" fmla="*/ 0 w 12"/>
                <a:gd name="T15" fmla="*/ 45 h 45"/>
                <a:gd name="T16" fmla="*/ 6 w 12"/>
                <a:gd name="T17" fmla="*/ 45 h 45"/>
                <a:gd name="T18" fmla="*/ 12 w 12"/>
                <a:gd name="T19" fmla="*/ 45 h 45"/>
                <a:gd name="T20" fmla="*/ 12 w 12"/>
                <a:gd name="T21" fmla="*/ 44 h 45"/>
                <a:gd name="T22" fmla="*/ 10 w 12"/>
                <a:gd name="T23" fmla="*/ 1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45">
                  <a:moveTo>
                    <a:pt x="10" y="10"/>
                  </a:moveTo>
                  <a:cubicBezTo>
                    <a:pt x="12" y="8"/>
                    <a:pt x="12" y="8"/>
                    <a:pt x="12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2" y="45"/>
                    <a:pt x="4" y="45"/>
                    <a:pt x="6" y="45"/>
                  </a:cubicBezTo>
                  <a:cubicBezTo>
                    <a:pt x="8" y="45"/>
                    <a:pt x="10" y="45"/>
                    <a:pt x="12" y="45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5" name="Freeform 224"/>
            <p:cNvSpPr>
              <a:spLocks noEditPoints="1"/>
            </p:cNvSpPr>
            <p:nvPr/>
          </p:nvSpPr>
          <p:spPr bwMode="auto">
            <a:xfrm>
              <a:off x="10698163" y="3076575"/>
              <a:ext cx="492125" cy="427038"/>
            </a:xfrm>
            <a:custGeom>
              <a:avLst/>
              <a:gdLst>
                <a:gd name="T0" fmla="*/ 113 w 131"/>
                <a:gd name="T1" fmla="*/ 0 h 114"/>
                <a:gd name="T2" fmla="*/ 18 w 131"/>
                <a:gd name="T3" fmla="*/ 0 h 114"/>
                <a:gd name="T4" fmla="*/ 0 w 131"/>
                <a:gd name="T5" fmla="*/ 18 h 114"/>
                <a:gd name="T6" fmla="*/ 0 w 131"/>
                <a:gd name="T7" fmla="*/ 68 h 114"/>
                <a:gd name="T8" fmla="*/ 18 w 131"/>
                <a:gd name="T9" fmla="*/ 86 h 114"/>
                <a:gd name="T10" fmla="*/ 33 w 131"/>
                <a:gd name="T11" fmla="*/ 86 h 114"/>
                <a:gd name="T12" fmla="*/ 14 w 131"/>
                <a:gd name="T13" fmla="*/ 114 h 114"/>
                <a:gd name="T14" fmla="*/ 69 w 131"/>
                <a:gd name="T15" fmla="*/ 86 h 114"/>
                <a:gd name="T16" fmla="*/ 113 w 131"/>
                <a:gd name="T17" fmla="*/ 86 h 114"/>
                <a:gd name="T18" fmla="*/ 131 w 131"/>
                <a:gd name="T19" fmla="*/ 68 h 114"/>
                <a:gd name="T20" fmla="*/ 131 w 131"/>
                <a:gd name="T21" fmla="*/ 18 h 114"/>
                <a:gd name="T22" fmla="*/ 113 w 131"/>
                <a:gd name="T23" fmla="*/ 0 h 114"/>
                <a:gd name="T24" fmla="*/ 37 w 131"/>
                <a:gd name="T25" fmla="*/ 52 h 114"/>
                <a:gd name="T26" fmla="*/ 29 w 131"/>
                <a:gd name="T27" fmla="*/ 44 h 114"/>
                <a:gd name="T28" fmla="*/ 37 w 131"/>
                <a:gd name="T29" fmla="*/ 36 h 114"/>
                <a:gd name="T30" fmla="*/ 45 w 131"/>
                <a:gd name="T31" fmla="*/ 44 h 114"/>
                <a:gd name="T32" fmla="*/ 37 w 131"/>
                <a:gd name="T33" fmla="*/ 52 h 114"/>
                <a:gd name="T34" fmla="*/ 65 w 131"/>
                <a:gd name="T35" fmla="*/ 52 h 114"/>
                <a:gd name="T36" fmla="*/ 57 w 131"/>
                <a:gd name="T37" fmla="*/ 44 h 114"/>
                <a:gd name="T38" fmla="*/ 65 w 131"/>
                <a:gd name="T39" fmla="*/ 36 h 114"/>
                <a:gd name="T40" fmla="*/ 73 w 131"/>
                <a:gd name="T41" fmla="*/ 44 h 114"/>
                <a:gd name="T42" fmla="*/ 65 w 131"/>
                <a:gd name="T43" fmla="*/ 52 h 114"/>
                <a:gd name="T44" fmla="*/ 93 w 131"/>
                <a:gd name="T45" fmla="*/ 52 h 114"/>
                <a:gd name="T46" fmla="*/ 85 w 131"/>
                <a:gd name="T47" fmla="*/ 44 h 114"/>
                <a:gd name="T48" fmla="*/ 93 w 131"/>
                <a:gd name="T49" fmla="*/ 36 h 114"/>
                <a:gd name="T50" fmla="*/ 101 w 131"/>
                <a:gd name="T51" fmla="*/ 44 h 114"/>
                <a:gd name="T52" fmla="*/ 93 w 131"/>
                <a:gd name="T53" fmla="*/ 5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1" h="114">
                  <a:moveTo>
                    <a:pt x="113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8"/>
                    <a:pt x="8" y="86"/>
                    <a:pt x="18" y="86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23" y="86"/>
                    <a:pt x="131" y="78"/>
                    <a:pt x="131" y="68"/>
                  </a:cubicBezTo>
                  <a:cubicBezTo>
                    <a:pt x="131" y="18"/>
                    <a:pt x="131" y="18"/>
                    <a:pt x="131" y="18"/>
                  </a:cubicBezTo>
                  <a:cubicBezTo>
                    <a:pt x="131" y="8"/>
                    <a:pt x="123" y="0"/>
                    <a:pt x="113" y="0"/>
                  </a:cubicBezTo>
                  <a:close/>
                  <a:moveTo>
                    <a:pt x="37" y="52"/>
                  </a:moveTo>
                  <a:cubicBezTo>
                    <a:pt x="33" y="52"/>
                    <a:pt x="29" y="48"/>
                    <a:pt x="29" y="44"/>
                  </a:cubicBezTo>
                  <a:cubicBezTo>
                    <a:pt x="29" y="40"/>
                    <a:pt x="33" y="36"/>
                    <a:pt x="37" y="36"/>
                  </a:cubicBezTo>
                  <a:cubicBezTo>
                    <a:pt x="41" y="36"/>
                    <a:pt x="45" y="40"/>
                    <a:pt x="45" y="44"/>
                  </a:cubicBezTo>
                  <a:cubicBezTo>
                    <a:pt x="45" y="48"/>
                    <a:pt x="41" y="52"/>
                    <a:pt x="37" y="52"/>
                  </a:cubicBezTo>
                  <a:close/>
                  <a:moveTo>
                    <a:pt x="65" y="52"/>
                  </a:moveTo>
                  <a:cubicBezTo>
                    <a:pt x="61" y="52"/>
                    <a:pt x="57" y="48"/>
                    <a:pt x="57" y="44"/>
                  </a:cubicBezTo>
                  <a:cubicBezTo>
                    <a:pt x="57" y="40"/>
                    <a:pt x="61" y="36"/>
                    <a:pt x="65" y="36"/>
                  </a:cubicBezTo>
                  <a:cubicBezTo>
                    <a:pt x="69" y="36"/>
                    <a:pt x="73" y="40"/>
                    <a:pt x="73" y="44"/>
                  </a:cubicBezTo>
                  <a:cubicBezTo>
                    <a:pt x="73" y="48"/>
                    <a:pt x="69" y="52"/>
                    <a:pt x="65" y="52"/>
                  </a:cubicBezTo>
                  <a:close/>
                  <a:moveTo>
                    <a:pt x="93" y="52"/>
                  </a:moveTo>
                  <a:cubicBezTo>
                    <a:pt x="89" y="52"/>
                    <a:pt x="85" y="48"/>
                    <a:pt x="85" y="44"/>
                  </a:cubicBezTo>
                  <a:cubicBezTo>
                    <a:pt x="85" y="40"/>
                    <a:pt x="89" y="36"/>
                    <a:pt x="93" y="36"/>
                  </a:cubicBezTo>
                  <a:cubicBezTo>
                    <a:pt x="97" y="36"/>
                    <a:pt x="101" y="40"/>
                    <a:pt x="101" y="44"/>
                  </a:cubicBezTo>
                  <a:cubicBezTo>
                    <a:pt x="101" y="48"/>
                    <a:pt x="97" y="52"/>
                    <a:pt x="93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6" name="Oval 225"/>
            <p:cNvSpPr>
              <a:spLocks noChangeArrowheads="1"/>
            </p:cNvSpPr>
            <p:nvPr/>
          </p:nvSpPr>
          <p:spPr bwMode="auto">
            <a:xfrm>
              <a:off x="10879138" y="3473450"/>
              <a:ext cx="85725" cy="1095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7" name="Freeform 226"/>
            <p:cNvSpPr/>
            <p:nvPr/>
          </p:nvSpPr>
          <p:spPr bwMode="auto">
            <a:xfrm>
              <a:off x="10833100" y="3590925"/>
              <a:ext cx="176213" cy="90488"/>
            </a:xfrm>
            <a:custGeom>
              <a:avLst/>
              <a:gdLst>
                <a:gd name="T0" fmla="*/ 23 w 47"/>
                <a:gd name="T1" fmla="*/ 24 h 24"/>
                <a:gd name="T2" fmla="*/ 47 w 47"/>
                <a:gd name="T3" fmla="*/ 18 h 24"/>
                <a:gd name="T4" fmla="*/ 46 w 47"/>
                <a:gd name="T5" fmla="*/ 8 h 24"/>
                <a:gd name="T6" fmla="*/ 40 w 47"/>
                <a:gd name="T7" fmla="*/ 1 h 24"/>
                <a:gd name="T8" fmla="*/ 39 w 47"/>
                <a:gd name="T9" fmla="*/ 1 h 24"/>
                <a:gd name="T10" fmla="*/ 38 w 47"/>
                <a:gd name="T11" fmla="*/ 1 h 24"/>
                <a:gd name="T12" fmla="*/ 8 w 47"/>
                <a:gd name="T13" fmla="*/ 1 h 24"/>
                <a:gd name="T14" fmla="*/ 7 w 47"/>
                <a:gd name="T15" fmla="*/ 1 h 24"/>
                <a:gd name="T16" fmla="*/ 7 w 47"/>
                <a:gd name="T17" fmla="*/ 1 h 24"/>
                <a:gd name="T18" fmla="*/ 0 w 47"/>
                <a:gd name="T19" fmla="*/ 8 h 24"/>
                <a:gd name="T20" fmla="*/ 0 w 47"/>
                <a:gd name="T21" fmla="*/ 18 h 24"/>
                <a:gd name="T22" fmla="*/ 23 w 47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" h="24">
                  <a:moveTo>
                    <a:pt x="23" y="24"/>
                  </a:moveTo>
                  <a:cubicBezTo>
                    <a:pt x="32" y="24"/>
                    <a:pt x="40" y="21"/>
                    <a:pt x="47" y="1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4"/>
                    <a:pt x="43" y="1"/>
                    <a:pt x="40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8" y="1"/>
                  </a:cubicBezTo>
                  <a:cubicBezTo>
                    <a:pt x="28" y="0"/>
                    <a:pt x="18" y="0"/>
                    <a:pt x="8" y="1"/>
                  </a:cubicBezTo>
                  <a:cubicBezTo>
                    <a:pt x="8" y="1"/>
                    <a:pt x="8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" y="1"/>
                    <a:pt x="1" y="4"/>
                    <a:pt x="0" y="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7" y="21"/>
                    <a:pt x="15" y="24"/>
                    <a:pt x="23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6409377" y="4908817"/>
            <a:ext cx="324320" cy="299717"/>
            <a:chOff x="8910638" y="3068637"/>
            <a:chExt cx="720726" cy="695325"/>
          </a:xfrm>
          <a:solidFill>
            <a:srgbClr val="12597C"/>
          </a:solidFill>
        </p:grpSpPr>
        <p:sp>
          <p:nvSpPr>
            <p:cNvPr id="169" name="Oval 5"/>
            <p:cNvSpPr>
              <a:spLocks noChangeArrowheads="1"/>
            </p:cNvSpPr>
            <p:nvPr/>
          </p:nvSpPr>
          <p:spPr bwMode="auto">
            <a:xfrm>
              <a:off x="9042401" y="3087687"/>
              <a:ext cx="101600" cy="1238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0" name="Oval 6"/>
            <p:cNvSpPr>
              <a:spLocks noChangeArrowheads="1"/>
            </p:cNvSpPr>
            <p:nvPr/>
          </p:nvSpPr>
          <p:spPr bwMode="auto">
            <a:xfrm>
              <a:off x="9444038" y="3087687"/>
              <a:ext cx="98425" cy="1238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1" name="Freeform 7"/>
            <p:cNvSpPr>
              <a:spLocks noEditPoints="1"/>
            </p:cNvSpPr>
            <p:nvPr/>
          </p:nvSpPr>
          <p:spPr bwMode="auto">
            <a:xfrm>
              <a:off x="8910638" y="3222625"/>
              <a:ext cx="263525" cy="503238"/>
            </a:xfrm>
            <a:custGeom>
              <a:avLst/>
              <a:gdLst>
                <a:gd name="T0" fmla="*/ 65 w 70"/>
                <a:gd name="T1" fmla="*/ 79 h 134"/>
                <a:gd name="T2" fmla="*/ 60 w 70"/>
                <a:gd name="T3" fmla="*/ 79 h 134"/>
                <a:gd name="T4" fmla="*/ 66 w 70"/>
                <a:gd name="T5" fmla="*/ 7 h 134"/>
                <a:gd name="T6" fmla="*/ 68 w 70"/>
                <a:gd name="T7" fmla="*/ 2 h 134"/>
                <a:gd name="T8" fmla="*/ 67 w 70"/>
                <a:gd name="T9" fmla="*/ 1 h 134"/>
                <a:gd name="T10" fmla="*/ 66 w 70"/>
                <a:gd name="T11" fmla="*/ 1 h 134"/>
                <a:gd name="T12" fmla="*/ 60 w 70"/>
                <a:gd name="T13" fmla="*/ 1 h 134"/>
                <a:gd name="T14" fmla="*/ 60 w 70"/>
                <a:gd name="T15" fmla="*/ 1 h 134"/>
                <a:gd name="T16" fmla="*/ 65 w 70"/>
                <a:gd name="T17" fmla="*/ 6 h 134"/>
                <a:gd name="T18" fmla="*/ 58 w 70"/>
                <a:gd name="T19" fmla="*/ 9 h 134"/>
                <a:gd name="T20" fmla="*/ 62 w 70"/>
                <a:gd name="T21" fmla="*/ 14 h 134"/>
                <a:gd name="T22" fmla="*/ 53 w 70"/>
                <a:gd name="T23" fmla="*/ 33 h 134"/>
                <a:gd name="T24" fmla="*/ 52 w 70"/>
                <a:gd name="T25" fmla="*/ 6 h 134"/>
                <a:gd name="T26" fmla="*/ 53 w 70"/>
                <a:gd name="T27" fmla="*/ 5 h 134"/>
                <a:gd name="T28" fmla="*/ 51 w 70"/>
                <a:gd name="T29" fmla="*/ 0 h 134"/>
                <a:gd name="T30" fmla="*/ 46 w 70"/>
                <a:gd name="T31" fmla="*/ 0 h 134"/>
                <a:gd name="T32" fmla="*/ 44 w 70"/>
                <a:gd name="T33" fmla="*/ 5 h 134"/>
                <a:gd name="T34" fmla="*/ 45 w 70"/>
                <a:gd name="T35" fmla="*/ 6 h 134"/>
                <a:gd name="T36" fmla="*/ 44 w 70"/>
                <a:gd name="T37" fmla="*/ 33 h 134"/>
                <a:gd name="T38" fmla="*/ 35 w 70"/>
                <a:gd name="T39" fmla="*/ 14 h 134"/>
                <a:gd name="T40" fmla="*/ 39 w 70"/>
                <a:gd name="T41" fmla="*/ 9 h 134"/>
                <a:gd name="T42" fmla="*/ 32 w 70"/>
                <a:gd name="T43" fmla="*/ 6 h 134"/>
                <a:gd name="T44" fmla="*/ 37 w 70"/>
                <a:gd name="T45" fmla="*/ 1 h 134"/>
                <a:gd name="T46" fmla="*/ 37 w 70"/>
                <a:gd name="T47" fmla="*/ 1 h 134"/>
                <a:gd name="T48" fmla="*/ 31 w 70"/>
                <a:gd name="T49" fmla="*/ 1 h 134"/>
                <a:gd name="T50" fmla="*/ 30 w 70"/>
                <a:gd name="T51" fmla="*/ 1 h 134"/>
                <a:gd name="T52" fmla="*/ 25 w 70"/>
                <a:gd name="T53" fmla="*/ 4 h 134"/>
                <a:gd name="T54" fmla="*/ 2 w 70"/>
                <a:gd name="T55" fmla="*/ 28 h 134"/>
                <a:gd name="T56" fmla="*/ 2 w 70"/>
                <a:gd name="T57" fmla="*/ 28 h 134"/>
                <a:gd name="T58" fmla="*/ 2 w 70"/>
                <a:gd name="T59" fmla="*/ 28 h 134"/>
                <a:gd name="T60" fmla="*/ 1 w 70"/>
                <a:gd name="T61" fmla="*/ 38 h 134"/>
                <a:gd name="T62" fmla="*/ 1 w 70"/>
                <a:gd name="T63" fmla="*/ 38 h 134"/>
                <a:gd name="T64" fmla="*/ 1 w 70"/>
                <a:gd name="T65" fmla="*/ 38 h 134"/>
                <a:gd name="T66" fmla="*/ 1 w 70"/>
                <a:gd name="T67" fmla="*/ 38 h 134"/>
                <a:gd name="T68" fmla="*/ 2 w 70"/>
                <a:gd name="T69" fmla="*/ 38 h 134"/>
                <a:gd name="T70" fmla="*/ 2 w 70"/>
                <a:gd name="T71" fmla="*/ 39 h 134"/>
                <a:gd name="T72" fmla="*/ 3 w 70"/>
                <a:gd name="T73" fmla="*/ 41 h 134"/>
                <a:gd name="T74" fmla="*/ 5 w 70"/>
                <a:gd name="T75" fmla="*/ 45 h 134"/>
                <a:gd name="T76" fmla="*/ 9 w 70"/>
                <a:gd name="T77" fmla="*/ 52 h 134"/>
                <a:gd name="T78" fmla="*/ 16 w 70"/>
                <a:gd name="T79" fmla="*/ 67 h 134"/>
                <a:gd name="T80" fmla="*/ 26 w 70"/>
                <a:gd name="T81" fmla="*/ 61 h 134"/>
                <a:gd name="T82" fmla="*/ 26 w 70"/>
                <a:gd name="T83" fmla="*/ 71 h 134"/>
                <a:gd name="T84" fmla="*/ 26 w 70"/>
                <a:gd name="T85" fmla="*/ 71 h 134"/>
                <a:gd name="T86" fmla="*/ 28 w 70"/>
                <a:gd name="T87" fmla="*/ 71 h 134"/>
                <a:gd name="T88" fmla="*/ 29 w 70"/>
                <a:gd name="T89" fmla="*/ 134 h 134"/>
                <a:gd name="T90" fmla="*/ 47 w 70"/>
                <a:gd name="T91" fmla="*/ 134 h 134"/>
                <a:gd name="T92" fmla="*/ 48 w 70"/>
                <a:gd name="T93" fmla="*/ 71 h 134"/>
                <a:gd name="T94" fmla="*/ 49 w 70"/>
                <a:gd name="T95" fmla="*/ 71 h 134"/>
                <a:gd name="T96" fmla="*/ 51 w 70"/>
                <a:gd name="T97" fmla="*/ 134 h 134"/>
                <a:gd name="T98" fmla="*/ 69 w 70"/>
                <a:gd name="T99" fmla="*/ 134 h 134"/>
                <a:gd name="T100" fmla="*/ 70 w 70"/>
                <a:gd name="T101" fmla="*/ 79 h 134"/>
                <a:gd name="T102" fmla="*/ 65 w 70"/>
                <a:gd name="T103" fmla="*/ 79 h 134"/>
                <a:gd name="T104" fmla="*/ 26 w 70"/>
                <a:gd name="T105" fmla="*/ 47 h 134"/>
                <a:gd name="T106" fmla="*/ 24 w 70"/>
                <a:gd name="T107" fmla="*/ 44 h 134"/>
                <a:gd name="T108" fmla="*/ 20 w 70"/>
                <a:gd name="T109" fmla="*/ 37 h 134"/>
                <a:gd name="T110" fmla="*/ 19 w 70"/>
                <a:gd name="T111" fmla="*/ 35 h 134"/>
                <a:gd name="T112" fmla="*/ 27 w 70"/>
                <a:gd name="T113" fmla="*/ 25 h 134"/>
                <a:gd name="T114" fmla="*/ 26 w 70"/>
                <a:gd name="T115" fmla="*/ 4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0" h="134">
                  <a:moveTo>
                    <a:pt x="65" y="79"/>
                  </a:moveTo>
                  <a:cubicBezTo>
                    <a:pt x="60" y="79"/>
                    <a:pt x="60" y="79"/>
                    <a:pt x="60" y="79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6" y="5"/>
                    <a:pt x="67" y="3"/>
                    <a:pt x="68" y="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1"/>
                    <a:pt x="66" y="1"/>
                    <a:pt x="66" y="1"/>
                  </a:cubicBezTo>
                  <a:cubicBezTo>
                    <a:pt x="64" y="1"/>
                    <a:pt x="62" y="1"/>
                    <a:pt x="60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5"/>
                    <a:pt x="53" y="5"/>
                    <a:pt x="53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3" y="1"/>
                    <a:pt x="31" y="1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8" y="1"/>
                    <a:pt x="26" y="2"/>
                    <a:pt x="25" y="4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0" y="47"/>
                    <a:pt x="2" y="33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9" y="65"/>
                    <a:pt x="23" y="63"/>
                    <a:pt x="26" y="61"/>
                  </a:cubicBezTo>
                  <a:cubicBezTo>
                    <a:pt x="26" y="64"/>
                    <a:pt x="26" y="68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7" y="71"/>
                    <a:pt x="28" y="71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47" y="134"/>
                    <a:pt x="47" y="134"/>
                    <a:pt x="47" y="134"/>
                  </a:cubicBezTo>
                  <a:cubicBezTo>
                    <a:pt x="48" y="116"/>
                    <a:pt x="48" y="84"/>
                    <a:pt x="48" y="71"/>
                  </a:cubicBezTo>
                  <a:cubicBezTo>
                    <a:pt x="48" y="71"/>
                    <a:pt x="49" y="71"/>
                    <a:pt x="49" y="71"/>
                  </a:cubicBezTo>
                  <a:cubicBezTo>
                    <a:pt x="51" y="134"/>
                    <a:pt x="51" y="134"/>
                    <a:pt x="51" y="134"/>
                  </a:cubicBezTo>
                  <a:cubicBezTo>
                    <a:pt x="69" y="134"/>
                    <a:pt x="69" y="134"/>
                    <a:pt x="69" y="134"/>
                  </a:cubicBezTo>
                  <a:cubicBezTo>
                    <a:pt x="70" y="119"/>
                    <a:pt x="70" y="95"/>
                    <a:pt x="70" y="79"/>
                  </a:cubicBezTo>
                  <a:cubicBezTo>
                    <a:pt x="68" y="79"/>
                    <a:pt x="66" y="79"/>
                    <a:pt x="65" y="79"/>
                  </a:cubicBezTo>
                  <a:close/>
                  <a:moveTo>
                    <a:pt x="26" y="47"/>
                  </a:moveTo>
                  <a:cubicBezTo>
                    <a:pt x="24" y="44"/>
                    <a:pt x="24" y="44"/>
                    <a:pt x="24" y="44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32"/>
                    <a:pt x="26" y="40"/>
                    <a:pt x="26" y="4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9407526" y="3222625"/>
              <a:ext cx="223838" cy="503238"/>
            </a:xfrm>
            <a:custGeom>
              <a:avLst/>
              <a:gdLst>
                <a:gd name="T0" fmla="*/ 60 w 60"/>
                <a:gd name="T1" fmla="*/ 39 h 134"/>
                <a:gd name="T2" fmla="*/ 60 w 60"/>
                <a:gd name="T3" fmla="*/ 39 h 134"/>
                <a:gd name="T4" fmla="*/ 60 w 60"/>
                <a:gd name="T5" fmla="*/ 39 h 134"/>
                <a:gd name="T6" fmla="*/ 60 w 60"/>
                <a:gd name="T7" fmla="*/ 39 h 134"/>
                <a:gd name="T8" fmla="*/ 60 w 60"/>
                <a:gd name="T9" fmla="*/ 38 h 134"/>
                <a:gd name="T10" fmla="*/ 48 w 60"/>
                <a:gd name="T11" fmla="*/ 7 h 134"/>
                <a:gd name="T12" fmla="*/ 41 w 60"/>
                <a:gd name="T13" fmla="*/ 1 h 134"/>
                <a:gd name="T14" fmla="*/ 41 w 60"/>
                <a:gd name="T15" fmla="*/ 1 h 134"/>
                <a:gd name="T16" fmla="*/ 34 w 60"/>
                <a:gd name="T17" fmla="*/ 1 h 134"/>
                <a:gd name="T18" fmla="*/ 34 w 60"/>
                <a:gd name="T19" fmla="*/ 1 h 134"/>
                <a:gd name="T20" fmla="*/ 40 w 60"/>
                <a:gd name="T21" fmla="*/ 6 h 134"/>
                <a:gd name="T22" fmla="*/ 33 w 60"/>
                <a:gd name="T23" fmla="*/ 9 h 134"/>
                <a:gd name="T24" fmla="*/ 36 w 60"/>
                <a:gd name="T25" fmla="*/ 14 h 134"/>
                <a:gd name="T26" fmla="*/ 28 w 60"/>
                <a:gd name="T27" fmla="*/ 33 h 134"/>
                <a:gd name="T28" fmla="*/ 26 w 60"/>
                <a:gd name="T29" fmla="*/ 6 h 134"/>
                <a:gd name="T30" fmla="*/ 27 w 60"/>
                <a:gd name="T31" fmla="*/ 5 h 134"/>
                <a:gd name="T32" fmla="*/ 26 w 60"/>
                <a:gd name="T33" fmla="*/ 0 h 134"/>
                <a:gd name="T34" fmla="*/ 20 w 60"/>
                <a:gd name="T35" fmla="*/ 0 h 134"/>
                <a:gd name="T36" fmla="*/ 19 w 60"/>
                <a:gd name="T37" fmla="*/ 5 h 134"/>
                <a:gd name="T38" fmla="*/ 20 w 60"/>
                <a:gd name="T39" fmla="*/ 6 h 134"/>
                <a:gd name="T40" fmla="*/ 19 w 60"/>
                <a:gd name="T41" fmla="*/ 33 h 134"/>
                <a:gd name="T42" fmla="*/ 10 w 60"/>
                <a:gd name="T43" fmla="*/ 14 h 134"/>
                <a:gd name="T44" fmla="*/ 13 w 60"/>
                <a:gd name="T45" fmla="*/ 9 h 134"/>
                <a:gd name="T46" fmla="*/ 6 w 60"/>
                <a:gd name="T47" fmla="*/ 6 h 134"/>
                <a:gd name="T48" fmla="*/ 12 w 60"/>
                <a:gd name="T49" fmla="*/ 1 h 134"/>
                <a:gd name="T50" fmla="*/ 12 w 60"/>
                <a:gd name="T51" fmla="*/ 1 h 134"/>
                <a:gd name="T52" fmla="*/ 6 w 60"/>
                <a:gd name="T53" fmla="*/ 1 h 134"/>
                <a:gd name="T54" fmla="*/ 5 w 60"/>
                <a:gd name="T55" fmla="*/ 1 h 134"/>
                <a:gd name="T56" fmla="*/ 0 w 60"/>
                <a:gd name="T57" fmla="*/ 3 h 134"/>
                <a:gd name="T58" fmla="*/ 1 w 60"/>
                <a:gd name="T59" fmla="*/ 7 h 134"/>
                <a:gd name="T60" fmla="*/ 7 w 60"/>
                <a:gd name="T61" fmla="*/ 79 h 134"/>
                <a:gd name="T62" fmla="*/ 2 w 60"/>
                <a:gd name="T63" fmla="*/ 79 h 134"/>
                <a:gd name="T64" fmla="*/ 4 w 60"/>
                <a:gd name="T65" fmla="*/ 134 h 134"/>
                <a:gd name="T66" fmla="*/ 22 w 60"/>
                <a:gd name="T67" fmla="*/ 134 h 134"/>
                <a:gd name="T68" fmla="*/ 22 w 60"/>
                <a:gd name="T69" fmla="*/ 71 h 134"/>
                <a:gd name="T70" fmla="*/ 24 w 60"/>
                <a:gd name="T71" fmla="*/ 71 h 134"/>
                <a:gd name="T72" fmla="*/ 26 w 60"/>
                <a:gd name="T73" fmla="*/ 134 h 134"/>
                <a:gd name="T74" fmla="*/ 44 w 60"/>
                <a:gd name="T75" fmla="*/ 134 h 134"/>
                <a:gd name="T76" fmla="*/ 44 w 60"/>
                <a:gd name="T77" fmla="*/ 73 h 134"/>
                <a:gd name="T78" fmla="*/ 47 w 60"/>
                <a:gd name="T79" fmla="*/ 75 h 134"/>
                <a:gd name="T80" fmla="*/ 54 w 60"/>
                <a:gd name="T81" fmla="*/ 59 h 134"/>
                <a:gd name="T82" fmla="*/ 57 w 60"/>
                <a:gd name="T83" fmla="*/ 52 h 134"/>
                <a:gd name="T84" fmla="*/ 59 w 60"/>
                <a:gd name="T85" fmla="*/ 48 h 134"/>
                <a:gd name="T86" fmla="*/ 59 w 60"/>
                <a:gd name="T87" fmla="*/ 46 h 134"/>
                <a:gd name="T88" fmla="*/ 60 w 60"/>
                <a:gd name="T89" fmla="*/ 46 h 134"/>
                <a:gd name="T90" fmla="*/ 60 w 60"/>
                <a:gd name="T91" fmla="*/ 45 h 134"/>
                <a:gd name="T92" fmla="*/ 60 w 60"/>
                <a:gd name="T93" fmla="*/ 45 h 134"/>
                <a:gd name="T94" fmla="*/ 60 w 60"/>
                <a:gd name="T95" fmla="*/ 3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0" h="134">
                  <a:moveTo>
                    <a:pt x="60" y="39"/>
                  </a:move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7" y="4"/>
                    <a:pt x="44" y="2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39" y="1"/>
                    <a:pt x="36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0" y="1"/>
                    <a:pt x="8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7" y="79"/>
                    <a:pt x="7" y="79"/>
                    <a:pt x="7" y="79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3" y="116"/>
                    <a:pt x="22" y="84"/>
                    <a:pt x="22" y="71"/>
                  </a:cubicBezTo>
                  <a:cubicBezTo>
                    <a:pt x="23" y="71"/>
                    <a:pt x="23" y="71"/>
                    <a:pt x="24" y="71"/>
                  </a:cubicBezTo>
                  <a:cubicBezTo>
                    <a:pt x="26" y="134"/>
                    <a:pt x="26" y="134"/>
                    <a:pt x="26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5" y="117"/>
                    <a:pt x="44" y="87"/>
                    <a:pt x="44" y="73"/>
                  </a:cubicBezTo>
                  <a:cubicBezTo>
                    <a:pt x="45" y="74"/>
                    <a:pt x="46" y="74"/>
                    <a:pt x="47" y="75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3"/>
                    <a:pt x="59" y="52"/>
                    <a:pt x="60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3" name="Oval 9"/>
            <p:cNvSpPr>
              <a:spLocks noChangeArrowheads="1"/>
            </p:cNvSpPr>
            <p:nvPr/>
          </p:nvSpPr>
          <p:spPr bwMode="auto">
            <a:xfrm>
              <a:off x="9229726" y="3068637"/>
              <a:ext cx="109538" cy="1349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9155113" y="3214687"/>
              <a:ext cx="258763" cy="549275"/>
            </a:xfrm>
            <a:custGeom>
              <a:avLst/>
              <a:gdLst>
                <a:gd name="T0" fmla="*/ 54 w 69"/>
                <a:gd name="T1" fmla="*/ 1 h 146"/>
                <a:gd name="T2" fmla="*/ 54 w 69"/>
                <a:gd name="T3" fmla="*/ 1 h 146"/>
                <a:gd name="T4" fmla="*/ 47 w 69"/>
                <a:gd name="T5" fmla="*/ 0 h 146"/>
                <a:gd name="T6" fmla="*/ 46 w 69"/>
                <a:gd name="T7" fmla="*/ 1 h 146"/>
                <a:gd name="T8" fmla="*/ 53 w 69"/>
                <a:gd name="T9" fmla="*/ 6 h 146"/>
                <a:gd name="T10" fmla="*/ 45 w 69"/>
                <a:gd name="T11" fmla="*/ 9 h 146"/>
                <a:gd name="T12" fmla="*/ 49 w 69"/>
                <a:gd name="T13" fmla="*/ 15 h 146"/>
                <a:gd name="T14" fmla="*/ 39 w 69"/>
                <a:gd name="T15" fmla="*/ 36 h 146"/>
                <a:gd name="T16" fmla="*/ 38 w 69"/>
                <a:gd name="T17" fmla="*/ 7 h 146"/>
                <a:gd name="T18" fmla="*/ 39 w 69"/>
                <a:gd name="T19" fmla="*/ 6 h 146"/>
                <a:gd name="T20" fmla="*/ 37 w 69"/>
                <a:gd name="T21" fmla="*/ 0 h 146"/>
                <a:gd name="T22" fmla="*/ 32 w 69"/>
                <a:gd name="T23" fmla="*/ 0 h 146"/>
                <a:gd name="T24" fmla="*/ 30 w 69"/>
                <a:gd name="T25" fmla="*/ 6 h 146"/>
                <a:gd name="T26" fmla="*/ 31 w 69"/>
                <a:gd name="T27" fmla="*/ 7 h 146"/>
                <a:gd name="T28" fmla="*/ 30 w 69"/>
                <a:gd name="T29" fmla="*/ 36 h 146"/>
                <a:gd name="T30" fmla="*/ 20 w 69"/>
                <a:gd name="T31" fmla="*/ 15 h 146"/>
                <a:gd name="T32" fmla="*/ 24 w 69"/>
                <a:gd name="T33" fmla="*/ 9 h 146"/>
                <a:gd name="T34" fmla="*/ 16 w 69"/>
                <a:gd name="T35" fmla="*/ 6 h 146"/>
                <a:gd name="T36" fmla="*/ 22 w 69"/>
                <a:gd name="T37" fmla="*/ 1 h 146"/>
                <a:gd name="T38" fmla="*/ 22 w 69"/>
                <a:gd name="T39" fmla="*/ 0 h 146"/>
                <a:gd name="T40" fmla="*/ 15 w 69"/>
                <a:gd name="T41" fmla="*/ 1 h 146"/>
                <a:gd name="T42" fmla="*/ 15 w 69"/>
                <a:gd name="T43" fmla="*/ 1 h 146"/>
                <a:gd name="T44" fmla="*/ 7 w 69"/>
                <a:gd name="T45" fmla="*/ 9 h 146"/>
                <a:gd name="T46" fmla="*/ 0 w 69"/>
                <a:gd name="T47" fmla="*/ 76 h 146"/>
                <a:gd name="T48" fmla="*/ 10 w 69"/>
                <a:gd name="T49" fmla="*/ 77 h 146"/>
                <a:gd name="T50" fmla="*/ 10 w 69"/>
                <a:gd name="T51" fmla="*/ 77 h 146"/>
                <a:gd name="T52" fmla="*/ 11 w 69"/>
                <a:gd name="T53" fmla="*/ 77 h 146"/>
                <a:gd name="T54" fmla="*/ 12 w 69"/>
                <a:gd name="T55" fmla="*/ 77 h 146"/>
                <a:gd name="T56" fmla="*/ 14 w 69"/>
                <a:gd name="T57" fmla="*/ 146 h 146"/>
                <a:gd name="T58" fmla="*/ 33 w 69"/>
                <a:gd name="T59" fmla="*/ 146 h 146"/>
                <a:gd name="T60" fmla="*/ 33 w 69"/>
                <a:gd name="T61" fmla="*/ 77 h 146"/>
                <a:gd name="T62" fmla="*/ 35 w 69"/>
                <a:gd name="T63" fmla="*/ 77 h 146"/>
                <a:gd name="T64" fmla="*/ 38 w 69"/>
                <a:gd name="T65" fmla="*/ 146 h 146"/>
                <a:gd name="T66" fmla="*/ 57 w 69"/>
                <a:gd name="T67" fmla="*/ 146 h 146"/>
                <a:gd name="T68" fmla="*/ 57 w 69"/>
                <a:gd name="T69" fmla="*/ 77 h 146"/>
                <a:gd name="T70" fmla="*/ 59 w 69"/>
                <a:gd name="T71" fmla="*/ 77 h 146"/>
                <a:gd name="T72" fmla="*/ 59 w 69"/>
                <a:gd name="T73" fmla="*/ 77 h 146"/>
                <a:gd name="T74" fmla="*/ 59 w 69"/>
                <a:gd name="T75" fmla="*/ 77 h 146"/>
                <a:gd name="T76" fmla="*/ 69 w 69"/>
                <a:gd name="T77" fmla="*/ 76 h 146"/>
                <a:gd name="T78" fmla="*/ 62 w 69"/>
                <a:gd name="T79" fmla="*/ 9 h 146"/>
                <a:gd name="T80" fmla="*/ 54 w 69"/>
                <a:gd name="T81" fmla="*/ 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" h="146">
                  <a:moveTo>
                    <a:pt x="54" y="1"/>
                  </a:moveTo>
                  <a:cubicBezTo>
                    <a:pt x="54" y="1"/>
                    <a:pt x="54" y="1"/>
                    <a:pt x="54" y="1"/>
                  </a:cubicBezTo>
                  <a:cubicBezTo>
                    <a:pt x="51" y="1"/>
                    <a:pt x="49" y="1"/>
                    <a:pt x="47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9" y="15"/>
                    <a:pt x="49" y="15"/>
                    <a:pt x="49" y="15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0" y="1"/>
                    <a:pt x="18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1" y="1"/>
                    <a:pt x="7" y="4"/>
                    <a:pt x="7" y="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" y="77"/>
                    <a:pt x="7" y="77"/>
                    <a:pt x="10" y="77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1" y="77"/>
                  </a:cubicBezTo>
                  <a:cubicBezTo>
                    <a:pt x="11" y="77"/>
                    <a:pt x="11" y="77"/>
                    <a:pt x="12" y="77"/>
                  </a:cubicBezTo>
                  <a:cubicBezTo>
                    <a:pt x="14" y="146"/>
                    <a:pt x="14" y="146"/>
                    <a:pt x="14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4" y="126"/>
                    <a:pt x="34" y="91"/>
                    <a:pt x="33" y="77"/>
                  </a:cubicBezTo>
                  <a:cubicBezTo>
                    <a:pt x="34" y="77"/>
                    <a:pt x="35" y="77"/>
                    <a:pt x="35" y="77"/>
                  </a:cubicBezTo>
                  <a:cubicBezTo>
                    <a:pt x="38" y="146"/>
                    <a:pt x="38" y="146"/>
                    <a:pt x="38" y="146"/>
                  </a:cubicBezTo>
                  <a:cubicBezTo>
                    <a:pt x="57" y="146"/>
                    <a:pt x="57" y="146"/>
                    <a:pt x="57" y="146"/>
                  </a:cubicBezTo>
                  <a:cubicBezTo>
                    <a:pt x="58" y="126"/>
                    <a:pt x="57" y="91"/>
                    <a:pt x="57" y="77"/>
                  </a:cubicBezTo>
                  <a:cubicBezTo>
                    <a:pt x="58" y="77"/>
                    <a:pt x="58" y="77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59" y="77"/>
                    <a:pt x="59" y="77"/>
                    <a:pt x="59" y="77"/>
                  </a:cubicBezTo>
                  <a:cubicBezTo>
                    <a:pt x="62" y="77"/>
                    <a:pt x="66" y="77"/>
                    <a:pt x="69" y="76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4"/>
                    <a:pt x="58" y="1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6" name="文本框 175"/>
          <p:cNvSpPr txBox="1"/>
          <p:nvPr/>
        </p:nvSpPr>
        <p:spPr>
          <a:xfrm>
            <a:off x="1175657" y="1588026"/>
            <a:ext cx="9840686" cy="4485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5" name="文本框 174"/>
          <p:cNvSpPr txBox="1"/>
          <p:nvPr/>
        </p:nvSpPr>
        <p:spPr>
          <a:xfrm>
            <a:off x="1452776" y="479708"/>
            <a:ext cx="251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73BFE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autoRev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35" dur="150" fill="hold"/>
                                        <p:tgtEl>
                                          <p:spTgt spid="1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1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mph" presetSubtype="0" autoRev="1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49" dur="150" fill="hold"/>
                                        <p:tgtEl>
                                          <p:spTgt spid="1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376" y="1317489"/>
            <a:ext cx="3057248" cy="303713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372" y="1623106"/>
            <a:ext cx="2423256" cy="2425904"/>
          </a:xfrm>
          <a:prstGeom prst="rect">
            <a:avLst/>
          </a:prstGeom>
        </p:spPr>
      </p:pic>
      <p:sp>
        <p:nvSpPr>
          <p:cNvPr id="3" name="TextBox 17"/>
          <p:cNvSpPr txBox="1"/>
          <p:nvPr/>
        </p:nvSpPr>
        <p:spPr>
          <a:xfrm>
            <a:off x="4838380" y="4617038"/>
            <a:ext cx="251524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25400"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32999" y="2174338"/>
            <a:ext cx="1326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8000">
                      <a:prstClr val="white"/>
                    </a:gs>
                    <a:gs pos="85000">
                      <a:prstClr val="white">
                        <a:alpha val="0"/>
                      </a:prst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03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48000">
                    <a:prstClr val="white"/>
                  </a:gs>
                  <a:gs pos="85000">
                    <a:prstClr val="white">
                      <a:alpha val="0"/>
                    </a:prstClr>
                  </a:gs>
                </a:gsLst>
                <a:lin ang="5400000" scaled="1"/>
                <a:tileRect/>
              </a:gra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18372" y="1937084"/>
            <a:ext cx="5949428" cy="4129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89529" y="1214875"/>
            <a:ext cx="2807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096000" y="5185054"/>
            <a:ext cx="0" cy="1671272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grpSp>
        <p:nvGrpSpPr>
          <p:cNvPr id="9" name="组合 8"/>
          <p:cNvGrpSpPr/>
          <p:nvPr/>
        </p:nvGrpSpPr>
        <p:grpSpPr>
          <a:xfrm>
            <a:off x="5669279" y="3864753"/>
            <a:ext cx="853442" cy="1329964"/>
            <a:chOff x="4278313" y="6613525"/>
            <a:chExt cx="503238" cy="784225"/>
          </a:xfrm>
          <a:solidFill>
            <a:schemeClr val="bg1"/>
          </a:solidFill>
        </p:grpSpPr>
        <p:sp>
          <p:nvSpPr>
            <p:cNvPr id="10" name="Freeform 333"/>
            <p:cNvSpPr>
              <a:spLocks noEditPoints="1"/>
            </p:cNvSpPr>
            <p:nvPr/>
          </p:nvSpPr>
          <p:spPr bwMode="auto">
            <a:xfrm>
              <a:off x="4278313" y="6613525"/>
              <a:ext cx="503238" cy="784225"/>
            </a:xfrm>
            <a:custGeom>
              <a:avLst/>
              <a:gdLst>
                <a:gd name="T0" fmla="*/ 67 w 134"/>
                <a:gd name="T1" fmla="*/ 0 h 209"/>
                <a:gd name="T2" fmla="*/ 0 w 134"/>
                <a:gd name="T3" fmla="*/ 74 h 209"/>
                <a:gd name="T4" fmla="*/ 31 w 134"/>
                <a:gd name="T5" fmla="*/ 163 h 209"/>
                <a:gd name="T6" fmla="*/ 51 w 134"/>
                <a:gd name="T7" fmla="*/ 169 h 209"/>
                <a:gd name="T8" fmla="*/ 31 w 134"/>
                <a:gd name="T9" fmla="*/ 175 h 209"/>
                <a:gd name="T10" fmla="*/ 34 w 134"/>
                <a:gd name="T11" fmla="*/ 180 h 209"/>
                <a:gd name="T12" fmla="*/ 31 w 134"/>
                <a:gd name="T13" fmla="*/ 185 h 209"/>
                <a:gd name="T14" fmla="*/ 34 w 134"/>
                <a:gd name="T15" fmla="*/ 190 h 209"/>
                <a:gd name="T16" fmla="*/ 47 w 134"/>
                <a:gd name="T17" fmla="*/ 203 h 209"/>
                <a:gd name="T18" fmla="*/ 78 w 134"/>
                <a:gd name="T19" fmla="*/ 209 h 209"/>
                <a:gd name="T20" fmla="*/ 102 w 134"/>
                <a:gd name="T21" fmla="*/ 190 h 209"/>
                <a:gd name="T22" fmla="*/ 100 w 134"/>
                <a:gd name="T23" fmla="*/ 185 h 209"/>
                <a:gd name="T24" fmla="*/ 102 w 134"/>
                <a:gd name="T25" fmla="*/ 180 h 209"/>
                <a:gd name="T26" fmla="*/ 100 w 134"/>
                <a:gd name="T27" fmla="*/ 175 h 209"/>
                <a:gd name="T28" fmla="*/ 102 w 134"/>
                <a:gd name="T29" fmla="*/ 169 h 209"/>
                <a:gd name="T30" fmla="*/ 84 w 134"/>
                <a:gd name="T31" fmla="*/ 163 h 209"/>
                <a:gd name="T32" fmla="*/ 107 w 134"/>
                <a:gd name="T33" fmla="*/ 134 h 209"/>
                <a:gd name="T34" fmla="*/ 134 w 134"/>
                <a:gd name="T35" fmla="*/ 68 h 209"/>
                <a:gd name="T36" fmla="*/ 68 w 134"/>
                <a:gd name="T37" fmla="*/ 118 h 209"/>
                <a:gd name="T38" fmla="*/ 66 w 134"/>
                <a:gd name="T39" fmla="*/ 152 h 209"/>
                <a:gd name="T40" fmla="*/ 66 w 134"/>
                <a:gd name="T41" fmla="*/ 169 h 209"/>
                <a:gd name="T42" fmla="*/ 69 w 134"/>
                <a:gd name="T43" fmla="*/ 163 h 209"/>
                <a:gd name="T44" fmla="*/ 66 w 134"/>
                <a:gd name="T45" fmla="*/ 169 h 209"/>
                <a:gd name="T46" fmla="*/ 122 w 134"/>
                <a:gd name="T47" fmla="*/ 78 h 209"/>
                <a:gd name="T48" fmla="*/ 98 w 134"/>
                <a:gd name="T49" fmla="*/ 126 h 209"/>
                <a:gd name="T50" fmla="*/ 85 w 134"/>
                <a:gd name="T51" fmla="*/ 152 h 209"/>
                <a:gd name="T52" fmla="*/ 85 w 134"/>
                <a:gd name="T53" fmla="*/ 118 h 209"/>
                <a:gd name="T54" fmla="*/ 86 w 134"/>
                <a:gd name="T55" fmla="*/ 118 h 209"/>
                <a:gd name="T56" fmla="*/ 89 w 134"/>
                <a:gd name="T57" fmla="*/ 66 h 209"/>
                <a:gd name="T58" fmla="*/ 76 w 134"/>
                <a:gd name="T59" fmla="*/ 59 h 209"/>
                <a:gd name="T60" fmla="*/ 81 w 134"/>
                <a:gd name="T61" fmla="*/ 63 h 209"/>
                <a:gd name="T62" fmla="*/ 78 w 134"/>
                <a:gd name="T63" fmla="*/ 71 h 209"/>
                <a:gd name="T64" fmla="*/ 70 w 134"/>
                <a:gd name="T65" fmla="*/ 65 h 209"/>
                <a:gd name="T66" fmla="*/ 69 w 134"/>
                <a:gd name="T67" fmla="*/ 59 h 209"/>
                <a:gd name="T68" fmla="*/ 63 w 134"/>
                <a:gd name="T69" fmla="*/ 64 h 209"/>
                <a:gd name="T70" fmla="*/ 63 w 134"/>
                <a:gd name="T71" fmla="*/ 87 h 209"/>
                <a:gd name="T72" fmla="*/ 58 w 134"/>
                <a:gd name="T73" fmla="*/ 66 h 209"/>
                <a:gd name="T74" fmla="*/ 57 w 134"/>
                <a:gd name="T75" fmla="*/ 59 h 209"/>
                <a:gd name="T76" fmla="*/ 51 w 134"/>
                <a:gd name="T77" fmla="*/ 60 h 209"/>
                <a:gd name="T78" fmla="*/ 41 w 134"/>
                <a:gd name="T79" fmla="*/ 117 h 209"/>
                <a:gd name="T80" fmla="*/ 48 w 134"/>
                <a:gd name="T81" fmla="*/ 118 h 209"/>
                <a:gd name="T82" fmla="*/ 49 w 134"/>
                <a:gd name="T83" fmla="*/ 118 h 209"/>
                <a:gd name="T84" fmla="*/ 43 w 134"/>
                <a:gd name="T85" fmla="*/ 152 h 209"/>
                <a:gd name="T86" fmla="*/ 12 w 134"/>
                <a:gd name="T87" fmla="*/ 78 h 209"/>
                <a:gd name="T88" fmla="*/ 11 w 134"/>
                <a:gd name="T89" fmla="*/ 70 h 209"/>
                <a:gd name="T90" fmla="*/ 67 w 134"/>
                <a:gd name="T91" fmla="*/ 12 h 209"/>
                <a:gd name="T92" fmla="*/ 122 w 134"/>
                <a:gd name="T93" fmla="*/ 7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209">
                  <a:moveTo>
                    <a:pt x="134" y="68"/>
                  </a:moveTo>
                  <a:cubicBezTo>
                    <a:pt x="134" y="30"/>
                    <a:pt x="104" y="0"/>
                    <a:pt x="67" y="0"/>
                  </a:cubicBezTo>
                  <a:cubicBezTo>
                    <a:pt x="30" y="0"/>
                    <a:pt x="0" y="30"/>
                    <a:pt x="0" y="68"/>
                  </a:cubicBezTo>
                  <a:cubicBezTo>
                    <a:pt x="0" y="70"/>
                    <a:pt x="0" y="72"/>
                    <a:pt x="0" y="74"/>
                  </a:cubicBezTo>
                  <a:cubicBezTo>
                    <a:pt x="0" y="75"/>
                    <a:pt x="1" y="101"/>
                    <a:pt x="27" y="134"/>
                  </a:cubicBezTo>
                  <a:cubicBezTo>
                    <a:pt x="34" y="143"/>
                    <a:pt x="31" y="163"/>
                    <a:pt x="31" y="163"/>
                  </a:cubicBezTo>
                  <a:cubicBezTo>
                    <a:pt x="37" y="163"/>
                    <a:pt x="44" y="163"/>
                    <a:pt x="51" y="163"/>
                  </a:cubicBezTo>
                  <a:cubicBezTo>
                    <a:pt x="51" y="169"/>
                    <a:pt x="51" y="169"/>
                    <a:pt x="51" y="169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31" y="175"/>
                    <a:pt x="31" y="175"/>
                    <a:pt x="31" y="175"/>
                  </a:cubicBezTo>
                  <a:cubicBezTo>
                    <a:pt x="34" y="175"/>
                    <a:pt x="34" y="175"/>
                    <a:pt x="34" y="175"/>
                  </a:cubicBezTo>
                  <a:cubicBezTo>
                    <a:pt x="34" y="180"/>
                    <a:pt x="34" y="180"/>
                    <a:pt x="34" y="180"/>
                  </a:cubicBezTo>
                  <a:cubicBezTo>
                    <a:pt x="31" y="180"/>
                    <a:pt x="31" y="180"/>
                    <a:pt x="31" y="180"/>
                  </a:cubicBezTo>
                  <a:cubicBezTo>
                    <a:pt x="31" y="185"/>
                    <a:pt x="31" y="185"/>
                    <a:pt x="31" y="185"/>
                  </a:cubicBezTo>
                  <a:cubicBezTo>
                    <a:pt x="34" y="185"/>
                    <a:pt x="34" y="185"/>
                    <a:pt x="34" y="185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7"/>
                    <a:pt x="38" y="203"/>
                    <a:pt x="47" y="203"/>
                  </a:cubicBezTo>
                  <a:cubicBezTo>
                    <a:pt x="48" y="207"/>
                    <a:pt x="52" y="209"/>
                    <a:pt x="56" y="209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82" y="209"/>
                    <a:pt x="86" y="207"/>
                    <a:pt x="87" y="203"/>
                  </a:cubicBezTo>
                  <a:cubicBezTo>
                    <a:pt x="95" y="203"/>
                    <a:pt x="102" y="197"/>
                    <a:pt x="102" y="190"/>
                  </a:cubicBezTo>
                  <a:cubicBezTo>
                    <a:pt x="100" y="190"/>
                    <a:pt x="100" y="190"/>
                    <a:pt x="100" y="190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2" y="180"/>
                    <a:pt x="102" y="180"/>
                    <a:pt x="102" y="180"/>
                  </a:cubicBezTo>
                  <a:cubicBezTo>
                    <a:pt x="100" y="180"/>
                    <a:pt x="100" y="180"/>
                    <a:pt x="100" y="180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102" y="175"/>
                    <a:pt x="102" y="175"/>
                    <a:pt x="102" y="175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84" y="167"/>
                    <a:pt x="84" y="165"/>
                    <a:pt x="84" y="163"/>
                  </a:cubicBezTo>
                  <a:cubicBezTo>
                    <a:pt x="91" y="163"/>
                    <a:pt x="97" y="163"/>
                    <a:pt x="103" y="163"/>
                  </a:cubicBezTo>
                  <a:cubicBezTo>
                    <a:pt x="103" y="163"/>
                    <a:pt x="100" y="143"/>
                    <a:pt x="107" y="134"/>
                  </a:cubicBezTo>
                  <a:cubicBezTo>
                    <a:pt x="133" y="101"/>
                    <a:pt x="134" y="75"/>
                    <a:pt x="134" y="74"/>
                  </a:cubicBezTo>
                  <a:cubicBezTo>
                    <a:pt x="134" y="72"/>
                    <a:pt x="134" y="70"/>
                    <a:pt x="134" y="68"/>
                  </a:cubicBezTo>
                  <a:close/>
                  <a:moveTo>
                    <a:pt x="66" y="118"/>
                  </a:moveTo>
                  <a:cubicBezTo>
                    <a:pt x="67" y="118"/>
                    <a:pt x="67" y="118"/>
                    <a:pt x="68" y="118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66" y="152"/>
                    <a:pt x="66" y="152"/>
                    <a:pt x="66" y="152"/>
                  </a:cubicBezTo>
                  <a:cubicBezTo>
                    <a:pt x="66" y="139"/>
                    <a:pt x="66" y="125"/>
                    <a:pt x="66" y="118"/>
                  </a:cubicBezTo>
                  <a:close/>
                  <a:moveTo>
                    <a:pt x="66" y="169"/>
                  </a:moveTo>
                  <a:cubicBezTo>
                    <a:pt x="66" y="167"/>
                    <a:pt x="66" y="165"/>
                    <a:pt x="66" y="163"/>
                  </a:cubicBezTo>
                  <a:cubicBezTo>
                    <a:pt x="67" y="163"/>
                    <a:pt x="68" y="163"/>
                    <a:pt x="69" y="163"/>
                  </a:cubicBezTo>
                  <a:cubicBezTo>
                    <a:pt x="69" y="169"/>
                    <a:pt x="69" y="169"/>
                    <a:pt x="69" y="169"/>
                  </a:cubicBezTo>
                  <a:lnTo>
                    <a:pt x="66" y="169"/>
                  </a:lnTo>
                  <a:close/>
                  <a:moveTo>
                    <a:pt x="122" y="70"/>
                  </a:move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0" y="86"/>
                    <a:pt x="116" y="104"/>
                    <a:pt x="98" y="126"/>
                  </a:cubicBezTo>
                  <a:cubicBezTo>
                    <a:pt x="93" y="134"/>
                    <a:pt x="91" y="143"/>
                    <a:pt x="91" y="152"/>
                  </a:cubicBezTo>
                  <a:cubicBezTo>
                    <a:pt x="85" y="152"/>
                    <a:pt x="85" y="152"/>
                    <a:pt x="85" y="152"/>
                  </a:cubicBezTo>
                  <a:cubicBezTo>
                    <a:pt x="85" y="139"/>
                    <a:pt x="84" y="125"/>
                    <a:pt x="84" y="118"/>
                  </a:cubicBezTo>
                  <a:cubicBezTo>
                    <a:pt x="85" y="118"/>
                    <a:pt x="85" y="118"/>
                    <a:pt x="85" y="118"/>
                  </a:cubicBezTo>
                  <a:cubicBezTo>
                    <a:pt x="85" y="118"/>
                    <a:pt x="86" y="118"/>
                    <a:pt x="86" y="118"/>
                  </a:cubicBezTo>
                  <a:cubicBezTo>
                    <a:pt x="86" y="118"/>
                    <a:pt x="86" y="118"/>
                    <a:pt x="86" y="118"/>
                  </a:cubicBezTo>
                  <a:cubicBezTo>
                    <a:pt x="88" y="118"/>
                    <a:pt x="91" y="118"/>
                    <a:pt x="93" y="117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2"/>
                    <a:pt x="86" y="60"/>
                    <a:pt x="82" y="60"/>
                  </a:cubicBezTo>
                  <a:cubicBezTo>
                    <a:pt x="82" y="60"/>
                    <a:pt x="78" y="59"/>
                    <a:pt x="76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8" y="71"/>
                    <a:pt x="78" y="71"/>
                    <a:pt x="78" y="71"/>
                  </a:cubicBezTo>
                  <a:cubicBezTo>
                    <a:pt x="71" y="86"/>
                    <a:pt x="71" y="86"/>
                    <a:pt x="71" y="86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3" y="87"/>
                    <a:pt x="63" y="87"/>
                    <a:pt x="63" y="87"/>
                  </a:cubicBezTo>
                  <a:cubicBezTo>
                    <a:pt x="56" y="71"/>
                    <a:pt x="56" y="71"/>
                    <a:pt x="56" y="71"/>
                  </a:cubicBezTo>
                  <a:cubicBezTo>
                    <a:pt x="58" y="66"/>
                    <a:pt x="58" y="66"/>
                    <a:pt x="58" y="66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6" y="59"/>
                    <a:pt x="51" y="60"/>
                    <a:pt x="51" y="60"/>
                  </a:cubicBezTo>
                  <a:cubicBezTo>
                    <a:pt x="48" y="60"/>
                    <a:pt x="45" y="62"/>
                    <a:pt x="45" y="66"/>
                  </a:cubicBezTo>
                  <a:cubicBezTo>
                    <a:pt x="41" y="117"/>
                    <a:pt x="41" y="117"/>
                    <a:pt x="41" y="117"/>
                  </a:cubicBezTo>
                  <a:cubicBezTo>
                    <a:pt x="43" y="118"/>
                    <a:pt x="45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9" y="118"/>
                    <a:pt x="49" y="118"/>
                    <a:pt x="49" y="118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43" y="152"/>
                    <a:pt x="43" y="152"/>
                    <a:pt x="43" y="152"/>
                  </a:cubicBezTo>
                  <a:cubicBezTo>
                    <a:pt x="43" y="143"/>
                    <a:pt x="41" y="134"/>
                    <a:pt x="36" y="127"/>
                  </a:cubicBezTo>
                  <a:cubicBezTo>
                    <a:pt x="18" y="104"/>
                    <a:pt x="13" y="86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11" y="69"/>
                    <a:pt x="11" y="69"/>
                    <a:pt x="11" y="68"/>
                  </a:cubicBezTo>
                  <a:cubicBezTo>
                    <a:pt x="11" y="37"/>
                    <a:pt x="36" y="12"/>
                    <a:pt x="67" y="12"/>
                  </a:cubicBezTo>
                  <a:cubicBezTo>
                    <a:pt x="98" y="12"/>
                    <a:pt x="123" y="37"/>
                    <a:pt x="123" y="68"/>
                  </a:cubicBezTo>
                  <a:cubicBezTo>
                    <a:pt x="123" y="69"/>
                    <a:pt x="122" y="69"/>
                    <a:pt x="122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334"/>
            <p:cNvSpPr>
              <a:spLocks noChangeArrowheads="1"/>
            </p:cNvSpPr>
            <p:nvPr/>
          </p:nvSpPr>
          <p:spPr bwMode="auto">
            <a:xfrm>
              <a:off x="4489450" y="6723063"/>
              <a:ext cx="82550" cy="1000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" name="Freeform 246"/>
          <p:cNvSpPr/>
          <p:nvPr/>
        </p:nvSpPr>
        <p:spPr bwMode="auto">
          <a:xfrm>
            <a:off x="3578763" y="3102136"/>
            <a:ext cx="417162" cy="409398"/>
          </a:xfrm>
          <a:custGeom>
            <a:avLst/>
            <a:gdLst>
              <a:gd name="T0" fmla="*/ 148 w 159"/>
              <a:gd name="T1" fmla="*/ 107 h 156"/>
              <a:gd name="T2" fmla="*/ 118 w 159"/>
              <a:gd name="T3" fmla="*/ 101 h 156"/>
              <a:gd name="T4" fmla="*/ 93 w 159"/>
              <a:gd name="T5" fmla="*/ 76 h 156"/>
              <a:gd name="T6" fmla="*/ 124 w 159"/>
              <a:gd name="T7" fmla="*/ 44 h 156"/>
              <a:gd name="T8" fmla="*/ 133 w 159"/>
              <a:gd name="T9" fmla="*/ 43 h 156"/>
              <a:gd name="T10" fmla="*/ 148 w 159"/>
              <a:gd name="T11" fmla="*/ 19 h 156"/>
              <a:gd name="T12" fmla="*/ 140 w 159"/>
              <a:gd name="T13" fmla="*/ 11 h 156"/>
              <a:gd name="T14" fmla="*/ 116 w 159"/>
              <a:gd name="T15" fmla="*/ 26 h 156"/>
              <a:gd name="T16" fmla="*/ 115 w 159"/>
              <a:gd name="T17" fmla="*/ 35 h 156"/>
              <a:gd name="T18" fmla="*/ 84 w 159"/>
              <a:gd name="T19" fmla="*/ 66 h 156"/>
              <a:gd name="T20" fmla="*/ 56 w 159"/>
              <a:gd name="T21" fmla="*/ 39 h 156"/>
              <a:gd name="T22" fmla="*/ 50 w 159"/>
              <a:gd name="T23" fmla="*/ 9 h 156"/>
              <a:gd name="T24" fmla="*/ 32 w 159"/>
              <a:gd name="T25" fmla="*/ 0 h 156"/>
              <a:gd name="T26" fmla="*/ 44 w 159"/>
              <a:gd name="T27" fmla="*/ 12 h 156"/>
              <a:gd name="T28" fmla="*/ 39 w 159"/>
              <a:gd name="T29" fmla="*/ 32 h 156"/>
              <a:gd name="T30" fmla="*/ 19 w 159"/>
              <a:gd name="T31" fmla="*/ 37 h 156"/>
              <a:gd name="T32" fmla="*/ 3 w 159"/>
              <a:gd name="T33" fmla="*/ 20 h 156"/>
              <a:gd name="T34" fmla="*/ 10 w 159"/>
              <a:gd name="T35" fmla="*/ 49 h 156"/>
              <a:gd name="T36" fmla="*/ 41 w 159"/>
              <a:gd name="T37" fmla="*/ 55 h 156"/>
              <a:gd name="T38" fmla="*/ 65 w 159"/>
              <a:gd name="T39" fmla="*/ 79 h 156"/>
              <a:gd name="T40" fmla="*/ 13 w 159"/>
              <a:gd name="T41" fmla="*/ 130 h 156"/>
              <a:gd name="T42" fmla="*/ 13 w 159"/>
              <a:gd name="T43" fmla="*/ 145 h 156"/>
              <a:gd name="T44" fmla="*/ 14 w 159"/>
              <a:gd name="T45" fmla="*/ 146 h 156"/>
              <a:gd name="T46" fmla="*/ 29 w 159"/>
              <a:gd name="T47" fmla="*/ 146 h 156"/>
              <a:gd name="T48" fmla="*/ 80 w 159"/>
              <a:gd name="T49" fmla="*/ 95 h 156"/>
              <a:gd name="T50" fmla="*/ 102 w 159"/>
              <a:gd name="T51" fmla="*/ 117 h 156"/>
              <a:gd name="T52" fmla="*/ 108 w 159"/>
              <a:gd name="T53" fmla="*/ 147 h 156"/>
              <a:gd name="T54" fmla="*/ 132 w 159"/>
              <a:gd name="T55" fmla="*/ 155 h 156"/>
              <a:gd name="T56" fmla="*/ 117 w 159"/>
              <a:gd name="T57" fmla="*/ 140 h 156"/>
              <a:gd name="T58" fmla="*/ 121 w 159"/>
              <a:gd name="T59" fmla="*/ 124 h 156"/>
              <a:gd name="T60" fmla="*/ 137 w 159"/>
              <a:gd name="T61" fmla="*/ 120 h 156"/>
              <a:gd name="T62" fmla="*/ 155 w 159"/>
              <a:gd name="T63" fmla="*/ 138 h 156"/>
              <a:gd name="T64" fmla="*/ 148 w 159"/>
              <a:gd name="T65" fmla="*/ 10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9" h="156">
                <a:moveTo>
                  <a:pt x="148" y="107"/>
                </a:moveTo>
                <a:cubicBezTo>
                  <a:pt x="140" y="99"/>
                  <a:pt x="128" y="97"/>
                  <a:pt x="118" y="101"/>
                </a:cubicBezTo>
                <a:cubicBezTo>
                  <a:pt x="93" y="76"/>
                  <a:pt x="93" y="76"/>
                  <a:pt x="93" y="76"/>
                </a:cubicBezTo>
                <a:cubicBezTo>
                  <a:pt x="124" y="44"/>
                  <a:pt x="124" y="44"/>
                  <a:pt x="124" y="44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48" y="19"/>
                  <a:pt x="148" y="19"/>
                  <a:pt x="148" y="19"/>
                </a:cubicBezTo>
                <a:cubicBezTo>
                  <a:pt x="140" y="11"/>
                  <a:pt x="140" y="11"/>
                  <a:pt x="140" y="11"/>
                </a:cubicBezTo>
                <a:cubicBezTo>
                  <a:pt x="116" y="26"/>
                  <a:pt x="116" y="26"/>
                  <a:pt x="116" y="26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84" y="66"/>
                  <a:pt x="84" y="66"/>
                  <a:pt x="84" y="66"/>
                </a:cubicBezTo>
                <a:cubicBezTo>
                  <a:pt x="56" y="39"/>
                  <a:pt x="56" y="39"/>
                  <a:pt x="56" y="39"/>
                </a:cubicBezTo>
                <a:cubicBezTo>
                  <a:pt x="60" y="29"/>
                  <a:pt x="58" y="17"/>
                  <a:pt x="50" y="9"/>
                </a:cubicBezTo>
                <a:cubicBezTo>
                  <a:pt x="45" y="4"/>
                  <a:pt x="38" y="1"/>
                  <a:pt x="32" y="0"/>
                </a:cubicBezTo>
                <a:cubicBezTo>
                  <a:pt x="44" y="12"/>
                  <a:pt x="44" y="12"/>
                  <a:pt x="44" y="12"/>
                </a:cubicBezTo>
                <a:cubicBezTo>
                  <a:pt x="39" y="32"/>
                  <a:pt x="39" y="32"/>
                  <a:pt x="39" y="32"/>
                </a:cubicBezTo>
                <a:cubicBezTo>
                  <a:pt x="19" y="37"/>
                  <a:pt x="19" y="37"/>
                  <a:pt x="19" y="37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30"/>
                  <a:pt x="2" y="41"/>
                  <a:pt x="10" y="49"/>
                </a:cubicBezTo>
                <a:cubicBezTo>
                  <a:pt x="18" y="57"/>
                  <a:pt x="30" y="59"/>
                  <a:pt x="41" y="55"/>
                </a:cubicBezTo>
                <a:cubicBezTo>
                  <a:pt x="65" y="79"/>
                  <a:pt x="65" y="79"/>
                  <a:pt x="65" y="7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9" y="134"/>
                  <a:pt x="9" y="141"/>
                  <a:pt x="13" y="145"/>
                </a:cubicBezTo>
                <a:cubicBezTo>
                  <a:pt x="14" y="146"/>
                  <a:pt x="14" y="146"/>
                  <a:pt x="14" y="146"/>
                </a:cubicBezTo>
                <a:cubicBezTo>
                  <a:pt x="18" y="150"/>
                  <a:pt x="25" y="150"/>
                  <a:pt x="29" y="146"/>
                </a:cubicBezTo>
                <a:cubicBezTo>
                  <a:pt x="80" y="95"/>
                  <a:pt x="80" y="95"/>
                  <a:pt x="80" y="95"/>
                </a:cubicBezTo>
                <a:cubicBezTo>
                  <a:pt x="102" y="117"/>
                  <a:pt x="102" y="117"/>
                  <a:pt x="102" y="117"/>
                </a:cubicBezTo>
                <a:cubicBezTo>
                  <a:pt x="98" y="127"/>
                  <a:pt x="100" y="139"/>
                  <a:pt x="108" y="147"/>
                </a:cubicBezTo>
                <a:cubicBezTo>
                  <a:pt x="115" y="154"/>
                  <a:pt x="124" y="156"/>
                  <a:pt x="132" y="155"/>
                </a:cubicBezTo>
                <a:cubicBezTo>
                  <a:pt x="117" y="140"/>
                  <a:pt x="117" y="140"/>
                  <a:pt x="117" y="140"/>
                </a:cubicBezTo>
                <a:cubicBezTo>
                  <a:pt x="121" y="124"/>
                  <a:pt x="121" y="124"/>
                  <a:pt x="121" y="124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9" y="127"/>
                  <a:pt x="157" y="115"/>
                  <a:pt x="148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856491" y="3105454"/>
            <a:ext cx="479018" cy="422724"/>
            <a:chOff x="8915401" y="-525463"/>
            <a:chExt cx="715963" cy="631825"/>
          </a:xfrm>
          <a:solidFill>
            <a:schemeClr val="bg1"/>
          </a:solidFill>
        </p:grpSpPr>
        <p:sp>
          <p:nvSpPr>
            <p:cNvPr id="14" name="Oval 176"/>
            <p:cNvSpPr>
              <a:spLocks noChangeArrowheads="1"/>
            </p:cNvSpPr>
            <p:nvPr/>
          </p:nvSpPr>
          <p:spPr bwMode="auto">
            <a:xfrm>
              <a:off x="9201151" y="-322263"/>
              <a:ext cx="141288" cy="1730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77"/>
            <p:cNvSpPr/>
            <p:nvPr/>
          </p:nvSpPr>
          <p:spPr bwMode="auto">
            <a:xfrm>
              <a:off x="9124951" y="-130175"/>
              <a:ext cx="123825" cy="176213"/>
            </a:xfrm>
            <a:custGeom>
              <a:avLst/>
              <a:gdLst>
                <a:gd name="T0" fmla="*/ 21 w 33"/>
                <a:gd name="T1" fmla="*/ 20 h 47"/>
                <a:gd name="T2" fmla="*/ 25 w 33"/>
                <a:gd name="T3" fmla="*/ 12 h 47"/>
                <a:gd name="T4" fmla="*/ 15 w 33"/>
                <a:gd name="T5" fmla="*/ 7 h 47"/>
                <a:gd name="T6" fmla="*/ 23 w 33"/>
                <a:gd name="T7" fmla="*/ 0 h 47"/>
                <a:gd name="T8" fmla="*/ 23 w 33"/>
                <a:gd name="T9" fmla="*/ 0 h 47"/>
                <a:gd name="T10" fmla="*/ 14 w 33"/>
                <a:gd name="T11" fmla="*/ 1 h 47"/>
                <a:gd name="T12" fmla="*/ 13 w 33"/>
                <a:gd name="T13" fmla="*/ 1 h 47"/>
                <a:gd name="T14" fmla="*/ 13 w 33"/>
                <a:gd name="T15" fmla="*/ 1 h 47"/>
                <a:gd name="T16" fmla="*/ 2 w 33"/>
                <a:gd name="T17" fmla="*/ 12 h 47"/>
                <a:gd name="T18" fmla="*/ 0 w 33"/>
                <a:gd name="T19" fmla="*/ 34 h 47"/>
                <a:gd name="T20" fmla="*/ 33 w 33"/>
                <a:gd name="T21" fmla="*/ 47 h 47"/>
                <a:gd name="T22" fmla="*/ 33 w 33"/>
                <a:gd name="T23" fmla="*/ 47 h 47"/>
                <a:gd name="T24" fmla="*/ 21 w 33"/>
                <a:gd name="T25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21" y="20"/>
                  </a:moveTo>
                  <a:cubicBezTo>
                    <a:pt x="25" y="12"/>
                    <a:pt x="25" y="12"/>
                    <a:pt x="25" y="12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7" y="1"/>
                    <a:pt x="2" y="6"/>
                    <a:pt x="2" y="1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9" y="41"/>
                    <a:pt x="20" y="46"/>
                    <a:pt x="33" y="47"/>
                  </a:cubicBezTo>
                  <a:cubicBezTo>
                    <a:pt x="33" y="47"/>
                    <a:pt x="33" y="47"/>
                    <a:pt x="33" y="47"/>
                  </a:cubicBezTo>
                  <a:lnTo>
                    <a:pt x="21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78"/>
            <p:cNvSpPr/>
            <p:nvPr/>
          </p:nvSpPr>
          <p:spPr bwMode="auto">
            <a:xfrm>
              <a:off x="9297988" y="-130175"/>
              <a:ext cx="123825" cy="176213"/>
            </a:xfrm>
            <a:custGeom>
              <a:avLst/>
              <a:gdLst>
                <a:gd name="T0" fmla="*/ 31 w 33"/>
                <a:gd name="T1" fmla="*/ 12 h 47"/>
                <a:gd name="T2" fmla="*/ 20 w 33"/>
                <a:gd name="T3" fmla="*/ 1 h 47"/>
                <a:gd name="T4" fmla="*/ 20 w 33"/>
                <a:gd name="T5" fmla="*/ 1 h 47"/>
                <a:gd name="T6" fmla="*/ 18 w 33"/>
                <a:gd name="T7" fmla="*/ 1 h 47"/>
                <a:gd name="T8" fmla="*/ 9 w 33"/>
                <a:gd name="T9" fmla="*/ 0 h 47"/>
                <a:gd name="T10" fmla="*/ 9 w 33"/>
                <a:gd name="T11" fmla="*/ 0 h 47"/>
                <a:gd name="T12" fmla="*/ 17 w 33"/>
                <a:gd name="T13" fmla="*/ 7 h 47"/>
                <a:gd name="T14" fmla="*/ 7 w 33"/>
                <a:gd name="T15" fmla="*/ 12 h 47"/>
                <a:gd name="T16" fmla="*/ 12 w 33"/>
                <a:gd name="T17" fmla="*/ 20 h 47"/>
                <a:gd name="T18" fmla="*/ 0 w 33"/>
                <a:gd name="T19" fmla="*/ 47 h 47"/>
                <a:gd name="T20" fmla="*/ 0 w 33"/>
                <a:gd name="T21" fmla="*/ 47 h 47"/>
                <a:gd name="T22" fmla="*/ 33 w 33"/>
                <a:gd name="T23" fmla="*/ 34 h 47"/>
                <a:gd name="T24" fmla="*/ 31 w 33"/>
                <a:gd name="T2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7">
                  <a:moveTo>
                    <a:pt x="31" y="12"/>
                  </a:moveTo>
                  <a:cubicBezTo>
                    <a:pt x="31" y="6"/>
                    <a:pt x="26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5" y="0"/>
                    <a:pt x="12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2" y="46"/>
                    <a:pt x="24" y="41"/>
                    <a:pt x="33" y="34"/>
                  </a:cubicBezTo>
                  <a:lnTo>
                    <a:pt x="31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79"/>
            <p:cNvSpPr/>
            <p:nvPr/>
          </p:nvSpPr>
          <p:spPr bwMode="auto">
            <a:xfrm>
              <a:off x="9248776" y="-138113"/>
              <a:ext cx="49213" cy="187325"/>
            </a:xfrm>
            <a:custGeom>
              <a:avLst/>
              <a:gdLst>
                <a:gd name="T0" fmla="*/ 11 w 13"/>
                <a:gd name="T1" fmla="*/ 10 h 50"/>
                <a:gd name="T2" fmla="*/ 12 w 13"/>
                <a:gd name="T3" fmla="*/ 9 h 50"/>
                <a:gd name="T4" fmla="*/ 10 w 13"/>
                <a:gd name="T5" fmla="*/ 0 h 50"/>
                <a:gd name="T6" fmla="*/ 2 w 13"/>
                <a:gd name="T7" fmla="*/ 0 h 50"/>
                <a:gd name="T8" fmla="*/ 0 w 13"/>
                <a:gd name="T9" fmla="*/ 9 h 50"/>
                <a:gd name="T10" fmla="*/ 2 w 13"/>
                <a:gd name="T11" fmla="*/ 10 h 50"/>
                <a:gd name="T12" fmla="*/ 0 w 13"/>
                <a:gd name="T13" fmla="*/ 49 h 50"/>
                <a:gd name="T14" fmla="*/ 0 w 13"/>
                <a:gd name="T15" fmla="*/ 49 h 50"/>
                <a:gd name="T16" fmla="*/ 6 w 13"/>
                <a:gd name="T17" fmla="*/ 50 h 50"/>
                <a:gd name="T18" fmla="*/ 13 w 13"/>
                <a:gd name="T19" fmla="*/ 49 h 50"/>
                <a:gd name="T20" fmla="*/ 13 w 13"/>
                <a:gd name="T21" fmla="*/ 49 h 50"/>
                <a:gd name="T22" fmla="*/ 11 w 13"/>
                <a:gd name="T23" fmla="*/ 1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50">
                  <a:moveTo>
                    <a:pt x="11" y="10"/>
                  </a:moveTo>
                  <a:cubicBezTo>
                    <a:pt x="12" y="9"/>
                    <a:pt x="12" y="9"/>
                    <a:pt x="12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2" y="50"/>
                    <a:pt x="4" y="50"/>
                    <a:pt x="6" y="50"/>
                  </a:cubicBezTo>
                  <a:cubicBezTo>
                    <a:pt x="8" y="50"/>
                    <a:pt x="11" y="50"/>
                    <a:pt x="13" y="49"/>
                  </a:cubicBezTo>
                  <a:cubicBezTo>
                    <a:pt x="13" y="49"/>
                    <a:pt x="13" y="49"/>
                    <a:pt x="13" y="49"/>
                  </a:cubicBezTo>
                  <a:lnTo>
                    <a:pt x="11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80"/>
            <p:cNvSpPr>
              <a:spLocks noEditPoints="1"/>
            </p:cNvSpPr>
            <p:nvPr/>
          </p:nvSpPr>
          <p:spPr bwMode="auto">
            <a:xfrm>
              <a:off x="9039226" y="-401638"/>
              <a:ext cx="468313" cy="469900"/>
            </a:xfrm>
            <a:custGeom>
              <a:avLst/>
              <a:gdLst>
                <a:gd name="T0" fmla="*/ 63 w 125"/>
                <a:gd name="T1" fmla="*/ 125 h 125"/>
                <a:gd name="T2" fmla="*/ 0 w 125"/>
                <a:gd name="T3" fmla="*/ 62 h 125"/>
                <a:gd name="T4" fmla="*/ 63 w 125"/>
                <a:gd name="T5" fmla="*/ 0 h 125"/>
                <a:gd name="T6" fmla="*/ 125 w 125"/>
                <a:gd name="T7" fmla="*/ 62 h 125"/>
                <a:gd name="T8" fmla="*/ 63 w 125"/>
                <a:gd name="T9" fmla="*/ 125 h 125"/>
                <a:gd name="T10" fmla="*/ 63 w 125"/>
                <a:gd name="T11" fmla="*/ 9 h 125"/>
                <a:gd name="T12" fmla="*/ 9 w 125"/>
                <a:gd name="T13" fmla="*/ 62 h 125"/>
                <a:gd name="T14" fmla="*/ 63 w 125"/>
                <a:gd name="T15" fmla="*/ 116 h 125"/>
                <a:gd name="T16" fmla="*/ 116 w 125"/>
                <a:gd name="T17" fmla="*/ 62 h 125"/>
                <a:gd name="T18" fmla="*/ 63 w 125"/>
                <a:gd name="T19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25">
                  <a:moveTo>
                    <a:pt x="63" y="125"/>
                  </a:moveTo>
                  <a:cubicBezTo>
                    <a:pt x="28" y="125"/>
                    <a:pt x="0" y="97"/>
                    <a:pt x="0" y="62"/>
                  </a:cubicBezTo>
                  <a:cubicBezTo>
                    <a:pt x="0" y="28"/>
                    <a:pt x="28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lose/>
                  <a:moveTo>
                    <a:pt x="63" y="9"/>
                  </a:moveTo>
                  <a:cubicBezTo>
                    <a:pt x="33" y="9"/>
                    <a:pt x="9" y="33"/>
                    <a:pt x="9" y="62"/>
                  </a:cubicBezTo>
                  <a:cubicBezTo>
                    <a:pt x="9" y="92"/>
                    <a:pt x="33" y="116"/>
                    <a:pt x="63" y="116"/>
                  </a:cubicBezTo>
                  <a:cubicBezTo>
                    <a:pt x="92" y="116"/>
                    <a:pt x="116" y="92"/>
                    <a:pt x="116" y="62"/>
                  </a:cubicBezTo>
                  <a:cubicBezTo>
                    <a:pt x="116" y="33"/>
                    <a:pt x="92" y="9"/>
                    <a:pt x="63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181"/>
            <p:cNvSpPr>
              <a:spLocks noChangeArrowheads="1"/>
            </p:cNvSpPr>
            <p:nvPr/>
          </p:nvSpPr>
          <p:spPr bwMode="auto">
            <a:xfrm>
              <a:off x="9226551" y="-525463"/>
              <a:ext cx="93663" cy="952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82"/>
            <p:cNvSpPr/>
            <p:nvPr/>
          </p:nvSpPr>
          <p:spPr bwMode="auto">
            <a:xfrm>
              <a:off x="9256713" y="-479425"/>
              <a:ext cx="33338" cy="93663"/>
            </a:xfrm>
            <a:custGeom>
              <a:avLst/>
              <a:gdLst>
                <a:gd name="T0" fmla="*/ 21 w 21"/>
                <a:gd name="T1" fmla="*/ 59 h 59"/>
                <a:gd name="T2" fmla="*/ 0 w 21"/>
                <a:gd name="T3" fmla="*/ 59 h 59"/>
                <a:gd name="T4" fmla="*/ 0 w 21"/>
                <a:gd name="T5" fmla="*/ 0 h 59"/>
                <a:gd name="T6" fmla="*/ 21 w 21"/>
                <a:gd name="T7" fmla="*/ 0 h 59"/>
                <a:gd name="T8" fmla="*/ 21 w 21"/>
                <a:gd name="T9" fmla="*/ 59 h 59"/>
                <a:gd name="T10" fmla="*/ 21 w 21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59">
                  <a:moveTo>
                    <a:pt x="21" y="59"/>
                  </a:moveTo>
                  <a:lnTo>
                    <a:pt x="0" y="59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59"/>
                  </a:lnTo>
                  <a:lnTo>
                    <a:pt x="21" y="5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185"/>
            <p:cNvSpPr>
              <a:spLocks noChangeArrowheads="1"/>
            </p:cNvSpPr>
            <p:nvPr/>
          </p:nvSpPr>
          <p:spPr bwMode="auto">
            <a:xfrm>
              <a:off x="9537701" y="-212725"/>
              <a:ext cx="93663" cy="936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86"/>
            <p:cNvSpPr/>
            <p:nvPr/>
          </p:nvSpPr>
          <p:spPr bwMode="auto">
            <a:xfrm>
              <a:off x="9493251" y="-182563"/>
              <a:ext cx="93663" cy="33338"/>
            </a:xfrm>
            <a:custGeom>
              <a:avLst/>
              <a:gdLst>
                <a:gd name="T0" fmla="*/ 59 w 59"/>
                <a:gd name="T1" fmla="*/ 21 h 21"/>
                <a:gd name="T2" fmla="*/ 0 w 59"/>
                <a:gd name="T3" fmla="*/ 21 h 21"/>
                <a:gd name="T4" fmla="*/ 0 w 59"/>
                <a:gd name="T5" fmla="*/ 0 h 21"/>
                <a:gd name="T6" fmla="*/ 59 w 59"/>
                <a:gd name="T7" fmla="*/ 0 h 21"/>
                <a:gd name="T8" fmla="*/ 59 w 59"/>
                <a:gd name="T9" fmla="*/ 21 h 21"/>
                <a:gd name="T10" fmla="*/ 59 w 59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21">
                  <a:moveTo>
                    <a:pt x="59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59" y="0"/>
                  </a:lnTo>
                  <a:lnTo>
                    <a:pt x="59" y="21"/>
                  </a:lnTo>
                  <a:lnTo>
                    <a:pt x="59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187"/>
            <p:cNvSpPr>
              <a:spLocks noChangeArrowheads="1"/>
            </p:cNvSpPr>
            <p:nvPr/>
          </p:nvSpPr>
          <p:spPr bwMode="auto">
            <a:xfrm>
              <a:off x="8915401" y="-212725"/>
              <a:ext cx="93663" cy="936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188"/>
            <p:cNvSpPr/>
            <p:nvPr/>
          </p:nvSpPr>
          <p:spPr bwMode="auto">
            <a:xfrm>
              <a:off x="8959851" y="-182563"/>
              <a:ext cx="98425" cy="33338"/>
            </a:xfrm>
            <a:custGeom>
              <a:avLst/>
              <a:gdLst>
                <a:gd name="T0" fmla="*/ 62 w 62"/>
                <a:gd name="T1" fmla="*/ 21 h 21"/>
                <a:gd name="T2" fmla="*/ 0 w 62"/>
                <a:gd name="T3" fmla="*/ 21 h 21"/>
                <a:gd name="T4" fmla="*/ 0 w 62"/>
                <a:gd name="T5" fmla="*/ 0 h 21"/>
                <a:gd name="T6" fmla="*/ 62 w 62"/>
                <a:gd name="T7" fmla="*/ 0 h 21"/>
                <a:gd name="T8" fmla="*/ 62 w 62"/>
                <a:gd name="T9" fmla="*/ 21 h 21"/>
                <a:gd name="T10" fmla="*/ 62 w 62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21">
                  <a:moveTo>
                    <a:pt x="62" y="21"/>
                  </a:moveTo>
                  <a:lnTo>
                    <a:pt x="0" y="21"/>
                  </a:lnTo>
                  <a:lnTo>
                    <a:pt x="0" y="0"/>
                  </a:lnTo>
                  <a:lnTo>
                    <a:pt x="62" y="0"/>
                  </a:lnTo>
                  <a:lnTo>
                    <a:pt x="62" y="21"/>
                  </a:lnTo>
                  <a:lnTo>
                    <a:pt x="62" y="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189"/>
            <p:cNvSpPr/>
            <p:nvPr/>
          </p:nvSpPr>
          <p:spPr bwMode="auto">
            <a:xfrm>
              <a:off x="9444038" y="-438150"/>
              <a:ext cx="101600" cy="101600"/>
            </a:xfrm>
            <a:custGeom>
              <a:avLst/>
              <a:gdLst>
                <a:gd name="T0" fmla="*/ 22 w 27"/>
                <a:gd name="T1" fmla="*/ 22 h 27"/>
                <a:gd name="T2" fmla="*/ 5 w 27"/>
                <a:gd name="T3" fmla="*/ 22 h 27"/>
                <a:gd name="T4" fmla="*/ 5 w 27"/>
                <a:gd name="T5" fmla="*/ 5 h 27"/>
                <a:gd name="T6" fmla="*/ 22 w 27"/>
                <a:gd name="T7" fmla="*/ 5 h 27"/>
                <a:gd name="T8" fmla="*/ 22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22"/>
                  </a:moveTo>
                  <a:cubicBezTo>
                    <a:pt x="17" y="27"/>
                    <a:pt x="9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10"/>
                    <a:pt x="27" y="18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190"/>
            <p:cNvSpPr/>
            <p:nvPr/>
          </p:nvSpPr>
          <p:spPr bwMode="auto">
            <a:xfrm>
              <a:off x="9418638" y="-396875"/>
              <a:ext cx="85725" cy="90488"/>
            </a:xfrm>
            <a:custGeom>
              <a:avLst/>
              <a:gdLst>
                <a:gd name="T0" fmla="*/ 14 w 54"/>
                <a:gd name="T1" fmla="*/ 57 h 57"/>
                <a:gd name="T2" fmla="*/ 0 w 54"/>
                <a:gd name="T3" fmla="*/ 40 h 57"/>
                <a:gd name="T4" fmla="*/ 40 w 54"/>
                <a:gd name="T5" fmla="*/ 0 h 57"/>
                <a:gd name="T6" fmla="*/ 54 w 54"/>
                <a:gd name="T7" fmla="*/ 14 h 57"/>
                <a:gd name="T8" fmla="*/ 14 w 54"/>
                <a:gd name="T9" fmla="*/ 57 h 57"/>
                <a:gd name="T10" fmla="*/ 14 w 54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7">
                  <a:moveTo>
                    <a:pt x="14" y="57"/>
                  </a:moveTo>
                  <a:lnTo>
                    <a:pt x="0" y="40"/>
                  </a:lnTo>
                  <a:lnTo>
                    <a:pt x="40" y="0"/>
                  </a:lnTo>
                  <a:lnTo>
                    <a:pt x="54" y="14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91"/>
            <p:cNvSpPr/>
            <p:nvPr/>
          </p:nvSpPr>
          <p:spPr bwMode="auto">
            <a:xfrm>
              <a:off x="9001126" y="4762"/>
              <a:ext cx="101600" cy="101600"/>
            </a:xfrm>
            <a:custGeom>
              <a:avLst/>
              <a:gdLst>
                <a:gd name="T0" fmla="*/ 5 w 27"/>
                <a:gd name="T1" fmla="*/ 5 h 27"/>
                <a:gd name="T2" fmla="*/ 22 w 27"/>
                <a:gd name="T3" fmla="*/ 5 h 27"/>
                <a:gd name="T4" fmla="*/ 22 w 27"/>
                <a:gd name="T5" fmla="*/ 22 h 27"/>
                <a:gd name="T6" fmla="*/ 5 w 27"/>
                <a:gd name="T7" fmla="*/ 22 h 27"/>
                <a:gd name="T8" fmla="*/ 5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5"/>
                  </a:moveTo>
                  <a:cubicBezTo>
                    <a:pt x="10" y="0"/>
                    <a:pt x="18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7"/>
                    <a:pt x="0" y="9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192"/>
            <p:cNvSpPr/>
            <p:nvPr/>
          </p:nvSpPr>
          <p:spPr bwMode="auto">
            <a:xfrm>
              <a:off x="9042401" y="-25400"/>
              <a:ext cx="90488" cy="90488"/>
            </a:xfrm>
            <a:custGeom>
              <a:avLst/>
              <a:gdLst>
                <a:gd name="T0" fmla="*/ 14 w 57"/>
                <a:gd name="T1" fmla="*/ 57 h 57"/>
                <a:gd name="T2" fmla="*/ 0 w 57"/>
                <a:gd name="T3" fmla="*/ 43 h 57"/>
                <a:gd name="T4" fmla="*/ 40 w 57"/>
                <a:gd name="T5" fmla="*/ 0 h 57"/>
                <a:gd name="T6" fmla="*/ 57 w 57"/>
                <a:gd name="T7" fmla="*/ 17 h 57"/>
                <a:gd name="T8" fmla="*/ 14 w 57"/>
                <a:gd name="T9" fmla="*/ 57 h 57"/>
                <a:gd name="T10" fmla="*/ 14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14" y="57"/>
                  </a:moveTo>
                  <a:lnTo>
                    <a:pt x="0" y="43"/>
                  </a:lnTo>
                  <a:lnTo>
                    <a:pt x="40" y="0"/>
                  </a:lnTo>
                  <a:lnTo>
                    <a:pt x="57" y="17"/>
                  </a:lnTo>
                  <a:lnTo>
                    <a:pt x="14" y="57"/>
                  </a:lnTo>
                  <a:lnTo>
                    <a:pt x="14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93"/>
            <p:cNvSpPr/>
            <p:nvPr/>
          </p:nvSpPr>
          <p:spPr bwMode="auto">
            <a:xfrm>
              <a:off x="9444038" y="4762"/>
              <a:ext cx="101600" cy="101600"/>
            </a:xfrm>
            <a:custGeom>
              <a:avLst/>
              <a:gdLst>
                <a:gd name="T0" fmla="*/ 5 w 27"/>
                <a:gd name="T1" fmla="*/ 22 h 27"/>
                <a:gd name="T2" fmla="*/ 5 w 27"/>
                <a:gd name="T3" fmla="*/ 5 h 27"/>
                <a:gd name="T4" fmla="*/ 22 w 27"/>
                <a:gd name="T5" fmla="*/ 5 h 27"/>
                <a:gd name="T6" fmla="*/ 22 w 27"/>
                <a:gd name="T7" fmla="*/ 22 h 27"/>
                <a:gd name="T8" fmla="*/ 5 w 27"/>
                <a:gd name="T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5" y="22"/>
                  </a:moveTo>
                  <a:cubicBezTo>
                    <a:pt x="0" y="17"/>
                    <a:pt x="0" y="9"/>
                    <a:pt x="5" y="5"/>
                  </a:cubicBezTo>
                  <a:cubicBezTo>
                    <a:pt x="9" y="0"/>
                    <a:pt x="17" y="0"/>
                    <a:pt x="22" y="5"/>
                  </a:cubicBezTo>
                  <a:cubicBezTo>
                    <a:pt x="27" y="9"/>
                    <a:pt x="27" y="17"/>
                    <a:pt x="22" y="22"/>
                  </a:cubicBezTo>
                  <a:cubicBezTo>
                    <a:pt x="17" y="27"/>
                    <a:pt x="9" y="27"/>
                    <a:pt x="5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194"/>
            <p:cNvSpPr/>
            <p:nvPr/>
          </p:nvSpPr>
          <p:spPr bwMode="auto">
            <a:xfrm>
              <a:off x="9418638" y="-25400"/>
              <a:ext cx="85725" cy="90488"/>
            </a:xfrm>
            <a:custGeom>
              <a:avLst/>
              <a:gdLst>
                <a:gd name="T0" fmla="*/ 40 w 54"/>
                <a:gd name="T1" fmla="*/ 57 h 57"/>
                <a:gd name="T2" fmla="*/ 0 w 54"/>
                <a:gd name="T3" fmla="*/ 17 h 57"/>
                <a:gd name="T4" fmla="*/ 14 w 54"/>
                <a:gd name="T5" fmla="*/ 0 h 57"/>
                <a:gd name="T6" fmla="*/ 54 w 54"/>
                <a:gd name="T7" fmla="*/ 43 h 57"/>
                <a:gd name="T8" fmla="*/ 40 w 54"/>
                <a:gd name="T9" fmla="*/ 57 h 57"/>
                <a:gd name="T10" fmla="*/ 40 w 54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57">
                  <a:moveTo>
                    <a:pt x="40" y="57"/>
                  </a:moveTo>
                  <a:lnTo>
                    <a:pt x="0" y="17"/>
                  </a:lnTo>
                  <a:lnTo>
                    <a:pt x="14" y="0"/>
                  </a:lnTo>
                  <a:lnTo>
                    <a:pt x="54" y="43"/>
                  </a:lnTo>
                  <a:lnTo>
                    <a:pt x="40" y="57"/>
                  </a:lnTo>
                  <a:lnTo>
                    <a:pt x="40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95"/>
            <p:cNvSpPr/>
            <p:nvPr/>
          </p:nvSpPr>
          <p:spPr bwMode="auto">
            <a:xfrm>
              <a:off x="9001126" y="-438150"/>
              <a:ext cx="101600" cy="101600"/>
            </a:xfrm>
            <a:custGeom>
              <a:avLst/>
              <a:gdLst>
                <a:gd name="T0" fmla="*/ 22 w 27"/>
                <a:gd name="T1" fmla="*/ 5 h 27"/>
                <a:gd name="T2" fmla="*/ 22 w 27"/>
                <a:gd name="T3" fmla="*/ 22 h 27"/>
                <a:gd name="T4" fmla="*/ 5 w 27"/>
                <a:gd name="T5" fmla="*/ 22 h 27"/>
                <a:gd name="T6" fmla="*/ 5 w 27"/>
                <a:gd name="T7" fmla="*/ 5 h 27"/>
                <a:gd name="T8" fmla="*/ 22 w 27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2" y="5"/>
                  </a:moveTo>
                  <a:cubicBezTo>
                    <a:pt x="27" y="10"/>
                    <a:pt x="27" y="18"/>
                    <a:pt x="22" y="22"/>
                  </a:cubicBezTo>
                  <a:cubicBezTo>
                    <a:pt x="18" y="27"/>
                    <a:pt x="10" y="27"/>
                    <a:pt x="5" y="22"/>
                  </a:cubicBezTo>
                  <a:cubicBezTo>
                    <a:pt x="0" y="18"/>
                    <a:pt x="0" y="10"/>
                    <a:pt x="5" y="5"/>
                  </a:cubicBezTo>
                  <a:cubicBezTo>
                    <a:pt x="10" y="0"/>
                    <a:pt x="18" y="0"/>
                    <a:pt x="22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96"/>
            <p:cNvSpPr/>
            <p:nvPr/>
          </p:nvSpPr>
          <p:spPr bwMode="auto">
            <a:xfrm>
              <a:off x="9042401" y="-396875"/>
              <a:ext cx="90488" cy="90488"/>
            </a:xfrm>
            <a:custGeom>
              <a:avLst/>
              <a:gdLst>
                <a:gd name="T0" fmla="*/ 40 w 57"/>
                <a:gd name="T1" fmla="*/ 57 h 57"/>
                <a:gd name="T2" fmla="*/ 0 w 57"/>
                <a:gd name="T3" fmla="*/ 14 h 57"/>
                <a:gd name="T4" fmla="*/ 14 w 57"/>
                <a:gd name="T5" fmla="*/ 0 h 57"/>
                <a:gd name="T6" fmla="*/ 57 w 57"/>
                <a:gd name="T7" fmla="*/ 40 h 57"/>
                <a:gd name="T8" fmla="*/ 40 w 57"/>
                <a:gd name="T9" fmla="*/ 57 h 57"/>
                <a:gd name="T10" fmla="*/ 40 w 57"/>
                <a:gd name="T11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57">
                  <a:moveTo>
                    <a:pt x="40" y="57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57" y="40"/>
                  </a:lnTo>
                  <a:lnTo>
                    <a:pt x="40" y="57"/>
                  </a:lnTo>
                  <a:lnTo>
                    <a:pt x="40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186968" y="3120849"/>
            <a:ext cx="418552" cy="410700"/>
            <a:chOff x="10480675" y="-558800"/>
            <a:chExt cx="762000" cy="747712"/>
          </a:xfrm>
          <a:solidFill>
            <a:schemeClr val="bg1"/>
          </a:solidFill>
        </p:grpSpPr>
        <p:sp>
          <p:nvSpPr>
            <p:cNvPr id="34" name="Freeform 240"/>
            <p:cNvSpPr>
              <a:spLocks noEditPoints="1"/>
            </p:cNvSpPr>
            <p:nvPr/>
          </p:nvSpPr>
          <p:spPr bwMode="auto">
            <a:xfrm>
              <a:off x="10694988" y="-558800"/>
              <a:ext cx="393700" cy="495300"/>
            </a:xfrm>
            <a:custGeom>
              <a:avLst/>
              <a:gdLst>
                <a:gd name="T0" fmla="*/ 52 w 105"/>
                <a:gd name="T1" fmla="*/ 0 h 132"/>
                <a:gd name="T2" fmla="*/ 0 w 105"/>
                <a:gd name="T3" fmla="*/ 52 h 132"/>
                <a:gd name="T4" fmla="*/ 52 w 105"/>
                <a:gd name="T5" fmla="*/ 132 h 132"/>
                <a:gd name="T6" fmla="*/ 105 w 105"/>
                <a:gd name="T7" fmla="*/ 52 h 132"/>
                <a:gd name="T8" fmla="*/ 52 w 105"/>
                <a:gd name="T9" fmla="*/ 0 h 132"/>
                <a:gd name="T10" fmla="*/ 52 w 105"/>
                <a:gd name="T11" fmla="*/ 80 h 132"/>
                <a:gd name="T12" fmla="*/ 25 w 105"/>
                <a:gd name="T13" fmla="*/ 52 h 132"/>
                <a:gd name="T14" fmla="*/ 52 w 105"/>
                <a:gd name="T15" fmla="*/ 25 h 132"/>
                <a:gd name="T16" fmla="*/ 80 w 105"/>
                <a:gd name="T17" fmla="*/ 52 h 132"/>
                <a:gd name="T18" fmla="*/ 52 w 105"/>
                <a:gd name="T19" fmla="*/ 8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32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41"/>
            <p:cNvSpPr>
              <a:spLocks noEditPoints="1"/>
            </p:cNvSpPr>
            <p:nvPr/>
          </p:nvSpPr>
          <p:spPr bwMode="auto">
            <a:xfrm>
              <a:off x="10480675" y="-77788"/>
              <a:ext cx="762000" cy="266700"/>
            </a:xfrm>
            <a:custGeom>
              <a:avLst/>
              <a:gdLst>
                <a:gd name="T0" fmla="*/ 165 w 203"/>
                <a:gd name="T1" fmla="*/ 71 h 71"/>
                <a:gd name="T2" fmla="*/ 162 w 203"/>
                <a:gd name="T3" fmla="*/ 70 h 71"/>
                <a:gd name="T4" fmla="*/ 126 w 203"/>
                <a:gd name="T5" fmla="*/ 50 h 71"/>
                <a:gd name="T6" fmla="*/ 80 w 203"/>
                <a:gd name="T7" fmla="*/ 68 h 71"/>
                <a:gd name="T8" fmla="*/ 74 w 203"/>
                <a:gd name="T9" fmla="*/ 68 h 71"/>
                <a:gd name="T10" fmla="*/ 45 w 203"/>
                <a:gd name="T11" fmla="*/ 43 h 71"/>
                <a:gd name="T12" fmla="*/ 8 w 203"/>
                <a:gd name="T13" fmla="*/ 57 h 71"/>
                <a:gd name="T14" fmla="*/ 1 w 203"/>
                <a:gd name="T15" fmla="*/ 54 h 71"/>
                <a:gd name="T16" fmla="*/ 4 w 203"/>
                <a:gd name="T17" fmla="*/ 46 h 71"/>
                <a:gd name="T18" fmla="*/ 82 w 203"/>
                <a:gd name="T19" fmla="*/ 7 h 71"/>
                <a:gd name="T20" fmla="*/ 87 w 203"/>
                <a:gd name="T21" fmla="*/ 7 h 71"/>
                <a:gd name="T22" fmla="*/ 109 w 203"/>
                <a:gd name="T23" fmla="*/ 18 h 71"/>
                <a:gd name="T24" fmla="*/ 158 w 203"/>
                <a:gd name="T25" fmla="*/ 0 h 71"/>
                <a:gd name="T26" fmla="*/ 162 w 203"/>
                <a:gd name="T27" fmla="*/ 1 h 71"/>
                <a:gd name="T28" fmla="*/ 200 w 203"/>
                <a:gd name="T29" fmla="*/ 19 h 71"/>
                <a:gd name="T30" fmla="*/ 203 w 203"/>
                <a:gd name="T31" fmla="*/ 23 h 71"/>
                <a:gd name="T32" fmla="*/ 202 w 203"/>
                <a:gd name="T33" fmla="*/ 28 h 71"/>
                <a:gd name="T34" fmla="*/ 169 w 203"/>
                <a:gd name="T35" fmla="*/ 69 h 71"/>
                <a:gd name="T36" fmla="*/ 165 w 203"/>
                <a:gd name="T37" fmla="*/ 71 h 71"/>
                <a:gd name="T38" fmla="*/ 127 w 203"/>
                <a:gd name="T39" fmla="*/ 38 h 71"/>
                <a:gd name="T40" fmla="*/ 130 w 203"/>
                <a:gd name="T41" fmla="*/ 38 h 71"/>
                <a:gd name="T42" fmla="*/ 163 w 203"/>
                <a:gd name="T43" fmla="*/ 58 h 71"/>
                <a:gd name="T44" fmla="*/ 188 w 203"/>
                <a:gd name="T45" fmla="*/ 27 h 71"/>
                <a:gd name="T46" fmla="*/ 159 w 203"/>
                <a:gd name="T47" fmla="*/ 12 h 71"/>
                <a:gd name="T48" fmla="*/ 110 w 203"/>
                <a:gd name="T49" fmla="*/ 30 h 71"/>
                <a:gd name="T50" fmla="*/ 106 w 203"/>
                <a:gd name="T51" fmla="*/ 30 h 71"/>
                <a:gd name="T52" fmla="*/ 84 w 203"/>
                <a:gd name="T53" fmla="*/ 19 h 71"/>
                <a:gd name="T54" fmla="*/ 53 w 203"/>
                <a:gd name="T55" fmla="*/ 35 h 71"/>
                <a:gd name="T56" fmla="*/ 79 w 203"/>
                <a:gd name="T57" fmla="*/ 56 h 71"/>
                <a:gd name="T58" fmla="*/ 125 w 203"/>
                <a:gd name="T59" fmla="*/ 38 h 71"/>
                <a:gd name="T60" fmla="*/ 127 w 203"/>
                <a:gd name="T61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71">
                  <a:moveTo>
                    <a:pt x="165" y="71"/>
                  </a:moveTo>
                  <a:cubicBezTo>
                    <a:pt x="164" y="71"/>
                    <a:pt x="163" y="71"/>
                    <a:pt x="162" y="7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8" y="69"/>
                    <a:pt x="76" y="69"/>
                    <a:pt x="74" y="68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8"/>
                    <a:pt x="2" y="57"/>
                    <a:pt x="1" y="54"/>
                  </a:cubicBezTo>
                  <a:cubicBezTo>
                    <a:pt x="0" y="51"/>
                    <a:pt x="1" y="48"/>
                    <a:pt x="4" y="4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5" y="6"/>
                    <a:pt x="87" y="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0"/>
                    <a:pt x="162" y="1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2" y="20"/>
                    <a:pt x="203" y="22"/>
                    <a:pt x="203" y="23"/>
                  </a:cubicBezTo>
                  <a:cubicBezTo>
                    <a:pt x="203" y="25"/>
                    <a:pt x="203" y="27"/>
                    <a:pt x="202" y="2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71"/>
                    <a:pt x="166" y="71"/>
                    <a:pt x="165" y="71"/>
                  </a:cubicBezTo>
                  <a:close/>
                  <a:moveTo>
                    <a:pt x="127" y="38"/>
                  </a:moveTo>
                  <a:cubicBezTo>
                    <a:pt x="128" y="38"/>
                    <a:pt x="129" y="38"/>
                    <a:pt x="130" y="38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6" y="38"/>
                    <a:pt x="127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42"/>
            <p:cNvSpPr/>
            <p:nvPr/>
          </p:nvSpPr>
          <p:spPr bwMode="auto">
            <a:xfrm>
              <a:off x="10931525" y="-82550"/>
              <a:ext cx="171450" cy="188913"/>
            </a:xfrm>
            <a:custGeom>
              <a:avLst/>
              <a:gdLst>
                <a:gd name="T0" fmla="*/ 7 w 46"/>
                <a:gd name="T1" fmla="*/ 50 h 50"/>
                <a:gd name="T2" fmla="*/ 3 w 46"/>
                <a:gd name="T3" fmla="*/ 49 h 50"/>
                <a:gd name="T4" fmla="*/ 2 w 46"/>
                <a:gd name="T5" fmla="*/ 41 h 50"/>
                <a:gd name="T6" fmla="*/ 35 w 46"/>
                <a:gd name="T7" fmla="*/ 3 h 50"/>
                <a:gd name="T8" fmla="*/ 44 w 46"/>
                <a:gd name="T9" fmla="*/ 3 h 50"/>
                <a:gd name="T10" fmla="*/ 44 w 46"/>
                <a:gd name="T11" fmla="*/ 11 h 50"/>
                <a:gd name="T12" fmla="*/ 11 w 46"/>
                <a:gd name="T13" fmla="*/ 48 h 50"/>
                <a:gd name="T14" fmla="*/ 7 w 46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7" y="50"/>
                  </a:moveTo>
                  <a:cubicBezTo>
                    <a:pt x="5" y="50"/>
                    <a:pt x="4" y="50"/>
                    <a:pt x="3" y="49"/>
                  </a:cubicBezTo>
                  <a:cubicBezTo>
                    <a:pt x="0" y="47"/>
                    <a:pt x="0" y="43"/>
                    <a:pt x="2" y="4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1" y="0"/>
                    <a:pt x="44" y="3"/>
                  </a:cubicBezTo>
                  <a:cubicBezTo>
                    <a:pt x="46" y="5"/>
                    <a:pt x="46" y="8"/>
                    <a:pt x="44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8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43"/>
            <p:cNvSpPr/>
            <p:nvPr/>
          </p:nvSpPr>
          <p:spPr bwMode="auto">
            <a:xfrm>
              <a:off x="10747375" y="-11113"/>
              <a:ext cx="173038" cy="180975"/>
            </a:xfrm>
            <a:custGeom>
              <a:avLst/>
              <a:gdLst>
                <a:gd name="T0" fmla="*/ 6 w 46"/>
                <a:gd name="T1" fmla="*/ 48 h 48"/>
                <a:gd name="T2" fmla="*/ 2 w 46"/>
                <a:gd name="T3" fmla="*/ 47 h 48"/>
                <a:gd name="T4" fmla="*/ 2 w 46"/>
                <a:gd name="T5" fmla="*/ 39 h 48"/>
                <a:gd name="T6" fmla="*/ 35 w 46"/>
                <a:gd name="T7" fmla="*/ 3 h 48"/>
                <a:gd name="T8" fmla="*/ 43 w 46"/>
                <a:gd name="T9" fmla="*/ 2 h 48"/>
                <a:gd name="T10" fmla="*/ 43 w 46"/>
                <a:gd name="T11" fmla="*/ 10 h 48"/>
                <a:gd name="T12" fmla="*/ 11 w 46"/>
                <a:gd name="T13" fmla="*/ 46 h 48"/>
                <a:gd name="T14" fmla="*/ 6 w 4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6" y="48"/>
                  </a:moveTo>
                  <a:cubicBezTo>
                    <a:pt x="5" y="48"/>
                    <a:pt x="3" y="48"/>
                    <a:pt x="2" y="47"/>
                  </a:cubicBezTo>
                  <a:cubicBezTo>
                    <a:pt x="0" y="45"/>
                    <a:pt x="0" y="41"/>
                    <a:pt x="2" y="3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0" y="0"/>
                    <a:pt x="43" y="2"/>
                  </a:cubicBezTo>
                  <a:cubicBezTo>
                    <a:pt x="45" y="5"/>
                    <a:pt x="46" y="8"/>
                    <a:pt x="43" y="1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8"/>
                    <a:pt x="8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3" grpId="0"/>
          <p:bldP spid="12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autoRev="1" fill="hold" grpId="1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50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53" presetClass="entr" presetSubtype="16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2" presetClass="entr" presetSubtype="1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3" grpId="0"/>
          <p:bldP spid="12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6096000" y="0"/>
            <a:ext cx="0" cy="8890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3" name="直接连接符 2"/>
          <p:cNvCxnSpPr/>
          <p:nvPr/>
        </p:nvCxnSpPr>
        <p:spPr>
          <a:xfrm>
            <a:off x="977900" y="889000"/>
            <a:ext cx="0" cy="59690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4" name="直接连接符 3"/>
          <p:cNvCxnSpPr/>
          <p:nvPr/>
        </p:nvCxnSpPr>
        <p:spPr>
          <a:xfrm flipH="1">
            <a:off x="965200" y="889000"/>
            <a:ext cx="513080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grpSp>
        <p:nvGrpSpPr>
          <p:cNvPr id="5" name="组合 4"/>
          <p:cNvGrpSpPr/>
          <p:nvPr/>
        </p:nvGrpSpPr>
        <p:grpSpPr>
          <a:xfrm>
            <a:off x="7914640" y="2439696"/>
            <a:ext cx="2852420" cy="2852420"/>
            <a:chOff x="6324600" y="330200"/>
            <a:chExt cx="2413000" cy="2413000"/>
          </a:xfrm>
        </p:grpSpPr>
        <p:sp>
          <p:nvSpPr>
            <p:cNvPr id="6" name="椭圆 5"/>
            <p:cNvSpPr/>
            <p:nvPr/>
          </p:nvSpPr>
          <p:spPr>
            <a:xfrm>
              <a:off x="6324600" y="330200"/>
              <a:ext cx="2413000" cy="2413000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7040071" y="930414"/>
              <a:ext cx="982056" cy="598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70%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850900" y="1661484"/>
              <a:ext cx="1360397" cy="3384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 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1932865" y="1436609"/>
            <a:ext cx="193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950117" y="1818482"/>
            <a:ext cx="3355506" cy="5369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958265" y="2558554"/>
            <a:ext cx="4056955" cy="835834"/>
            <a:chOff x="1958265" y="2558554"/>
            <a:chExt cx="4056955" cy="835834"/>
          </a:xfrm>
        </p:grpSpPr>
        <p:grpSp>
          <p:nvGrpSpPr>
            <p:cNvPr id="9" name="组合 8"/>
            <p:cNvGrpSpPr/>
            <p:nvPr/>
          </p:nvGrpSpPr>
          <p:grpSpPr>
            <a:xfrm>
              <a:off x="1958265" y="2558554"/>
              <a:ext cx="4056955" cy="835834"/>
              <a:chOff x="1472988" y="2767753"/>
              <a:chExt cx="4056955" cy="835834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472988" y="2781300"/>
                <a:ext cx="622300" cy="6477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2217737" y="2767753"/>
                <a:ext cx="1499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 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2234988" y="3061836"/>
                <a:ext cx="3294955" cy="541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5000"/>
                  </a:lnSpc>
                  <a:defRPr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r>
                  <a:rPr lang="en-US" altLang="zh-CN" sz="1200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2086259" y="2745241"/>
              <a:ext cx="370354" cy="366750"/>
              <a:chOff x="1020763" y="1374775"/>
              <a:chExt cx="652463" cy="646113"/>
            </a:xfrm>
            <a:blipFill>
              <a:blip r:embed="rId3"/>
              <a:stretch>
                <a:fillRect/>
              </a:stretch>
            </a:blipFill>
          </p:grpSpPr>
          <p:sp>
            <p:nvSpPr>
              <p:cNvPr id="24" name="Freeform 244"/>
              <p:cNvSpPr>
                <a:spLocks noEditPoints="1"/>
              </p:cNvSpPr>
              <p:nvPr/>
            </p:nvSpPr>
            <p:spPr bwMode="auto">
              <a:xfrm>
                <a:off x="1020763" y="1374775"/>
                <a:ext cx="652463" cy="511175"/>
              </a:xfrm>
              <a:custGeom>
                <a:avLst/>
                <a:gdLst>
                  <a:gd name="T0" fmla="*/ 165 w 174"/>
                  <a:gd name="T1" fmla="*/ 0 h 136"/>
                  <a:gd name="T2" fmla="*/ 9 w 174"/>
                  <a:gd name="T3" fmla="*/ 0 h 136"/>
                  <a:gd name="T4" fmla="*/ 0 w 174"/>
                  <a:gd name="T5" fmla="*/ 9 h 136"/>
                  <a:gd name="T6" fmla="*/ 0 w 174"/>
                  <a:gd name="T7" fmla="*/ 128 h 136"/>
                  <a:gd name="T8" fmla="*/ 9 w 174"/>
                  <a:gd name="T9" fmla="*/ 136 h 136"/>
                  <a:gd name="T10" fmla="*/ 50 w 174"/>
                  <a:gd name="T11" fmla="*/ 136 h 136"/>
                  <a:gd name="T12" fmla="*/ 41 w 174"/>
                  <a:gd name="T13" fmla="*/ 121 h 136"/>
                  <a:gd name="T14" fmla="*/ 17 w 174"/>
                  <a:gd name="T15" fmla="*/ 121 h 136"/>
                  <a:gd name="T16" fmla="*/ 17 w 174"/>
                  <a:gd name="T17" fmla="*/ 16 h 136"/>
                  <a:gd name="T18" fmla="*/ 157 w 174"/>
                  <a:gd name="T19" fmla="*/ 16 h 136"/>
                  <a:gd name="T20" fmla="*/ 157 w 174"/>
                  <a:gd name="T21" fmla="*/ 121 h 136"/>
                  <a:gd name="T22" fmla="*/ 133 w 174"/>
                  <a:gd name="T23" fmla="*/ 121 h 136"/>
                  <a:gd name="T24" fmla="*/ 133 w 174"/>
                  <a:gd name="T25" fmla="*/ 127 h 136"/>
                  <a:gd name="T26" fmla="*/ 131 w 174"/>
                  <a:gd name="T27" fmla="*/ 136 h 136"/>
                  <a:gd name="T28" fmla="*/ 165 w 174"/>
                  <a:gd name="T29" fmla="*/ 136 h 136"/>
                  <a:gd name="T30" fmla="*/ 174 w 174"/>
                  <a:gd name="T31" fmla="*/ 128 h 136"/>
                  <a:gd name="T32" fmla="*/ 174 w 174"/>
                  <a:gd name="T33" fmla="*/ 9 h 136"/>
                  <a:gd name="T34" fmla="*/ 165 w 174"/>
                  <a:gd name="T35" fmla="*/ 0 h 136"/>
                  <a:gd name="T36" fmla="*/ 8 w 174"/>
                  <a:gd name="T37" fmla="*/ 74 h 136"/>
                  <a:gd name="T38" fmla="*/ 3 w 174"/>
                  <a:gd name="T39" fmla="*/ 68 h 136"/>
                  <a:gd name="T40" fmla="*/ 8 w 174"/>
                  <a:gd name="T41" fmla="*/ 63 h 136"/>
                  <a:gd name="T42" fmla="*/ 14 w 174"/>
                  <a:gd name="T43" fmla="*/ 68 h 136"/>
                  <a:gd name="T44" fmla="*/ 8 w 174"/>
                  <a:gd name="T45" fmla="*/ 7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74" h="136">
                    <a:moveTo>
                      <a:pt x="16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2"/>
                      <a:pt x="4" y="136"/>
                      <a:pt x="9" y="136"/>
                    </a:cubicBezTo>
                    <a:cubicBezTo>
                      <a:pt x="50" y="136"/>
                      <a:pt x="50" y="136"/>
                      <a:pt x="50" y="136"/>
                    </a:cubicBezTo>
                    <a:cubicBezTo>
                      <a:pt x="46" y="131"/>
                      <a:pt x="43" y="126"/>
                      <a:pt x="41" y="121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121"/>
                      <a:pt x="157" y="121"/>
                      <a:pt x="157" y="121"/>
                    </a:cubicBezTo>
                    <a:cubicBezTo>
                      <a:pt x="133" y="121"/>
                      <a:pt x="133" y="121"/>
                      <a:pt x="133" y="121"/>
                    </a:cubicBezTo>
                    <a:cubicBezTo>
                      <a:pt x="133" y="127"/>
                      <a:pt x="133" y="127"/>
                      <a:pt x="133" y="127"/>
                    </a:cubicBezTo>
                    <a:cubicBezTo>
                      <a:pt x="133" y="130"/>
                      <a:pt x="132" y="133"/>
                      <a:pt x="131" y="136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70" y="136"/>
                      <a:pt x="174" y="132"/>
                      <a:pt x="174" y="128"/>
                    </a:cubicBezTo>
                    <a:cubicBezTo>
                      <a:pt x="174" y="9"/>
                      <a:pt x="174" y="9"/>
                      <a:pt x="174" y="9"/>
                    </a:cubicBezTo>
                    <a:cubicBezTo>
                      <a:pt x="174" y="4"/>
                      <a:pt x="170" y="0"/>
                      <a:pt x="165" y="0"/>
                    </a:cubicBezTo>
                    <a:close/>
                    <a:moveTo>
                      <a:pt x="8" y="74"/>
                    </a:moveTo>
                    <a:cubicBezTo>
                      <a:pt x="5" y="74"/>
                      <a:pt x="3" y="71"/>
                      <a:pt x="3" y="68"/>
                    </a:cubicBezTo>
                    <a:cubicBezTo>
                      <a:pt x="3" y="65"/>
                      <a:pt x="5" y="63"/>
                      <a:pt x="8" y="63"/>
                    </a:cubicBezTo>
                    <a:cubicBezTo>
                      <a:pt x="11" y="63"/>
                      <a:pt x="14" y="65"/>
                      <a:pt x="14" y="68"/>
                    </a:cubicBezTo>
                    <a:cubicBezTo>
                      <a:pt x="14" y="71"/>
                      <a:pt x="11" y="74"/>
                      <a:pt x="8" y="74"/>
                    </a:cubicBezTo>
                    <a:close/>
                  </a:path>
                </a:pathLst>
              </a:custGeom>
              <a:solidFill>
                <a:srgbClr val="1259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245"/>
              <p:cNvSpPr/>
              <p:nvPr/>
            </p:nvSpPr>
            <p:spPr bwMode="auto">
              <a:xfrm>
                <a:off x="1163638" y="1509713"/>
                <a:ext cx="330200" cy="511175"/>
              </a:xfrm>
              <a:custGeom>
                <a:avLst/>
                <a:gdLst>
                  <a:gd name="T0" fmla="*/ 88 w 88"/>
                  <a:gd name="T1" fmla="*/ 72 h 136"/>
                  <a:gd name="T2" fmla="*/ 88 w 88"/>
                  <a:gd name="T3" fmla="*/ 69 h 136"/>
                  <a:gd name="T4" fmla="*/ 88 w 88"/>
                  <a:gd name="T5" fmla="*/ 47 h 136"/>
                  <a:gd name="T6" fmla="*/ 81 w 88"/>
                  <a:gd name="T7" fmla="*/ 40 h 136"/>
                  <a:gd name="T8" fmla="*/ 73 w 88"/>
                  <a:gd name="T9" fmla="*/ 47 h 136"/>
                  <a:gd name="T10" fmla="*/ 73 w 88"/>
                  <a:gd name="T11" fmla="*/ 49 h 136"/>
                  <a:gd name="T12" fmla="*/ 72 w 88"/>
                  <a:gd name="T13" fmla="*/ 48 h 136"/>
                  <a:gd name="T14" fmla="*/ 72 w 88"/>
                  <a:gd name="T15" fmla="*/ 37 h 136"/>
                  <a:gd name="T16" fmla="*/ 64 w 88"/>
                  <a:gd name="T17" fmla="*/ 30 h 136"/>
                  <a:gd name="T18" fmla="*/ 57 w 88"/>
                  <a:gd name="T19" fmla="*/ 37 h 136"/>
                  <a:gd name="T20" fmla="*/ 57 w 88"/>
                  <a:gd name="T21" fmla="*/ 43 h 136"/>
                  <a:gd name="T22" fmla="*/ 55 w 88"/>
                  <a:gd name="T23" fmla="*/ 43 h 136"/>
                  <a:gd name="T24" fmla="*/ 55 w 88"/>
                  <a:gd name="T25" fmla="*/ 31 h 136"/>
                  <a:gd name="T26" fmla="*/ 48 w 88"/>
                  <a:gd name="T27" fmla="*/ 24 h 136"/>
                  <a:gd name="T28" fmla="*/ 40 w 88"/>
                  <a:gd name="T29" fmla="*/ 31 h 136"/>
                  <a:gd name="T30" fmla="*/ 40 w 88"/>
                  <a:gd name="T31" fmla="*/ 40 h 136"/>
                  <a:gd name="T32" fmla="*/ 38 w 88"/>
                  <a:gd name="T33" fmla="*/ 41 h 136"/>
                  <a:gd name="T34" fmla="*/ 38 w 88"/>
                  <a:gd name="T35" fmla="*/ 7 h 136"/>
                  <a:gd name="T36" fmla="*/ 31 w 88"/>
                  <a:gd name="T37" fmla="*/ 0 h 136"/>
                  <a:gd name="T38" fmla="*/ 24 w 88"/>
                  <a:gd name="T39" fmla="*/ 7 h 136"/>
                  <a:gd name="T40" fmla="*/ 24 w 88"/>
                  <a:gd name="T41" fmla="*/ 67 h 136"/>
                  <a:gd name="T42" fmla="*/ 22 w 88"/>
                  <a:gd name="T43" fmla="*/ 56 h 136"/>
                  <a:gd name="T44" fmla="*/ 8 w 88"/>
                  <a:gd name="T45" fmla="*/ 40 h 136"/>
                  <a:gd name="T46" fmla="*/ 1 w 88"/>
                  <a:gd name="T47" fmla="*/ 46 h 136"/>
                  <a:gd name="T48" fmla="*/ 8 w 88"/>
                  <a:gd name="T49" fmla="*/ 73 h 136"/>
                  <a:gd name="T50" fmla="*/ 20 w 88"/>
                  <a:gd name="T51" fmla="*/ 98 h 136"/>
                  <a:gd name="T52" fmla="*/ 22 w 88"/>
                  <a:gd name="T53" fmla="*/ 101 h 136"/>
                  <a:gd name="T54" fmla="*/ 32 w 88"/>
                  <a:gd name="T55" fmla="*/ 111 h 136"/>
                  <a:gd name="T56" fmla="*/ 32 w 88"/>
                  <a:gd name="T57" fmla="*/ 136 h 136"/>
                  <a:gd name="T58" fmla="*/ 81 w 88"/>
                  <a:gd name="T59" fmla="*/ 136 h 136"/>
                  <a:gd name="T60" fmla="*/ 81 w 88"/>
                  <a:gd name="T61" fmla="*/ 110 h 136"/>
                  <a:gd name="T62" fmla="*/ 87 w 88"/>
                  <a:gd name="T63" fmla="*/ 91 h 136"/>
                  <a:gd name="T64" fmla="*/ 88 w 88"/>
                  <a:gd name="T65" fmla="*/ 72 h 136"/>
                  <a:gd name="T66" fmla="*/ 88 w 88"/>
                  <a:gd name="T67" fmla="*/ 72 h 136"/>
                  <a:gd name="T68" fmla="*/ 88 w 88"/>
                  <a:gd name="T69" fmla="*/ 7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8" h="136">
                    <a:moveTo>
                      <a:pt x="88" y="72"/>
                    </a:moveTo>
                    <a:cubicBezTo>
                      <a:pt x="88" y="71"/>
                      <a:pt x="88" y="70"/>
                      <a:pt x="88" y="69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8" y="43"/>
                      <a:pt x="85" y="40"/>
                      <a:pt x="81" y="40"/>
                    </a:cubicBezTo>
                    <a:cubicBezTo>
                      <a:pt x="77" y="40"/>
                      <a:pt x="73" y="43"/>
                      <a:pt x="73" y="47"/>
                    </a:cubicBezTo>
                    <a:cubicBezTo>
                      <a:pt x="73" y="49"/>
                      <a:pt x="73" y="49"/>
                      <a:pt x="73" y="49"/>
                    </a:cubicBezTo>
                    <a:cubicBezTo>
                      <a:pt x="73" y="49"/>
                      <a:pt x="72" y="48"/>
                      <a:pt x="72" y="48"/>
                    </a:cubicBezTo>
                    <a:cubicBezTo>
                      <a:pt x="72" y="37"/>
                      <a:pt x="72" y="37"/>
                      <a:pt x="72" y="37"/>
                    </a:cubicBezTo>
                    <a:cubicBezTo>
                      <a:pt x="72" y="33"/>
                      <a:pt x="68" y="30"/>
                      <a:pt x="64" y="30"/>
                    </a:cubicBezTo>
                    <a:cubicBezTo>
                      <a:pt x="60" y="30"/>
                      <a:pt x="57" y="33"/>
                      <a:pt x="57" y="37"/>
                    </a:cubicBezTo>
                    <a:cubicBezTo>
                      <a:pt x="57" y="43"/>
                      <a:pt x="57" y="43"/>
                      <a:pt x="57" y="43"/>
                    </a:cubicBezTo>
                    <a:cubicBezTo>
                      <a:pt x="56" y="43"/>
                      <a:pt x="56" y="43"/>
                      <a:pt x="55" y="43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5" y="27"/>
                      <a:pt x="52" y="24"/>
                      <a:pt x="48" y="24"/>
                    </a:cubicBezTo>
                    <a:cubicBezTo>
                      <a:pt x="44" y="24"/>
                      <a:pt x="40" y="27"/>
                      <a:pt x="40" y="31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39" y="40"/>
                      <a:pt x="38" y="41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3"/>
                      <a:pt x="35" y="0"/>
                      <a:pt x="31" y="0"/>
                    </a:cubicBezTo>
                    <a:cubicBezTo>
                      <a:pt x="27" y="0"/>
                      <a:pt x="24" y="3"/>
                      <a:pt x="24" y="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2" y="63"/>
                      <a:pt x="22" y="59"/>
                      <a:pt x="22" y="56"/>
                    </a:cubicBezTo>
                    <a:cubicBezTo>
                      <a:pt x="19" y="44"/>
                      <a:pt x="12" y="39"/>
                      <a:pt x="8" y="40"/>
                    </a:cubicBezTo>
                    <a:cubicBezTo>
                      <a:pt x="7" y="40"/>
                      <a:pt x="0" y="43"/>
                      <a:pt x="1" y="46"/>
                    </a:cubicBezTo>
                    <a:cubicBezTo>
                      <a:pt x="2" y="48"/>
                      <a:pt x="7" y="60"/>
                      <a:pt x="8" y="73"/>
                    </a:cubicBezTo>
                    <a:cubicBezTo>
                      <a:pt x="8" y="82"/>
                      <a:pt x="14" y="91"/>
                      <a:pt x="20" y="98"/>
                    </a:cubicBezTo>
                    <a:cubicBezTo>
                      <a:pt x="20" y="99"/>
                      <a:pt x="21" y="100"/>
                      <a:pt x="22" y="10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81" y="136"/>
                      <a:pt x="81" y="136"/>
                      <a:pt x="81" y="136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85" y="104"/>
                      <a:pt x="87" y="97"/>
                      <a:pt x="87" y="91"/>
                    </a:cubicBezTo>
                    <a:cubicBezTo>
                      <a:pt x="88" y="85"/>
                      <a:pt x="88" y="78"/>
                      <a:pt x="88" y="72"/>
                    </a:cubicBezTo>
                    <a:cubicBezTo>
                      <a:pt x="88" y="72"/>
                      <a:pt x="88" y="72"/>
                      <a:pt x="88" y="72"/>
                    </a:cubicBezTo>
                    <a:cubicBezTo>
                      <a:pt x="88" y="72"/>
                      <a:pt x="88" y="72"/>
                      <a:pt x="88" y="72"/>
                    </a:cubicBezTo>
                    <a:close/>
                  </a:path>
                </a:pathLst>
              </a:custGeom>
              <a:solidFill>
                <a:srgbClr val="1259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1958265" y="3688573"/>
            <a:ext cx="4056955" cy="835834"/>
            <a:chOff x="1958265" y="3688573"/>
            <a:chExt cx="4056955" cy="835834"/>
          </a:xfrm>
        </p:grpSpPr>
        <p:grpSp>
          <p:nvGrpSpPr>
            <p:cNvPr id="13" name="组合 12"/>
            <p:cNvGrpSpPr/>
            <p:nvPr/>
          </p:nvGrpSpPr>
          <p:grpSpPr>
            <a:xfrm>
              <a:off x="1958265" y="3688573"/>
              <a:ext cx="4056955" cy="835834"/>
              <a:chOff x="1472988" y="2767753"/>
              <a:chExt cx="4056955" cy="835834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1472988" y="2781300"/>
                <a:ext cx="622300" cy="6477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217737" y="2767753"/>
                <a:ext cx="1499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 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2234988" y="3061836"/>
                <a:ext cx="3294955" cy="541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5000"/>
                  </a:lnSpc>
                  <a:defRPr sz="14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r>
                  <a:rPr lang="en-US" altLang="zh-CN" sz="1200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2086259" y="3880518"/>
              <a:ext cx="429891" cy="290903"/>
              <a:chOff x="4159250" y="-446088"/>
              <a:chExt cx="844551" cy="571500"/>
            </a:xfrm>
            <a:blipFill>
              <a:blip r:embed="rId3"/>
              <a:stretch>
                <a:fillRect/>
              </a:stretch>
            </a:blipFill>
          </p:grpSpPr>
          <p:sp>
            <p:nvSpPr>
              <p:cNvPr id="27" name="Freeform 290"/>
              <p:cNvSpPr>
                <a:spLocks noEditPoints="1"/>
              </p:cNvSpPr>
              <p:nvPr/>
            </p:nvSpPr>
            <p:spPr bwMode="auto">
              <a:xfrm>
                <a:off x="4159250" y="-446088"/>
                <a:ext cx="641350" cy="571500"/>
              </a:xfrm>
              <a:custGeom>
                <a:avLst/>
                <a:gdLst>
                  <a:gd name="T0" fmla="*/ 160 w 171"/>
                  <a:gd name="T1" fmla="*/ 114 h 152"/>
                  <a:gd name="T2" fmla="*/ 160 w 171"/>
                  <a:gd name="T3" fmla="*/ 141 h 152"/>
                  <a:gd name="T4" fmla="*/ 11 w 171"/>
                  <a:gd name="T5" fmla="*/ 141 h 152"/>
                  <a:gd name="T6" fmla="*/ 11 w 171"/>
                  <a:gd name="T7" fmla="*/ 38 h 152"/>
                  <a:gd name="T8" fmla="*/ 160 w 171"/>
                  <a:gd name="T9" fmla="*/ 38 h 152"/>
                  <a:gd name="T10" fmla="*/ 160 w 171"/>
                  <a:gd name="T11" fmla="*/ 63 h 152"/>
                  <a:gd name="T12" fmla="*/ 171 w 171"/>
                  <a:gd name="T13" fmla="*/ 63 h 152"/>
                  <a:gd name="T14" fmla="*/ 171 w 171"/>
                  <a:gd name="T15" fmla="*/ 6 h 152"/>
                  <a:gd name="T16" fmla="*/ 165 w 171"/>
                  <a:gd name="T17" fmla="*/ 0 h 152"/>
                  <a:gd name="T18" fmla="*/ 5 w 171"/>
                  <a:gd name="T19" fmla="*/ 0 h 152"/>
                  <a:gd name="T20" fmla="*/ 0 w 171"/>
                  <a:gd name="T21" fmla="*/ 6 h 152"/>
                  <a:gd name="T22" fmla="*/ 0 w 171"/>
                  <a:gd name="T23" fmla="*/ 147 h 152"/>
                  <a:gd name="T24" fmla="*/ 5 w 171"/>
                  <a:gd name="T25" fmla="*/ 152 h 152"/>
                  <a:gd name="T26" fmla="*/ 165 w 171"/>
                  <a:gd name="T27" fmla="*/ 152 h 152"/>
                  <a:gd name="T28" fmla="*/ 171 w 171"/>
                  <a:gd name="T29" fmla="*/ 147 h 152"/>
                  <a:gd name="T30" fmla="*/ 171 w 171"/>
                  <a:gd name="T31" fmla="*/ 114 h 152"/>
                  <a:gd name="T32" fmla="*/ 160 w 171"/>
                  <a:gd name="T33" fmla="*/ 114 h 152"/>
                  <a:gd name="T34" fmla="*/ 153 w 171"/>
                  <a:gd name="T35" fmla="*/ 12 h 152"/>
                  <a:gd name="T36" fmla="*/ 160 w 171"/>
                  <a:gd name="T37" fmla="*/ 19 h 152"/>
                  <a:gd name="T38" fmla="*/ 153 w 171"/>
                  <a:gd name="T39" fmla="*/ 26 h 152"/>
                  <a:gd name="T40" fmla="*/ 145 w 171"/>
                  <a:gd name="T41" fmla="*/ 19 h 152"/>
                  <a:gd name="T42" fmla="*/ 153 w 171"/>
                  <a:gd name="T43" fmla="*/ 12 h 152"/>
                  <a:gd name="T44" fmla="*/ 131 w 171"/>
                  <a:gd name="T45" fmla="*/ 12 h 152"/>
                  <a:gd name="T46" fmla="*/ 139 w 171"/>
                  <a:gd name="T47" fmla="*/ 19 h 152"/>
                  <a:gd name="T48" fmla="*/ 131 w 171"/>
                  <a:gd name="T49" fmla="*/ 26 h 152"/>
                  <a:gd name="T50" fmla="*/ 124 w 171"/>
                  <a:gd name="T51" fmla="*/ 19 h 152"/>
                  <a:gd name="T52" fmla="*/ 131 w 171"/>
                  <a:gd name="T53" fmla="*/ 12 h 152"/>
                  <a:gd name="T54" fmla="*/ 110 w 171"/>
                  <a:gd name="T55" fmla="*/ 12 h 152"/>
                  <a:gd name="T56" fmla="*/ 117 w 171"/>
                  <a:gd name="T57" fmla="*/ 19 h 152"/>
                  <a:gd name="T58" fmla="*/ 110 w 171"/>
                  <a:gd name="T59" fmla="*/ 26 h 152"/>
                  <a:gd name="T60" fmla="*/ 103 w 171"/>
                  <a:gd name="T61" fmla="*/ 19 h 152"/>
                  <a:gd name="T62" fmla="*/ 110 w 171"/>
                  <a:gd name="T63" fmla="*/ 1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" h="152">
                    <a:moveTo>
                      <a:pt x="160" y="114"/>
                    </a:moveTo>
                    <a:cubicBezTo>
                      <a:pt x="160" y="141"/>
                      <a:pt x="160" y="141"/>
                      <a:pt x="160" y="141"/>
                    </a:cubicBezTo>
                    <a:cubicBezTo>
                      <a:pt x="11" y="141"/>
                      <a:pt x="11" y="141"/>
                      <a:pt x="11" y="141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60" y="38"/>
                      <a:pt x="160" y="38"/>
                      <a:pt x="160" y="38"/>
                    </a:cubicBezTo>
                    <a:cubicBezTo>
                      <a:pt x="160" y="63"/>
                      <a:pt x="160" y="63"/>
                      <a:pt x="160" y="63"/>
                    </a:cubicBezTo>
                    <a:cubicBezTo>
                      <a:pt x="171" y="63"/>
                      <a:pt x="171" y="63"/>
                      <a:pt x="171" y="63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1" y="3"/>
                      <a:pt x="168" y="0"/>
                      <a:pt x="16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50"/>
                      <a:pt x="2" y="152"/>
                      <a:pt x="5" y="152"/>
                    </a:cubicBezTo>
                    <a:cubicBezTo>
                      <a:pt x="165" y="152"/>
                      <a:pt x="165" y="152"/>
                      <a:pt x="165" y="152"/>
                    </a:cubicBezTo>
                    <a:cubicBezTo>
                      <a:pt x="168" y="152"/>
                      <a:pt x="171" y="150"/>
                      <a:pt x="171" y="147"/>
                    </a:cubicBezTo>
                    <a:cubicBezTo>
                      <a:pt x="171" y="114"/>
                      <a:pt x="171" y="114"/>
                      <a:pt x="171" y="114"/>
                    </a:cubicBezTo>
                    <a:lnTo>
                      <a:pt x="160" y="114"/>
                    </a:lnTo>
                    <a:close/>
                    <a:moveTo>
                      <a:pt x="153" y="12"/>
                    </a:moveTo>
                    <a:cubicBezTo>
                      <a:pt x="157" y="12"/>
                      <a:pt x="160" y="15"/>
                      <a:pt x="160" y="19"/>
                    </a:cubicBezTo>
                    <a:cubicBezTo>
                      <a:pt x="160" y="23"/>
                      <a:pt x="157" y="26"/>
                      <a:pt x="153" y="26"/>
                    </a:cubicBezTo>
                    <a:cubicBezTo>
                      <a:pt x="149" y="26"/>
                      <a:pt x="145" y="23"/>
                      <a:pt x="145" y="19"/>
                    </a:cubicBezTo>
                    <a:cubicBezTo>
                      <a:pt x="145" y="15"/>
                      <a:pt x="149" y="12"/>
                      <a:pt x="153" y="12"/>
                    </a:cubicBezTo>
                    <a:close/>
                    <a:moveTo>
                      <a:pt x="131" y="12"/>
                    </a:moveTo>
                    <a:cubicBezTo>
                      <a:pt x="135" y="12"/>
                      <a:pt x="139" y="15"/>
                      <a:pt x="139" y="19"/>
                    </a:cubicBezTo>
                    <a:cubicBezTo>
                      <a:pt x="139" y="23"/>
                      <a:pt x="135" y="26"/>
                      <a:pt x="131" y="26"/>
                    </a:cubicBezTo>
                    <a:cubicBezTo>
                      <a:pt x="127" y="26"/>
                      <a:pt x="124" y="23"/>
                      <a:pt x="124" y="19"/>
                    </a:cubicBezTo>
                    <a:cubicBezTo>
                      <a:pt x="124" y="15"/>
                      <a:pt x="127" y="12"/>
                      <a:pt x="131" y="12"/>
                    </a:cubicBezTo>
                    <a:close/>
                    <a:moveTo>
                      <a:pt x="110" y="12"/>
                    </a:moveTo>
                    <a:cubicBezTo>
                      <a:pt x="114" y="12"/>
                      <a:pt x="117" y="15"/>
                      <a:pt x="117" y="19"/>
                    </a:cubicBezTo>
                    <a:cubicBezTo>
                      <a:pt x="117" y="23"/>
                      <a:pt x="114" y="26"/>
                      <a:pt x="110" y="26"/>
                    </a:cubicBezTo>
                    <a:cubicBezTo>
                      <a:pt x="106" y="26"/>
                      <a:pt x="103" y="23"/>
                      <a:pt x="103" y="19"/>
                    </a:cubicBezTo>
                    <a:cubicBezTo>
                      <a:pt x="103" y="15"/>
                      <a:pt x="106" y="12"/>
                      <a:pt x="110" y="12"/>
                    </a:cubicBezTo>
                    <a:close/>
                  </a:path>
                </a:pathLst>
              </a:custGeom>
              <a:solidFill>
                <a:srgbClr val="1259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 291"/>
              <p:cNvSpPr/>
              <p:nvPr/>
            </p:nvSpPr>
            <p:spPr bwMode="auto">
              <a:xfrm>
                <a:off x="4560888" y="-250825"/>
                <a:ext cx="442913" cy="274638"/>
              </a:xfrm>
              <a:custGeom>
                <a:avLst/>
                <a:gdLst>
                  <a:gd name="T0" fmla="*/ 115 w 118"/>
                  <a:gd name="T1" fmla="*/ 32 h 73"/>
                  <a:gd name="T2" fmla="*/ 79 w 118"/>
                  <a:gd name="T3" fmla="*/ 2 h 73"/>
                  <a:gd name="T4" fmla="*/ 73 w 118"/>
                  <a:gd name="T5" fmla="*/ 5 h 73"/>
                  <a:gd name="T6" fmla="*/ 73 w 118"/>
                  <a:gd name="T7" fmla="*/ 18 h 73"/>
                  <a:gd name="T8" fmla="*/ 71 w 118"/>
                  <a:gd name="T9" fmla="*/ 18 h 73"/>
                  <a:gd name="T10" fmla="*/ 8 w 118"/>
                  <a:gd name="T11" fmla="*/ 18 h 73"/>
                  <a:gd name="T12" fmla="*/ 0 w 118"/>
                  <a:gd name="T13" fmla="*/ 26 h 73"/>
                  <a:gd name="T14" fmla="*/ 0 w 118"/>
                  <a:gd name="T15" fmla="*/ 47 h 73"/>
                  <a:gd name="T16" fmla="*/ 8 w 118"/>
                  <a:gd name="T17" fmla="*/ 55 h 73"/>
                  <a:gd name="T18" fmla="*/ 71 w 118"/>
                  <a:gd name="T19" fmla="*/ 55 h 73"/>
                  <a:gd name="T20" fmla="*/ 73 w 118"/>
                  <a:gd name="T21" fmla="*/ 55 h 73"/>
                  <a:gd name="T22" fmla="*/ 73 w 118"/>
                  <a:gd name="T23" fmla="*/ 68 h 73"/>
                  <a:gd name="T24" fmla="*/ 79 w 118"/>
                  <a:gd name="T25" fmla="*/ 71 h 73"/>
                  <a:gd name="T26" fmla="*/ 115 w 118"/>
                  <a:gd name="T27" fmla="*/ 41 h 73"/>
                  <a:gd name="T28" fmla="*/ 115 w 118"/>
                  <a:gd name="T29" fmla="*/ 3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" h="73">
                    <a:moveTo>
                      <a:pt x="115" y="32"/>
                    </a:moveTo>
                    <a:cubicBezTo>
                      <a:pt x="79" y="2"/>
                      <a:pt x="79" y="2"/>
                      <a:pt x="79" y="2"/>
                    </a:cubicBezTo>
                    <a:cubicBezTo>
                      <a:pt x="75" y="0"/>
                      <a:pt x="73" y="1"/>
                      <a:pt x="73" y="5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2" y="18"/>
                      <a:pt x="71" y="18"/>
                      <a:pt x="71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3" y="18"/>
                      <a:pt x="0" y="21"/>
                      <a:pt x="0" y="26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52"/>
                      <a:pt x="3" y="55"/>
                      <a:pt x="8" y="55"/>
                    </a:cubicBezTo>
                    <a:cubicBezTo>
                      <a:pt x="71" y="55"/>
                      <a:pt x="71" y="55"/>
                      <a:pt x="71" y="55"/>
                    </a:cubicBezTo>
                    <a:cubicBezTo>
                      <a:pt x="71" y="55"/>
                      <a:pt x="72" y="55"/>
                      <a:pt x="73" y="55"/>
                    </a:cubicBezTo>
                    <a:cubicBezTo>
                      <a:pt x="73" y="68"/>
                      <a:pt x="73" y="68"/>
                      <a:pt x="73" y="68"/>
                    </a:cubicBezTo>
                    <a:cubicBezTo>
                      <a:pt x="73" y="72"/>
                      <a:pt x="75" y="73"/>
                      <a:pt x="79" y="71"/>
                    </a:cubicBezTo>
                    <a:cubicBezTo>
                      <a:pt x="115" y="41"/>
                      <a:pt x="115" y="41"/>
                      <a:pt x="115" y="41"/>
                    </a:cubicBezTo>
                    <a:cubicBezTo>
                      <a:pt x="118" y="39"/>
                      <a:pt x="118" y="34"/>
                      <a:pt x="115" y="32"/>
                    </a:cubicBezTo>
                    <a:close/>
                  </a:path>
                </a:pathLst>
              </a:custGeom>
              <a:solidFill>
                <a:srgbClr val="1259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292"/>
              <p:cNvSpPr/>
              <p:nvPr/>
            </p:nvSpPr>
            <p:spPr bwMode="auto">
              <a:xfrm>
                <a:off x="4335463" y="-239713"/>
                <a:ext cx="60325" cy="49213"/>
              </a:xfrm>
              <a:custGeom>
                <a:avLst/>
                <a:gdLst>
                  <a:gd name="T0" fmla="*/ 16 w 16"/>
                  <a:gd name="T1" fmla="*/ 11 h 13"/>
                  <a:gd name="T2" fmla="*/ 14 w 16"/>
                  <a:gd name="T3" fmla="*/ 13 h 13"/>
                  <a:gd name="T4" fmla="*/ 3 w 16"/>
                  <a:gd name="T5" fmla="*/ 13 h 13"/>
                  <a:gd name="T6" fmla="*/ 0 w 16"/>
                  <a:gd name="T7" fmla="*/ 11 h 13"/>
                  <a:gd name="T8" fmla="*/ 0 w 16"/>
                  <a:gd name="T9" fmla="*/ 2 h 13"/>
                  <a:gd name="T10" fmla="*/ 3 w 16"/>
                  <a:gd name="T11" fmla="*/ 0 h 13"/>
                  <a:gd name="T12" fmla="*/ 14 w 16"/>
                  <a:gd name="T13" fmla="*/ 0 h 13"/>
                  <a:gd name="T14" fmla="*/ 16 w 16"/>
                  <a:gd name="T15" fmla="*/ 2 h 13"/>
                  <a:gd name="T16" fmla="*/ 16 w 16"/>
                  <a:gd name="T17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3">
                    <a:moveTo>
                      <a:pt x="16" y="11"/>
                    </a:moveTo>
                    <a:cubicBezTo>
                      <a:pt x="16" y="12"/>
                      <a:pt x="15" y="13"/>
                      <a:pt x="14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1"/>
                      <a:pt x="16" y="2"/>
                    </a:cubicBezTo>
                    <a:lnTo>
                      <a:pt x="16" y="11"/>
                    </a:lnTo>
                    <a:close/>
                  </a:path>
                </a:pathLst>
              </a:custGeom>
              <a:solidFill>
                <a:srgbClr val="1259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 293"/>
              <p:cNvSpPr/>
              <p:nvPr/>
            </p:nvSpPr>
            <p:spPr bwMode="auto">
              <a:xfrm>
                <a:off x="4241800" y="-198438"/>
                <a:ext cx="71438" cy="74613"/>
              </a:xfrm>
              <a:custGeom>
                <a:avLst/>
                <a:gdLst>
                  <a:gd name="T0" fmla="*/ 17 w 19"/>
                  <a:gd name="T1" fmla="*/ 5 h 20"/>
                  <a:gd name="T2" fmla="*/ 18 w 19"/>
                  <a:gd name="T3" fmla="*/ 9 h 20"/>
                  <a:gd name="T4" fmla="*/ 13 w 19"/>
                  <a:gd name="T5" fmla="*/ 18 h 20"/>
                  <a:gd name="T6" fmla="*/ 9 w 19"/>
                  <a:gd name="T7" fmla="*/ 19 h 20"/>
                  <a:gd name="T8" fmla="*/ 2 w 19"/>
                  <a:gd name="T9" fmla="*/ 15 h 20"/>
                  <a:gd name="T10" fmla="*/ 1 w 19"/>
                  <a:gd name="T11" fmla="*/ 12 h 20"/>
                  <a:gd name="T12" fmla="*/ 6 w 19"/>
                  <a:gd name="T13" fmla="*/ 2 h 20"/>
                  <a:gd name="T14" fmla="*/ 10 w 19"/>
                  <a:gd name="T15" fmla="*/ 1 h 20"/>
                  <a:gd name="T16" fmla="*/ 17 w 19"/>
                  <a:gd name="T1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0">
                    <a:moveTo>
                      <a:pt x="17" y="5"/>
                    </a:moveTo>
                    <a:cubicBezTo>
                      <a:pt x="18" y="6"/>
                      <a:pt x="19" y="8"/>
                      <a:pt x="18" y="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20"/>
                      <a:pt x="10" y="20"/>
                      <a:pt x="9" y="19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4"/>
                      <a:pt x="0" y="13"/>
                      <a:pt x="1" y="1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1"/>
                      <a:pt x="9" y="0"/>
                      <a:pt x="10" y="1"/>
                    </a:cubicBez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1259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 294"/>
              <p:cNvSpPr/>
              <p:nvPr/>
            </p:nvSpPr>
            <p:spPr bwMode="auto">
              <a:xfrm>
                <a:off x="4244975" y="-93663"/>
                <a:ext cx="71438" cy="76200"/>
              </a:xfrm>
              <a:custGeom>
                <a:avLst/>
                <a:gdLst>
                  <a:gd name="T0" fmla="*/ 9 w 19"/>
                  <a:gd name="T1" fmla="*/ 1 h 20"/>
                  <a:gd name="T2" fmla="*/ 13 w 19"/>
                  <a:gd name="T3" fmla="*/ 2 h 20"/>
                  <a:gd name="T4" fmla="*/ 18 w 19"/>
                  <a:gd name="T5" fmla="*/ 11 h 20"/>
                  <a:gd name="T6" fmla="*/ 17 w 19"/>
                  <a:gd name="T7" fmla="*/ 15 h 20"/>
                  <a:gd name="T8" fmla="*/ 10 w 19"/>
                  <a:gd name="T9" fmla="*/ 19 h 20"/>
                  <a:gd name="T10" fmla="*/ 6 w 19"/>
                  <a:gd name="T11" fmla="*/ 18 h 20"/>
                  <a:gd name="T12" fmla="*/ 1 w 19"/>
                  <a:gd name="T13" fmla="*/ 9 h 20"/>
                  <a:gd name="T14" fmla="*/ 2 w 19"/>
                  <a:gd name="T15" fmla="*/ 5 h 20"/>
                  <a:gd name="T16" fmla="*/ 9 w 19"/>
                  <a:gd name="T17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20">
                    <a:moveTo>
                      <a:pt x="9" y="1"/>
                    </a:moveTo>
                    <a:cubicBezTo>
                      <a:pt x="10" y="0"/>
                      <a:pt x="12" y="1"/>
                      <a:pt x="13" y="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9" y="13"/>
                      <a:pt x="18" y="14"/>
                      <a:pt x="17" y="15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9" y="20"/>
                      <a:pt x="7" y="19"/>
                      <a:pt x="6" y="18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7"/>
                      <a:pt x="1" y="6"/>
                      <a:pt x="2" y="5"/>
                    </a:cubicBez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1259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295"/>
              <p:cNvSpPr/>
              <p:nvPr/>
            </p:nvSpPr>
            <p:spPr bwMode="auto">
              <a:xfrm>
                <a:off x="4343400" y="-33338"/>
                <a:ext cx="60325" cy="52388"/>
              </a:xfrm>
              <a:custGeom>
                <a:avLst/>
                <a:gdLst>
                  <a:gd name="T0" fmla="*/ 0 w 16"/>
                  <a:gd name="T1" fmla="*/ 3 h 14"/>
                  <a:gd name="T2" fmla="*/ 3 w 16"/>
                  <a:gd name="T3" fmla="*/ 0 h 14"/>
                  <a:gd name="T4" fmla="*/ 14 w 16"/>
                  <a:gd name="T5" fmla="*/ 0 h 14"/>
                  <a:gd name="T6" fmla="*/ 16 w 16"/>
                  <a:gd name="T7" fmla="*/ 3 h 14"/>
                  <a:gd name="T8" fmla="*/ 16 w 16"/>
                  <a:gd name="T9" fmla="*/ 11 h 14"/>
                  <a:gd name="T10" fmla="*/ 14 w 16"/>
                  <a:gd name="T11" fmla="*/ 14 h 14"/>
                  <a:gd name="T12" fmla="*/ 3 w 16"/>
                  <a:gd name="T13" fmla="*/ 14 h 14"/>
                  <a:gd name="T14" fmla="*/ 0 w 16"/>
                  <a:gd name="T15" fmla="*/ 11 h 14"/>
                  <a:gd name="T16" fmla="*/ 0 w 16"/>
                  <a:gd name="T17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4">
                    <a:moveTo>
                      <a:pt x="0" y="3"/>
                    </a:moveTo>
                    <a:cubicBezTo>
                      <a:pt x="0" y="2"/>
                      <a:pt x="1" y="0"/>
                      <a:pt x="3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2"/>
                      <a:pt x="16" y="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3"/>
                      <a:pt x="15" y="14"/>
                      <a:pt x="14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3"/>
                      <a:pt x="0" y="11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259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296"/>
              <p:cNvSpPr/>
              <p:nvPr/>
            </p:nvSpPr>
            <p:spPr bwMode="auto">
              <a:xfrm>
                <a:off x="4429125" y="-96838"/>
                <a:ext cx="68263" cy="71438"/>
              </a:xfrm>
              <a:custGeom>
                <a:avLst/>
                <a:gdLst>
                  <a:gd name="T0" fmla="*/ 1 w 18"/>
                  <a:gd name="T1" fmla="*/ 14 h 19"/>
                  <a:gd name="T2" fmla="*/ 0 w 18"/>
                  <a:gd name="T3" fmla="*/ 11 h 19"/>
                  <a:gd name="T4" fmla="*/ 6 w 18"/>
                  <a:gd name="T5" fmla="*/ 1 h 19"/>
                  <a:gd name="T6" fmla="*/ 9 w 18"/>
                  <a:gd name="T7" fmla="*/ 0 h 19"/>
                  <a:gd name="T8" fmla="*/ 17 w 18"/>
                  <a:gd name="T9" fmla="*/ 4 h 19"/>
                  <a:gd name="T10" fmla="*/ 17 w 18"/>
                  <a:gd name="T11" fmla="*/ 8 h 19"/>
                  <a:gd name="T12" fmla="*/ 12 w 18"/>
                  <a:gd name="T13" fmla="*/ 17 h 19"/>
                  <a:gd name="T14" fmla="*/ 8 w 18"/>
                  <a:gd name="T15" fmla="*/ 18 h 19"/>
                  <a:gd name="T16" fmla="*/ 1 w 18"/>
                  <a:gd name="T17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9">
                    <a:moveTo>
                      <a:pt x="1" y="14"/>
                    </a:moveTo>
                    <a:cubicBezTo>
                      <a:pt x="0" y="13"/>
                      <a:pt x="0" y="12"/>
                      <a:pt x="0" y="1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8" y="0"/>
                      <a:pt x="9" y="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5"/>
                      <a:pt x="18" y="7"/>
                      <a:pt x="17" y="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1" y="19"/>
                      <a:pt x="10" y="19"/>
                      <a:pt x="8" y="18"/>
                    </a:cubicBezTo>
                    <a:lnTo>
                      <a:pt x="1" y="14"/>
                    </a:lnTo>
                    <a:close/>
                  </a:path>
                </a:pathLst>
              </a:custGeom>
              <a:solidFill>
                <a:srgbClr val="1259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297"/>
              <p:cNvSpPr/>
              <p:nvPr/>
            </p:nvSpPr>
            <p:spPr bwMode="auto">
              <a:xfrm>
                <a:off x="4425950" y="-201613"/>
                <a:ext cx="66675" cy="71438"/>
              </a:xfrm>
              <a:custGeom>
                <a:avLst/>
                <a:gdLst>
                  <a:gd name="T0" fmla="*/ 9 w 18"/>
                  <a:gd name="T1" fmla="*/ 18 h 19"/>
                  <a:gd name="T2" fmla="*/ 6 w 18"/>
                  <a:gd name="T3" fmla="*/ 18 h 19"/>
                  <a:gd name="T4" fmla="*/ 0 w 18"/>
                  <a:gd name="T5" fmla="*/ 8 h 19"/>
                  <a:gd name="T6" fmla="*/ 1 w 18"/>
                  <a:gd name="T7" fmla="*/ 5 h 19"/>
                  <a:gd name="T8" fmla="*/ 8 w 18"/>
                  <a:gd name="T9" fmla="*/ 0 h 19"/>
                  <a:gd name="T10" fmla="*/ 12 w 18"/>
                  <a:gd name="T11" fmla="*/ 1 h 19"/>
                  <a:gd name="T12" fmla="*/ 17 w 18"/>
                  <a:gd name="T13" fmla="*/ 11 h 19"/>
                  <a:gd name="T14" fmla="*/ 17 w 18"/>
                  <a:gd name="T15" fmla="*/ 14 h 19"/>
                  <a:gd name="T16" fmla="*/ 9 w 18"/>
                  <a:gd name="T17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9">
                    <a:moveTo>
                      <a:pt x="9" y="18"/>
                    </a:moveTo>
                    <a:cubicBezTo>
                      <a:pt x="8" y="19"/>
                      <a:pt x="6" y="19"/>
                      <a:pt x="6" y="1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5"/>
                      <a:pt x="1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0"/>
                      <a:pt x="12" y="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2"/>
                      <a:pt x="18" y="14"/>
                      <a:pt x="17" y="14"/>
                    </a:cubicBezTo>
                    <a:lnTo>
                      <a:pt x="9" y="18"/>
                    </a:lnTo>
                    <a:close/>
                  </a:path>
                </a:pathLst>
              </a:custGeom>
              <a:solidFill>
                <a:srgbClr val="1259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298"/>
              <p:cNvSpPr>
                <a:spLocks noEditPoints="1"/>
              </p:cNvSpPr>
              <p:nvPr/>
            </p:nvSpPr>
            <p:spPr bwMode="auto">
              <a:xfrm>
                <a:off x="4275138" y="-206375"/>
                <a:ext cx="187325" cy="188913"/>
              </a:xfrm>
              <a:custGeom>
                <a:avLst/>
                <a:gdLst>
                  <a:gd name="T0" fmla="*/ 25 w 50"/>
                  <a:gd name="T1" fmla="*/ 0 h 50"/>
                  <a:gd name="T2" fmla="*/ 0 w 50"/>
                  <a:gd name="T3" fmla="*/ 25 h 50"/>
                  <a:gd name="T4" fmla="*/ 25 w 50"/>
                  <a:gd name="T5" fmla="*/ 50 h 50"/>
                  <a:gd name="T6" fmla="*/ 50 w 50"/>
                  <a:gd name="T7" fmla="*/ 25 h 50"/>
                  <a:gd name="T8" fmla="*/ 25 w 50"/>
                  <a:gd name="T9" fmla="*/ 0 h 50"/>
                  <a:gd name="T10" fmla="*/ 25 w 50"/>
                  <a:gd name="T11" fmla="*/ 37 h 50"/>
                  <a:gd name="T12" fmla="*/ 13 w 50"/>
                  <a:gd name="T13" fmla="*/ 25 h 50"/>
                  <a:gd name="T14" fmla="*/ 25 w 50"/>
                  <a:gd name="T15" fmla="*/ 13 h 50"/>
                  <a:gd name="T16" fmla="*/ 37 w 50"/>
                  <a:gd name="T17" fmla="*/ 25 h 50"/>
                  <a:gd name="T18" fmla="*/ 25 w 50"/>
                  <a:gd name="T19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9"/>
                      <a:pt x="11" y="50"/>
                      <a:pt x="25" y="50"/>
                    </a:cubicBezTo>
                    <a:cubicBezTo>
                      <a:pt x="39" y="50"/>
                      <a:pt x="50" y="39"/>
                      <a:pt x="50" y="25"/>
                    </a:cubicBezTo>
                    <a:cubicBezTo>
                      <a:pt x="50" y="11"/>
                      <a:pt x="39" y="0"/>
                      <a:pt x="25" y="0"/>
                    </a:cubicBezTo>
                    <a:close/>
                    <a:moveTo>
                      <a:pt x="25" y="37"/>
                    </a:moveTo>
                    <a:cubicBezTo>
                      <a:pt x="19" y="37"/>
                      <a:pt x="13" y="32"/>
                      <a:pt x="13" y="25"/>
                    </a:cubicBezTo>
                    <a:cubicBezTo>
                      <a:pt x="13" y="19"/>
                      <a:pt x="19" y="13"/>
                      <a:pt x="25" y="13"/>
                    </a:cubicBezTo>
                    <a:cubicBezTo>
                      <a:pt x="32" y="13"/>
                      <a:pt x="37" y="19"/>
                      <a:pt x="37" y="25"/>
                    </a:cubicBezTo>
                    <a:cubicBezTo>
                      <a:pt x="37" y="32"/>
                      <a:pt x="32" y="37"/>
                      <a:pt x="25" y="37"/>
                    </a:cubicBezTo>
                    <a:close/>
                  </a:path>
                </a:pathLst>
              </a:custGeom>
              <a:solidFill>
                <a:srgbClr val="1259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1958265" y="4818591"/>
            <a:ext cx="4056955" cy="835834"/>
            <a:chOff x="1958265" y="4818591"/>
            <a:chExt cx="4056955" cy="835834"/>
          </a:xfrm>
        </p:grpSpPr>
        <p:grpSp>
          <p:nvGrpSpPr>
            <p:cNvPr id="17" name="组合 16"/>
            <p:cNvGrpSpPr/>
            <p:nvPr/>
          </p:nvGrpSpPr>
          <p:grpSpPr>
            <a:xfrm>
              <a:off x="1958265" y="4818591"/>
              <a:ext cx="4056955" cy="835834"/>
              <a:chOff x="1472988" y="2767753"/>
              <a:chExt cx="4056955" cy="835834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1472988" y="2781300"/>
                <a:ext cx="622300" cy="647700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2217737" y="2767753"/>
                <a:ext cx="1499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 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2234988" y="3061836"/>
                <a:ext cx="3294955" cy="541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 algn="just">
                  <a:lnSpc>
                    <a:spcPct val="125000"/>
                  </a:lnSpc>
                  <a:defRPr sz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Lato Light"/>
                  </a:defRPr>
                </a:lvl1pPr>
              </a:lstStyle>
              <a:p>
                <a:r>
                  <a:rPr lang="en-US" altLang="zh-CN" dirty="0">
                    <a:latin typeface="+mn-lt"/>
                    <a:ea typeface="+mn-ea"/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098481" y="5019859"/>
              <a:ext cx="341868" cy="272257"/>
              <a:chOff x="5754688" y="-427038"/>
              <a:chExt cx="701675" cy="558800"/>
            </a:xfrm>
            <a:blipFill>
              <a:blip r:embed="rId3"/>
              <a:stretch>
                <a:fillRect/>
              </a:stretch>
            </a:blipFill>
          </p:grpSpPr>
          <p:sp>
            <p:nvSpPr>
              <p:cNvPr id="37" name="Freeform 210"/>
              <p:cNvSpPr/>
              <p:nvPr/>
            </p:nvSpPr>
            <p:spPr bwMode="auto">
              <a:xfrm>
                <a:off x="5837238" y="-412750"/>
                <a:ext cx="525463" cy="365125"/>
              </a:xfrm>
              <a:custGeom>
                <a:avLst/>
                <a:gdLst>
                  <a:gd name="T0" fmla="*/ 21 w 331"/>
                  <a:gd name="T1" fmla="*/ 230 h 230"/>
                  <a:gd name="T2" fmla="*/ 0 w 331"/>
                  <a:gd name="T3" fmla="*/ 211 h 230"/>
                  <a:gd name="T4" fmla="*/ 132 w 331"/>
                  <a:gd name="T5" fmla="*/ 55 h 230"/>
                  <a:gd name="T6" fmla="*/ 213 w 331"/>
                  <a:gd name="T7" fmla="*/ 123 h 230"/>
                  <a:gd name="T8" fmla="*/ 307 w 331"/>
                  <a:gd name="T9" fmla="*/ 0 h 230"/>
                  <a:gd name="T10" fmla="*/ 331 w 331"/>
                  <a:gd name="T11" fmla="*/ 17 h 230"/>
                  <a:gd name="T12" fmla="*/ 215 w 331"/>
                  <a:gd name="T13" fmla="*/ 168 h 230"/>
                  <a:gd name="T14" fmla="*/ 135 w 331"/>
                  <a:gd name="T15" fmla="*/ 97 h 230"/>
                  <a:gd name="T16" fmla="*/ 21 w 331"/>
                  <a:gd name="T17" fmla="*/ 230 h 230"/>
                  <a:gd name="T18" fmla="*/ 21 w 331"/>
                  <a:gd name="T19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1" h="230">
                    <a:moveTo>
                      <a:pt x="21" y="230"/>
                    </a:moveTo>
                    <a:lnTo>
                      <a:pt x="0" y="211"/>
                    </a:lnTo>
                    <a:lnTo>
                      <a:pt x="132" y="55"/>
                    </a:lnTo>
                    <a:lnTo>
                      <a:pt x="213" y="123"/>
                    </a:lnTo>
                    <a:lnTo>
                      <a:pt x="307" y="0"/>
                    </a:lnTo>
                    <a:lnTo>
                      <a:pt x="331" y="17"/>
                    </a:lnTo>
                    <a:lnTo>
                      <a:pt x="215" y="168"/>
                    </a:lnTo>
                    <a:lnTo>
                      <a:pt x="135" y="97"/>
                    </a:lnTo>
                    <a:lnTo>
                      <a:pt x="21" y="230"/>
                    </a:lnTo>
                    <a:lnTo>
                      <a:pt x="21" y="230"/>
                    </a:lnTo>
                    <a:close/>
                  </a:path>
                </a:pathLst>
              </a:custGeom>
              <a:solidFill>
                <a:srgbClr val="1259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211"/>
              <p:cNvSpPr/>
              <p:nvPr/>
            </p:nvSpPr>
            <p:spPr bwMode="auto">
              <a:xfrm>
                <a:off x="6257925" y="-423863"/>
                <a:ext cx="115888" cy="117475"/>
              </a:xfrm>
              <a:custGeom>
                <a:avLst/>
                <a:gdLst>
                  <a:gd name="T0" fmla="*/ 0 w 73"/>
                  <a:gd name="T1" fmla="*/ 0 h 74"/>
                  <a:gd name="T2" fmla="*/ 73 w 73"/>
                  <a:gd name="T3" fmla="*/ 0 h 74"/>
                  <a:gd name="T4" fmla="*/ 73 w 73"/>
                  <a:gd name="T5" fmla="*/ 74 h 74"/>
                  <a:gd name="T6" fmla="*/ 0 w 73"/>
                  <a:gd name="T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74">
                    <a:moveTo>
                      <a:pt x="0" y="0"/>
                    </a:moveTo>
                    <a:lnTo>
                      <a:pt x="73" y="0"/>
                    </a:lnTo>
                    <a:lnTo>
                      <a:pt x="73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59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212"/>
              <p:cNvSpPr/>
              <p:nvPr/>
            </p:nvSpPr>
            <p:spPr bwMode="auto">
              <a:xfrm>
                <a:off x="5754688" y="-427038"/>
                <a:ext cx="701675" cy="558800"/>
              </a:xfrm>
              <a:custGeom>
                <a:avLst/>
                <a:gdLst>
                  <a:gd name="T0" fmla="*/ 442 w 442"/>
                  <a:gd name="T1" fmla="*/ 352 h 352"/>
                  <a:gd name="T2" fmla="*/ 0 w 442"/>
                  <a:gd name="T3" fmla="*/ 352 h 352"/>
                  <a:gd name="T4" fmla="*/ 0 w 442"/>
                  <a:gd name="T5" fmla="*/ 0 h 352"/>
                  <a:gd name="T6" fmla="*/ 26 w 442"/>
                  <a:gd name="T7" fmla="*/ 0 h 352"/>
                  <a:gd name="T8" fmla="*/ 26 w 442"/>
                  <a:gd name="T9" fmla="*/ 329 h 352"/>
                  <a:gd name="T10" fmla="*/ 442 w 442"/>
                  <a:gd name="T11" fmla="*/ 329 h 352"/>
                  <a:gd name="T12" fmla="*/ 442 w 442"/>
                  <a:gd name="T13" fmla="*/ 352 h 352"/>
                  <a:gd name="T14" fmla="*/ 442 w 442"/>
                  <a:gd name="T15" fmla="*/ 3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2" h="352">
                    <a:moveTo>
                      <a:pt x="442" y="352"/>
                    </a:moveTo>
                    <a:lnTo>
                      <a:pt x="0" y="35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329"/>
                    </a:lnTo>
                    <a:lnTo>
                      <a:pt x="442" y="329"/>
                    </a:lnTo>
                    <a:lnTo>
                      <a:pt x="442" y="352"/>
                    </a:lnTo>
                    <a:lnTo>
                      <a:pt x="442" y="352"/>
                    </a:lnTo>
                    <a:close/>
                  </a:path>
                </a:pathLst>
              </a:custGeom>
              <a:solidFill>
                <a:srgbClr val="1259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Rectangle 213"/>
              <p:cNvSpPr>
                <a:spLocks noChangeArrowheads="1"/>
              </p:cNvSpPr>
              <p:nvPr/>
            </p:nvSpPr>
            <p:spPr bwMode="auto">
              <a:xfrm>
                <a:off x="5867400" y="-17463"/>
                <a:ext cx="77788" cy="119063"/>
              </a:xfrm>
              <a:prstGeom prst="rect">
                <a:avLst/>
              </a:prstGeom>
              <a:solidFill>
                <a:srgbClr val="1259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Rectangle 214"/>
              <p:cNvSpPr>
                <a:spLocks noChangeArrowheads="1"/>
              </p:cNvSpPr>
              <p:nvPr/>
            </p:nvSpPr>
            <p:spPr bwMode="auto">
              <a:xfrm>
                <a:off x="6010275" y="-168275"/>
                <a:ext cx="77788" cy="269875"/>
              </a:xfrm>
              <a:prstGeom prst="rect">
                <a:avLst/>
              </a:prstGeom>
              <a:solidFill>
                <a:srgbClr val="1259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Rectangle 215"/>
              <p:cNvSpPr>
                <a:spLocks noChangeArrowheads="1"/>
              </p:cNvSpPr>
              <p:nvPr/>
            </p:nvSpPr>
            <p:spPr bwMode="auto">
              <a:xfrm>
                <a:off x="6151563" y="-88900"/>
                <a:ext cx="79375" cy="190500"/>
              </a:xfrm>
              <a:prstGeom prst="rect">
                <a:avLst/>
              </a:prstGeom>
              <a:solidFill>
                <a:srgbClr val="1259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Rectangle 216"/>
              <p:cNvSpPr>
                <a:spLocks noChangeArrowheads="1"/>
              </p:cNvSpPr>
              <p:nvPr/>
            </p:nvSpPr>
            <p:spPr bwMode="auto">
              <a:xfrm>
                <a:off x="6294438" y="-269875"/>
                <a:ext cx="79375" cy="371475"/>
              </a:xfrm>
              <a:prstGeom prst="rect">
                <a:avLst/>
              </a:prstGeom>
              <a:solidFill>
                <a:srgbClr val="12597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 p14:presetBounceEnd="62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 p14:presetBounceEnd="62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31" presetClass="entr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31" presetClass="entr" presetSubtype="0" fill="hold" nodeType="withEffect">
                                      <p:stCondLst>
                                        <p:cond delay="23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1" grpId="0"/>
          <p:bldP spid="22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977900" y="0"/>
            <a:ext cx="0" cy="59690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3" name="直接连接符 2"/>
          <p:cNvCxnSpPr/>
          <p:nvPr/>
        </p:nvCxnSpPr>
        <p:spPr>
          <a:xfrm flipH="1">
            <a:off x="965200" y="5969000"/>
            <a:ext cx="5130800" cy="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4" name="直接连接符 3"/>
          <p:cNvCxnSpPr/>
          <p:nvPr/>
        </p:nvCxnSpPr>
        <p:spPr>
          <a:xfrm>
            <a:off x="6096000" y="5969000"/>
            <a:ext cx="0" cy="88900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7062723" y="2023104"/>
            <a:ext cx="0" cy="3156731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</p:cxnSp>
      <p:grpSp>
        <p:nvGrpSpPr>
          <p:cNvPr id="6" name="组合 5"/>
          <p:cNvGrpSpPr/>
          <p:nvPr/>
        </p:nvGrpSpPr>
        <p:grpSpPr>
          <a:xfrm>
            <a:off x="1574800" y="2802700"/>
            <a:ext cx="1447800" cy="1447800"/>
            <a:chOff x="6324600" y="330200"/>
            <a:chExt cx="2413000" cy="2413000"/>
          </a:xfrm>
        </p:grpSpPr>
        <p:sp>
          <p:nvSpPr>
            <p:cNvPr id="7" name="椭圆 6"/>
            <p:cNvSpPr/>
            <p:nvPr/>
          </p:nvSpPr>
          <p:spPr>
            <a:xfrm>
              <a:off x="6324600" y="330200"/>
              <a:ext cx="2413000" cy="2413000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726660" y="888080"/>
              <a:ext cx="1608880" cy="974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35%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431440" y="1661483"/>
              <a:ext cx="2199322" cy="564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02000" y="2802700"/>
            <a:ext cx="1447800" cy="1447800"/>
            <a:chOff x="6324600" y="330200"/>
            <a:chExt cx="2413000" cy="2413000"/>
          </a:xfrm>
        </p:grpSpPr>
        <p:sp>
          <p:nvSpPr>
            <p:cNvPr id="11" name="椭圆 10"/>
            <p:cNvSpPr/>
            <p:nvPr/>
          </p:nvSpPr>
          <p:spPr>
            <a:xfrm>
              <a:off x="6324600" y="330200"/>
              <a:ext cx="2413000" cy="2413000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726660" y="888080"/>
              <a:ext cx="1608880" cy="974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56%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431440" y="1661483"/>
              <a:ext cx="2199322" cy="564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029200" y="2802700"/>
            <a:ext cx="1447800" cy="1447800"/>
            <a:chOff x="6324600" y="330200"/>
            <a:chExt cx="2413000" cy="2413000"/>
          </a:xfrm>
        </p:grpSpPr>
        <p:sp>
          <p:nvSpPr>
            <p:cNvPr id="15" name="椭圆 14"/>
            <p:cNvSpPr/>
            <p:nvPr/>
          </p:nvSpPr>
          <p:spPr>
            <a:xfrm>
              <a:off x="6324600" y="330200"/>
              <a:ext cx="2413000" cy="2413000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726660" y="888080"/>
              <a:ext cx="1608880" cy="974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70%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431440" y="1661483"/>
              <a:ext cx="2199322" cy="5642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 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602775" y="1148679"/>
            <a:ext cx="193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20026" y="1530552"/>
            <a:ext cx="4475973" cy="5417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制作软件为</a:t>
            </a: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OFFICE2023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608057" y="2648304"/>
            <a:ext cx="193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625308" y="3109969"/>
            <a:ext cx="3639592" cy="6099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3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4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3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3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6" presetClass="entr" presetSubtype="4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19" grpId="0"/>
          <p:bldP spid="20" grpId="0"/>
          <p:bldP spid="21" grpId="0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18372" y="4743784"/>
            <a:ext cx="5949428" cy="3406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en-US" altLang="zh-CN" sz="14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689529" y="4021575"/>
            <a:ext cx="2807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096000" y="0"/>
            <a:ext cx="0" cy="2367280"/>
          </a:xfrm>
          <a:prstGeom prst="line">
            <a:avLst/>
          </a:prstGeom>
          <a:noFill/>
          <a:ln w="28575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grpSp>
        <p:nvGrpSpPr>
          <p:cNvPr id="6" name="组合 5"/>
          <p:cNvGrpSpPr/>
          <p:nvPr/>
        </p:nvGrpSpPr>
        <p:grpSpPr>
          <a:xfrm>
            <a:off x="5435600" y="2265147"/>
            <a:ext cx="1239520" cy="1216278"/>
            <a:chOff x="10480675" y="-558800"/>
            <a:chExt cx="762000" cy="747712"/>
          </a:xfrm>
          <a:solidFill>
            <a:schemeClr val="bg1"/>
          </a:solidFill>
        </p:grpSpPr>
        <p:sp>
          <p:nvSpPr>
            <p:cNvPr id="7" name="Freeform 240"/>
            <p:cNvSpPr>
              <a:spLocks noEditPoints="1"/>
            </p:cNvSpPr>
            <p:nvPr/>
          </p:nvSpPr>
          <p:spPr bwMode="auto">
            <a:xfrm>
              <a:off x="10694988" y="-558800"/>
              <a:ext cx="393700" cy="495300"/>
            </a:xfrm>
            <a:custGeom>
              <a:avLst/>
              <a:gdLst>
                <a:gd name="T0" fmla="*/ 52 w 105"/>
                <a:gd name="T1" fmla="*/ 0 h 132"/>
                <a:gd name="T2" fmla="*/ 0 w 105"/>
                <a:gd name="T3" fmla="*/ 52 h 132"/>
                <a:gd name="T4" fmla="*/ 52 w 105"/>
                <a:gd name="T5" fmla="*/ 132 h 132"/>
                <a:gd name="T6" fmla="*/ 105 w 105"/>
                <a:gd name="T7" fmla="*/ 52 h 132"/>
                <a:gd name="T8" fmla="*/ 52 w 105"/>
                <a:gd name="T9" fmla="*/ 0 h 132"/>
                <a:gd name="T10" fmla="*/ 52 w 105"/>
                <a:gd name="T11" fmla="*/ 80 h 132"/>
                <a:gd name="T12" fmla="*/ 25 w 105"/>
                <a:gd name="T13" fmla="*/ 52 h 132"/>
                <a:gd name="T14" fmla="*/ 52 w 105"/>
                <a:gd name="T15" fmla="*/ 25 h 132"/>
                <a:gd name="T16" fmla="*/ 80 w 105"/>
                <a:gd name="T17" fmla="*/ 52 h 132"/>
                <a:gd name="T18" fmla="*/ 52 w 105"/>
                <a:gd name="T19" fmla="*/ 8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32">
                  <a:moveTo>
                    <a:pt x="52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2" y="132"/>
                    <a:pt x="52" y="132"/>
                  </a:cubicBezTo>
                  <a:cubicBezTo>
                    <a:pt x="52" y="132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lose/>
                  <a:moveTo>
                    <a:pt x="52" y="80"/>
                  </a:moveTo>
                  <a:cubicBezTo>
                    <a:pt x="37" y="80"/>
                    <a:pt x="25" y="68"/>
                    <a:pt x="25" y="52"/>
                  </a:cubicBezTo>
                  <a:cubicBezTo>
                    <a:pt x="25" y="37"/>
                    <a:pt x="37" y="25"/>
                    <a:pt x="52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8"/>
                    <a:pt x="68" y="80"/>
                    <a:pt x="52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41"/>
            <p:cNvSpPr>
              <a:spLocks noEditPoints="1"/>
            </p:cNvSpPr>
            <p:nvPr/>
          </p:nvSpPr>
          <p:spPr bwMode="auto">
            <a:xfrm>
              <a:off x="10480675" y="-77788"/>
              <a:ext cx="762000" cy="266700"/>
            </a:xfrm>
            <a:custGeom>
              <a:avLst/>
              <a:gdLst>
                <a:gd name="T0" fmla="*/ 165 w 203"/>
                <a:gd name="T1" fmla="*/ 71 h 71"/>
                <a:gd name="T2" fmla="*/ 162 w 203"/>
                <a:gd name="T3" fmla="*/ 70 h 71"/>
                <a:gd name="T4" fmla="*/ 126 w 203"/>
                <a:gd name="T5" fmla="*/ 50 h 71"/>
                <a:gd name="T6" fmla="*/ 80 w 203"/>
                <a:gd name="T7" fmla="*/ 68 h 71"/>
                <a:gd name="T8" fmla="*/ 74 w 203"/>
                <a:gd name="T9" fmla="*/ 68 h 71"/>
                <a:gd name="T10" fmla="*/ 45 w 203"/>
                <a:gd name="T11" fmla="*/ 43 h 71"/>
                <a:gd name="T12" fmla="*/ 8 w 203"/>
                <a:gd name="T13" fmla="*/ 57 h 71"/>
                <a:gd name="T14" fmla="*/ 1 w 203"/>
                <a:gd name="T15" fmla="*/ 54 h 71"/>
                <a:gd name="T16" fmla="*/ 4 w 203"/>
                <a:gd name="T17" fmla="*/ 46 h 71"/>
                <a:gd name="T18" fmla="*/ 82 w 203"/>
                <a:gd name="T19" fmla="*/ 7 h 71"/>
                <a:gd name="T20" fmla="*/ 87 w 203"/>
                <a:gd name="T21" fmla="*/ 7 h 71"/>
                <a:gd name="T22" fmla="*/ 109 w 203"/>
                <a:gd name="T23" fmla="*/ 18 h 71"/>
                <a:gd name="T24" fmla="*/ 158 w 203"/>
                <a:gd name="T25" fmla="*/ 0 h 71"/>
                <a:gd name="T26" fmla="*/ 162 w 203"/>
                <a:gd name="T27" fmla="*/ 1 h 71"/>
                <a:gd name="T28" fmla="*/ 200 w 203"/>
                <a:gd name="T29" fmla="*/ 19 h 71"/>
                <a:gd name="T30" fmla="*/ 203 w 203"/>
                <a:gd name="T31" fmla="*/ 23 h 71"/>
                <a:gd name="T32" fmla="*/ 202 w 203"/>
                <a:gd name="T33" fmla="*/ 28 h 71"/>
                <a:gd name="T34" fmla="*/ 169 w 203"/>
                <a:gd name="T35" fmla="*/ 69 h 71"/>
                <a:gd name="T36" fmla="*/ 165 w 203"/>
                <a:gd name="T37" fmla="*/ 71 h 71"/>
                <a:gd name="T38" fmla="*/ 127 w 203"/>
                <a:gd name="T39" fmla="*/ 38 h 71"/>
                <a:gd name="T40" fmla="*/ 130 w 203"/>
                <a:gd name="T41" fmla="*/ 38 h 71"/>
                <a:gd name="T42" fmla="*/ 163 w 203"/>
                <a:gd name="T43" fmla="*/ 58 h 71"/>
                <a:gd name="T44" fmla="*/ 188 w 203"/>
                <a:gd name="T45" fmla="*/ 27 h 71"/>
                <a:gd name="T46" fmla="*/ 159 w 203"/>
                <a:gd name="T47" fmla="*/ 12 h 71"/>
                <a:gd name="T48" fmla="*/ 110 w 203"/>
                <a:gd name="T49" fmla="*/ 30 h 71"/>
                <a:gd name="T50" fmla="*/ 106 w 203"/>
                <a:gd name="T51" fmla="*/ 30 h 71"/>
                <a:gd name="T52" fmla="*/ 84 w 203"/>
                <a:gd name="T53" fmla="*/ 19 h 71"/>
                <a:gd name="T54" fmla="*/ 53 w 203"/>
                <a:gd name="T55" fmla="*/ 35 h 71"/>
                <a:gd name="T56" fmla="*/ 79 w 203"/>
                <a:gd name="T57" fmla="*/ 56 h 71"/>
                <a:gd name="T58" fmla="*/ 125 w 203"/>
                <a:gd name="T59" fmla="*/ 38 h 71"/>
                <a:gd name="T60" fmla="*/ 127 w 203"/>
                <a:gd name="T61" fmla="*/ 3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71">
                  <a:moveTo>
                    <a:pt x="165" y="71"/>
                  </a:moveTo>
                  <a:cubicBezTo>
                    <a:pt x="164" y="71"/>
                    <a:pt x="163" y="71"/>
                    <a:pt x="162" y="70"/>
                  </a:cubicBezTo>
                  <a:cubicBezTo>
                    <a:pt x="126" y="50"/>
                    <a:pt x="126" y="50"/>
                    <a:pt x="126" y="50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78" y="69"/>
                    <a:pt x="76" y="69"/>
                    <a:pt x="74" y="68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5" y="58"/>
                    <a:pt x="2" y="57"/>
                    <a:pt x="1" y="54"/>
                  </a:cubicBezTo>
                  <a:cubicBezTo>
                    <a:pt x="0" y="51"/>
                    <a:pt x="1" y="48"/>
                    <a:pt x="4" y="46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6"/>
                    <a:pt x="85" y="6"/>
                    <a:pt x="87" y="7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9" y="0"/>
                    <a:pt x="161" y="0"/>
                    <a:pt x="162" y="1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2" y="20"/>
                    <a:pt x="203" y="22"/>
                    <a:pt x="203" y="23"/>
                  </a:cubicBezTo>
                  <a:cubicBezTo>
                    <a:pt x="203" y="25"/>
                    <a:pt x="203" y="27"/>
                    <a:pt x="202" y="28"/>
                  </a:cubicBezTo>
                  <a:cubicBezTo>
                    <a:pt x="169" y="69"/>
                    <a:pt x="169" y="69"/>
                    <a:pt x="169" y="69"/>
                  </a:cubicBezTo>
                  <a:cubicBezTo>
                    <a:pt x="168" y="71"/>
                    <a:pt x="166" y="71"/>
                    <a:pt x="165" y="71"/>
                  </a:cubicBezTo>
                  <a:close/>
                  <a:moveTo>
                    <a:pt x="127" y="38"/>
                  </a:moveTo>
                  <a:cubicBezTo>
                    <a:pt x="128" y="38"/>
                    <a:pt x="129" y="38"/>
                    <a:pt x="130" y="38"/>
                  </a:cubicBezTo>
                  <a:cubicBezTo>
                    <a:pt x="163" y="58"/>
                    <a:pt x="163" y="58"/>
                    <a:pt x="163" y="58"/>
                  </a:cubicBezTo>
                  <a:cubicBezTo>
                    <a:pt x="188" y="27"/>
                    <a:pt x="188" y="27"/>
                    <a:pt x="188" y="27"/>
                  </a:cubicBezTo>
                  <a:cubicBezTo>
                    <a:pt x="159" y="12"/>
                    <a:pt x="159" y="12"/>
                    <a:pt x="159" y="12"/>
                  </a:cubicBezTo>
                  <a:cubicBezTo>
                    <a:pt x="110" y="30"/>
                    <a:pt x="110" y="30"/>
                    <a:pt x="110" y="30"/>
                  </a:cubicBezTo>
                  <a:cubicBezTo>
                    <a:pt x="109" y="31"/>
                    <a:pt x="107" y="31"/>
                    <a:pt x="106" y="30"/>
                  </a:cubicBezTo>
                  <a:cubicBezTo>
                    <a:pt x="84" y="19"/>
                    <a:pt x="84" y="19"/>
                    <a:pt x="84" y="19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125" y="38"/>
                    <a:pt x="125" y="38"/>
                    <a:pt x="125" y="38"/>
                  </a:cubicBezTo>
                  <a:cubicBezTo>
                    <a:pt x="125" y="38"/>
                    <a:pt x="126" y="38"/>
                    <a:pt x="127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242"/>
            <p:cNvSpPr/>
            <p:nvPr/>
          </p:nvSpPr>
          <p:spPr bwMode="auto">
            <a:xfrm>
              <a:off x="10931525" y="-82550"/>
              <a:ext cx="171450" cy="188913"/>
            </a:xfrm>
            <a:custGeom>
              <a:avLst/>
              <a:gdLst>
                <a:gd name="T0" fmla="*/ 7 w 46"/>
                <a:gd name="T1" fmla="*/ 50 h 50"/>
                <a:gd name="T2" fmla="*/ 3 w 46"/>
                <a:gd name="T3" fmla="*/ 49 h 50"/>
                <a:gd name="T4" fmla="*/ 2 w 46"/>
                <a:gd name="T5" fmla="*/ 41 h 50"/>
                <a:gd name="T6" fmla="*/ 35 w 46"/>
                <a:gd name="T7" fmla="*/ 3 h 50"/>
                <a:gd name="T8" fmla="*/ 44 w 46"/>
                <a:gd name="T9" fmla="*/ 3 h 50"/>
                <a:gd name="T10" fmla="*/ 44 w 46"/>
                <a:gd name="T11" fmla="*/ 11 h 50"/>
                <a:gd name="T12" fmla="*/ 11 w 46"/>
                <a:gd name="T13" fmla="*/ 48 h 50"/>
                <a:gd name="T14" fmla="*/ 7 w 46"/>
                <a:gd name="T1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50">
                  <a:moveTo>
                    <a:pt x="7" y="50"/>
                  </a:moveTo>
                  <a:cubicBezTo>
                    <a:pt x="5" y="50"/>
                    <a:pt x="4" y="50"/>
                    <a:pt x="3" y="49"/>
                  </a:cubicBezTo>
                  <a:cubicBezTo>
                    <a:pt x="0" y="47"/>
                    <a:pt x="0" y="43"/>
                    <a:pt x="2" y="4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1" y="0"/>
                    <a:pt x="44" y="3"/>
                  </a:cubicBezTo>
                  <a:cubicBezTo>
                    <a:pt x="46" y="5"/>
                    <a:pt x="46" y="8"/>
                    <a:pt x="44" y="11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0" y="50"/>
                    <a:pt x="8" y="50"/>
                    <a:pt x="7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243"/>
            <p:cNvSpPr/>
            <p:nvPr/>
          </p:nvSpPr>
          <p:spPr bwMode="auto">
            <a:xfrm>
              <a:off x="10747375" y="-11113"/>
              <a:ext cx="173038" cy="180975"/>
            </a:xfrm>
            <a:custGeom>
              <a:avLst/>
              <a:gdLst>
                <a:gd name="T0" fmla="*/ 6 w 46"/>
                <a:gd name="T1" fmla="*/ 48 h 48"/>
                <a:gd name="T2" fmla="*/ 2 w 46"/>
                <a:gd name="T3" fmla="*/ 47 h 48"/>
                <a:gd name="T4" fmla="*/ 2 w 46"/>
                <a:gd name="T5" fmla="*/ 39 h 48"/>
                <a:gd name="T6" fmla="*/ 35 w 46"/>
                <a:gd name="T7" fmla="*/ 3 h 48"/>
                <a:gd name="T8" fmla="*/ 43 w 46"/>
                <a:gd name="T9" fmla="*/ 2 h 48"/>
                <a:gd name="T10" fmla="*/ 43 w 46"/>
                <a:gd name="T11" fmla="*/ 10 h 48"/>
                <a:gd name="T12" fmla="*/ 11 w 46"/>
                <a:gd name="T13" fmla="*/ 46 h 48"/>
                <a:gd name="T14" fmla="*/ 6 w 46"/>
                <a:gd name="T15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" h="48">
                  <a:moveTo>
                    <a:pt x="6" y="48"/>
                  </a:moveTo>
                  <a:cubicBezTo>
                    <a:pt x="5" y="48"/>
                    <a:pt x="3" y="48"/>
                    <a:pt x="2" y="47"/>
                  </a:cubicBezTo>
                  <a:cubicBezTo>
                    <a:pt x="0" y="45"/>
                    <a:pt x="0" y="41"/>
                    <a:pt x="2" y="39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7" y="1"/>
                    <a:pt x="40" y="0"/>
                    <a:pt x="43" y="2"/>
                  </a:cubicBezTo>
                  <a:cubicBezTo>
                    <a:pt x="45" y="5"/>
                    <a:pt x="46" y="8"/>
                    <a:pt x="43" y="10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9" y="48"/>
                    <a:pt x="8" y="48"/>
                    <a:pt x="6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376" y="1317489"/>
            <a:ext cx="3057248" cy="303713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372" y="1623106"/>
            <a:ext cx="2423256" cy="2425904"/>
          </a:xfrm>
          <a:prstGeom prst="rect">
            <a:avLst/>
          </a:prstGeom>
        </p:spPr>
      </p:pic>
      <p:sp>
        <p:nvSpPr>
          <p:cNvPr id="3" name="TextBox 17"/>
          <p:cNvSpPr txBox="1"/>
          <p:nvPr/>
        </p:nvSpPr>
        <p:spPr>
          <a:xfrm>
            <a:off x="4838380" y="4617038"/>
            <a:ext cx="251524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25400"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32999" y="2174338"/>
            <a:ext cx="1326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8000">
                      <a:prstClr val="white"/>
                    </a:gs>
                    <a:gs pos="85000">
                      <a:prstClr val="white">
                        <a:alpha val="0"/>
                      </a:prst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04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48000">
                    <a:prstClr val="white"/>
                  </a:gs>
                  <a:gs pos="85000">
                    <a:prstClr val="white">
                      <a:alpha val="0"/>
                    </a:prstClr>
                  </a:gs>
                </a:gsLst>
                <a:lin ang="5400000" scaled="1"/>
                <a:tileRect/>
              </a:gra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405352" y="-2448198"/>
            <a:ext cx="5381296" cy="5345894"/>
            <a:chOff x="4567376" y="1317489"/>
            <a:chExt cx="3057248" cy="3037136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7376" y="1317489"/>
              <a:ext cx="3057248" cy="3037136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4372" y="1623106"/>
              <a:ext cx="2423256" cy="2425904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4813438" y="340861"/>
            <a:ext cx="2565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gradFill flip="none" rotWithShape="1">
                  <a:gsLst>
                    <a:gs pos="48000">
                      <a:schemeClr val="bg1"/>
                    </a:gs>
                    <a:gs pos="85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CONTENT</a:t>
            </a:r>
            <a:endParaRPr lang="zh-CN" altLang="en-US" sz="4400" b="1" dirty="0">
              <a:gradFill flip="none" rotWithShape="1">
                <a:gsLst>
                  <a:gs pos="48000">
                    <a:schemeClr val="bg1"/>
                  </a:gs>
                  <a:gs pos="8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90085" y="3277424"/>
            <a:ext cx="8811831" cy="1323439"/>
            <a:chOff x="1841646" y="3277424"/>
            <a:chExt cx="8811831" cy="1323439"/>
          </a:xfrm>
        </p:grpSpPr>
        <p:sp>
          <p:nvSpPr>
            <p:cNvPr id="7" name="文本框 6"/>
            <p:cNvSpPr txBox="1"/>
            <p:nvPr/>
          </p:nvSpPr>
          <p:spPr>
            <a:xfrm>
              <a:off x="1841646" y="3277424"/>
              <a:ext cx="136768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0" b="1" dirty="0">
                  <a:gradFill flip="none" rotWithShape="1">
                    <a:gsLst>
                      <a:gs pos="48000">
                        <a:schemeClr val="bg1"/>
                      </a:gs>
                      <a:gs pos="85000">
                        <a:schemeClr val="bg1"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01</a:t>
              </a:r>
              <a:endParaRPr lang="zh-CN" altLang="en-US" sz="8000" b="1" dirty="0">
                <a:gradFill flip="none" rotWithShape="1">
                  <a:gsLst>
                    <a:gs pos="48000">
                      <a:schemeClr val="bg1"/>
                    </a:gs>
                    <a:gs pos="85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323030" y="3277424"/>
              <a:ext cx="136768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0" b="1" dirty="0">
                  <a:gradFill flip="none" rotWithShape="1">
                    <a:gsLst>
                      <a:gs pos="48000">
                        <a:schemeClr val="bg1"/>
                      </a:gs>
                      <a:gs pos="85000">
                        <a:schemeClr val="bg1"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02</a:t>
              </a:r>
              <a:endParaRPr lang="zh-CN" altLang="en-US" sz="8000" b="1" dirty="0">
                <a:gradFill flip="none" rotWithShape="1">
                  <a:gsLst>
                    <a:gs pos="48000">
                      <a:schemeClr val="bg1"/>
                    </a:gs>
                    <a:gs pos="85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804412" y="3277424"/>
              <a:ext cx="136768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0" b="1" dirty="0">
                  <a:gradFill flip="none" rotWithShape="1">
                    <a:gsLst>
                      <a:gs pos="48000">
                        <a:schemeClr val="bg1"/>
                      </a:gs>
                      <a:gs pos="85000">
                        <a:schemeClr val="bg1"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03</a:t>
              </a:r>
              <a:endParaRPr lang="zh-CN" altLang="en-US" sz="8000" b="1" dirty="0">
                <a:gradFill flip="none" rotWithShape="1">
                  <a:gsLst>
                    <a:gs pos="48000">
                      <a:schemeClr val="bg1"/>
                    </a:gs>
                    <a:gs pos="85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285794" y="3277424"/>
              <a:ext cx="136768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000" b="1" dirty="0">
                  <a:gradFill flip="none" rotWithShape="1">
                    <a:gsLst>
                      <a:gs pos="48000">
                        <a:schemeClr val="bg1"/>
                      </a:gs>
                      <a:gs pos="85000">
                        <a:schemeClr val="bg1">
                          <a:alpha val="0"/>
                        </a:schemeClr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04</a:t>
              </a:r>
              <a:endParaRPr lang="zh-CN" altLang="en-US" sz="8000" b="1" dirty="0">
                <a:gradFill flip="none" rotWithShape="1">
                  <a:gsLst>
                    <a:gs pos="48000">
                      <a:schemeClr val="bg1"/>
                    </a:gs>
                    <a:gs pos="85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12" name="TextBox 17"/>
          <p:cNvSpPr txBox="1"/>
          <p:nvPr/>
        </p:nvSpPr>
        <p:spPr>
          <a:xfrm>
            <a:off x="1260671" y="4528127"/>
            <a:ext cx="222650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17"/>
          <p:cNvSpPr txBox="1"/>
          <p:nvPr/>
        </p:nvSpPr>
        <p:spPr>
          <a:xfrm>
            <a:off x="3742055" y="4528127"/>
            <a:ext cx="222650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6223439" y="4528127"/>
            <a:ext cx="222650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8704822" y="4528127"/>
            <a:ext cx="222650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524000" y="3957319"/>
            <a:ext cx="4343400" cy="2412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98600" y="4450323"/>
            <a:ext cx="1637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15851" y="4835846"/>
            <a:ext cx="4351549" cy="5360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324600" y="4450323"/>
            <a:ext cx="1637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41851" y="4835846"/>
            <a:ext cx="4351549" cy="5360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1524000" y="2954020"/>
            <a:ext cx="4343400" cy="1003300"/>
            <a:chOff x="1524000" y="2954020"/>
            <a:chExt cx="4343400" cy="1003300"/>
          </a:xfrm>
        </p:grpSpPr>
        <p:sp>
          <p:nvSpPr>
            <p:cNvPr id="5" name="矩形 4"/>
            <p:cNvSpPr/>
            <p:nvPr/>
          </p:nvSpPr>
          <p:spPr>
            <a:xfrm>
              <a:off x="1524000" y="2954020"/>
              <a:ext cx="4343400" cy="1003300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524000" y="2954020"/>
              <a:ext cx="4343400" cy="1003300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994888" y="3286400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Add title text </a:t>
              </a:r>
              <a:endParaRPr lang="zh-CN" altLang="en-US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884711" y="3093018"/>
              <a:ext cx="732144" cy="732142"/>
              <a:chOff x="9589871" y="4430183"/>
              <a:chExt cx="1112634" cy="1112633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9589871" y="4430183"/>
                <a:ext cx="1112634" cy="111263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9655076" y="4724888"/>
                <a:ext cx="982225" cy="561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86%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324600" y="2954020"/>
            <a:ext cx="4343400" cy="1003300"/>
            <a:chOff x="6324600" y="2954020"/>
            <a:chExt cx="4343400" cy="1003300"/>
          </a:xfrm>
        </p:grpSpPr>
        <p:sp>
          <p:nvSpPr>
            <p:cNvPr id="7" name="矩形 6"/>
            <p:cNvSpPr/>
            <p:nvPr/>
          </p:nvSpPr>
          <p:spPr>
            <a:xfrm>
              <a:off x="6324600" y="2954020"/>
              <a:ext cx="4343400" cy="10033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324600" y="2954020"/>
              <a:ext cx="4343400" cy="1003300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689006" y="3093018"/>
              <a:ext cx="853119" cy="732142"/>
              <a:chOff x="9497951" y="4430183"/>
              <a:chExt cx="1296479" cy="1112633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9589871" y="4430183"/>
                <a:ext cx="1112634" cy="1112633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bg1"/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9497951" y="4724888"/>
                <a:ext cx="1296479" cy="5612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$3000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7938837" y="3286400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Add title text </a:t>
              </a:r>
              <a:endParaRPr lang="zh-CN" altLang="en-US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6324600" y="3957319"/>
            <a:ext cx="4343400" cy="24129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175657" y="1588026"/>
            <a:ext cx="9840686" cy="4485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452776" y="479708"/>
            <a:ext cx="251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73BFE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15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22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10" grpId="0"/>
      <p:bldP spid="11" grpId="0"/>
      <p:bldP spid="12" grpId="0"/>
      <p:bldP spid="8" grpId="0" animBg="1"/>
      <p:bldP spid="8" grpId="1" animBg="1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19785" y="1742780"/>
            <a:ext cx="1637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26876" y="2168975"/>
            <a:ext cx="10556679" cy="3761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81374" y="3638099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98625" y="3932182"/>
            <a:ext cx="4402349" cy="6850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81374" y="4768118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98625" y="5062201"/>
            <a:ext cx="4402349" cy="6850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043820" y="3770601"/>
            <a:ext cx="437489" cy="408956"/>
            <a:chOff x="1184936" y="4067299"/>
            <a:chExt cx="759361" cy="709836"/>
          </a:xfrm>
          <a:solidFill>
            <a:schemeClr val="bg1"/>
          </a:solidFill>
        </p:grpSpPr>
        <p:sp>
          <p:nvSpPr>
            <p:cNvPr id="14" name="Freeform 1676"/>
            <p:cNvSpPr>
              <a:spLocks noEditPoints="1"/>
            </p:cNvSpPr>
            <p:nvPr/>
          </p:nvSpPr>
          <p:spPr bwMode="auto">
            <a:xfrm>
              <a:off x="1454565" y="4067299"/>
              <a:ext cx="489732" cy="632801"/>
            </a:xfrm>
            <a:custGeom>
              <a:avLst/>
              <a:gdLst>
                <a:gd name="T0" fmla="*/ 20 w 20"/>
                <a:gd name="T1" fmla="*/ 8 h 26"/>
                <a:gd name="T2" fmla="*/ 19 w 20"/>
                <a:gd name="T3" fmla="*/ 6 h 26"/>
                <a:gd name="T4" fmla="*/ 14 w 20"/>
                <a:gd name="T5" fmla="*/ 1 h 26"/>
                <a:gd name="T6" fmla="*/ 12 w 20"/>
                <a:gd name="T7" fmla="*/ 0 h 26"/>
                <a:gd name="T8" fmla="*/ 12 w 20"/>
                <a:gd name="T9" fmla="*/ 0 h 26"/>
                <a:gd name="T10" fmla="*/ 12 w 20"/>
                <a:gd name="T11" fmla="*/ 0 h 26"/>
                <a:gd name="T12" fmla="*/ 4 w 20"/>
                <a:gd name="T13" fmla="*/ 0 h 26"/>
                <a:gd name="T14" fmla="*/ 0 w 20"/>
                <a:gd name="T15" fmla="*/ 3 h 26"/>
                <a:gd name="T16" fmla="*/ 0 w 20"/>
                <a:gd name="T17" fmla="*/ 11 h 26"/>
                <a:gd name="T18" fmla="*/ 1 w 20"/>
                <a:gd name="T19" fmla="*/ 10 h 26"/>
                <a:gd name="T20" fmla="*/ 2 w 20"/>
                <a:gd name="T21" fmla="*/ 9 h 26"/>
                <a:gd name="T22" fmla="*/ 2 w 20"/>
                <a:gd name="T23" fmla="*/ 3 h 26"/>
                <a:gd name="T24" fmla="*/ 4 w 20"/>
                <a:gd name="T25" fmla="*/ 2 h 26"/>
                <a:gd name="T26" fmla="*/ 11 w 20"/>
                <a:gd name="T27" fmla="*/ 2 h 26"/>
                <a:gd name="T28" fmla="*/ 11 w 20"/>
                <a:gd name="T29" fmla="*/ 6 h 26"/>
                <a:gd name="T30" fmla="*/ 14 w 20"/>
                <a:gd name="T31" fmla="*/ 9 h 26"/>
                <a:gd name="T32" fmla="*/ 18 w 20"/>
                <a:gd name="T33" fmla="*/ 9 h 26"/>
                <a:gd name="T34" fmla="*/ 18 w 20"/>
                <a:gd name="T35" fmla="*/ 23 h 26"/>
                <a:gd name="T36" fmla="*/ 17 w 20"/>
                <a:gd name="T37" fmla="*/ 24 h 26"/>
                <a:gd name="T38" fmla="*/ 4 w 20"/>
                <a:gd name="T39" fmla="*/ 24 h 26"/>
                <a:gd name="T40" fmla="*/ 2 w 20"/>
                <a:gd name="T41" fmla="*/ 23 h 26"/>
                <a:gd name="T42" fmla="*/ 2 w 20"/>
                <a:gd name="T43" fmla="*/ 22 h 26"/>
                <a:gd name="T44" fmla="*/ 1 w 20"/>
                <a:gd name="T45" fmla="*/ 23 h 26"/>
                <a:gd name="T46" fmla="*/ 1 w 20"/>
                <a:gd name="T47" fmla="*/ 23 h 26"/>
                <a:gd name="T48" fmla="*/ 4 w 20"/>
                <a:gd name="T49" fmla="*/ 26 h 26"/>
                <a:gd name="T50" fmla="*/ 17 w 20"/>
                <a:gd name="T51" fmla="*/ 26 h 26"/>
                <a:gd name="T52" fmla="*/ 20 w 20"/>
                <a:gd name="T53" fmla="*/ 23 h 26"/>
                <a:gd name="T54" fmla="*/ 20 w 20"/>
                <a:gd name="T55" fmla="*/ 8 h 26"/>
                <a:gd name="T56" fmla="*/ 13 w 20"/>
                <a:gd name="T57" fmla="*/ 6 h 26"/>
                <a:gd name="T58" fmla="*/ 13 w 20"/>
                <a:gd name="T59" fmla="*/ 4 h 26"/>
                <a:gd name="T60" fmla="*/ 13 w 20"/>
                <a:gd name="T61" fmla="*/ 3 h 26"/>
                <a:gd name="T62" fmla="*/ 17 w 20"/>
                <a:gd name="T63" fmla="*/ 7 h 26"/>
                <a:gd name="T64" fmla="*/ 16 w 20"/>
                <a:gd name="T65" fmla="*/ 7 h 26"/>
                <a:gd name="T66" fmla="*/ 14 w 20"/>
                <a:gd name="T67" fmla="*/ 7 h 26"/>
                <a:gd name="T68" fmla="*/ 13 w 20"/>
                <a:gd name="T69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26">
                  <a:moveTo>
                    <a:pt x="20" y="8"/>
                  </a:moveTo>
                  <a:cubicBezTo>
                    <a:pt x="20" y="7"/>
                    <a:pt x="20" y="7"/>
                    <a:pt x="19" y="6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2"/>
                    <a:pt x="4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8"/>
                    <a:pt x="12" y="9"/>
                    <a:pt x="14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23"/>
                    <a:pt x="18" y="23"/>
                    <a:pt x="18" y="23"/>
                  </a:cubicBezTo>
                  <a:cubicBezTo>
                    <a:pt x="18" y="24"/>
                    <a:pt x="18" y="24"/>
                    <a:pt x="17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3" y="24"/>
                    <a:pt x="2" y="24"/>
                    <a:pt x="2" y="2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2" y="26"/>
                    <a:pt x="4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20" y="25"/>
                    <a:pt x="20" y="23"/>
                  </a:cubicBezTo>
                  <a:cubicBezTo>
                    <a:pt x="20" y="8"/>
                    <a:pt x="20" y="8"/>
                    <a:pt x="20" y="8"/>
                  </a:cubicBezTo>
                  <a:close/>
                  <a:moveTo>
                    <a:pt x="13" y="6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7"/>
                    <a:pt x="13" y="7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677"/>
            <p:cNvSpPr/>
            <p:nvPr/>
          </p:nvSpPr>
          <p:spPr bwMode="auto">
            <a:xfrm>
              <a:off x="1795725" y="4435976"/>
              <a:ext cx="99045" cy="4402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2 h 2"/>
                <a:gd name="T4" fmla="*/ 3 w 4"/>
                <a:gd name="T5" fmla="*/ 2 h 2"/>
                <a:gd name="T6" fmla="*/ 4 w 4"/>
                <a:gd name="T7" fmla="*/ 1 h 2"/>
                <a:gd name="T8" fmla="*/ 3 w 4"/>
                <a:gd name="T9" fmla="*/ 0 h 2"/>
                <a:gd name="T10" fmla="*/ 0 w 4"/>
                <a:gd name="T11" fmla="*/ 0 h 2"/>
                <a:gd name="T12" fmla="*/ 0 w 4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1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1678"/>
            <p:cNvSpPr/>
            <p:nvPr/>
          </p:nvSpPr>
          <p:spPr bwMode="auto">
            <a:xfrm>
              <a:off x="1746201" y="4529518"/>
              <a:ext cx="148572" cy="49524"/>
            </a:xfrm>
            <a:custGeom>
              <a:avLst/>
              <a:gdLst>
                <a:gd name="T0" fmla="*/ 5 w 6"/>
                <a:gd name="T1" fmla="*/ 2 h 2"/>
                <a:gd name="T2" fmla="*/ 6 w 6"/>
                <a:gd name="T3" fmla="*/ 1 h 2"/>
                <a:gd name="T4" fmla="*/ 5 w 6"/>
                <a:gd name="T5" fmla="*/ 0 h 2"/>
                <a:gd name="T6" fmla="*/ 2 w 6"/>
                <a:gd name="T7" fmla="*/ 0 h 2"/>
                <a:gd name="T8" fmla="*/ 0 w 6"/>
                <a:gd name="T9" fmla="*/ 2 h 2"/>
                <a:gd name="T10" fmla="*/ 5 w 6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">
                  <a:moveTo>
                    <a:pt x="5" y="2"/>
                  </a:moveTo>
                  <a:cubicBezTo>
                    <a:pt x="5" y="2"/>
                    <a:pt x="6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2"/>
                  </a:cubicBezTo>
                  <a:lnTo>
                    <a:pt x="5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1679"/>
            <p:cNvSpPr>
              <a:spLocks noEditPoints="1"/>
            </p:cNvSpPr>
            <p:nvPr/>
          </p:nvSpPr>
          <p:spPr bwMode="auto">
            <a:xfrm>
              <a:off x="1184936" y="4259891"/>
              <a:ext cx="610789" cy="517244"/>
            </a:xfrm>
            <a:custGeom>
              <a:avLst/>
              <a:gdLst>
                <a:gd name="T0" fmla="*/ 25 w 25"/>
                <a:gd name="T1" fmla="*/ 7 h 21"/>
                <a:gd name="T2" fmla="*/ 19 w 25"/>
                <a:gd name="T3" fmla="*/ 0 h 21"/>
                <a:gd name="T4" fmla="*/ 18 w 25"/>
                <a:gd name="T5" fmla="*/ 0 h 21"/>
                <a:gd name="T6" fmla="*/ 18 w 25"/>
                <a:gd name="T7" fmla="*/ 0 h 21"/>
                <a:gd name="T8" fmla="*/ 18 w 25"/>
                <a:gd name="T9" fmla="*/ 0 h 21"/>
                <a:gd name="T10" fmla="*/ 13 w 25"/>
                <a:gd name="T11" fmla="*/ 1 h 21"/>
                <a:gd name="T12" fmla="*/ 12 w 25"/>
                <a:gd name="T13" fmla="*/ 2 h 21"/>
                <a:gd name="T14" fmla="*/ 11 w 25"/>
                <a:gd name="T15" fmla="*/ 3 h 21"/>
                <a:gd name="T16" fmla="*/ 11 w 25"/>
                <a:gd name="T17" fmla="*/ 6 h 21"/>
                <a:gd name="T18" fmla="*/ 10 w 25"/>
                <a:gd name="T19" fmla="*/ 7 h 21"/>
                <a:gd name="T20" fmla="*/ 11 w 25"/>
                <a:gd name="T21" fmla="*/ 9 h 21"/>
                <a:gd name="T22" fmla="*/ 11 w 25"/>
                <a:gd name="T23" fmla="*/ 9 h 21"/>
                <a:gd name="T24" fmla="*/ 1 w 25"/>
                <a:gd name="T25" fmla="*/ 16 h 21"/>
                <a:gd name="T26" fmla="*/ 0 w 25"/>
                <a:gd name="T27" fmla="*/ 18 h 21"/>
                <a:gd name="T28" fmla="*/ 0 w 25"/>
                <a:gd name="T29" fmla="*/ 18 h 21"/>
                <a:gd name="T30" fmla="*/ 0 w 25"/>
                <a:gd name="T31" fmla="*/ 18 h 21"/>
                <a:gd name="T32" fmla="*/ 0 w 25"/>
                <a:gd name="T33" fmla="*/ 20 h 21"/>
                <a:gd name="T34" fmla="*/ 0 w 25"/>
                <a:gd name="T35" fmla="*/ 20 h 21"/>
                <a:gd name="T36" fmla="*/ 2 w 25"/>
                <a:gd name="T37" fmla="*/ 21 h 21"/>
                <a:gd name="T38" fmla="*/ 2 w 25"/>
                <a:gd name="T39" fmla="*/ 21 h 21"/>
                <a:gd name="T40" fmla="*/ 2 w 25"/>
                <a:gd name="T41" fmla="*/ 21 h 21"/>
                <a:gd name="T42" fmla="*/ 4 w 25"/>
                <a:gd name="T43" fmla="*/ 21 h 21"/>
                <a:gd name="T44" fmla="*/ 4 w 25"/>
                <a:gd name="T45" fmla="*/ 20 h 21"/>
                <a:gd name="T46" fmla="*/ 4 w 25"/>
                <a:gd name="T47" fmla="*/ 20 h 21"/>
                <a:gd name="T48" fmla="*/ 11 w 25"/>
                <a:gd name="T49" fmla="*/ 15 h 21"/>
                <a:gd name="T50" fmla="*/ 12 w 25"/>
                <a:gd name="T51" fmla="*/ 14 h 21"/>
                <a:gd name="T52" fmla="*/ 13 w 25"/>
                <a:gd name="T53" fmla="*/ 14 h 21"/>
                <a:gd name="T54" fmla="*/ 14 w 25"/>
                <a:gd name="T55" fmla="*/ 13 h 21"/>
                <a:gd name="T56" fmla="*/ 14 w 25"/>
                <a:gd name="T57" fmla="*/ 14 h 21"/>
                <a:gd name="T58" fmla="*/ 16 w 25"/>
                <a:gd name="T59" fmla="*/ 15 h 21"/>
                <a:gd name="T60" fmla="*/ 18 w 25"/>
                <a:gd name="T61" fmla="*/ 15 h 21"/>
                <a:gd name="T62" fmla="*/ 18 w 25"/>
                <a:gd name="T63" fmla="*/ 15 h 21"/>
                <a:gd name="T64" fmla="*/ 23 w 25"/>
                <a:gd name="T65" fmla="*/ 13 h 21"/>
                <a:gd name="T66" fmla="*/ 24 w 25"/>
                <a:gd name="T67" fmla="*/ 11 h 21"/>
                <a:gd name="T68" fmla="*/ 25 w 25"/>
                <a:gd name="T69" fmla="*/ 9 h 21"/>
                <a:gd name="T70" fmla="*/ 25 w 25"/>
                <a:gd name="T71" fmla="*/ 9 h 21"/>
                <a:gd name="T72" fmla="*/ 25 w 25"/>
                <a:gd name="T73" fmla="*/ 9 h 21"/>
                <a:gd name="T74" fmla="*/ 25 w 25"/>
                <a:gd name="T75" fmla="*/ 7 h 21"/>
                <a:gd name="T76" fmla="*/ 25 w 25"/>
                <a:gd name="T77" fmla="*/ 7 h 21"/>
                <a:gd name="T78" fmla="*/ 25 w 25"/>
                <a:gd name="T79" fmla="*/ 7 h 21"/>
                <a:gd name="T80" fmla="*/ 7 w 25"/>
                <a:gd name="T81" fmla="*/ 17 h 21"/>
                <a:gd name="T82" fmla="*/ 3 w 25"/>
                <a:gd name="T83" fmla="*/ 19 h 21"/>
                <a:gd name="T84" fmla="*/ 3 w 25"/>
                <a:gd name="T85" fmla="*/ 20 h 21"/>
                <a:gd name="T86" fmla="*/ 1 w 25"/>
                <a:gd name="T87" fmla="*/ 19 h 21"/>
                <a:gd name="T88" fmla="*/ 1 w 25"/>
                <a:gd name="T89" fmla="*/ 18 h 21"/>
                <a:gd name="T90" fmla="*/ 2 w 25"/>
                <a:gd name="T91" fmla="*/ 17 h 21"/>
                <a:gd name="T92" fmla="*/ 6 w 25"/>
                <a:gd name="T93" fmla="*/ 14 h 21"/>
                <a:gd name="T94" fmla="*/ 7 w 25"/>
                <a:gd name="T95" fmla="*/ 14 h 21"/>
                <a:gd name="T96" fmla="*/ 8 w 25"/>
                <a:gd name="T97" fmla="*/ 15 h 21"/>
                <a:gd name="T98" fmla="*/ 8 w 25"/>
                <a:gd name="T99" fmla="*/ 16 h 21"/>
                <a:gd name="T100" fmla="*/ 7 w 25"/>
                <a:gd name="T101" fmla="*/ 17 h 21"/>
                <a:gd name="T102" fmla="*/ 21 w 25"/>
                <a:gd name="T103" fmla="*/ 11 h 21"/>
                <a:gd name="T104" fmla="*/ 18 w 25"/>
                <a:gd name="T105" fmla="*/ 12 h 21"/>
                <a:gd name="T106" fmla="*/ 18 w 25"/>
                <a:gd name="T107" fmla="*/ 12 h 21"/>
                <a:gd name="T108" fmla="*/ 13 w 25"/>
                <a:gd name="T109" fmla="*/ 9 h 21"/>
                <a:gd name="T110" fmla="*/ 13 w 25"/>
                <a:gd name="T111" fmla="*/ 7 h 21"/>
                <a:gd name="T112" fmla="*/ 13 w 25"/>
                <a:gd name="T113" fmla="*/ 5 h 21"/>
                <a:gd name="T114" fmla="*/ 18 w 25"/>
                <a:gd name="T115" fmla="*/ 2 h 21"/>
                <a:gd name="T116" fmla="*/ 23 w 25"/>
                <a:gd name="T117" fmla="*/ 7 h 21"/>
                <a:gd name="T118" fmla="*/ 23 w 25"/>
                <a:gd name="T119" fmla="*/ 7 h 21"/>
                <a:gd name="T120" fmla="*/ 22 w 25"/>
                <a:gd name="T121" fmla="*/ 9 h 21"/>
                <a:gd name="T122" fmla="*/ 21 w 25"/>
                <a:gd name="T123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" h="21">
                  <a:moveTo>
                    <a:pt x="25" y="7"/>
                  </a:moveTo>
                  <a:cubicBezTo>
                    <a:pt x="25" y="4"/>
                    <a:pt x="22" y="1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3" y="1"/>
                  </a:cubicBezTo>
                  <a:cubicBezTo>
                    <a:pt x="13" y="2"/>
                    <a:pt x="13" y="2"/>
                    <a:pt x="12" y="2"/>
                  </a:cubicBezTo>
                  <a:cubicBezTo>
                    <a:pt x="12" y="3"/>
                    <a:pt x="12" y="3"/>
                    <a:pt x="11" y="3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0" y="6"/>
                    <a:pt x="10" y="7"/>
                    <a:pt x="10" y="7"/>
                  </a:cubicBezTo>
                  <a:cubicBezTo>
                    <a:pt x="10" y="8"/>
                    <a:pt x="10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21"/>
                    <a:pt x="1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3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5" y="14"/>
                    <a:pt x="16" y="15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20" y="15"/>
                    <a:pt x="21" y="14"/>
                    <a:pt x="23" y="13"/>
                  </a:cubicBezTo>
                  <a:cubicBezTo>
                    <a:pt x="23" y="12"/>
                    <a:pt x="24" y="11"/>
                    <a:pt x="24" y="11"/>
                  </a:cubicBezTo>
                  <a:cubicBezTo>
                    <a:pt x="24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7" y="17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19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8"/>
                    <a:pt x="1" y="17"/>
                    <a:pt x="2" y="17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7" y="14"/>
                  </a:cubicBezTo>
                  <a:cubicBezTo>
                    <a:pt x="7" y="14"/>
                    <a:pt x="8" y="14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7"/>
                    <a:pt x="7" y="17"/>
                  </a:cubicBezTo>
                  <a:close/>
                  <a:moveTo>
                    <a:pt x="21" y="11"/>
                  </a:moveTo>
                  <a:cubicBezTo>
                    <a:pt x="20" y="11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6" y="12"/>
                    <a:pt x="14" y="11"/>
                    <a:pt x="13" y="9"/>
                  </a:cubicBezTo>
                  <a:cubicBezTo>
                    <a:pt x="13" y="9"/>
                    <a:pt x="13" y="8"/>
                    <a:pt x="13" y="7"/>
                  </a:cubicBezTo>
                  <a:cubicBezTo>
                    <a:pt x="13" y="6"/>
                    <a:pt x="13" y="6"/>
                    <a:pt x="13" y="5"/>
                  </a:cubicBezTo>
                  <a:cubicBezTo>
                    <a:pt x="14" y="3"/>
                    <a:pt x="16" y="2"/>
                    <a:pt x="18" y="2"/>
                  </a:cubicBezTo>
                  <a:cubicBezTo>
                    <a:pt x="20" y="2"/>
                    <a:pt x="22" y="4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8"/>
                    <a:pt x="22" y="9"/>
                  </a:cubicBezTo>
                  <a:cubicBezTo>
                    <a:pt x="22" y="9"/>
                    <a:pt x="22" y="10"/>
                    <a:pt x="21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1680"/>
            <p:cNvSpPr/>
            <p:nvPr/>
          </p:nvSpPr>
          <p:spPr bwMode="auto">
            <a:xfrm>
              <a:off x="1625144" y="455703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1681"/>
            <p:cNvSpPr/>
            <p:nvPr/>
          </p:nvSpPr>
          <p:spPr bwMode="auto">
            <a:xfrm>
              <a:off x="1625144" y="4529518"/>
              <a:ext cx="77036" cy="27515"/>
            </a:xfrm>
            <a:custGeom>
              <a:avLst/>
              <a:gdLst>
                <a:gd name="T0" fmla="*/ 3 w 3"/>
                <a:gd name="T1" fmla="*/ 0 h 1"/>
                <a:gd name="T2" fmla="*/ 0 w 3"/>
                <a:gd name="T3" fmla="*/ 1 h 1"/>
                <a:gd name="T4" fmla="*/ 0 w 3"/>
                <a:gd name="T5" fmla="*/ 1 h 1"/>
                <a:gd name="T6" fmla="*/ 3 w 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1682"/>
            <p:cNvSpPr/>
            <p:nvPr/>
          </p:nvSpPr>
          <p:spPr bwMode="auto">
            <a:xfrm>
              <a:off x="1575622" y="4457985"/>
              <a:ext cx="126560" cy="71536"/>
            </a:xfrm>
            <a:custGeom>
              <a:avLst/>
              <a:gdLst>
                <a:gd name="T0" fmla="*/ 5 w 5"/>
                <a:gd name="T1" fmla="*/ 1 h 3"/>
                <a:gd name="T2" fmla="*/ 5 w 5"/>
                <a:gd name="T3" fmla="*/ 0 h 3"/>
                <a:gd name="T4" fmla="*/ 5 w 5"/>
                <a:gd name="T5" fmla="*/ 1 h 3"/>
                <a:gd name="T6" fmla="*/ 5 w 5"/>
                <a:gd name="T7" fmla="*/ 1 h 3"/>
                <a:gd name="T8" fmla="*/ 2 w 5"/>
                <a:gd name="T9" fmla="*/ 2 h 3"/>
                <a:gd name="T10" fmla="*/ 0 w 5"/>
                <a:gd name="T11" fmla="*/ 2 h 3"/>
                <a:gd name="T12" fmla="*/ 0 w 5"/>
                <a:gd name="T13" fmla="*/ 2 h 3"/>
                <a:gd name="T14" fmla="*/ 0 w 5"/>
                <a:gd name="T15" fmla="*/ 3 h 3"/>
                <a:gd name="T16" fmla="*/ 0 w 5"/>
                <a:gd name="T17" fmla="*/ 3 h 3"/>
                <a:gd name="T18" fmla="*/ 2 w 5"/>
                <a:gd name="T19" fmla="*/ 3 h 3"/>
                <a:gd name="T20" fmla="*/ 2 w 5"/>
                <a:gd name="T21" fmla="*/ 3 h 3"/>
                <a:gd name="T22" fmla="*/ 2 w 5"/>
                <a:gd name="T23" fmla="*/ 3 h 3"/>
                <a:gd name="T24" fmla="*/ 4 w 5"/>
                <a:gd name="T25" fmla="*/ 3 h 3"/>
                <a:gd name="T26" fmla="*/ 5 w 5"/>
                <a:gd name="T2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3">
                  <a:moveTo>
                    <a:pt x="5" y="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5" y="2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b="1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Freeform 1539"/>
          <p:cNvSpPr>
            <a:spLocks noEditPoints="1"/>
          </p:cNvSpPr>
          <p:nvPr/>
        </p:nvSpPr>
        <p:spPr bwMode="auto">
          <a:xfrm>
            <a:off x="1063091" y="4866714"/>
            <a:ext cx="414424" cy="400611"/>
          </a:xfrm>
          <a:custGeom>
            <a:avLst/>
            <a:gdLst>
              <a:gd name="T0" fmla="*/ 0 w 27"/>
              <a:gd name="T1" fmla="*/ 13 h 26"/>
              <a:gd name="T2" fmla="*/ 27 w 27"/>
              <a:gd name="T3" fmla="*/ 13 h 26"/>
              <a:gd name="T4" fmla="*/ 11 w 27"/>
              <a:gd name="T5" fmla="*/ 25 h 26"/>
              <a:gd name="T6" fmla="*/ 13 w 27"/>
              <a:gd name="T7" fmla="*/ 20 h 26"/>
              <a:gd name="T8" fmla="*/ 11 w 27"/>
              <a:gd name="T9" fmla="*/ 25 h 26"/>
              <a:gd name="T10" fmla="*/ 6 w 27"/>
              <a:gd name="T11" fmla="*/ 14 h 26"/>
              <a:gd name="T12" fmla="*/ 3 w 27"/>
              <a:gd name="T13" fmla="*/ 19 h 26"/>
              <a:gd name="T14" fmla="*/ 14 w 27"/>
              <a:gd name="T15" fmla="*/ 6 h 26"/>
              <a:gd name="T16" fmla="*/ 16 w 27"/>
              <a:gd name="T17" fmla="*/ 1 h 26"/>
              <a:gd name="T18" fmla="*/ 14 w 27"/>
              <a:gd name="T19" fmla="*/ 6 h 26"/>
              <a:gd name="T20" fmla="*/ 20 w 27"/>
              <a:gd name="T21" fmla="*/ 13 h 26"/>
              <a:gd name="T22" fmla="*/ 14 w 27"/>
              <a:gd name="T23" fmla="*/ 7 h 26"/>
              <a:gd name="T24" fmla="*/ 13 w 27"/>
              <a:gd name="T25" fmla="*/ 6 h 26"/>
              <a:gd name="T26" fmla="*/ 11 w 27"/>
              <a:gd name="T27" fmla="*/ 1 h 26"/>
              <a:gd name="T28" fmla="*/ 13 w 27"/>
              <a:gd name="T29" fmla="*/ 6 h 26"/>
              <a:gd name="T30" fmla="*/ 13 w 27"/>
              <a:gd name="T31" fmla="*/ 13 h 26"/>
              <a:gd name="T32" fmla="*/ 8 w 27"/>
              <a:gd name="T33" fmla="*/ 7 h 26"/>
              <a:gd name="T34" fmla="*/ 6 w 27"/>
              <a:gd name="T35" fmla="*/ 13 h 26"/>
              <a:gd name="T36" fmla="*/ 3 w 27"/>
              <a:gd name="T37" fmla="*/ 7 h 26"/>
              <a:gd name="T38" fmla="*/ 6 w 27"/>
              <a:gd name="T39" fmla="*/ 13 h 26"/>
              <a:gd name="T40" fmla="*/ 13 w 27"/>
              <a:gd name="T41" fmla="*/ 14 h 26"/>
              <a:gd name="T42" fmla="*/ 8 w 27"/>
              <a:gd name="T43" fmla="*/ 19 h 26"/>
              <a:gd name="T44" fmla="*/ 14 w 27"/>
              <a:gd name="T45" fmla="*/ 20 h 26"/>
              <a:gd name="T46" fmla="*/ 16 w 27"/>
              <a:gd name="T47" fmla="*/ 25 h 26"/>
              <a:gd name="T48" fmla="*/ 14 w 27"/>
              <a:gd name="T49" fmla="*/ 20 h 26"/>
              <a:gd name="T50" fmla="*/ 14 w 27"/>
              <a:gd name="T51" fmla="*/ 14 h 26"/>
              <a:gd name="T52" fmla="*/ 19 w 27"/>
              <a:gd name="T53" fmla="*/ 19 h 26"/>
              <a:gd name="T54" fmla="*/ 21 w 27"/>
              <a:gd name="T55" fmla="*/ 14 h 26"/>
              <a:gd name="T56" fmla="*/ 24 w 27"/>
              <a:gd name="T57" fmla="*/ 19 h 26"/>
              <a:gd name="T58" fmla="*/ 20 w 27"/>
              <a:gd name="T59" fmla="*/ 19 h 26"/>
              <a:gd name="T60" fmla="*/ 21 w 27"/>
              <a:gd name="T61" fmla="*/ 13 h 26"/>
              <a:gd name="T62" fmla="*/ 24 w 27"/>
              <a:gd name="T63" fmla="*/ 7 h 26"/>
              <a:gd name="T64" fmla="*/ 21 w 27"/>
              <a:gd name="T65" fmla="*/ 13 h 26"/>
              <a:gd name="T66" fmla="*/ 19 w 27"/>
              <a:gd name="T67" fmla="*/ 6 h 26"/>
              <a:gd name="T68" fmla="*/ 22 w 27"/>
              <a:gd name="T69" fmla="*/ 5 h 26"/>
              <a:gd name="T70" fmla="*/ 5 w 27"/>
              <a:gd name="T71" fmla="*/ 5 h 26"/>
              <a:gd name="T72" fmla="*/ 8 w 27"/>
              <a:gd name="T73" fmla="*/ 6 h 26"/>
              <a:gd name="T74" fmla="*/ 5 w 27"/>
              <a:gd name="T75" fmla="*/ 5 h 26"/>
              <a:gd name="T76" fmla="*/ 8 w 27"/>
              <a:gd name="T77" fmla="*/ 20 h 26"/>
              <a:gd name="T78" fmla="*/ 5 w 27"/>
              <a:gd name="T79" fmla="*/ 22 h 26"/>
              <a:gd name="T80" fmla="*/ 22 w 27"/>
              <a:gd name="T81" fmla="*/ 22 h 26"/>
              <a:gd name="T82" fmla="*/ 19 w 27"/>
              <a:gd name="T83" fmla="*/ 20 h 26"/>
              <a:gd name="T84" fmla="*/ 22 w 27"/>
              <a:gd name="T85" fmla="*/ 2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7" h="26">
                <a:moveTo>
                  <a:pt x="14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21"/>
                  <a:pt x="6" y="26"/>
                  <a:pt x="14" y="26"/>
                </a:cubicBezTo>
                <a:cubicBezTo>
                  <a:pt x="21" y="26"/>
                  <a:pt x="27" y="21"/>
                  <a:pt x="27" y="13"/>
                </a:cubicBezTo>
                <a:cubicBezTo>
                  <a:pt x="27" y="6"/>
                  <a:pt x="21" y="0"/>
                  <a:pt x="14" y="0"/>
                </a:cubicBezTo>
                <a:close/>
                <a:moveTo>
                  <a:pt x="11" y="25"/>
                </a:moveTo>
                <a:cubicBezTo>
                  <a:pt x="10" y="24"/>
                  <a:pt x="9" y="22"/>
                  <a:pt x="9" y="20"/>
                </a:cubicBezTo>
                <a:cubicBezTo>
                  <a:pt x="13" y="20"/>
                  <a:pt x="13" y="20"/>
                  <a:pt x="13" y="20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2" y="25"/>
                  <a:pt x="11" y="25"/>
                </a:cubicBezTo>
                <a:close/>
                <a:moveTo>
                  <a:pt x="1" y="14"/>
                </a:moveTo>
                <a:cubicBezTo>
                  <a:pt x="6" y="14"/>
                  <a:pt x="6" y="14"/>
                  <a:pt x="6" y="14"/>
                </a:cubicBezTo>
                <a:cubicBezTo>
                  <a:pt x="7" y="16"/>
                  <a:pt x="7" y="17"/>
                  <a:pt x="7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18"/>
                  <a:pt x="1" y="16"/>
                  <a:pt x="1" y="14"/>
                </a:cubicBezTo>
                <a:close/>
                <a:moveTo>
                  <a:pt x="14" y="6"/>
                </a:move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6" y="1"/>
                </a:cubicBezTo>
                <a:cubicBezTo>
                  <a:pt x="17" y="3"/>
                  <a:pt x="18" y="4"/>
                  <a:pt x="18" y="6"/>
                </a:cubicBezTo>
                <a:lnTo>
                  <a:pt x="14" y="6"/>
                </a:lnTo>
                <a:close/>
                <a:moveTo>
                  <a:pt x="19" y="7"/>
                </a:moveTo>
                <a:cubicBezTo>
                  <a:pt x="19" y="9"/>
                  <a:pt x="20" y="11"/>
                  <a:pt x="20" y="13"/>
                </a:cubicBezTo>
                <a:cubicBezTo>
                  <a:pt x="14" y="13"/>
                  <a:pt x="14" y="13"/>
                  <a:pt x="14" y="13"/>
                </a:cubicBezTo>
                <a:cubicBezTo>
                  <a:pt x="14" y="7"/>
                  <a:pt x="14" y="7"/>
                  <a:pt x="14" y="7"/>
                </a:cubicBezTo>
                <a:lnTo>
                  <a:pt x="19" y="7"/>
                </a:lnTo>
                <a:close/>
                <a:moveTo>
                  <a:pt x="1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1"/>
                </a:cubicBezTo>
                <a:cubicBezTo>
                  <a:pt x="12" y="1"/>
                  <a:pt x="13" y="1"/>
                  <a:pt x="13" y="1"/>
                </a:cubicBezTo>
                <a:lnTo>
                  <a:pt x="13" y="6"/>
                </a:lnTo>
                <a:close/>
                <a:moveTo>
                  <a:pt x="13" y="7"/>
                </a:moveTo>
                <a:cubicBezTo>
                  <a:pt x="13" y="13"/>
                  <a:pt x="13" y="13"/>
                  <a:pt x="13" y="13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1"/>
                  <a:pt x="8" y="9"/>
                  <a:pt x="8" y="7"/>
                </a:cubicBezTo>
                <a:lnTo>
                  <a:pt x="13" y="7"/>
                </a:lnTo>
                <a:close/>
                <a:moveTo>
                  <a:pt x="6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1"/>
                  <a:pt x="2" y="9"/>
                  <a:pt x="3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9"/>
                  <a:pt x="7" y="11"/>
                  <a:pt x="6" y="13"/>
                </a:cubicBezTo>
                <a:close/>
                <a:moveTo>
                  <a:pt x="7" y="14"/>
                </a:moveTo>
                <a:cubicBezTo>
                  <a:pt x="13" y="14"/>
                  <a:pt x="13" y="14"/>
                  <a:pt x="13" y="14"/>
                </a:cubicBezTo>
                <a:cubicBezTo>
                  <a:pt x="13" y="19"/>
                  <a:pt x="13" y="19"/>
                  <a:pt x="13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7"/>
                  <a:pt x="7" y="16"/>
                  <a:pt x="7" y="14"/>
                </a:cubicBezTo>
                <a:close/>
                <a:moveTo>
                  <a:pt x="14" y="20"/>
                </a:moveTo>
                <a:cubicBezTo>
                  <a:pt x="18" y="20"/>
                  <a:pt x="18" y="20"/>
                  <a:pt x="18" y="20"/>
                </a:cubicBezTo>
                <a:cubicBezTo>
                  <a:pt x="18" y="22"/>
                  <a:pt x="17" y="24"/>
                  <a:pt x="16" y="25"/>
                </a:cubicBezTo>
                <a:cubicBezTo>
                  <a:pt x="15" y="25"/>
                  <a:pt x="15" y="25"/>
                  <a:pt x="14" y="25"/>
                </a:cubicBezTo>
                <a:lnTo>
                  <a:pt x="14" y="20"/>
                </a:lnTo>
                <a:close/>
                <a:moveTo>
                  <a:pt x="14" y="19"/>
                </a:moveTo>
                <a:cubicBezTo>
                  <a:pt x="14" y="14"/>
                  <a:pt x="14" y="14"/>
                  <a:pt x="14" y="14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6"/>
                  <a:pt x="19" y="17"/>
                  <a:pt x="19" y="19"/>
                </a:cubicBezTo>
                <a:lnTo>
                  <a:pt x="14" y="19"/>
                </a:lnTo>
                <a:close/>
                <a:moveTo>
                  <a:pt x="21" y="14"/>
                </a:moveTo>
                <a:cubicBezTo>
                  <a:pt x="26" y="14"/>
                  <a:pt x="26" y="14"/>
                  <a:pt x="26" y="14"/>
                </a:cubicBezTo>
                <a:cubicBezTo>
                  <a:pt x="26" y="16"/>
                  <a:pt x="25" y="18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17"/>
                  <a:pt x="21" y="16"/>
                  <a:pt x="21" y="14"/>
                </a:cubicBezTo>
                <a:close/>
                <a:moveTo>
                  <a:pt x="21" y="13"/>
                </a:moveTo>
                <a:cubicBezTo>
                  <a:pt x="21" y="11"/>
                  <a:pt x="20" y="9"/>
                  <a:pt x="20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9"/>
                  <a:pt x="26" y="11"/>
                  <a:pt x="26" y="13"/>
                </a:cubicBezTo>
                <a:lnTo>
                  <a:pt x="21" y="13"/>
                </a:lnTo>
                <a:close/>
                <a:moveTo>
                  <a:pt x="24" y="6"/>
                </a:move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8" y="3"/>
                  <a:pt x="17" y="1"/>
                </a:cubicBezTo>
                <a:cubicBezTo>
                  <a:pt x="19" y="2"/>
                  <a:pt x="21" y="3"/>
                  <a:pt x="22" y="5"/>
                </a:cubicBezTo>
                <a:cubicBezTo>
                  <a:pt x="23" y="5"/>
                  <a:pt x="23" y="6"/>
                  <a:pt x="24" y="6"/>
                </a:cubicBezTo>
                <a:close/>
                <a:moveTo>
                  <a:pt x="5" y="5"/>
                </a:moveTo>
                <a:cubicBezTo>
                  <a:pt x="6" y="3"/>
                  <a:pt x="8" y="2"/>
                  <a:pt x="10" y="2"/>
                </a:cubicBezTo>
                <a:cubicBezTo>
                  <a:pt x="9" y="3"/>
                  <a:pt x="8" y="5"/>
                  <a:pt x="8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5"/>
                  <a:pt x="5" y="5"/>
                </a:cubicBezTo>
                <a:close/>
                <a:moveTo>
                  <a:pt x="4" y="20"/>
                </a:moveTo>
                <a:cubicBezTo>
                  <a:pt x="8" y="20"/>
                  <a:pt x="8" y="20"/>
                  <a:pt x="8" y="20"/>
                </a:cubicBezTo>
                <a:cubicBezTo>
                  <a:pt x="8" y="22"/>
                  <a:pt x="9" y="23"/>
                  <a:pt x="10" y="25"/>
                </a:cubicBezTo>
                <a:cubicBezTo>
                  <a:pt x="8" y="24"/>
                  <a:pt x="6" y="23"/>
                  <a:pt x="5" y="22"/>
                </a:cubicBezTo>
                <a:cubicBezTo>
                  <a:pt x="4" y="21"/>
                  <a:pt x="4" y="21"/>
                  <a:pt x="4" y="20"/>
                </a:cubicBezTo>
                <a:close/>
                <a:moveTo>
                  <a:pt x="22" y="22"/>
                </a:moveTo>
                <a:cubicBezTo>
                  <a:pt x="21" y="23"/>
                  <a:pt x="19" y="24"/>
                  <a:pt x="17" y="25"/>
                </a:cubicBezTo>
                <a:cubicBezTo>
                  <a:pt x="18" y="24"/>
                  <a:pt x="19" y="22"/>
                  <a:pt x="19" y="20"/>
                </a:cubicBezTo>
                <a:cubicBezTo>
                  <a:pt x="24" y="20"/>
                  <a:pt x="24" y="20"/>
                  <a:pt x="24" y="20"/>
                </a:cubicBezTo>
                <a:cubicBezTo>
                  <a:pt x="23" y="21"/>
                  <a:pt x="23" y="21"/>
                  <a:pt x="22" y="2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52776" y="479708"/>
            <a:ext cx="251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73BFE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21" grpId="0" animBg="1"/>
          <p:bldP spid="21" grpId="1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nodeType="withEffect">
                                      <p:stCondLst>
                                        <p:cond delay="21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2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6" presetClass="emph" presetSubtype="0" autoRev="1" fill="hold" grpId="1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animScale>
                                          <p:cBhvr>
                                            <p:cTn id="25" dur="150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21" grpId="0" animBg="1"/>
          <p:bldP spid="21" grpId="1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52"/>
            <a:ext cx="12192000" cy="249840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119577"/>
            <a:ext cx="12192000" cy="90307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92443" y="2254612"/>
            <a:ext cx="2807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12597C"/>
                </a:solidFill>
                <a:cs typeface="+mn-ea"/>
                <a:sym typeface="+mn-lt"/>
              </a:rPr>
              <a:t>Add title text </a:t>
            </a:r>
            <a:endParaRPr lang="zh-CN" altLang="en-US" sz="3600" b="1" dirty="0">
              <a:solidFill>
                <a:srgbClr val="12597C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032000" y="3313063"/>
            <a:ext cx="8128000" cy="4129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en-US" altLang="zh-CN" sz="18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8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30019" y="4831873"/>
            <a:ext cx="1637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prstClr val="white"/>
                </a:solidFill>
                <a:cs typeface="+mn-ea"/>
                <a:sym typeface="+mn-lt"/>
              </a:rPr>
              <a:t>Add title text </a:t>
            </a:r>
            <a:endParaRPr lang="zh-CN" altLang="en-US" sz="2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47270" y="5240793"/>
            <a:ext cx="4213839" cy="3061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226024" y="4080924"/>
            <a:ext cx="9739952" cy="0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prstDash val="solid"/>
            <a:miter lim="800000"/>
          </a:ln>
          <a:effectLst/>
        </p:spPr>
      </p:cxnSp>
      <p:sp>
        <p:nvSpPr>
          <p:cNvPr id="14" name="文本框 13"/>
          <p:cNvSpPr txBox="1"/>
          <p:nvPr/>
        </p:nvSpPr>
        <p:spPr>
          <a:xfrm>
            <a:off x="7149769" y="4831873"/>
            <a:ext cx="1637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prstClr val="white"/>
                </a:solidFill>
                <a:cs typeface="+mn-ea"/>
                <a:sym typeface="+mn-lt"/>
              </a:rPr>
              <a:t>Add title text </a:t>
            </a:r>
            <a:endParaRPr lang="zh-CN" altLang="en-US" sz="20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67020" y="5240793"/>
            <a:ext cx="4213839" cy="3061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11225" y="4809486"/>
            <a:ext cx="567994" cy="567994"/>
            <a:chOff x="911225" y="4809486"/>
            <a:chExt cx="567994" cy="567994"/>
          </a:xfrm>
        </p:grpSpPr>
        <p:sp>
          <p:nvSpPr>
            <p:cNvPr id="8" name="椭圆 7"/>
            <p:cNvSpPr/>
            <p:nvPr/>
          </p:nvSpPr>
          <p:spPr>
            <a:xfrm>
              <a:off x="911225" y="4809486"/>
              <a:ext cx="567994" cy="567994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b="1" kern="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978326" y="4903708"/>
              <a:ext cx="433792" cy="328275"/>
              <a:chOff x="10361283" y="4344600"/>
              <a:chExt cx="625426" cy="473295"/>
            </a:xfrm>
            <a:blipFill>
              <a:blip r:embed="rId5"/>
              <a:stretch>
                <a:fillRect/>
              </a:stretch>
            </a:blipFill>
          </p:grpSpPr>
          <p:sp>
            <p:nvSpPr>
              <p:cNvPr id="18" name="Freeform 1460"/>
              <p:cNvSpPr/>
              <p:nvPr/>
            </p:nvSpPr>
            <p:spPr bwMode="auto">
              <a:xfrm>
                <a:off x="10361283" y="4795358"/>
                <a:ext cx="625426" cy="22537"/>
              </a:xfrm>
              <a:custGeom>
                <a:avLst/>
                <a:gdLst>
                  <a:gd name="T0" fmla="*/ 1 w 25"/>
                  <a:gd name="T1" fmla="*/ 1 h 1"/>
                  <a:gd name="T2" fmla="*/ 0 w 25"/>
                  <a:gd name="T3" fmla="*/ 0 h 1"/>
                  <a:gd name="T4" fmla="*/ 1 w 25"/>
                  <a:gd name="T5" fmla="*/ 0 h 1"/>
                  <a:gd name="T6" fmla="*/ 25 w 25"/>
                  <a:gd name="T7" fmla="*/ 0 h 1"/>
                  <a:gd name="T8" fmla="*/ 25 w 25"/>
                  <a:gd name="T9" fmla="*/ 0 h 1"/>
                  <a:gd name="T10" fmla="*/ 25 w 25"/>
                  <a:gd name="T11" fmla="*/ 1 h 1"/>
                  <a:gd name="T12" fmla="*/ 1 w 25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">
                    <a:moveTo>
                      <a:pt x="1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5" y="1"/>
                      <a:pt x="25" y="1"/>
                      <a:pt x="25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 dirty="0">
                  <a:blipFill>
                    <a:blip r:embed="rId4"/>
                    <a:stretch>
                      <a:fillRect/>
                    </a:stretch>
                  </a:blipFill>
                  <a:cs typeface="+mn-ea"/>
                  <a:sym typeface="+mn-lt"/>
                </a:endParaRPr>
              </a:p>
            </p:txBody>
          </p:sp>
          <p:sp>
            <p:nvSpPr>
              <p:cNvPr id="19" name="Rectangle 1461"/>
              <p:cNvSpPr>
                <a:spLocks noChangeArrowheads="1"/>
              </p:cNvSpPr>
              <p:nvPr/>
            </p:nvSpPr>
            <p:spPr bwMode="auto">
              <a:xfrm>
                <a:off x="10434533" y="4440385"/>
                <a:ext cx="101419" cy="304260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 dirty="0">
                  <a:blipFill>
                    <a:blip r:embed="rId4"/>
                    <a:stretch>
                      <a:fillRect/>
                    </a:stretch>
                  </a:blipFill>
                  <a:cs typeface="+mn-ea"/>
                  <a:sym typeface="+mn-lt"/>
                </a:endParaRPr>
              </a:p>
            </p:txBody>
          </p:sp>
          <p:sp>
            <p:nvSpPr>
              <p:cNvPr id="20" name="Rectangle 1462"/>
              <p:cNvSpPr>
                <a:spLocks noChangeArrowheads="1"/>
              </p:cNvSpPr>
              <p:nvPr/>
            </p:nvSpPr>
            <p:spPr bwMode="auto">
              <a:xfrm>
                <a:off x="10586663" y="4344600"/>
                <a:ext cx="73250" cy="400049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 dirty="0">
                  <a:blipFill>
                    <a:blip r:embed="rId4"/>
                    <a:stretch>
                      <a:fillRect/>
                    </a:stretch>
                  </a:blipFill>
                  <a:cs typeface="+mn-ea"/>
                  <a:sym typeface="+mn-lt"/>
                </a:endParaRPr>
              </a:p>
            </p:txBody>
          </p:sp>
          <p:sp>
            <p:nvSpPr>
              <p:cNvPr id="21" name="Rectangle 1463"/>
              <p:cNvSpPr>
                <a:spLocks noChangeArrowheads="1"/>
              </p:cNvSpPr>
              <p:nvPr/>
            </p:nvSpPr>
            <p:spPr bwMode="auto">
              <a:xfrm>
                <a:off x="10710621" y="4468559"/>
                <a:ext cx="73250" cy="276091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 dirty="0">
                  <a:blipFill>
                    <a:blip r:embed="rId4"/>
                    <a:stretch>
                      <a:fillRect/>
                    </a:stretch>
                  </a:blipFill>
                  <a:cs typeface="+mn-ea"/>
                  <a:sym typeface="+mn-lt"/>
                </a:endParaRPr>
              </a:p>
            </p:txBody>
          </p:sp>
          <p:sp>
            <p:nvSpPr>
              <p:cNvPr id="22" name="Rectangle 1464"/>
              <p:cNvSpPr>
                <a:spLocks noChangeArrowheads="1"/>
              </p:cNvSpPr>
              <p:nvPr/>
            </p:nvSpPr>
            <p:spPr bwMode="auto">
              <a:xfrm>
                <a:off x="10834580" y="4569980"/>
                <a:ext cx="101419" cy="174669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b="1" dirty="0">
                  <a:blipFill>
                    <a:blip r:embed="rId4"/>
                    <a:stretch>
                      <a:fillRect/>
                    </a:stretch>
                  </a:blip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530975" y="4809486"/>
            <a:ext cx="567994" cy="567994"/>
            <a:chOff x="6530975" y="4809486"/>
            <a:chExt cx="567994" cy="567994"/>
          </a:xfrm>
        </p:grpSpPr>
        <p:sp>
          <p:nvSpPr>
            <p:cNvPr id="16" name="椭圆 15"/>
            <p:cNvSpPr/>
            <p:nvPr/>
          </p:nvSpPr>
          <p:spPr>
            <a:xfrm>
              <a:off x="6530975" y="4809486"/>
              <a:ext cx="567994" cy="567994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b="1" kern="0" dirty="0">
                <a:blipFill>
                  <a:blip r:embed="rId4"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6651591" y="4920401"/>
              <a:ext cx="326762" cy="346164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</p:spPr>
          <p:txBody>
            <a:bodyPr vert="horz" wrap="square" lIns="68571" tIns="34285" rIns="68571" bIns="34285" numCol="1" anchor="t" anchorCtr="0" compatLnSpc="1"/>
            <a:lstStyle/>
            <a:p>
              <a:endParaRPr lang="zh-CN" altLang="en-US" b="1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ysClr val="windowText" lastClr="000000">
              <a:alpha val="78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0" y="3429000"/>
            <a:ext cx="10377714" cy="1885950"/>
            <a:chOff x="0" y="3429000"/>
            <a:chExt cx="10377714" cy="1885950"/>
          </a:xfrm>
        </p:grpSpPr>
        <p:sp>
          <p:nvSpPr>
            <p:cNvPr id="3" name="矩形 2"/>
            <p:cNvSpPr/>
            <p:nvPr/>
          </p:nvSpPr>
          <p:spPr>
            <a:xfrm>
              <a:off x="0" y="3429000"/>
              <a:ext cx="10377714" cy="1885950"/>
            </a:xfrm>
            <a:prstGeom prst="rect">
              <a:avLst/>
            </a:prstGeom>
            <a:solidFill>
              <a:srgbClr val="12597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2429490" y="3577224"/>
              <a:ext cx="7331689" cy="969013"/>
              <a:chOff x="2385948" y="1310274"/>
              <a:chExt cx="7331689" cy="969013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2784067" y="1310274"/>
                <a:ext cx="222650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solidFill>
                      <a:prstClr val="white"/>
                    </a:solidFill>
                    <a:cs typeface="+mn-ea"/>
                    <a:sym typeface="+mn-lt"/>
                  </a:rPr>
                  <a:t>Add title text </a:t>
                </a:r>
                <a:endParaRPr lang="zh-CN" altLang="en-US" sz="2800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2385948" y="1903158"/>
                <a:ext cx="7331689" cy="376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5000"/>
                  </a:lnSpc>
                </a:pPr>
                <a:r>
                  <a:rPr lang="en-US" altLang="zh-CN" sz="1600" dirty="0">
                    <a:solidFill>
                      <a:prstClr val="white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6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925739" y="3625174"/>
              <a:ext cx="1236889" cy="1493602"/>
              <a:chOff x="3253032" y="-49250"/>
              <a:chExt cx="831897" cy="1004555"/>
            </a:xfrm>
            <a:solidFill>
              <a:schemeClr val="bg1"/>
            </a:solidFill>
          </p:grpSpPr>
          <p:sp>
            <p:nvSpPr>
              <p:cNvPr id="10" name="Freeform 112"/>
              <p:cNvSpPr/>
              <p:nvPr/>
            </p:nvSpPr>
            <p:spPr bwMode="auto">
              <a:xfrm>
                <a:off x="3253032" y="-49250"/>
                <a:ext cx="831897" cy="1004555"/>
              </a:xfrm>
              <a:custGeom>
                <a:avLst/>
                <a:gdLst>
                  <a:gd name="T0" fmla="*/ 192 w 212"/>
                  <a:gd name="T1" fmla="*/ 237 h 256"/>
                  <a:gd name="T2" fmla="*/ 0 w 212"/>
                  <a:gd name="T3" fmla="*/ 237 h 256"/>
                  <a:gd name="T4" fmla="*/ 0 w 212"/>
                  <a:gd name="T5" fmla="*/ 232 h 256"/>
                  <a:gd name="T6" fmla="*/ 192 w 212"/>
                  <a:gd name="T7" fmla="*/ 232 h 256"/>
                  <a:gd name="T8" fmla="*/ 192 w 212"/>
                  <a:gd name="T9" fmla="*/ 0 h 256"/>
                  <a:gd name="T10" fmla="*/ 196 w 212"/>
                  <a:gd name="T11" fmla="*/ 0 h 256"/>
                  <a:gd name="T12" fmla="*/ 196 w 212"/>
                  <a:gd name="T13" fmla="*/ 232 h 256"/>
                  <a:gd name="T14" fmla="*/ 212 w 212"/>
                  <a:gd name="T15" fmla="*/ 232 h 256"/>
                  <a:gd name="T16" fmla="*/ 212 w 212"/>
                  <a:gd name="T17" fmla="*/ 237 h 256"/>
                  <a:gd name="T18" fmla="*/ 196 w 212"/>
                  <a:gd name="T19" fmla="*/ 237 h 256"/>
                  <a:gd name="T20" fmla="*/ 196 w 212"/>
                  <a:gd name="T21" fmla="*/ 256 h 256"/>
                  <a:gd name="T22" fmla="*/ 192 w 212"/>
                  <a:gd name="T23" fmla="*/ 256 h 256"/>
                  <a:gd name="T24" fmla="*/ 192 w 212"/>
                  <a:gd name="T25" fmla="*/ 237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2" h="256">
                    <a:moveTo>
                      <a:pt x="192" y="237"/>
                    </a:moveTo>
                    <a:lnTo>
                      <a:pt x="0" y="237"/>
                    </a:lnTo>
                    <a:lnTo>
                      <a:pt x="0" y="232"/>
                    </a:lnTo>
                    <a:lnTo>
                      <a:pt x="192" y="232"/>
                    </a:lnTo>
                    <a:lnTo>
                      <a:pt x="192" y="0"/>
                    </a:lnTo>
                    <a:lnTo>
                      <a:pt x="196" y="0"/>
                    </a:lnTo>
                    <a:lnTo>
                      <a:pt x="196" y="232"/>
                    </a:lnTo>
                    <a:lnTo>
                      <a:pt x="212" y="232"/>
                    </a:lnTo>
                    <a:lnTo>
                      <a:pt x="212" y="237"/>
                    </a:lnTo>
                    <a:lnTo>
                      <a:pt x="196" y="237"/>
                    </a:lnTo>
                    <a:lnTo>
                      <a:pt x="196" y="256"/>
                    </a:lnTo>
                    <a:lnTo>
                      <a:pt x="192" y="256"/>
                    </a:lnTo>
                    <a:lnTo>
                      <a:pt x="192" y="23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Rectangle 113"/>
              <p:cNvSpPr>
                <a:spLocks noChangeArrowheads="1"/>
              </p:cNvSpPr>
              <p:nvPr/>
            </p:nvSpPr>
            <p:spPr bwMode="auto">
              <a:xfrm>
                <a:off x="3810246" y="33155"/>
                <a:ext cx="121646" cy="7691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Rectangle 114"/>
              <p:cNvSpPr>
                <a:spLocks noChangeArrowheads="1"/>
              </p:cNvSpPr>
              <p:nvPr/>
            </p:nvSpPr>
            <p:spPr bwMode="auto">
              <a:xfrm>
                <a:off x="3633663" y="315686"/>
                <a:ext cx="117721" cy="48658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Rectangle 115"/>
              <p:cNvSpPr>
                <a:spLocks noChangeArrowheads="1"/>
              </p:cNvSpPr>
              <p:nvPr/>
            </p:nvSpPr>
            <p:spPr bwMode="auto">
              <a:xfrm>
                <a:off x="3453157" y="672773"/>
                <a:ext cx="117721" cy="12949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 116"/>
              <p:cNvSpPr/>
              <p:nvPr/>
            </p:nvSpPr>
            <p:spPr bwMode="auto">
              <a:xfrm>
                <a:off x="3272651" y="735557"/>
                <a:ext cx="121646" cy="66710"/>
              </a:xfrm>
              <a:custGeom>
                <a:avLst/>
                <a:gdLst>
                  <a:gd name="T0" fmla="*/ 31 w 31"/>
                  <a:gd name="T1" fmla="*/ 0 h 17"/>
                  <a:gd name="T2" fmla="*/ 31 w 31"/>
                  <a:gd name="T3" fmla="*/ 17 h 17"/>
                  <a:gd name="T4" fmla="*/ 0 w 31"/>
                  <a:gd name="T5" fmla="*/ 17 h 17"/>
                  <a:gd name="T6" fmla="*/ 0 w 31"/>
                  <a:gd name="T7" fmla="*/ 7 h 17"/>
                  <a:gd name="T8" fmla="*/ 31 w 3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31" y="0"/>
                    </a:moveTo>
                    <a:lnTo>
                      <a:pt x="31" y="17"/>
                    </a:lnTo>
                    <a:lnTo>
                      <a:pt x="0" y="17"/>
                    </a:lnTo>
                    <a:lnTo>
                      <a:pt x="0" y="7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Freeform 117"/>
              <p:cNvSpPr/>
              <p:nvPr/>
            </p:nvSpPr>
            <p:spPr bwMode="auto">
              <a:xfrm>
                <a:off x="3272651" y="661003"/>
                <a:ext cx="121646" cy="74558"/>
              </a:xfrm>
              <a:custGeom>
                <a:avLst/>
                <a:gdLst>
                  <a:gd name="T0" fmla="*/ 31 w 31"/>
                  <a:gd name="T1" fmla="*/ 0 h 19"/>
                  <a:gd name="T2" fmla="*/ 31 w 31"/>
                  <a:gd name="T3" fmla="*/ 12 h 19"/>
                  <a:gd name="T4" fmla="*/ 0 w 31"/>
                  <a:gd name="T5" fmla="*/ 19 h 19"/>
                  <a:gd name="T6" fmla="*/ 0 w 31"/>
                  <a:gd name="T7" fmla="*/ 6 h 19"/>
                  <a:gd name="T8" fmla="*/ 31 w 3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9">
                    <a:moveTo>
                      <a:pt x="31" y="0"/>
                    </a:moveTo>
                    <a:lnTo>
                      <a:pt x="31" y="12"/>
                    </a:lnTo>
                    <a:lnTo>
                      <a:pt x="0" y="19"/>
                    </a:lnTo>
                    <a:lnTo>
                      <a:pt x="0" y="6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118"/>
              <p:cNvSpPr/>
              <p:nvPr/>
            </p:nvSpPr>
            <p:spPr bwMode="auto">
              <a:xfrm>
                <a:off x="3272651" y="582522"/>
                <a:ext cx="121646" cy="74558"/>
              </a:xfrm>
              <a:custGeom>
                <a:avLst/>
                <a:gdLst>
                  <a:gd name="T0" fmla="*/ 31 w 31"/>
                  <a:gd name="T1" fmla="*/ 0 h 19"/>
                  <a:gd name="T2" fmla="*/ 31 w 31"/>
                  <a:gd name="T3" fmla="*/ 12 h 19"/>
                  <a:gd name="T4" fmla="*/ 0 w 31"/>
                  <a:gd name="T5" fmla="*/ 19 h 19"/>
                  <a:gd name="T6" fmla="*/ 0 w 31"/>
                  <a:gd name="T7" fmla="*/ 7 h 19"/>
                  <a:gd name="T8" fmla="*/ 31 w 31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9">
                    <a:moveTo>
                      <a:pt x="31" y="0"/>
                    </a:moveTo>
                    <a:lnTo>
                      <a:pt x="31" y="12"/>
                    </a:lnTo>
                    <a:lnTo>
                      <a:pt x="0" y="19"/>
                    </a:lnTo>
                    <a:lnTo>
                      <a:pt x="0" y="7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119"/>
              <p:cNvSpPr/>
              <p:nvPr/>
            </p:nvSpPr>
            <p:spPr bwMode="auto">
              <a:xfrm>
                <a:off x="3272651" y="504040"/>
                <a:ext cx="121646" cy="78481"/>
              </a:xfrm>
              <a:custGeom>
                <a:avLst/>
                <a:gdLst>
                  <a:gd name="T0" fmla="*/ 31 w 31"/>
                  <a:gd name="T1" fmla="*/ 0 h 20"/>
                  <a:gd name="T2" fmla="*/ 31 w 31"/>
                  <a:gd name="T3" fmla="*/ 13 h 20"/>
                  <a:gd name="T4" fmla="*/ 0 w 31"/>
                  <a:gd name="T5" fmla="*/ 20 h 20"/>
                  <a:gd name="T6" fmla="*/ 0 w 31"/>
                  <a:gd name="T7" fmla="*/ 7 h 20"/>
                  <a:gd name="T8" fmla="*/ 31 w 31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0">
                    <a:moveTo>
                      <a:pt x="31" y="0"/>
                    </a:moveTo>
                    <a:lnTo>
                      <a:pt x="31" y="13"/>
                    </a:lnTo>
                    <a:lnTo>
                      <a:pt x="0" y="20"/>
                    </a:lnTo>
                    <a:lnTo>
                      <a:pt x="0" y="7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120"/>
              <p:cNvSpPr/>
              <p:nvPr/>
            </p:nvSpPr>
            <p:spPr bwMode="auto">
              <a:xfrm>
                <a:off x="3272651" y="437331"/>
                <a:ext cx="121646" cy="66710"/>
              </a:xfrm>
              <a:custGeom>
                <a:avLst/>
                <a:gdLst>
                  <a:gd name="T0" fmla="*/ 31 w 31"/>
                  <a:gd name="T1" fmla="*/ 0 h 17"/>
                  <a:gd name="T2" fmla="*/ 31 w 31"/>
                  <a:gd name="T3" fmla="*/ 10 h 17"/>
                  <a:gd name="T4" fmla="*/ 0 w 31"/>
                  <a:gd name="T5" fmla="*/ 17 h 17"/>
                  <a:gd name="T6" fmla="*/ 0 w 31"/>
                  <a:gd name="T7" fmla="*/ 0 h 17"/>
                  <a:gd name="T8" fmla="*/ 31 w 3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17">
                    <a:moveTo>
                      <a:pt x="31" y="0"/>
                    </a:moveTo>
                    <a:lnTo>
                      <a:pt x="31" y="10"/>
                    </a:lnTo>
                    <a:lnTo>
                      <a:pt x="0" y="17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0">
            <a:off x="2879591" y="3775688"/>
            <a:ext cx="3904892" cy="3123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0">
            <a:off x="2535766" y="4616521"/>
            <a:ext cx="3144740" cy="9319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0">
            <a:off x="2879591" y="3715813"/>
            <a:ext cx="3904892" cy="4321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0">
            <a:off x="4456921" y="2158244"/>
            <a:ext cx="3904892" cy="31239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0">
            <a:off x="4268176" y="813638"/>
            <a:ext cx="3144740" cy="9319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600000">
            <a:off x="4456921" y="2098369"/>
            <a:ext cx="3904892" cy="43214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048866" y="4239739"/>
            <a:ext cx="3904892" cy="31239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36885" y="3968035"/>
            <a:ext cx="3144740" cy="93196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048866" y="4179864"/>
            <a:ext cx="3904892" cy="432142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820653" y="1898972"/>
            <a:ext cx="25506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8000">
                      <a:prstClr val="white"/>
                    </a:gs>
                    <a:gs pos="85000">
                      <a:prstClr val="white">
                        <a:alpha val="0"/>
                      </a:prst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2029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48000">
                    <a:prstClr val="white"/>
                  </a:gs>
                  <a:gs pos="85000">
                    <a:prstClr val="white">
                      <a:alpha val="0"/>
                    </a:prstClr>
                  </a:gs>
                </a:gsLst>
                <a:lin ang="5400000" scaled="1"/>
                <a:tileRect/>
              </a:gra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32885" y="2992143"/>
            <a:ext cx="401417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THANK YOU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076700" y="3094083"/>
            <a:ext cx="4038600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>
                    <a:alpha val="0"/>
                  </a:schemeClr>
                </a:gs>
                <a:gs pos="39000">
                  <a:schemeClr val="bg1"/>
                </a:gs>
                <a:gs pos="68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076700" y="3966326"/>
            <a:ext cx="4038600" cy="0"/>
          </a:xfrm>
          <a:prstGeom prst="line">
            <a:avLst/>
          </a:prstGeom>
          <a:ln w="9525">
            <a:gradFill flip="none" rotWithShape="1">
              <a:gsLst>
                <a:gs pos="0">
                  <a:schemeClr val="bg1">
                    <a:alpha val="0"/>
                  </a:schemeClr>
                </a:gs>
                <a:gs pos="39000">
                  <a:schemeClr val="bg1"/>
                </a:gs>
                <a:gs pos="68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5411844" y="4147146"/>
            <a:ext cx="1368324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freeppt7.com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5528354" y="4734948"/>
            <a:ext cx="1135292" cy="27204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80404"/>
                </a:solidFill>
                <a:effectLst/>
                <a:uLnTx/>
                <a:uFillTx/>
                <a:cs typeface="+mn-ea"/>
                <a:sym typeface="+mn-lt"/>
              </a:rPr>
              <a:t>2029.12.31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80404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L 0.31628 -0.93634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7" y="-468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03816 -0.1141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-5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03816 -0.11574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-578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0.30377 0.9551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4775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112E-17 L 0.03763 0.12269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613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112E-17 L 0.03763 0.1236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618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79922 -0.00301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61" y="-162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06654 -0.00162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-0.06654 -0.00162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-9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2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solidFill>
                    <a:srgbClr val="73BFEA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73BFEA"/>
                </a:solidFill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solidFill>
                <a:srgbClr val="73BFE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376" y="1317489"/>
            <a:ext cx="3057248" cy="303713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372" y="1623106"/>
            <a:ext cx="2423256" cy="2425904"/>
          </a:xfrm>
          <a:prstGeom prst="rect">
            <a:avLst/>
          </a:prstGeom>
        </p:spPr>
      </p:pic>
      <p:sp>
        <p:nvSpPr>
          <p:cNvPr id="3" name="TextBox 17"/>
          <p:cNvSpPr txBox="1"/>
          <p:nvPr/>
        </p:nvSpPr>
        <p:spPr>
          <a:xfrm>
            <a:off x="4838380" y="4617038"/>
            <a:ext cx="251524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32999" y="2174338"/>
            <a:ext cx="1326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dirty="0">
                <a:gradFill flip="none" rotWithShape="1">
                  <a:gsLst>
                    <a:gs pos="48000">
                      <a:schemeClr val="bg1"/>
                    </a:gs>
                    <a:gs pos="85000">
                      <a:schemeClr val="bg1">
                        <a:alpha val="0"/>
                      </a:schemeClr>
                    </a:gs>
                  </a:gsLst>
                  <a:lin ang="5400000" scaled="1"/>
                  <a:tileRect/>
                </a:gradFill>
                <a:cs typeface="+mn-ea"/>
                <a:sym typeface="+mn-lt"/>
              </a:rPr>
              <a:t>01</a:t>
            </a:r>
            <a:endParaRPr lang="zh-CN" altLang="en-US" sz="8000" dirty="0">
              <a:gradFill flip="none" rotWithShape="1">
                <a:gsLst>
                  <a:gs pos="48000">
                    <a:schemeClr val="bg1"/>
                  </a:gs>
                  <a:gs pos="85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7748862" y="1971073"/>
            <a:ext cx="3049696" cy="934721"/>
            <a:chOff x="1622952" y="1731325"/>
            <a:chExt cx="3049696" cy="934721"/>
          </a:xfrm>
        </p:grpSpPr>
        <p:sp>
          <p:nvSpPr>
            <p:cNvPr id="15" name="TextBox 17"/>
            <p:cNvSpPr txBox="1"/>
            <p:nvPr/>
          </p:nvSpPr>
          <p:spPr>
            <a:xfrm>
              <a:off x="1622952" y="173132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Add title text </a:t>
              </a:r>
              <a:endParaRPr lang="zh-CN" alt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6" name="TextBox 18"/>
            <p:cNvSpPr txBox="1"/>
            <p:nvPr/>
          </p:nvSpPr>
          <p:spPr>
            <a:xfrm>
              <a:off x="1626654" y="2055045"/>
              <a:ext cx="3045994" cy="6110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452776" y="479708"/>
            <a:ext cx="251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73BFEA"/>
                </a:solidFill>
                <a:cs typeface="+mn-ea"/>
                <a:sym typeface="+mn-lt"/>
              </a:rPr>
              <a:t>Add title text </a:t>
            </a:r>
            <a:endParaRPr lang="zh-CN" altLang="en-US" sz="3200" b="1" dirty="0">
              <a:solidFill>
                <a:srgbClr val="73BFEA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033501" y="1748713"/>
            <a:ext cx="4098087" cy="4127974"/>
            <a:chOff x="4033501" y="1748713"/>
            <a:chExt cx="4098087" cy="4127974"/>
          </a:xfrm>
        </p:grpSpPr>
        <p:sp>
          <p:nvSpPr>
            <p:cNvPr id="50" name="任意多边形: 形状 49"/>
            <p:cNvSpPr/>
            <p:nvPr/>
          </p:nvSpPr>
          <p:spPr bwMode="auto">
            <a:xfrm>
              <a:off x="4033501" y="1748713"/>
              <a:ext cx="4098087" cy="4127974"/>
            </a:xfrm>
            <a:custGeom>
              <a:avLst/>
              <a:gdLst>
                <a:gd name="connsiteX0" fmla="*/ 903724 w 4098087"/>
                <a:gd name="connsiteY0" fmla="*/ 1076 h 4127974"/>
                <a:gd name="connsiteX1" fmla="*/ 1004891 w 4098087"/>
                <a:gd name="connsiteY1" fmla="*/ 18242 h 4127974"/>
                <a:gd name="connsiteX2" fmla="*/ 1377495 w 4098087"/>
                <a:gd name="connsiteY2" fmla="*/ 536497 h 4127974"/>
                <a:gd name="connsiteX3" fmla="*/ 1373985 w 4098087"/>
                <a:gd name="connsiteY3" fmla="*/ 558041 h 4127974"/>
                <a:gd name="connsiteX4" fmla="*/ 1376258 w 4098087"/>
                <a:gd name="connsiteY4" fmla="*/ 556726 h 4127974"/>
                <a:gd name="connsiteX5" fmla="*/ 1377650 w 4098087"/>
                <a:gd name="connsiteY5" fmla="*/ 555921 h 4127974"/>
                <a:gd name="connsiteX6" fmla="*/ 1768255 w 4098087"/>
                <a:gd name="connsiteY6" fmla="*/ 1554506 h 4127974"/>
                <a:gd name="connsiteX7" fmla="*/ 1897738 w 4098087"/>
                <a:gd name="connsiteY7" fmla="*/ 1619516 h 4127974"/>
                <a:gd name="connsiteX8" fmla="*/ 1899796 w 4098087"/>
                <a:gd name="connsiteY8" fmla="*/ 1618096 h 4127974"/>
                <a:gd name="connsiteX9" fmla="*/ 2034132 w 4098087"/>
                <a:gd name="connsiteY9" fmla="*/ 1082355 h 4127974"/>
                <a:gd name="connsiteX10" fmla="*/ 2038349 w 4098087"/>
                <a:gd name="connsiteY10" fmla="*/ 1083908 h 4127974"/>
                <a:gd name="connsiteX11" fmla="*/ 2024939 w 4098087"/>
                <a:gd name="connsiteY11" fmla="*/ 1027088 h 4127974"/>
                <a:gd name="connsiteX12" fmla="*/ 2036617 w 4098087"/>
                <a:gd name="connsiteY12" fmla="*/ 846791 h 4127974"/>
                <a:gd name="connsiteX13" fmla="*/ 2595407 w 4098087"/>
                <a:gd name="connsiteY13" fmla="*/ 525487 h 4127974"/>
                <a:gd name="connsiteX14" fmla="*/ 2916711 w 4098087"/>
                <a:gd name="connsiteY14" fmla="*/ 1084277 h 4127974"/>
                <a:gd name="connsiteX15" fmla="*/ 2774081 w 4098087"/>
                <a:gd name="connsiteY15" fmla="*/ 1309539 h 4127974"/>
                <a:gd name="connsiteX16" fmla="*/ 2732021 w 4098087"/>
                <a:gd name="connsiteY16" fmla="*/ 1339419 h 4127974"/>
                <a:gd name="connsiteX17" fmla="*/ 2734075 w 4098087"/>
                <a:gd name="connsiteY17" fmla="*/ 1340175 h 4127974"/>
                <a:gd name="connsiteX18" fmla="*/ 2735444 w 4098087"/>
                <a:gd name="connsiteY18" fmla="*/ 1340680 h 4127974"/>
                <a:gd name="connsiteX19" fmla="*/ 2489708 w 4098087"/>
                <a:gd name="connsiteY19" fmla="*/ 1834530 h 4127974"/>
                <a:gd name="connsiteX20" fmla="*/ 2510431 w 4098087"/>
                <a:gd name="connsiteY20" fmla="*/ 1912387 h 4127974"/>
                <a:gd name="connsiteX21" fmla="*/ 2592392 w 4098087"/>
                <a:gd name="connsiteY21" fmla="*/ 1949128 h 4127974"/>
                <a:gd name="connsiteX22" fmla="*/ 3133929 w 4098087"/>
                <a:gd name="connsiteY22" fmla="*/ 1752721 h 4127974"/>
                <a:gd name="connsiteX23" fmla="*/ 3134463 w 4098087"/>
                <a:gd name="connsiteY23" fmla="*/ 1755860 h 4127974"/>
                <a:gd name="connsiteX24" fmla="*/ 3165436 w 4098087"/>
                <a:gd name="connsiteY24" fmla="*/ 1719227 h 4127974"/>
                <a:gd name="connsiteX25" fmla="*/ 3585596 w 4098087"/>
                <a:gd name="connsiteY25" fmla="*/ 1560361 h 4127974"/>
                <a:gd name="connsiteX26" fmla="*/ 3694712 w 4098087"/>
                <a:gd name="connsiteY26" fmla="*/ 1578518 h 4127974"/>
                <a:gd name="connsiteX27" fmla="*/ 4078845 w 4098087"/>
                <a:gd name="connsiteY27" fmla="*/ 2246678 h 4127974"/>
                <a:gd name="connsiteX28" fmla="*/ 3410686 w 4098087"/>
                <a:gd name="connsiteY28" fmla="*/ 2633139 h 4127974"/>
                <a:gd name="connsiteX29" fmla="*/ 3307377 w 4098087"/>
                <a:gd name="connsiteY29" fmla="*/ 2593539 h 4127974"/>
                <a:gd name="connsiteX30" fmla="*/ 3273271 w 4098087"/>
                <a:gd name="connsiteY30" fmla="*/ 2571855 h 4127974"/>
                <a:gd name="connsiteX31" fmla="*/ 3273436 w 4098087"/>
                <a:gd name="connsiteY31" fmla="*/ 2572826 h 4127974"/>
                <a:gd name="connsiteX32" fmla="*/ 3273709 w 4098087"/>
                <a:gd name="connsiteY32" fmla="*/ 2574431 h 4127974"/>
                <a:gd name="connsiteX33" fmla="*/ 2563162 w 4098087"/>
                <a:gd name="connsiteY33" fmla="*/ 2725737 h 4127974"/>
                <a:gd name="connsiteX34" fmla="*/ 2562605 w 4098087"/>
                <a:gd name="connsiteY34" fmla="*/ 2722449 h 4127974"/>
                <a:gd name="connsiteX35" fmla="*/ 2508197 w 4098087"/>
                <a:gd name="connsiteY35" fmla="*/ 2808166 h 4127974"/>
                <a:gd name="connsiteX36" fmla="*/ 2506387 w 4098087"/>
                <a:gd name="connsiteY36" fmla="*/ 2810160 h 4127974"/>
                <a:gd name="connsiteX37" fmla="*/ 2530692 w 4098087"/>
                <a:gd name="connsiteY37" fmla="*/ 2869494 h 4127974"/>
                <a:gd name="connsiteX38" fmla="*/ 3105131 w 4098087"/>
                <a:gd name="connsiteY38" fmla="*/ 3217461 h 4127974"/>
                <a:gd name="connsiteX39" fmla="*/ 3103664 w 4098087"/>
                <a:gd name="connsiteY39" fmla="*/ 3218759 h 4127974"/>
                <a:gd name="connsiteX40" fmla="*/ 3126608 w 4098087"/>
                <a:gd name="connsiteY40" fmla="*/ 3218296 h 4127974"/>
                <a:gd name="connsiteX41" fmla="*/ 3217466 w 4098087"/>
                <a:gd name="connsiteY41" fmla="*/ 3233902 h 4127974"/>
                <a:gd name="connsiteX42" fmla="*/ 3538770 w 4098087"/>
                <a:gd name="connsiteY42" fmla="*/ 3790168 h 4127974"/>
                <a:gd name="connsiteX43" fmla="*/ 2979980 w 4098087"/>
                <a:gd name="connsiteY43" fmla="*/ 4111359 h 4127974"/>
                <a:gd name="connsiteX44" fmla="*/ 2643833 w 4098087"/>
                <a:gd name="connsiteY44" fmla="*/ 3644259 h 4127974"/>
                <a:gd name="connsiteX45" fmla="*/ 2647414 w 4098087"/>
                <a:gd name="connsiteY45" fmla="*/ 3622189 h 4127974"/>
                <a:gd name="connsiteX46" fmla="*/ 2646671 w 4098087"/>
                <a:gd name="connsiteY46" fmla="*/ 3622845 h 4127974"/>
                <a:gd name="connsiteX47" fmla="*/ 2372315 w 4098087"/>
                <a:gd name="connsiteY47" fmla="*/ 3008795 h 4127974"/>
                <a:gd name="connsiteX48" fmla="*/ 2315027 w 4098087"/>
                <a:gd name="connsiteY48" fmla="*/ 2976406 h 4127974"/>
                <a:gd name="connsiteX49" fmla="*/ 2275089 w 4098087"/>
                <a:gd name="connsiteY49" fmla="*/ 3000683 h 4127974"/>
                <a:gd name="connsiteX50" fmla="*/ 1771675 w 4098087"/>
                <a:gd name="connsiteY50" fmla="*/ 3054437 h 4127974"/>
                <a:gd name="connsiteX51" fmla="*/ 1523257 w 4098087"/>
                <a:gd name="connsiteY51" fmla="*/ 2929300 h 4127974"/>
                <a:gd name="connsiteX52" fmla="*/ 1449875 w 4098087"/>
                <a:gd name="connsiteY52" fmla="*/ 2859121 h 4127974"/>
                <a:gd name="connsiteX53" fmla="*/ 1449919 w 4098087"/>
                <a:gd name="connsiteY53" fmla="*/ 2863755 h 4127974"/>
                <a:gd name="connsiteX54" fmla="*/ 723445 w 4098087"/>
                <a:gd name="connsiteY54" fmla="*/ 2761286 h 4127974"/>
                <a:gd name="connsiteX55" fmla="*/ 723404 w 4098087"/>
                <a:gd name="connsiteY55" fmla="*/ 2756847 h 4127974"/>
                <a:gd name="connsiteX56" fmla="*/ 682715 w 4098087"/>
                <a:gd name="connsiteY56" fmla="*/ 2785692 h 4127974"/>
                <a:gd name="connsiteX57" fmla="*/ 336964 w 4098087"/>
                <a:gd name="connsiteY57" fmla="*/ 2831094 h 4127974"/>
                <a:gd name="connsiteX58" fmla="*/ 15660 w 4098087"/>
                <a:gd name="connsiteY58" fmla="*/ 2272304 h 4127974"/>
                <a:gd name="connsiteX59" fmla="*/ 574450 w 4098087"/>
                <a:gd name="connsiteY59" fmla="*/ 1951000 h 4127974"/>
                <a:gd name="connsiteX60" fmla="*/ 660451 w 4098087"/>
                <a:gd name="connsiteY60" fmla="*/ 1983797 h 4127974"/>
                <a:gd name="connsiteX61" fmla="*/ 716491 w 4098087"/>
                <a:gd name="connsiteY61" fmla="*/ 2019388 h 4127974"/>
                <a:gd name="connsiteX62" fmla="*/ 716473 w 4098087"/>
                <a:gd name="connsiteY62" fmla="*/ 2017508 h 4127974"/>
                <a:gd name="connsiteX63" fmla="*/ 716460 w 4098087"/>
                <a:gd name="connsiteY63" fmla="*/ 2016053 h 4127974"/>
                <a:gd name="connsiteX64" fmla="*/ 1278342 w 4098087"/>
                <a:gd name="connsiteY64" fmla="*/ 2019655 h 4127974"/>
                <a:gd name="connsiteX65" fmla="*/ 1325695 w 4098087"/>
                <a:gd name="connsiteY65" fmla="*/ 1990686 h 4127974"/>
                <a:gd name="connsiteX66" fmla="*/ 1326951 w 4098087"/>
                <a:gd name="connsiteY66" fmla="*/ 1983902 h 4127974"/>
                <a:gd name="connsiteX67" fmla="*/ 665197 w 4098087"/>
                <a:gd name="connsiteY67" fmla="*/ 968014 h 4127974"/>
                <a:gd name="connsiteX68" fmla="*/ 666518 w 4098087"/>
                <a:gd name="connsiteY68" fmla="*/ 967250 h 4127974"/>
                <a:gd name="connsiteX69" fmla="*/ 645999 w 4098087"/>
                <a:gd name="connsiteY69" fmla="*/ 959324 h 4127974"/>
                <a:gd name="connsiteX70" fmla="*/ 383436 w 4098087"/>
                <a:gd name="connsiteY70" fmla="*/ 374556 h 4127974"/>
                <a:gd name="connsiteX71" fmla="*/ 903724 w 4098087"/>
                <a:gd name="connsiteY71" fmla="*/ 1076 h 4127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098087" h="4127974">
                  <a:moveTo>
                    <a:pt x="903724" y="1076"/>
                  </a:moveTo>
                  <a:cubicBezTo>
                    <a:pt x="937283" y="3287"/>
                    <a:pt x="971141" y="8927"/>
                    <a:pt x="1004891" y="18242"/>
                  </a:cubicBezTo>
                  <a:cubicBezTo>
                    <a:pt x="1241138" y="81412"/>
                    <a:pt x="1391846" y="301488"/>
                    <a:pt x="1377495" y="536497"/>
                  </a:cubicBezTo>
                  <a:lnTo>
                    <a:pt x="1373985" y="558041"/>
                  </a:lnTo>
                  <a:lnTo>
                    <a:pt x="1376258" y="556726"/>
                  </a:lnTo>
                  <a:cubicBezTo>
                    <a:pt x="1377650" y="555921"/>
                    <a:pt x="1377650" y="555921"/>
                    <a:pt x="1377650" y="555921"/>
                  </a:cubicBezTo>
                  <a:cubicBezTo>
                    <a:pt x="1328756" y="1041353"/>
                    <a:pt x="1472382" y="1369631"/>
                    <a:pt x="1768255" y="1554506"/>
                  </a:cubicBezTo>
                  <a:lnTo>
                    <a:pt x="1897738" y="1619516"/>
                  </a:lnTo>
                  <a:lnTo>
                    <a:pt x="1899796" y="1618096"/>
                  </a:lnTo>
                  <a:cubicBezTo>
                    <a:pt x="2041558" y="1497769"/>
                    <a:pt x="2093545" y="1305771"/>
                    <a:pt x="2034132" y="1082355"/>
                  </a:cubicBezTo>
                  <a:lnTo>
                    <a:pt x="2038349" y="1083908"/>
                  </a:lnTo>
                  <a:lnTo>
                    <a:pt x="2024939" y="1027088"/>
                  </a:lnTo>
                  <a:cubicBezTo>
                    <a:pt x="2016972" y="968444"/>
                    <a:pt x="2020319" y="907327"/>
                    <a:pt x="2036617" y="846791"/>
                  </a:cubicBezTo>
                  <a:cubicBezTo>
                    <a:pt x="2101810" y="604649"/>
                    <a:pt x="2350937" y="460295"/>
                    <a:pt x="2595407" y="525487"/>
                  </a:cubicBezTo>
                  <a:cubicBezTo>
                    <a:pt x="2837549" y="590679"/>
                    <a:pt x="2981903" y="842134"/>
                    <a:pt x="2916711" y="1084277"/>
                  </a:cubicBezTo>
                  <a:cubicBezTo>
                    <a:pt x="2891391" y="1175080"/>
                    <a:pt x="2840532" y="1252132"/>
                    <a:pt x="2774081" y="1309539"/>
                  </a:cubicBezTo>
                  <a:lnTo>
                    <a:pt x="2732021" y="1339419"/>
                  </a:lnTo>
                  <a:lnTo>
                    <a:pt x="2734075" y="1340175"/>
                  </a:lnTo>
                  <a:cubicBezTo>
                    <a:pt x="2735444" y="1340680"/>
                    <a:pt x="2735444" y="1340680"/>
                    <a:pt x="2735444" y="1340680"/>
                  </a:cubicBezTo>
                  <a:cubicBezTo>
                    <a:pt x="2546719" y="1471588"/>
                    <a:pt x="2460220" y="1650932"/>
                    <a:pt x="2489708" y="1834530"/>
                  </a:cubicBezTo>
                  <a:lnTo>
                    <a:pt x="2510431" y="1912387"/>
                  </a:lnTo>
                  <a:lnTo>
                    <a:pt x="2592392" y="1949128"/>
                  </a:lnTo>
                  <a:cubicBezTo>
                    <a:pt x="2777491" y="2009360"/>
                    <a:pt x="2976677" y="1941272"/>
                    <a:pt x="3133929" y="1752721"/>
                  </a:cubicBezTo>
                  <a:lnTo>
                    <a:pt x="3134463" y="1755860"/>
                  </a:lnTo>
                  <a:lnTo>
                    <a:pt x="3165436" y="1719227"/>
                  </a:lnTo>
                  <a:cubicBezTo>
                    <a:pt x="3274528" y="1610505"/>
                    <a:pt x="3427146" y="1550315"/>
                    <a:pt x="3585596" y="1560361"/>
                  </a:cubicBezTo>
                  <a:cubicBezTo>
                    <a:pt x="3621814" y="1562658"/>
                    <a:pt x="3658335" y="1568623"/>
                    <a:pt x="3694712" y="1578518"/>
                  </a:cubicBezTo>
                  <a:cubicBezTo>
                    <a:pt x="3985722" y="1657673"/>
                    <a:pt x="4158000" y="1955667"/>
                    <a:pt x="4078845" y="2246678"/>
                  </a:cubicBezTo>
                  <a:cubicBezTo>
                    <a:pt x="3999691" y="2537688"/>
                    <a:pt x="3701696" y="2709966"/>
                    <a:pt x="3410686" y="2633139"/>
                  </a:cubicBezTo>
                  <a:cubicBezTo>
                    <a:pt x="3374309" y="2623245"/>
                    <a:pt x="3339788" y="2609895"/>
                    <a:pt x="3307377" y="2593539"/>
                  </a:cubicBezTo>
                  <a:lnTo>
                    <a:pt x="3273271" y="2571855"/>
                  </a:lnTo>
                  <a:lnTo>
                    <a:pt x="3273436" y="2572826"/>
                  </a:lnTo>
                  <a:cubicBezTo>
                    <a:pt x="3273709" y="2574431"/>
                    <a:pt x="3273709" y="2574431"/>
                    <a:pt x="3273709" y="2574431"/>
                  </a:cubicBezTo>
                  <a:cubicBezTo>
                    <a:pt x="2991820" y="2406830"/>
                    <a:pt x="2712260" y="2467353"/>
                    <a:pt x="2563162" y="2725737"/>
                  </a:cubicBezTo>
                  <a:lnTo>
                    <a:pt x="2562605" y="2722449"/>
                  </a:lnTo>
                  <a:lnTo>
                    <a:pt x="2508197" y="2808166"/>
                  </a:lnTo>
                  <a:lnTo>
                    <a:pt x="2506387" y="2810160"/>
                  </a:lnTo>
                  <a:lnTo>
                    <a:pt x="2530692" y="2869494"/>
                  </a:lnTo>
                  <a:cubicBezTo>
                    <a:pt x="2640053" y="3072395"/>
                    <a:pt x="2853502" y="3214549"/>
                    <a:pt x="3105131" y="3217461"/>
                  </a:cubicBezTo>
                  <a:lnTo>
                    <a:pt x="3103664" y="3218759"/>
                  </a:lnTo>
                  <a:lnTo>
                    <a:pt x="3126608" y="3218296"/>
                  </a:lnTo>
                  <a:cubicBezTo>
                    <a:pt x="3156785" y="3220337"/>
                    <a:pt x="3187198" y="3225465"/>
                    <a:pt x="3217466" y="3233902"/>
                  </a:cubicBezTo>
                  <a:cubicBezTo>
                    <a:pt x="3461937" y="3299071"/>
                    <a:pt x="3603962" y="3548111"/>
                    <a:pt x="3538770" y="3790168"/>
                  </a:cubicBezTo>
                  <a:cubicBezTo>
                    <a:pt x="3473578" y="4034552"/>
                    <a:pt x="3224451" y="4178855"/>
                    <a:pt x="2979980" y="4111359"/>
                  </a:cubicBezTo>
                  <a:cubicBezTo>
                    <a:pt x="2768106" y="4054335"/>
                    <a:pt x="2631101" y="3856537"/>
                    <a:pt x="2643833" y="3644259"/>
                  </a:cubicBezTo>
                  <a:lnTo>
                    <a:pt x="2647414" y="3622189"/>
                  </a:lnTo>
                  <a:lnTo>
                    <a:pt x="2646671" y="3622845"/>
                  </a:lnTo>
                  <a:cubicBezTo>
                    <a:pt x="2674307" y="3372392"/>
                    <a:pt x="2560128" y="3142871"/>
                    <a:pt x="2372315" y="3008795"/>
                  </a:cubicBezTo>
                  <a:lnTo>
                    <a:pt x="2315027" y="2976406"/>
                  </a:lnTo>
                  <a:lnTo>
                    <a:pt x="2275089" y="3000683"/>
                  </a:lnTo>
                  <a:cubicBezTo>
                    <a:pt x="2125226" y="3077703"/>
                    <a:pt x="1947427" y="3101378"/>
                    <a:pt x="1771675" y="3054437"/>
                  </a:cubicBezTo>
                  <a:cubicBezTo>
                    <a:pt x="1678523" y="3028820"/>
                    <a:pt x="1594831" y="2985592"/>
                    <a:pt x="1523257" y="2929300"/>
                  </a:cubicBezTo>
                  <a:lnTo>
                    <a:pt x="1449875" y="2859121"/>
                  </a:lnTo>
                  <a:lnTo>
                    <a:pt x="1449919" y="2863755"/>
                  </a:lnTo>
                  <a:cubicBezTo>
                    <a:pt x="1265972" y="2672789"/>
                    <a:pt x="916706" y="2619226"/>
                    <a:pt x="723445" y="2761286"/>
                  </a:cubicBezTo>
                  <a:lnTo>
                    <a:pt x="723404" y="2756847"/>
                  </a:lnTo>
                  <a:lnTo>
                    <a:pt x="682715" y="2785692"/>
                  </a:lnTo>
                  <a:cubicBezTo>
                    <a:pt x="581435" y="2843900"/>
                    <a:pt x="458035" y="2863690"/>
                    <a:pt x="336964" y="2831094"/>
                  </a:cubicBezTo>
                  <a:cubicBezTo>
                    <a:pt x="94822" y="2765902"/>
                    <a:pt x="-49532" y="2514447"/>
                    <a:pt x="15660" y="2272304"/>
                  </a:cubicBezTo>
                  <a:cubicBezTo>
                    <a:pt x="80852" y="2030162"/>
                    <a:pt x="332307" y="1885808"/>
                    <a:pt x="574450" y="1951000"/>
                  </a:cubicBezTo>
                  <a:cubicBezTo>
                    <a:pt x="604718" y="1959149"/>
                    <a:pt x="633457" y="1970209"/>
                    <a:pt x="660451" y="1983797"/>
                  </a:cubicBezTo>
                  <a:lnTo>
                    <a:pt x="716491" y="2019388"/>
                  </a:lnTo>
                  <a:lnTo>
                    <a:pt x="716473" y="2017508"/>
                  </a:lnTo>
                  <a:cubicBezTo>
                    <a:pt x="716460" y="2016053"/>
                    <a:pt x="716460" y="2016053"/>
                    <a:pt x="716460" y="2016053"/>
                  </a:cubicBezTo>
                  <a:cubicBezTo>
                    <a:pt x="863152" y="2119105"/>
                    <a:pt x="1094977" y="2112118"/>
                    <a:pt x="1278342" y="2019655"/>
                  </a:cubicBezTo>
                  <a:lnTo>
                    <a:pt x="1325695" y="1990686"/>
                  </a:lnTo>
                  <a:lnTo>
                    <a:pt x="1326951" y="1983902"/>
                  </a:lnTo>
                  <a:cubicBezTo>
                    <a:pt x="1388163" y="1555997"/>
                    <a:pt x="1182657" y="1202291"/>
                    <a:pt x="665197" y="968014"/>
                  </a:cubicBezTo>
                  <a:lnTo>
                    <a:pt x="666518" y="967250"/>
                  </a:lnTo>
                  <a:lnTo>
                    <a:pt x="645999" y="959324"/>
                  </a:lnTo>
                  <a:cubicBezTo>
                    <a:pt x="435369" y="852661"/>
                    <a:pt x="320301" y="610934"/>
                    <a:pt x="383436" y="374556"/>
                  </a:cubicBezTo>
                  <a:cubicBezTo>
                    <a:pt x="448607" y="138178"/>
                    <a:pt x="668815" y="-14398"/>
                    <a:pt x="903724" y="1076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Freeform: Shape 9"/>
            <p:cNvSpPr/>
            <p:nvPr/>
          </p:nvSpPr>
          <p:spPr bwMode="auto">
            <a:xfrm>
              <a:off x="4495617" y="1846222"/>
              <a:ext cx="820212" cy="817255"/>
            </a:xfrm>
            <a:custGeom>
              <a:avLst/>
              <a:gdLst>
                <a:gd name="T0" fmla="*/ 23 w 352"/>
                <a:gd name="T1" fmla="*/ 134 h 351"/>
                <a:gd name="T2" fmla="*/ 218 w 352"/>
                <a:gd name="T3" fmla="*/ 23 h 351"/>
                <a:gd name="T4" fmla="*/ 329 w 352"/>
                <a:gd name="T5" fmla="*/ 217 h 351"/>
                <a:gd name="T6" fmla="*/ 135 w 352"/>
                <a:gd name="T7" fmla="*/ 329 h 351"/>
                <a:gd name="T8" fmla="*/ 23 w 352"/>
                <a:gd name="T9" fmla="*/ 13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2" h="351">
                  <a:moveTo>
                    <a:pt x="23" y="134"/>
                  </a:moveTo>
                  <a:cubicBezTo>
                    <a:pt x="46" y="50"/>
                    <a:pt x="133" y="0"/>
                    <a:pt x="218" y="23"/>
                  </a:cubicBezTo>
                  <a:cubicBezTo>
                    <a:pt x="302" y="45"/>
                    <a:pt x="352" y="132"/>
                    <a:pt x="329" y="217"/>
                  </a:cubicBezTo>
                  <a:cubicBezTo>
                    <a:pt x="307" y="301"/>
                    <a:pt x="220" y="351"/>
                    <a:pt x="135" y="329"/>
                  </a:cubicBezTo>
                  <a:cubicBezTo>
                    <a:pt x="50" y="306"/>
                    <a:pt x="0" y="219"/>
                    <a:pt x="23" y="134"/>
                  </a:cubicBezTo>
                  <a:close/>
                </a:path>
              </a:pathLst>
            </a:custGeom>
            <a:solidFill>
              <a:srgbClr val="12597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Freeform: Shape 11"/>
            <p:cNvSpPr/>
            <p:nvPr/>
          </p:nvSpPr>
          <p:spPr bwMode="auto">
            <a:xfrm>
              <a:off x="6139985" y="2347023"/>
              <a:ext cx="738389" cy="735431"/>
            </a:xfrm>
            <a:custGeom>
              <a:avLst/>
              <a:gdLst>
                <a:gd name="T0" fmla="*/ 21 w 317"/>
                <a:gd name="T1" fmla="*/ 121 h 316"/>
                <a:gd name="T2" fmla="*/ 196 w 317"/>
                <a:gd name="T3" fmla="*/ 20 h 316"/>
                <a:gd name="T4" fmla="*/ 296 w 317"/>
                <a:gd name="T5" fmla="*/ 195 h 316"/>
                <a:gd name="T6" fmla="*/ 121 w 317"/>
                <a:gd name="T7" fmla="*/ 296 h 316"/>
                <a:gd name="T8" fmla="*/ 21 w 317"/>
                <a:gd name="T9" fmla="*/ 12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316">
                  <a:moveTo>
                    <a:pt x="21" y="121"/>
                  </a:moveTo>
                  <a:cubicBezTo>
                    <a:pt x="41" y="45"/>
                    <a:pt x="120" y="0"/>
                    <a:pt x="196" y="20"/>
                  </a:cubicBezTo>
                  <a:cubicBezTo>
                    <a:pt x="272" y="41"/>
                    <a:pt x="317" y="119"/>
                    <a:pt x="296" y="195"/>
                  </a:cubicBezTo>
                  <a:cubicBezTo>
                    <a:pt x="276" y="271"/>
                    <a:pt x="198" y="316"/>
                    <a:pt x="121" y="296"/>
                  </a:cubicBezTo>
                  <a:cubicBezTo>
                    <a:pt x="45" y="275"/>
                    <a:pt x="0" y="197"/>
                    <a:pt x="21" y="121"/>
                  </a:cubicBezTo>
                  <a:close/>
                </a:path>
              </a:pathLst>
            </a:custGeom>
            <a:solidFill>
              <a:srgbClr val="12597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Freeform: Shape 12"/>
            <p:cNvSpPr/>
            <p:nvPr/>
          </p:nvSpPr>
          <p:spPr bwMode="auto">
            <a:xfrm>
              <a:off x="4121000" y="3771551"/>
              <a:ext cx="735431" cy="736417"/>
            </a:xfrm>
            <a:custGeom>
              <a:avLst/>
              <a:gdLst>
                <a:gd name="T0" fmla="*/ 20 w 316"/>
                <a:gd name="T1" fmla="*/ 121 h 316"/>
                <a:gd name="T2" fmla="*/ 195 w 316"/>
                <a:gd name="T3" fmla="*/ 20 h 316"/>
                <a:gd name="T4" fmla="*/ 296 w 316"/>
                <a:gd name="T5" fmla="*/ 195 h 316"/>
                <a:gd name="T6" fmla="*/ 121 w 316"/>
                <a:gd name="T7" fmla="*/ 296 h 316"/>
                <a:gd name="T8" fmla="*/ 20 w 316"/>
                <a:gd name="T9" fmla="*/ 121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16">
                  <a:moveTo>
                    <a:pt x="20" y="121"/>
                  </a:moveTo>
                  <a:cubicBezTo>
                    <a:pt x="41" y="45"/>
                    <a:pt x="119" y="0"/>
                    <a:pt x="195" y="20"/>
                  </a:cubicBezTo>
                  <a:cubicBezTo>
                    <a:pt x="271" y="41"/>
                    <a:pt x="316" y="119"/>
                    <a:pt x="296" y="195"/>
                  </a:cubicBezTo>
                  <a:cubicBezTo>
                    <a:pt x="275" y="271"/>
                    <a:pt x="197" y="316"/>
                    <a:pt x="121" y="296"/>
                  </a:cubicBezTo>
                  <a:cubicBezTo>
                    <a:pt x="45" y="275"/>
                    <a:pt x="0" y="197"/>
                    <a:pt x="20" y="121"/>
                  </a:cubicBezTo>
                  <a:close/>
                </a:path>
              </a:pathLst>
            </a:custGeom>
            <a:solidFill>
              <a:srgbClr val="12597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Freeform: Shape 14"/>
            <p:cNvSpPr/>
            <p:nvPr/>
          </p:nvSpPr>
          <p:spPr bwMode="auto">
            <a:xfrm>
              <a:off x="7143562" y="3412709"/>
              <a:ext cx="882320" cy="883305"/>
            </a:xfrm>
            <a:custGeom>
              <a:avLst/>
              <a:gdLst>
                <a:gd name="T0" fmla="*/ 25 w 379"/>
                <a:gd name="T1" fmla="*/ 145 h 379"/>
                <a:gd name="T2" fmla="*/ 234 w 379"/>
                <a:gd name="T3" fmla="*/ 24 h 379"/>
                <a:gd name="T4" fmla="*/ 355 w 379"/>
                <a:gd name="T5" fmla="*/ 234 h 379"/>
                <a:gd name="T6" fmla="*/ 145 w 379"/>
                <a:gd name="T7" fmla="*/ 354 h 379"/>
                <a:gd name="T8" fmla="*/ 25 w 379"/>
                <a:gd name="T9" fmla="*/ 14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79">
                  <a:moveTo>
                    <a:pt x="25" y="145"/>
                  </a:moveTo>
                  <a:cubicBezTo>
                    <a:pt x="49" y="54"/>
                    <a:pt x="143" y="0"/>
                    <a:pt x="234" y="24"/>
                  </a:cubicBezTo>
                  <a:cubicBezTo>
                    <a:pt x="325" y="49"/>
                    <a:pt x="379" y="143"/>
                    <a:pt x="355" y="234"/>
                  </a:cubicBezTo>
                  <a:cubicBezTo>
                    <a:pt x="330" y="325"/>
                    <a:pt x="236" y="379"/>
                    <a:pt x="145" y="354"/>
                  </a:cubicBezTo>
                  <a:cubicBezTo>
                    <a:pt x="54" y="330"/>
                    <a:pt x="0" y="236"/>
                    <a:pt x="25" y="145"/>
                  </a:cubicBezTo>
                  <a:close/>
                </a:path>
              </a:pathLst>
            </a:custGeom>
            <a:solidFill>
              <a:srgbClr val="12597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18"/>
            <p:cNvSpPr/>
            <p:nvPr/>
          </p:nvSpPr>
          <p:spPr bwMode="auto">
            <a:xfrm>
              <a:off x="6781576" y="5052149"/>
              <a:ext cx="736417" cy="738389"/>
            </a:xfrm>
            <a:custGeom>
              <a:avLst/>
              <a:gdLst>
                <a:gd name="T0" fmla="*/ 20 w 316"/>
                <a:gd name="T1" fmla="*/ 121 h 317"/>
                <a:gd name="T2" fmla="*/ 195 w 316"/>
                <a:gd name="T3" fmla="*/ 21 h 317"/>
                <a:gd name="T4" fmla="*/ 296 w 316"/>
                <a:gd name="T5" fmla="*/ 196 h 317"/>
                <a:gd name="T6" fmla="*/ 121 w 316"/>
                <a:gd name="T7" fmla="*/ 296 h 317"/>
                <a:gd name="T8" fmla="*/ 20 w 316"/>
                <a:gd name="T9" fmla="*/ 121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6" h="317">
                  <a:moveTo>
                    <a:pt x="20" y="121"/>
                  </a:moveTo>
                  <a:cubicBezTo>
                    <a:pt x="41" y="45"/>
                    <a:pt x="119" y="0"/>
                    <a:pt x="195" y="21"/>
                  </a:cubicBezTo>
                  <a:cubicBezTo>
                    <a:pt x="271" y="41"/>
                    <a:pt x="316" y="120"/>
                    <a:pt x="296" y="196"/>
                  </a:cubicBezTo>
                  <a:cubicBezTo>
                    <a:pt x="275" y="272"/>
                    <a:pt x="197" y="317"/>
                    <a:pt x="121" y="296"/>
                  </a:cubicBezTo>
                  <a:cubicBezTo>
                    <a:pt x="45" y="276"/>
                    <a:pt x="0" y="197"/>
                    <a:pt x="20" y="121"/>
                  </a:cubicBezTo>
                  <a:close/>
                </a:path>
              </a:pathLst>
            </a:custGeom>
            <a:solidFill>
              <a:srgbClr val="12597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19"/>
            <p:cNvSpPr/>
            <p:nvPr/>
          </p:nvSpPr>
          <p:spPr bwMode="auto">
            <a:xfrm>
              <a:off x="5420326" y="3557627"/>
              <a:ext cx="1134694" cy="1133707"/>
            </a:xfrm>
            <a:custGeom>
              <a:avLst/>
              <a:gdLst>
                <a:gd name="T0" fmla="*/ 32 w 487"/>
                <a:gd name="T1" fmla="*/ 187 h 487"/>
                <a:gd name="T2" fmla="*/ 301 w 487"/>
                <a:gd name="T3" fmla="*/ 32 h 487"/>
                <a:gd name="T4" fmla="*/ 456 w 487"/>
                <a:gd name="T5" fmla="*/ 301 h 487"/>
                <a:gd name="T6" fmla="*/ 187 w 487"/>
                <a:gd name="T7" fmla="*/ 456 h 487"/>
                <a:gd name="T8" fmla="*/ 32 w 487"/>
                <a:gd name="T9" fmla="*/ 187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487">
                  <a:moveTo>
                    <a:pt x="32" y="187"/>
                  </a:moveTo>
                  <a:cubicBezTo>
                    <a:pt x="63" y="70"/>
                    <a:pt x="184" y="0"/>
                    <a:pt x="301" y="32"/>
                  </a:cubicBezTo>
                  <a:cubicBezTo>
                    <a:pt x="418" y="63"/>
                    <a:pt x="487" y="184"/>
                    <a:pt x="456" y="301"/>
                  </a:cubicBezTo>
                  <a:cubicBezTo>
                    <a:pt x="424" y="418"/>
                    <a:pt x="304" y="487"/>
                    <a:pt x="187" y="456"/>
                  </a:cubicBezTo>
                  <a:cubicBezTo>
                    <a:pt x="69" y="424"/>
                    <a:pt x="0" y="304"/>
                    <a:pt x="32" y="187"/>
                  </a:cubicBezTo>
                  <a:close/>
                </a:path>
              </a:pathLst>
            </a:custGeom>
            <a:solidFill>
              <a:srgbClr val="12597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20"/>
            <p:cNvSpPr/>
            <p:nvPr/>
          </p:nvSpPr>
          <p:spPr bwMode="auto">
            <a:xfrm>
              <a:off x="5762902" y="3778454"/>
              <a:ext cx="449540" cy="415035"/>
            </a:xfrm>
            <a:custGeom>
              <a:avLst/>
              <a:gdLst>
                <a:gd name="T0" fmla="*/ 352 w 456"/>
                <a:gd name="T1" fmla="*/ 116 h 421"/>
                <a:gd name="T2" fmla="*/ 352 w 456"/>
                <a:gd name="T3" fmla="*/ 55 h 421"/>
                <a:gd name="T4" fmla="*/ 324 w 456"/>
                <a:gd name="T5" fmla="*/ 55 h 421"/>
                <a:gd name="T6" fmla="*/ 324 w 456"/>
                <a:gd name="T7" fmla="*/ 90 h 421"/>
                <a:gd name="T8" fmla="*/ 227 w 456"/>
                <a:gd name="T9" fmla="*/ 0 h 421"/>
                <a:gd name="T10" fmla="*/ 114 w 456"/>
                <a:gd name="T11" fmla="*/ 107 h 421"/>
                <a:gd name="T12" fmla="*/ 0 w 456"/>
                <a:gd name="T13" fmla="*/ 210 h 421"/>
                <a:gd name="T14" fmla="*/ 55 w 456"/>
                <a:gd name="T15" fmla="*/ 210 h 421"/>
                <a:gd name="T16" fmla="*/ 55 w 456"/>
                <a:gd name="T17" fmla="*/ 421 h 421"/>
                <a:gd name="T18" fmla="*/ 170 w 456"/>
                <a:gd name="T19" fmla="*/ 421 h 421"/>
                <a:gd name="T20" fmla="*/ 170 w 456"/>
                <a:gd name="T21" fmla="*/ 241 h 421"/>
                <a:gd name="T22" fmla="*/ 286 w 456"/>
                <a:gd name="T23" fmla="*/ 241 h 421"/>
                <a:gd name="T24" fmla="*/ 286 w 456"/>
                <a:gd name="T25" fmla="*/ 421 h 421"/>
                <a:gd name="T26" fmla="*/ 399 w 456"/>
                <a:gd name="T27" fmla="*/ 421 h 421"/>
                <a:gd name="T28" fmla="*/ 399 w 456"/>
                <a:gd name="T29" fmla="*/ 210 h 421"/>
                <a:gd name="T30" fmla="*/ 456 w 456"/>
                <a:gd name="T31" fmla="*/ 210 h 421"/>
                <a:gd name="T32" fmla="*/ 352 w 456"/>
                <a:gd name="T33" fmla="*/ 11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6" h="421">
                  <a:moveTo>
                    <a:pt x="352" y="116"/>
                  </a:moveTo>
                  <a:lnTo>
                    <a:pt x="352" y="55"/>
                  </a:lnTo>
                  <a:lnTo>
                    <a:pt x="324" y="55"/>
                  </a:lnTo>
                  <a:lnTo>
                    <a:pt x="324" y="90"/>
                  </a:lnTo>
                  <a:lnTo>
                    <a:pt x="227" y="0"/>
                  </a:lnTo>
                  <a:lnTo>
                    <a:pt x="114" y="107"/>
                  </a:lnTo>
                  <a:lnTo>
                    <a:pt x="0" y="210"/>
                  </a:lnTo>
                  <a:lnTo>
                    <a:pt x="55" y="210"/>
                  </a:lnTo>
                  <a:lnTo>
                    <a:pt x="55" y="421"/>
                  </a:lnTo>
                  <a:lnTo>
                    <a:pt x="170" y="421"/>
                  </a:lnTo>
                  <a:lnTo>
                    <a:pt x="170" y="241"/>
                  </a:lnTo>
                  <a:lnTo>
                    <a:pt x="286" y="241"/>
                  </a:lnTo>
                  <a:lnTo>
                    <a:pt x="286" y="421"/>
                  </a:lnTo>
                  <a:lnTo>
                    <a:pt x="399" y="421"/>
                  </a:lnTo>
                  <a:lnTo>
                    <a:pt x="399" y="210"/>
                  </a:lnTo>
                  <a:lnTo>
                    <a:pt x="456" y="210"/>
                  </a:lnTo>
                  <a:lnTo>
                    <a:pt x="352" y="116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21"/>
            <p:cNvSpPr/>
            <p:nvPr/>
          </p:nvSpPr>
          <p:spPr bwMode="auto">
            <a:xfrm>
              <a:off x="7625633" y="3648323"/>
              <a:ext cx="123229" cy="116328"/>
            </a:xfrm>
            <a:custGeom>
              <a:avLst/>
              <a:gdLst>
                <a:gd name="T0" fmla="*/ 53 w 53"/>
                <a:gd name="T1" fmla="*/ 40 h 50"/>
                <a:gd name="T2" fmla="*/ 19 w 53"/>
                <a:gd name="T3" fmla="*/ 0 h 50"/>
                <a:gd name="T4" fmla="*/ 19 w 53"/>
                <a:gd name="T5" fmla="*/ 0 h 50"/>
                <a:gd name="T6" fmla="*/ 0 w 53"/>
                <a:gd name="T7" fmla="*/ 50 h 50"/>
                <a:gd name="T8" fmla="*/ 53 w 53"/>
                <a:gd name="T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0"/>
                  </a:moveTo>
                  <a:cubicBezTo>
                    <a:pt x="50" y="22"/>
                    <a:pt x="37" y="7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0" y="50"/>
                    <a:pt x="0" y="50"/>
                    <a:pt x="0" y="50"/>
                  </a:cubicBezTo>
                  <a:lnTo>
                    <a:pt x="53" y="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22"/>
            <p:cNvSpPr/>
            <p:nvPr/>
          </p:nvSpPr>
          <p:spPr bwMode="auto">
            <a:xfrm>
              <a:off x="7469872" y="3648323"/>
              <a:ext cx="256317" cy="281948"/>
            </a:xfrm>
            <a:custGeom>
              <a:avLst/>
              <a:gdLst>
                <a:gd name="T0" fmla="*/ 108 w 110"/>
                <a:gd name="T1" fmla="*/ 51 h 121"/>
                <a:gd name="T2" fmla="*/ 55 w 110"/>
                <a:gd name="T3" fmla="*/ 60 h 121"/>
                <a:gd name="T4" fmla="*/ 74 w 110"/>
                <a:gd name="T5" fmla="*/ 10 h 121"/>
                <a:gd name="T6" fmla="*/ 5 w 110"/>
                <a:gd name="T7" fmla="*/ 41 h 121"/>
                <a:gd name="T8" fmla="*/ 2 w 110"/>
                <a:gd name="T9" fmla="*/ 70 h 121"/>
                <a:gd name="T10" fmla="*/ 36 w 110"/>
                <a:gd name="T11" fmla="*/ 111 h 121"/>
                <a:gd name="T12" fmla="*/ 36 w 110"/>
                <a:gd name="T13" fmla="*/ 111 h 121"/>
                <a:gd name="T14" fmla="*/ 105 w 110"/>
                <a:gd name="T15" fmla="*/ 79 h 121"/>
                <a:gd name="T16" fmla="*/ 108 w 110"/>
                <a:gd name="T17" fmla="*/ 5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121">
                  <a:moveTo>
                    <a:pt x="108" y="51"/>
                  </a:moveTo>
                  <a:cubicBezTo>
                    <a:pt x="55" y="60"/>
                    <a:pt x="55" y="60"/>
                    <a:pt x="55" y="60"/>
                  </a:cubicBezTo>
                  <a:cubicBezTo>
                    <a:pt x="74" y="10"/>
                    <a:pt x="74" y="10"/>
                    <a:pt x="74" y="10"/>
                  </a:cubicBezTo>
                  <a:cubicBezTo>
                    <a:pt x="46" y="0"/>
                    <a:pt x="15" y="14"/>
                    <a:pt x="5" y="41"/>
                  </a:cubicBezTo>
                  <a:cubicBezTo>
                    <a:pt x="1" y="51"/>
                    <a:pt x="0" y="61"/>
                    <a:pt x="2" y="70"/>
                  </a:cubicBezTo>
                  <a:cubicBezTo>
                    <a:pt x="6" y="88"/>
                    <a:pt x="18" y="104"/>
                    <a:pt x="36" y="111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64" y="121"/>
                    <a:pt x="95" y="107"/>
                    <a:pt x="105" y="79"/>
                  </a:cubicBezTo>
                  <a:cubicBezTo>
                    <a:pt x="109" y="70"/>
                    <a:pt x="110" y="60"/>
                    <a:pt x="108" y="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TextBox 23"/>
            <p:cNvSpPr txBox="1"/>
            <p:nvPr/>
          </p:nvSpPr>
          <p:spPr>
            <a:xfrm>
              <a:off x="4635944" y="2238473"/>
              <a:ext cx="539554" cy="262264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24"/>
            <p:cNvSpPr txBox="1"/>
            <p:nvPr/>
          </p:nvSpPr>
          <p:spPr>
            <a:xfrm>
              <a:off x="6242880" y="2657441"/>
              <a:ext cx="539554" cy="262264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25"/>
            <p:cNvSpPr txBox="1"/>
            <p:nvPr/>
          </p:nvSpPr>
          <p:spPr>
            <a:xfrm>
              <a:off x="4221752" y="4133799"/>
              <a:ext cx="539554" cy="262264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26"/>
            <p:cNvSpPr txBox="1"/>
            <p:nvPr/>
          </p:nvSpPr>
          <p:spPr>
            <a:xfrm>
              <a:off x="7314945" y="3849392"/>
              <a:ext cx="539554" cy="262264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27"/>
            <p:cNvSpPr txBox="1"/>
            <p:nvPr/>
          </p:nvSpPr>
          <p:spPr>
            <a:xfrm>
              <a:off x="6880007" y="5386764"/>
              <a:ext cx="539554" cy="262264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28"/>
            <p:cNvSpPr txBox="1"/>
            <p:nvPr/>
          </p:nvSpPr>
          <p:spPr>
            <a:xfrm>
              <a:off x="5658053" y="4243409"/>
              <a:ext cx="641999" cy="311439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Title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: Shape 29"/>
            <p:cNvSpPr/>
            <p:nvPr/>
          </p:nvSpPr>
          <p:spPr bwMode="auto">
            <a:xfrm>
              <a:off x="6406680" y="2471527"/>
              <a:ext cx="216651" cy="228961"/>
            </a:xfrm>
            <a:custGeom>
              <a:avLst/>
              <a:gdLst>
                <a:gd name="T0" fmla="*/ 141 w 390"/>
                <a:gd name="T1" fmla="*/ 319 h 409"/>
                <a:gd name="T2" fmla="*/ 141 w 390"/>
                <a:gd name="T3" fmla="*/ 319 h 409"/>
                <a:gd name="T4" fmla="*/ 124 w 390"/>
                <a:gd name="T5" fmla="*/ 345 h 409"/>
                <a:gd name="T6" fmla="*/ 61 w 390"/>
                <a:gd name="T7" fmla="*/ 345 h 409"/>
                <a:gd name="T8" fmla="*/ 44 w 390"/>
                <a:gd name="T9" fmla="*/ 311 h 409"/>
                <a:gd name="T10" fmla="*/ 61 w 390"/>
                <a:gd name="T11" fmla="*/ 283 h 409"/>
                <a:gd name="T12" fmla="*/ 133 w 390"/>
                <a:gd name="T13" fmla="*/ 204 h 409"/>
                <a:gd name="T14" fmla="*/ 195 w 390"/>
                <a:gd name="T15" fmla="*/ 186 h 409"/>
                <a:gd name="T16" fmla="*/ 230 w 390"/>
                <a:gd name="T17" fmla="*/ 186 h 409"/>
                <a:gd name="T18" fmla="*/ 230 w 390"/>
                <a:gd name="T19" fmla="*/ 160 h 409"/>
                <a:gd name="T20" fmla="*/ 97 w 390"/>
                <a:gd name="T21" fmla="*/ 168 h 409"/>
                <a:gd name="T22" fmla="*/ 26 w 390"/>
                <a:gd name="T23" fmla="*/ 248 h 409"/>
                <a:gd name="T24" fmla="*/ 0 w 390"/>
                <a:gd name="T25" fmla="*/ 311 h 409"/>
                <a:gd name="T26" fmla="*/ 26 w 390"/>
                <a:gd name="T27" fmla="*/ 381 h 409"/>
                <a:gd name="T28" fmla="*/ 88 w 390"/>
                <a:gd name="T29" fmla="*/ 408 h 409"/>
                <a:gd name="T30" fmla="*/ 159 w 390"/>
                <a:gd name="T31" fmla="*/ 381 h 409"/>
                <a:gd name="T32" fmla="*/ 177 w 390"/>
                <a:gd name="T33" fmla="*/ 355 h 409"/>
                <a:gd name="T34" fmla="*/ 177 w 390"/>
                <a:gd name="T35" fmla="*/ 319 h 409"/>
                <a:gd name="T36" fmla="*/ 141 w 390"/>
                <a:gd name="T37" fmla="*/ 319 h 409"/>
                <a:gd name="T38" fmla="*/ 363 w 390"/>
                <a:gd name="T39" fmla="*/ 36 h 409"/>
                <a:gd name="T40" fmla="*/ 363 w 390"/>
                <a:gd name="T41" fmla="*/ 36 h 409"/>
                <a:gd name="T42" fmla="*/ 239 w 390"/>
                <a:gd name="T43" fmla="*/ 36 h 409"/>
                <a:gd name="T44" fmla="*/ 212 w 390"/>
                <a:gd name="T45" fmla="*/ 53 h 409"/>
                <a:gd name="T46" fmla="*/ 212 w 390"/>
                <a:gd name="T47" fmla="*/ 89 h 409"/>
                <a:gd name="T48" fmla="*/ 248 w 390"/>
                <a:gd name="T49" fmla="*/ 89 h 409"/>
                <a:gd name="T50" fmla="*/ 274 w 390"/>
                <a:gd name="T51" fmla="*/ 71 h 409"/>
                <a:gd name="T52" fmla="*/ 327 w 390"/>
                <a:gd name="T53" fmla="*/ 71 h 409"/>
                <a:gd name="T54" fmla="*/ 345 w 390"/>
                <a:gd name="T55" fmla="*/ 107 h 409"/>
                <a:gd name="T56" fmla="*/ 327 w 390"/>
                <a:gd name="T57" fmla="*/ 133 h 409"/>
                <a:gd name="T58" fmla="*/ 257 w 390"/>
                <a:gd name="T59" fmla="*/ 213 h 409"/>
                <a:gd name="T60" fmla="*/ 195 w 390"/>
                <a:gd name="T61" fmla="*/ 221 h 409"/>
                <a:gd name="T62" fmla="*/ 159 w 390"/>
                <a:gd name="T63" fmla="*/ 221 h 409"/>
                <a:gd name="T64" fmla="*/ 159 w 390"/>
                <a:gd name="T65" fmla="*/ 257 h 409"/>
                <a:gd name="T66" fmla="*/ 212 w 390"/>
                <a:gd name="T67" fmla="*/ 283 h 409"/>
                <a:gd name="T68" fmla="*/ 283 w 390"/>
                <a:gd name="T69" fmla="*/ 248 h 409"/>
                <a:gd name="T70" fmla="*/ 363 w 390"/>
                <a:gd name="T71" fmla="*/ 168 h 409"/>
                <a:gd name="T72" fmla="*/ 389 w 390"/>
                <a:gd name="T73" fmla="*/ 107 h 409"/>
                <a:gd name="T74" fmla="*/ 363 w 390"/>
                <a:gd name="T75" fmla="*/ 36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90" h="409">
                  <a:moveTo>
                    <a:pt x="141" y="319"/>
                  </a:moveTo>
                  <a:lnTo>
                    <a:pt x="141" y="319"/>
                  </a:lnTo>
                  <a:cubicBezTo>
                    <a:pt x="124" y="345"/>
                    <a:pt x="124" y="345"/>
                    <a:pt x="124" y="345"/>
                  </a:cubicBezTo>
                  <a:cubicBezTo>
                    <a:pt x="106" y="364"/>
                    <a:pt x="79" y="364"/>
                    <a:pt x="61" y="345"/>
                  </a:cubicBezTo>
                  <a:cubicBezTo>
                    <a:pt x="53" y="336"/>
                    <a:pt x="44" y="319"/>
                    <a:pt x="44" y="311"/>
                  </a:cubicBezTo>
                  <a:cubicBezTo>
                    <a:pt x="44" y="301"/>
                    <a:pt x="53" y="292"/>
                    <a:pt x="61" y="283"/>
                  </a:cubicBezTo>
                  <a:cubicBezTo>
                    <a:pt x="133" y="204"/>
                    <a:pt x="133" y="204"/>
                    <a:pt x="133" y="204"/>
                  </a:cubicBezTo>
                  <a:cubicBezTo>
                    <a:pt x="150" y="195"/>
                    <a:pt x="177" y="168"/>
                    <a:pt x="195" y="186"/>
                  </a:cubicBezTo>
                  <a:cubicBezTo>
                    <a:pt x="204" y="204"/>
                    <a:pt x="221" y="204"/>
                    <a:pt x="230" y="186"/>
                  </a:cubicBezTo>
                  <a:cubicBezTo>
                    <a:pt x="239" y="177"/>
                    <a:pt x="239" y="168"/>
                    <a:pt x="230" y="160"/>
                  </a:cubicBezTo>
                  <a:cubicBezTo>
                    <a:pt x="195" y="124"/>
                    <a:pt x="141" y="124"/>
                    <a:pt x="97" y="168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8" y="266"/>
                    <a:pt x="0" y="283"/>
                    <a:pt x="0" y="311"/>
                  </a:cubicBezTo>
                  <a:cubicBezTo>
                    <a:pt x="0" y="336"/>
                    <a:pt x="8" y="364"/>
                    <a:pt x="26" y="381"/>
                  </a:cubicBezTo>
                  <a:cubicBezTo>
                    <a:pt x="44" y="399"/>
                    <a:pt x="70" y="408"/>
                    <a:pt x="88" y="408"/>
                  </a:cubicBezTo>
                  <a:cubicBezTo>
                    <a:pt x="114" y="408"/>
                    <a:pt x="141" y="399"/>
                    <a:pt x="159" y="381"/>
                  </a:cubicBezTo>
                  <a:cubicBezTo>
                    <a:pt x="177" y="355"/>
                    <a:pt x="177" y="355"/>
                    <a:pt x="177" y="355"/>
                  </a:cubicBezTo>
                  <a:cubicBezTo>
                    <a:pt x="186" y="345"/>
                    <a:pt x="186" y="328"/>
                    <a:pt x="177" y="319"/>
                  </a:cubicBezTo>
                  <a:cubicBezTo>
                    <a:pt x="168" y="311"/>
                    <a:pt x="150" y="311"/>
                    <a:pt x="141" y="319"/>
                  </a:cubicBezTo>
                  <a:close/>
                  <a:moveTo>
                    <a:pt x="363" y="36"/>
                  </a:moveTo>
                  <a:lnTo>
                    <a:pt x="363" y="36"/>
                  </a:lnTo>
                  <a:cubicBezTo>
                    <a:pt x="327" y="0"/>
                    <a:pt x="274" y="0"/>
                    <a:pt x="239" y="36"/>
                  </a:cubicBezTo>
                  <a:cubicBezTo>
                    <a:pt x="212" y="53"/>
                    <a:pt x="212" y="53"/>
                    <a:pt x="212" y="53"/>
                  </a:cubicBezTo>
                  <a:cubicBezTo>
                    <a:pt x="204" y="71"/>
                    <a:pt x="204" y="80"/>
                    <a:pt x="212" y="89"/>
                  </a:cubicBezTo>
                  <a:cubicBezTo>
                    <a:pt x="221" y="98"/>
                    <a:pt x="239" y="98"/>
                    <a:pt x="248" y="89"/>
                  </a:cubicBezTo>
                  <a:cubicBezTo>
                    <a:pt x="274" y="71"/>
                    <a:pt x="274" y="71"/>
                    <a:pt x="274" y="71"/>
                  </a:cubicBezTo>
                  <a:cubicBezTo>
                    <a:pt x="292" y="53"/>
                    <a:pt x="318" y="53"/>
                    <a:pt x="327" y="71"/>
                  </a:cubicBezTo>
                  <a:cubicBezTo>
                    <a:pt x="336" y="80"/>
                    <a:pt x="345" y="89"/>
                    <a:pt x="345" y="107"/>
                  </a:cubicBezTo>
                  <a:cubicBezTo>
                    <a:pt x="345" y="115"/>
                    <a:pt x="336" y="124"/>
                    <a:pt x="327" y="133"/>
                  </a:cubicBezTo>
                  <a:cubicBezTo>
                    <a:pt x="257" y="213"/>
                    <a:pt x="257" y="213"/>
                    <a:pt x="257" y="213"/>
                  </a:cubicBezTo>
                  <a:cubicBezTo>
                    <a:pt x="212" y="248"/>
                    <a:pt x="204" y="230"/>
                    <a:pt x="195" y="221"/>
                  </a:cubicBezTo>
                  <a:cubicBezTo>
                    <a:pt x="186" y="213"/>
                    <a:pt x="168" y="213"/>
                    <a:pt x="159" y="221"/>
                  </a:cubicBezTo>
                  <a:cubicBezTo>
                    <a:pt x="150" y="230"/>
                    <a:pt x="150" y="248"/>
                    <a:pt x="159" y="257"/>
                  </a:cubicBezTo>
                  <a:cubicBezTo>
                    <a:pt x="177" y="275"/>
                    <a:pt x="195" y="283"/>
                    <a:pt x="212" y="283"/>
                  </a:cubicBezTo>
                  <a:cubicBezTo>
                    <a:pt x="239" y="283"/>
                    <a:pt x="265" y="275"/>
                    <a:pt x="283" y="248"/>
                  </a:cubicBezTo>
                  <a:cubicBezTo>
                    <a:pt x="363" y="168"/>
                    <a:pt x="363" y="168"/>
                    <a:pt x="363" y="168"/>
                  </a:cubicBezTo>
                  <a:cubicBezTo>
                    <a:pt x="380" y="151"/>
                    <a:pt x="389" y="124"/>
                    <a:pt x="389" y="107"/>
                  </a:cubicBezTo>
                  <a:cubicBezTo>
                    <a:pt x="389" y="80"/>
                    <a:pt x="380" y="53"/>
                    <a:pt x="363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30"/>
            <p:cNvSpPr/>
            <p:nvPr/>
          </p:nvSpPr>
          <p:spPr bwMode="auto">
            <a:xfrm>
              <a:off x="4766620" y="2013100"/>
              <a:ext cx="278201" cy="248656"/>
            </a:xfrm>
            <a:custGeom>
              <a:avLst/>
              <a:gdLst>
                <a:gd name="T0" fmla="*/ 80 w 498"/>
                <a:gd name="T1" fmla="*/ 151 h 445"/>
                <a:gd name="T2" fmla="*/ 80 w 498"/>
                <a:gd name="T3" fmla="*/ 151 h 445"/>
                <a:gd name="T4" fmla="*/ 142 w 498"/>
                <a:gd name="T5" fmla="*/ 169 h 445"/>
                <a:gd name="T6" fmla="*/ 151 w 498"/>
                <a:gd name="T7" fmla="*/ 169 h 445"/>
                <a:gd name="T8" fmla="*/ 195 w 498"/>
                <a:gd name="T9" fmla="*/ 134 h 445"/>
                <a:gd name="T10" fmla="*/ 195 w 498"/>
                <a:gd name="T11" fmla="*/ 125 h 445"/>
                <a:gd name="T12" fmla="*/ 178 w 498"/>
                <a:gd name="T13" fmla="*/ 107 h 445"/>
                <a:gd name="T14" fmla="*/ 275 w 498"/>
                <a:gd name="T15" fmla="*/ 10 h 445"/>
                <a:gd name="T16" fmla="*/ 195 w 498"/>
                <a:gd name="T17" fmla="*/ 0 h 445"/>
                <a:gd name="T18" fmla="*/ 107 w 498"/>
                <a:gd name="T19" fmla="*/ 54 h 445"/>
                <a:gd name="T20" fmla="*/ 72 w 498"/>
                <a:gd name="T21" fmla="*/ 81 h 445"/>
                <a:gd name="T22" fmla="*/ 53 w 498"/>
                <a:gd name="T23" fmla="*/ 116 h 445"/>
                <a:gd name="T24" fmla="*/ 18 w 498"/>
                <a:gd name="T25" fmla="*/ 125 h 445"/>
                <a:gd name="T26" fmla="*/ 0 w 498"/>
                <a:gd name="T27" fmla="*/ 143 h 445"/>
                <a:gd name="T28" fmla="*/ 0 w 498"/>
                <a:gd name="T29" fmla="*/ 151 h 445"/>
                <a:gd name="T30" fmla="*/ 36 w 498"/>
                <a:gd name="T31" fmla="*/ 187 h 445"/>
                <a:gd name="T32" fmla="*/ 53 w 498"/>
                <a:gd name="T33" fmla="*/ 196 h 445"/>
                <a:gd name="T34" fmla="*/ 72 w 498"/>
                <a:gd name="T35" fmla="*/ 178 h 445"/>
                <a:gd name="T36" fmla="*/ 80 w 498"/>
                <a:gd name="T37" fmla="*/ 151 h 445"/>
                <a:gd name="T38" fmla="*/ 222 w 498"/>
                <a:gd name="T39" fmla="*/ 160 h 445"/>
                <a:gd name="T40" fmla="*/ 222 w 498"/>
                <a:gd name="T41" fmla="*/ 160 h 445"/>
                <a:gd name="T42" fmla="*/ 213 w 498"/>
                <a:gd name="T43" fmla="*/ 160 h 445"/>
                <a:gd name="T44" fmla="*/ 178 w 498"/>
                <a:gd name="T45" fmla="*/ 187 h 445"/>
                <a:gd name="T46" fmla="*/ 169 w 498"/>
                <a:gd name="T47" fmla="*/ 204 h 445"/>
                <a:gd name="T48" fmla="*/ 381 w 498"/>
                <a:gd name="T49" fmla="*/ 435 h 445"/>
                <a:gd name="T50" fmla="*/ 399 w 498"/>
                <a:gd name="T51" fmla="*/ 435 h 445"/>
                <a:gd name="T52" fmla="*/ 426 w 498"/>
                <a:gd name="T53" fmla="*/ 417 h 445"/>
                <a:gd name="T54" fmla="*/ 426 w 498"/>
                <a:gd name="T55" fmla="*/ 400 h 445"/>
                <a:gd name="T56" fmla="*/ 222 w 498"/>
                <a:gd name="T57" fmla="*/ 160 h 445"/>
                <a:gd name="T58" fmla="*/ 497 w 498"/>
                <a:gd name="T59" fmla="*/ 63 h 445"/>
                <a:gd name="T60" fmla="*/ 497 w 498"/>
                <a:gd name="T61" fmla="*/ 63 h 445"/>
                <a:gd name="T62" fmla="*/ 479 w 498"/>
                <a:gd name="T63" fmla="*/ 54 h 445"/>
                <a:gd name="T64" fmla="*/ 461 w 498"/>
                <a:gd name="T65" fmla="*/ 89 h 445"/>
                <a:gd name="T66" fmla="*/ 408 w 498"/>
                <a:gd name="T67" fmla="*/ 107 h 445"/>
                <a:gd name="T68" fmla="*/ 399 w 498"/>
                <a:gd name="T69" fmla="*/ 63 h 445"/>
                <a:gd name="T70" fmla="*/ 417 w 498"/>
                <a:gd name="T71" fmla="*/ 19 h 445"/>
                <a:gd name="T72" fmla="*/ 408 w 498"/>
                <a:gd name="T73" fmla="*/ 10 h 445"/>
                <a:gd name="T74" fmla="*/ 337 w 498"/>
                <a:gd name="T75" fmla="*/ 72 h 445"/>
                <a:gd name="T76" fmla="*/ 319 w 498"/>
                <a:gd name="T77" fmla="*/ 151 h 445"/>
                <a:gd name="T78" fmla="*/ 284 w 498"/>
                <a:gd name="T79" fmla="*/ 187 h 445"/>
                <a:gd name="T80" fmla="*/ 319 w 498"/>
                <a:gd name="T81" fmla="*/ 231 h 445"/>
                <a:gd name="T82" fmla="*/ 364 w 498"/>
                <a:gd name="T83" fmla="*/ 187 h 445"/>
                <a:gd name="T84" fmla="*/ 408 w 498"/>
                <a:gd name="T85" fmla="*/ 178 h 445"/>
                <a:gd name="T86" fmla="*/ 488 w 498"/>
                <a:gd name="T87" fmla="*/ 143 h 445"/>
                <a:gd name="T88" fmla="*/ 497 w 498"/>
                <a:gd name="T89" fmla="*/ 63 h 445"/>
                <a:gd name="T90" fmla="*/ 72 w 498"/>
                <a:gd name="T91" fmla="*/ 400 h 445"/>
                <a:gd name="T92" fmla="*/ 72 w 498"/>
                <a:gd name="T93" fmla="*/ 400 h 445"/>
                <a:gd name="T94" fmla="*/ 72 w 498"/>
                <a:gd name="T95" fmla="*/ 417 h 445"/>
                <a:gd name="T96" fmla="*/ 89 w 498"/>
                <a:gd name="T97" fmla="*/ 444 h 445"/>
                <a:gd name="T98" fmla="*/ 107 w 498"/>
                <a:gd name="T99" fmla="*/ 435 h 445"/>
                <a:gd name="T100" fmla="*/ 231 w 498"/>
                <a:gd name="T101" fmla="*/ 320 h 445"/>
                <a:gd name="T102" fmla="*/ 195 w 498"/>
                <a:gd name="T103" fmla="*/ 275 h 445"/>
                <a:gd name="T104" fmla="*/ 72 w 498"/>
                <a:gd name="T105" fmla="*/ 40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8" h="445">
                  <a:moveTo>
                    <a:pt x="80" y="151"/>
                  </a:moveTo>
                  <a:lnTo>
                    <a:pt x="80" y="151"/>
                  </a:lnTo>
                  <a:cubicBezTo>
                    <a:pt x="97" y="134"/>
                    <a:pt x="116" y="143"/>
                    <a:pt x="142" y="169"/>
                  </a:cubicBezTo>
                  <a:cubicBezTo>
                    <a:pt x="151" y="178"/>
                    <a:pt x="151" y="169"/>
                    <a:pt x="151" y="169"/>
                  </a:cubicBezTo>
                  <a:cubicBezTo>
                    <a:pt x="160" y="169"/>
                    <a:pt x="186" y="134"/>
                    <a:pt x="195" y="134"/>
                  </a:cubicBezTo>
                  <a:cubicBezTo>
                    <a:pt x="195" y="134"/>
                    <a:pt x="195" y="134"/>
                    <a:pt x="195" y="125"/>
                  </a:cubicBezTo>
                  <a:cubicBezTo>
                    <a:pt x="186" y="125"/>
                    <a:pt x="178" y="116"/>
                    <a:pt x="178" y="107"/>
                  </a:cubicBezTo>
                  <a:cubicBezTo>
                    <a:pt x="133" y="45"/>
                    <a:pt x="301" y="10"/>
                    <a:pt x="275" y="10"/>
                  </a:cubicBezTo>
                  <a:cubicBezTo>
                    <a:pt x="257" y="0"/>
                    <a:pt x="204" y="0"/>
                    <a:pt x="195" y="0"/>
                  </a:cubicBezTo>
                  <a:cubicBezTo>
                    <a:pt x="169" y="10"/>
                    <a:pt x="125" y="36"/>
                    <a:pt x="107" y="54"/>
                  </a:cubicBezTo>
                  <a:cubicBezTo>
                    <a:pt x="80" y="72"/>
                    <a:pt x="72" y="81"/>
                    <a:pt x="72" y="81"/>
                  </a:cubicBezTo>
                  <a:cubicBezTo>
                    <a:pt x="62" y="89"/>
                    <a:pt x="72" y="107"/>
                    <a:pt x="53" y="116"/>
                  </a:cubicBezTo>
                  <a:cubicBezTo>
                    <a:pt x="36" y="125"/>
                    <a:pt x="27" y="116"/>
                    <a:pt x="18" y="125"/>
                  </a:cubicBezTo>
                  <a:cubicBezTo>
                    <a:pt x="18" y="134"/>
                    <a:pt x="9" y="134"/>
                    <a:pt x="0" y="143"/>
                  </a:cubicBezTo>
                  <a:lnTo>
                    <a:pt x="0" y="151"/>
                  </a:lnTo>
                  <a:lnTo>
                    <a:pt x="36" y="187"/>
                  </a:lnTo>
                  <a:cubicBezTo>
                    <a:pt x="36" y="196"/>
                    <a:pt x="44" y="196"/>
                    <a:pt x="53" y="196"/>
                  </a:cubicBezTo>
                  <a:cubicBezTo>
                    <a:pt x="53" y="187"/>
                    <a:pt x="62" y="178"/>
                    <a:pt x="72" y="178"/>
                  </a:cubicBezTo>
                  <a:cubicBezTo>
                    <a:pt x="72" y="178"/>
                    <a:pt x="72" y="151"/>
                    <a:pt x="80" y="151"/>
                  </a:cubicBezTo>
                  <a:close/>
                  <a:moveTo>
                    <a:pt x="222" y="160"/>
                  </a:moveTo>
                  <a:lnTo>
                    <a:pt x="222" y="160"/>
                  </a:lnTo>
                  <a:cubicBezTo>
                    <a:pt x="213" y="160"/>
                    <a:pt x="213" y="160"/>
                    <a:pt x="213" y="160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69" y="196"/>
                    <a:pt x="169" y="196"/>
                    <a:pt x="169" y="204"/>
                  </a:cubicBezTo>
                  <a:cubicBezTo>
                    <a:pt x="381" y="435"/>
                    <a:pt x="381" y="435"/>
                    <a:pt x="381" y="435"/>
                  </a:cubicBezTo>
                  <a:cubicBezTo>
                    <a:pt x="381" y="444"/>
                    <a:pt x="391" y="444"/>
                    <a:pt x="399" y="435"/>
                  </a:cubicBezTo>
                  <a:cubicBezTo>
                    <a:pt x="426" y="417"/>
                    <a:pt x="426" y="417"/>
                    <a:pt x="426" y="417"/>
                  </a:cubicBezTo>
                  <a:cubicBezTo>
                    <a:pt x="426" y="408"/>
                    <a:pt x="426" y="400"/>
                    <a:pt x="426" y="400"/>
                  </a:cubicBezTo>
                  <a:lnTo>
                    <a:pt x="222" y="160"/>
                  </a:lnTo>
                  <a:close/>
                  <a:moveTo>
                    <a:pt x="497" y="63"/>
                  </a:moveTo>
                  <a:lnTo>
                    <a:pt x="497" y="63"/>
                  </a:lnTo>
                  <a:cubicBezTo>
                    <a:pt x="488" y="45"/>
                    <a:pt x="488" y="54"/>
                    <a:pt x="479" y="54"/>
                  </a:cubicBezTo>
                  <a:cubicBezTo>
                    <a:pt x="479" y="63"/>
                    <a:pt x="461" y="81"/>
                    <a:pt x="461" y="89"/>
                  </a:cubicBezTo>
                  <a:cubicBezTo>
                    <a:pt x="452" y="107"/>
                    <a:pt x="435" y="125"/>
                    <a:pt x="408" y="107"/>
                  </a:cubicBezTo>
                  <a:cubicBezTo>
                    <a:pt x="381" y="81"/>
                    <a:pt x="391" y="72"/>
                    <a:pt x="399" y="63"/>
                  </a:cubicBezTo>
                  <a:cubicBezTo>
                    <a:pt x="399" y="54"/>
                    <a:pt x="417" y="28"/>
                    <a:pt x="417" y="19"/>
                  </a:cubicBezTo>
                  <a:cubicBezTo>
                    <a:pt x="426" y="19"/>
                    <a:pt x="417" y="10"/>
                    <a:pt x="408" y="10"/>
                  </a:cubicBezTo>
                  <a:cubicBezTo>
                    <a:pt x="399" y="19"/>
                    <a:pt x="346" y="36"/>
                    <a:pt x="337" y="72"/>
                  </a:cubicBezTo>
                  <a:cubicBezTo>
                    <a:pt x="328" y="98"/>
                    <a:pt x="346" y="125"/>
                    <a:pt x="319" y="151"/>
                  </a:cubicBezTo>
                  <a:cubicBezTo>
                    <a:pt x="284" y="187"/>
                    <a:pt x="284" y="187"/>
                    <a:pt x="284" y="187"/>
                  </a:cubicBezTo>
                  <a:cubicBezTo>
                    <a:pt x="319" y="231"/>
                    <a:pt x="319" y="231"/>
                    <a:pt x="319" y="231"/>
                  </a:cubicBezTo>
                  <a:cubicBezTo>
                    <a:pt x="364" y="187"/>
                    <a:pt x="364" y="187"/>
                    <a:pt x="364" y="187"/>
                  </a:cubicBezTo>
                  <a:cubicBezTo>
                    <a:pt x="372" y="178"/>
                    <a:pt x="391" y="169"/>
                    <a:pt x="408" y="178"/>
                  </a:cubicBezTo>
                  <a:cubicBezTo>
                    <a:pt x="452" y="187"/>
                    <a:pt x="470" y="169"/>
                    <a:pt x="488" y="143"/>
                  </a:cubicBezTo>
                  <a:cubicBezTo>
                    <a:pt x="497" y="116"/>
                    <a:pt x="497" y="72"/>
                    <a:pt x="497" y="63"/>
                  </a:cubicBezTo>
                  <a:close/>
                  <a:moveTo>
                    <a:pt x="72" y="400"/>
                  </a:moveTo>
                  <a:lnTo>
                    <a:pt x="72" y="400"/>
                  </a:lnTo>
                  <a:cubicBezTo>
                    <a:pt x="62" y="408"/>
                    <a:pt x="62" y="417"/>
                    <a:pt x="72" y="417"/>
                  </a:cubicBezTo>
                  <a:cubicBezTo>
                    <a:pt x="89" y="444"/>
                    <a:pt x="89" y="444"/>
                    <a:pt x="89" y="444"/>
                  </a:cubicBezTo>
                  <a:cubicBezTo>
                    <a:pt x="97" y="444"/>
                    <a:pt x="107" y="444"/>
                    <a:pt x="107" y="435"/>
                  </a:cubicBezTo>
                  <a:cubicBezTo>
                    <a:pt x="231" y="320"/>
                    <a:pt x="231" y="320"/>
                    <a:pt x="231" y="320"/>
                  </a:cubicBezTo>
                  <a:cubicBezTo>
                    <a:pt x="195" y="275"/>
                    <a:pt x="195" y="275"/>
                    <a:pt x="195" y="275"/>
                  </a:cubicBezTo>
                  <a:lnTo>
                    <a:pt x="72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Freeform: Shape 31"/>
            <p:cNvSpPr/>
            <p:nvPr/>
          </p:nvSpPr>
          <p:spPr bwMode="auto">
            <a:xfrm>
              <a:off x="4369316" y="3919741"/>
              <a:ext cx="248658" cy="258503"/>
            </a:xfrm>
            <a:custGeom>
              <a:avLst/>
              <a:gdLst>
                <a:gd name="T0" fmla="*/ 400 w 445"/>
                <a:gd name="T1" fmla="*/ 159 h 462"/>
                <a:gd name="T2" fmla="*/ 400 w 445"/>
                <a:gd name="T3" fmla="*/ 159 h 462"/>
                <a:gd name="T4" fmla="*/ 266 w 445"/>
                <a:gd name="T5" fmla="*/ 8 h 462"/>
                <a:gd name="T6" fmla="*/ 36 w 445"/>
                <a:gd name="T7" fmla="*/ 248 h 462"/>
                <a:gd name="T8" fmla="*/ 9 w 445"/>
                <a:gd name="T9" fmla="*/ 319 h 462"/>
                <a:gd name="T10" fmla="*/ 81 w 445"/>
                <a:gd name="T11" fmla="*/ 355 h 462"/>
                <a:gd name="T12" fmla="*/ 98 w 445"/>
                <a:gd name="T13" fmla="*/ 346 h 462"/>
                <a:gd name="T14" fmla="*/ 134 w 445"/>
                <a:gd name="T15" fmla="*/ 372 h 462"/>
                <a:gd name="T16" fmla="*/ 160 w 445"/>
                <a:gd name="T17" fmla="*/ 434 h 462"/>
                <a:gd name="T18" fmla="*/ 187 w 445"/>
                <a:gd name="T19" fmla="*/ 452 h 462"/>
                <a:gd name="T20" fmla="*/ 240 w 445"/>
                <a:gd name="T21" fmla="*/ 434 h 462"/>
                <a:gd name="T22" fmla="*/ 249 w 445"/>
                <a:gd name="T23" fmla="*/ 416 h 462"/>
                <a:gd name="T24" fmla="*/ 231 w 445"/>
                <a:gd name="T25" fmla="*/ 390 h 462"/>
                <a:gd name="T26" fmla="*/ 204 w 445"/>
                <a:gd name="T27" fmla="*/ 337 h 462"/>
                <a:gd name="T28" fmla="*/ 231 w 445"/>
                <a:gd name="T29" fmla="*/ 310 h 462"/>
                <a:gd name="T30" fmla="*/ 417 w 445"/>
                <a:gd name="T31" fmla="*/ 355 h 462"/>
                <a:gd name="T32" fmla="*/ 400 w 445"/>
                <a:gd name="T33" fmla="*/ 159 h 462"/>
                <a:gd name="T34" fmla="*/ 390 w 445"/>
                <a:gd name="T35" fmla="*/ 310 h 462"/>
                <a:gd name="T36" fmla="*/ 390 w 445"/>
                <a:gd name="T37" fmla="*/ 310 h 462"/>
                <a:gd name="T38" fmla="*/ 302 w 445"/>
                <a:gd name="T39" fmla="*/ 204 h 462"/>
                <a:gd name="T40" fmla="*/ 284 w 445"/>
                <a:gd name="T41" fmla="*/ 62 h 462"/>
                <a:gd name="T42" fmla="*/ 364 w 445"/>
                <a:gd name="T43" fmla="*/ 177 h 462"/>
                <a:gd name="T44" fmla="*/ 390 w 445"/>
                <a:gd name="T45" fmla="*/ 31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5" h="462">
                  <a:moveTo>
                    <a:pt x="400" y="159"/>
                  </a:moveTo>
                  <a:lnTo>
                    <a:pt x="400" y="159"/>
                  </a:lnTo>
                  <a:cubicBezTo>
                    <a:pt x="364" y="71"/>
                    <a:pt x="302" y="0"/>
                    <a:pt x="266" y="8"/>
                  </a:cubicBezTo>
                  <a:cubicBezTo>
                    <a:pt x="213" y="36"/>
                    <a:pt x="302" y="142"/>
                    <a:pt x="36" y="248"/>
                  </a:cubicBezTo>
                  <a:cubicBezTo>
                    <a:pt x="9" y="257"/>
                    <a:pt x="0" y="292"/>
                    <a:pt x="9" y="319"/>
                  </a:cubicBezTo>
                  <a:cubicBezTo>
                    <a:pt x="18" y="337"/>
                    <a:pt x="53" y="363"/>
                    <a:pt x="81" y="355"/>
                  </a:cubicBezTo>
                  <a:lnTo>
                    <a:pt x="98" y="346"/>
                  </a:lnTo>
                  <a:cubicBezTo>
                    <a:pt x="116" y="372"/>
                    <a:pt x="134" y="355"/>
                    <a:pt x="134" y="372"/>
                  </a:cubicBezTo>
                  <a:cubicBezTo>
                    <a:pt x="143" y="390"/>
                    <a:pt x="160" y="425"/>
                    <a:pt x="160" y="434"/>
                  </a:cubicBezTo>
                  <a:cubicBezTo>
                    <a:pt x="169" y="443"/>
                    <a:pt x="178" y="461"/>
                    <a:pt x="187" y="452"/>
                  </a:cubicBezTo>
                  <a:cubicBezTo>
                    <a:pt x="196" y="452"/>
                    <a:pt x="231" y="443"/>
                    <a:pt x="240" y="434"/>
                  </a:cubicBezTo>
                  <a:cubicBezTo>
                    <a:pt x="257" y="434"/>
                    <a:pt x="257" y="425"/>
                    <a:pt x="249" y="416"/>
                  </a:cubicBezTo>
                  <a:cubicBezTo>
                    <a:pt x="249" y="408"/>
                    <a:pt x="231" y="399"/>
                    <a:pt x="231" y="390"/>
                  </a:cubicBezTo>
                  <a:cubicBezTo>
                    <a:pt x="222" y="381"/>
                    <a:pt x="213" y="346"/>
                    <a:pt x="204" y="337"/>
                  </a:cubicBezTo>
                  <a:cubicBezTo>
                    <a:pt x="196" y="328"/>
                    <a:pt x="213" y="310"/>
                    <a:pt x="231" y="310"/>
                  </a:cubicBezTo>
                  <a:cubicBezTo>
                    <a:pt x="355" y="302"/>
                    <a:pt x="373" y="372"/>
                    <a:pt x="417" y="355"/>
                  </a:cubicBezTo>
                  <a:cubicBezTo>
                    <a:pt x="444" y="346"/>
                    <a:pt x="444" y="248"/>
                    <a:pt x="400" y="159"/>
                  </a:cubicBezTo>
                  <a:close/>
                  <a:moveTo>
                    <a:pt x="390" y="310"/>
                  </a:moveTo>
                  <a:lnTo>
                    <a:pt x="390" y="310"/>
                  </a:lnTo>
                  <a:cubicBezTo>
                    <a:pt x="381" y="310"/>
                    <a:pt x="328" y="275"/>
                    <a:pt x="302" y="204"/>
                  </a:cubicBezTo>
                  <a:cubicBezTo>
                    <a:pt x="275" y="133"/>
                    <a:pt x="275" y="62"/>
                    <a:pt x="284" y="62"/>
                  </a:cubicBezTo>
                  <a:cubicBezTo>
                    <a:pt x="293" y="62"/>
                    <a:pt x="337" y="106"/>
                    <a:pt x="364" y="177"/>
                  </a:cubicBezTo>
                  <a:cubicBezTo>
                    <a:pt x="400" y="248"/>
                    <a:pt x="390" y="302"/>
                    <a:pt x="390" y="3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Freeform: Shape 32"/>
            <p:cNvSpPr/>
            <p:nvPr/>
          </p:nvSpPr>
          <p:spPr bwMode="auto">
            <a:xfrm>
              <a:off x="7041889" y="5201646"/>
              <a:ext cx="230251" cy="2303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45" y="434"/>
                  </a:moveTo>
                  <a:cubicBezTo>
                    <a:pt x="19000" y="276"/>
                    <a:pt x="19186" y="194"/>
                    <a:pt x="19399" y="194"/>
                  </a:cubicBezTo>
                  <a:cubicBezTo>
                    <a:pt x="19670" y="194"/>
                    <a:pt x="19900" y="332"/>
                    <a:pt x="20087" y="602"/>
                  </a:cubicBezTo>
                  <a:cubicBezTo>
                    <a:pt x="20165" y="716"/>
                    <a:pt x="20282" y="872"/>
                    <a:pt x="20432" y="1072"/>
                  </a:cubicBezTo>
                  <a:cubicBezTo>
                    <a:pt x="20586" y="1274"/>
                    <a:pt x="20733" y="1483"/>
                    <a:pt x="20880" y="1692"/>
                  </a:cubicBezTo>
                  <a:cubicBezTo>
                    <a:pt x="21024" y="1903"/>
                    <a:pt x="21147" y="2127"/>
                    <a:pt x="21252" y="2359"/>
                  </a:cubicBezTo>
                  <a:cubicBezTo>
                    <a:pt x="21357" y="2597"/>
                    <a:pt x="21411" y="2796"/>
                    <a:pt x="21411" y="2967"/>
                  </a:cubicBezTo>
                  <a:cubicBezTo>
                    <a:pt x="21411" y="3334"/>
                    <a:pt x="21298" y="3616"/>
                    <a:pt x="21071" y="3825"/>
                  </a:cubicBezTo>
                  <a:lnTo>
                    <a:pt x="2568" y="21376"/>
                  </a:lnTo>
                  <a:cubicBezTo>
                    <a:pt x="2408" y="21526"/>
                    <a:pt x="2227" y="21599"/>
                    <a:pt x="2017" y="21599"/>
                  </a:cubicBezTo>
                  <a:cubicBezTo>
                    <a:pt x="1725" y="21599"/>
                    <a:pt x="1495" y="21464"/>
                    <a:pt x="1324" y="21194"/>
                  </a:cubicBezTo>
                  <a:cubicBezTo>
                    <a:pt x="1248" y="21082"/>
                    <a:pt x="1128" y="20924"/>
                    <a:pt x="971" y="20724"/>
                  </a:cubicBezTo>
                  <a:cubicBezTo>
                    <a:pt x="817" y="20521"/>
                    <a:pt x="668" y="20316"/>
                    <a:pt x="528" y="20104"/>
                  </a:cubicBezTo>
                  <a:cubicBezTo>
                    <a:pt x="386" y="19893"/>
                    <a:pt x="261" y="19672"/>
                    <a:pt x="156" y="19443"/>
                  </a:cubicBezTo>
                  <a:cubicBezTo>
                    <a:pt x="51" y="19214"/>
                    <a:pt x="0" y="19008"/>
                    <a:pt x="0" y="18832"/>
                  </a:cubicBezTo>
                  <a:cubicBezTo>
                    <a:pt x="0" y="18465"/>
                    <a:pt x="115" y="18177"/>
                    <a:pt x="337" y="17971"/>
                  </a:cubicBezTo>
                  <a:lnTo>
                    <a:pt x="18845" y="434"/>
                  </a:lnTo>
                  <a:close/>
                  <a:moveTo>
                    <a:pt x="4372" y="9154"/>
                  </a:moveTo>
                  <a:lnTo>
                    <a:pt x="2998" y="8634"/>
                  </a:lnTo>
                  <a:lnTo>
                    <a:pt x="4372" y="8126"/>
                  </a:lnTo>
                  <a:lnTo>
                    <a:pt x="4805" y="6484"/>
                  </a:lnTo>
                  <a:lnTo>
                    <a:pt x="5204" y="8126"/>
                  </a:lnTo>
                  <a:lnTo>
                    <a:pt x="6597" y="8634"/>
                  </a:lnTo>
                  <a:lnTo>
                    <a:pt x="5204" y="9154"/>
                  </a:lnTo>
                  <a:lnTo>
                    <a:pt x="4805" y="10800"/>
                  </a:lnTo>
                  <a:lnTo>
                    <a:pt x="4372" y="9154"/>
                  </a:lnTo>
                  <a:close/>
                  <a:moveTo>
                    <a:pt x="7126" y="5329"/>
                  </a:moveTo>
                  <a:lnTo>
                    <a:pt x="4372" y="4316"/>
                  </a:lnTo>
                  <a:lnTo>
                    <a:pt x="7126" y="3317"/>
                  </a:lnTo>
                  <a:lnTo>
                    <a:pt x="7971" y="0"/>
                  </a:lnTo>
                  <a:lnTo>
                    <a:pt x="8810" y="3317"/>
                  </a:lnTo>
                  <a:lnTo>
                    <a:pt x="11565" y="4316"/>
                  </a:lnTo>
                  <a:lnTo>
                    <a:pt x="8810" y="5329"/>
                  </a:lnTo>
                  <a:lnTo>
                    <a:pt x="7971" y="8634"/>
                  </a:lnTo>
                  <a:lnTo>
                    <a:pt x="7126" y="5329"/>
                  </a:lnTo>
                  <a:close/>
                  <a:moveTo>
                    <a:pt x="12412" y="2670"/>
                  </a:moveTo>
                  <a:lnTo>
                    <a:pt x="11041" y="2162"/>
                  </a:lnTo>
                  <a:lnTo>
                    <a:pt x="12412" y="1642"/>
                  </a:lnTo>
                  <a:lnTo>
                    <a:pt x="12845" y="0"/>
                  </a:lnTo>
                  <a:lnTo>
                    <a:pt x="13278" y="1642"/>
                  </a:lnTo>
                  <a:lnTo>
                    <a:pt x="14637" y="2162"/>
                  </a:lnTo>
                  <a:lnTo>
                    <a:pt x="13278" y="2670"/>
                  </a:lnTo>
                  <a:lnTo>
                    <a:pt x="12845" y="4316"/>
                  </a:lnTo>
                  <a:lnTo>
                    <a:pt x="12412" y="2670"/>
                  </a:lnTo>
                  <a:close/>
                  <a:moveTo>
                    <a:pt x="20498" y="2993"/>
                  </a:moveTo>
                  <a:lnTo>
                    <a:pt x="19399" y="1289"/>
                  </a:lnTo>
                  <a:lnTo>
                    <a:pt x="15070" y="5385"/>
                  </a:lnTo>
                  <a:lnTo>
                    <a:pt x="16172" y="7086"/>
                  </a:lnTo>
                  <a:lnTo>
                    <a:pt x="20498" y="2993"/>
                  </a:lnTo>
                  <a:close/>
                  <a:moveTo>
                    <a:pt x="21599" y="9154"/>
                  </a:moveTo>
                  <a:lnTo>
                    <a:pt x="20229" y="9674"/>
                  </a:lnTo>
                  <a:lnTo>
                    <a:pt x="19807" y="11320"/>
                  </a:lnTo>
                  <a:lnTo>
                    <a:pt x="19374" y="9674"/>
                  </a:lnTo>
                  <a:lnTo>
                    <a:pt x="18001" y="9154"/>
                  </a:lnTo>
                  <a:lnTo>
                    <a:pt x="19374" y="8661"/>
                  </a:lnTo>
                  <a:lnTo>
                    <a:pt x="19807" y="7004"/>
                  </a:lnTo>
                  <a:lnTo>
                    <a:pt x="20229" y="8661"/>
                  </a:lnTo>
                  <a:lnTo>
                    <a:pt x="21599" y="9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102776" y="4487269"/>
            <a:ext cx="3049696" cy="934721"/>
            <a:chOff x="1622952" y="1731325"/>
            <a:chExt cx="3049696" cy="934721"/>
          </a:xfrm>
        </p:grpSpPr>
        <p:sp>
          <p:nvSpPr>
            <p:cNvPr id="42" name="TextBox 17"/>
            <p:cNvSpPr txBox="1"/>
            <p:nvPr/>
          </p:nvSpPr>
          <p:spPr>
            <a:xfrm>
              <a:off x="1622952" y="173132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Add title text </a:t>
              </a:r>
              <a:endParaRPr lang="zh-CN" alt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3" name="TextBox 18"/>
            <p:cNvSpPr txBox="1"/>
            <p:nvPr/>
          </p:nvSpPr>
          <p:spPr>
            <a:xfrm>
              <a:off x="1626654" y="2055045"/>
              <a:ext cx="3045994" cy="6110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414544" y="2384168"/>
            <a:ext cx="3049696" cy="934721"/>
            <a:chOff x="1622952" y="1731325"/>
            <a:chExt cx="3049696" cy="934721"/>
          </a:xfrm>
        </p:grpSpPr>
        <p:sp>
          <p:nvSpPr>
            <p:cNvPr id="45" name="TextBox 17"/>
            <p:cNvSpPr txBox="1"/>
            <p:nvPr/>
          </p:nvSpPr>
          <p:spPr>
            <a:xfrm>
              <a:off x="1622952" y="173132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Add title text </a:t>
              </a:r>
              <a:endParaRPr lang="zh-CN" alt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6" name="TextBox 18"/>
            <p:cNvSpPr txBox="1"/>
            <p:nvPr/>
          </p:nvSpPr>
          <p:spPr>
            <a:xfrm>
              <a:off x="1626654" y="2055045"/>
              <a:ext cx="3045994" cy="6110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915781" y="4730693"/>
            <a:ext cx="3049696" cy="934721"/>
            <a:chOff x="1622952" y="1731325"/>
            <a:chExt cx="3049696" cy="934721"/>
          </a:xfrm>
        </p:grpSpPr>
        <p:sp>
          <p:nvSpPr>
            <p:cNvPr id="48" name="TextBox 17"/>
            <p:cNvSpPr txBox="1"/>
            <p:nvPr/>
          </p:nvSpPr>
          <p:spPr>
            <a:xfrm>
              <a:off x="1622952" y="1731325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Add title text </a:t>
              </a:r>
              <a:endParaRPr lang="zh-CN" altLang="en-US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49" name="TextBox 18"/>
            <p:cNvSpPr txBox="1"/>
            <p:nvPr/>
          </p:nvSpPr>
          <p:spPr>
            <a:xfrm>
              <a:off x="1626654" y="2055045"/>
              <a:ext cx="3045994" cy="61100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5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8b65ee98-c612-4a3f-a869-d29a9917183d"/>
          <p:cNvGrpSpPr>
            <a:grpSpLocks noChangeAspect="1"/>
          </p:cNvGrpSpPr>
          <p:nvPr/>
        </p:nvGrpSpPr>
        <p:grpSpPr>
          <a:xfrm>
            <a:off x="1400610" y="1880828"/>
            <a:ext cx="9333736" cy="3852427"/>
            <a:chOff x="1400610" y="1880828"/>
            <a:chExt cx="9333736" cy="3852427"/>
          </a:xfrm>
        </p:grpSpPr>
        <p:grpSp>
          <p:nvGrpSpPr>
            <p:cNvPr id="4" name="Group 45"/>
            <p:cNvGrpSpPr/>
            <p:nvPr/>
          </p:nvGrpSpPr>
          <p:grpSpPr>
            <a:xfrm>
              <a:off x="4040119" y="1880828"/>
              <a:ext cx="1691569" cy="2409192"/>
              <a:chOff x="1676975" y="1880828"/>
              <a:chExt cx="1691569" cy="2409192"/>
            </a:xfrm>
          </p:grpSpPr>
          <p:sp>
            <p:nvSpPr>
              <p:cNvPr id="35" name="Rectangle: Rounded Corners 46"/>
              <p:cNvSpPr/>
              <p:nvPr/>
            </p:nvSpPr>
            <p:spPr>
              <a:xfrm>
                <a:off x="1676975" y="1880828"/>
                <a:ext cx="1691569" cy="2281733"/>
              </a:xfrm>
              <a:prstGeom prst="roundRect">
                <a:avLst/>
              </a:prstGeom>
              <a:solidFill>
                <a:srgbClr val="1259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1080000" anchor="t" anchorCtr="1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Isosceles Triangle 47"/>
              <p:cNvSpPr/>
              <p:nvPr/>
            </p:nvSpPr>
            <p:spPr>
              <a:xfrm rot="10800000">
                <a:off x="2397677" y="4113262"/>
                <a:ext cx="250164" cy="176758"/>
              </a:xfrm>
              <a:prstGeom prst="triangle">
                <a:avLst/>
              </a:prstGeom>
              <a:solidFill>
                <a:srgbClr val="1259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48"/>
            <p:cNvGrpSpPr/>
            <p:nvPr/>
          </p:nvGrpSpPr>
          <p:grpSpPr>
            <a:xfrm>
              <a:off x="6403263" y="1880828"/>
              <a:ext cx="1691569" cy="2409192"/>
              <a:chOff x="1676975" y="1880828"/>
              <a:chExt cx="1691569" cy="2409192"/>
            </a:xfrm>
          </p:grpSpPr>
          <p:sp>
            <p:nvSpPr>
              <p:cNvPr id="33" name="Rectangle: Rounded Corners 51"/>
              <p:cNvSpPr/>
              <p:nvPr/>
            </p:nvSpPr>
            <p:spPr>
              <a:xfrm>
                <a:off x="1676975" y="1880828"/>
                <a:ext cx="1691569" cy="2281733"/>
              </a:xfrm>
              <a:prstGeom prst="roundRect">
                <a:avLst/>
              </a:prstGeom>
              <a:solidFill>
                <a:srgbClr val="1259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1080000" anchor="t" anchorCtr="1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Isosceles Triangle 52"/>
              <p:cNvSpPr/>
              <p:nvPr/>
            </p:nvSpPr>
            <p:spPr>
              <a:xfrm rot="10800000">
                <a:off x="2397677" y="4113262"/>
                <a:ext cx="250164" cy="176758"/>
              </a:xfrm>
              <a:prstGeom prst="triangle">
                <a:avLst/>
              </a:prstGeom>
              <a:solidFill>
                <a:srgbClr val="1259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53"/>
            <p:cNvGrpSpPr/>
            <p:nvPr/>
          </p:nvGrpSpPr>
          <p:grpSpPr>
            <a:xfrm>
              <a:off x="8766407" y="1880828"/>
              <a:ext cx="1691569" cy="2409192"/>
              <a:chOff x="1676975" y="1880828"/>
              <a:chExt cx="1691569" cy="2409192"/>
            </a:xfrm>
          </p:grpSpPr>
          <p:sp>
            <p:nvSpPr>
              <p:cNvPr id="31" name="Rectangle: Rounded Corners 54"/>
              <p:cNvSpPr/>
              <p:nvPr/>
            </p:nvSpPr>
            <p:spPr>
              <a:xfrm>
                <a:off x="1676975" y="1880828"/>
                <a:ext cx="1691569" cy="2281733"/>
              </a:xfrm>
              <a:prstGeom prst="roundRect">
                <a:avLst/>
              </a:prstGeom>
              <a:solidFill>
                <a:srgbClr val="1259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1080000" anchor="t" anchorCtr="1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Isosceles Triangle 55"/>
              <p:cNvSpPr/>
              <p:nvPr/>
            </p:nvSpPr>
            <p:spPr>
              <a:xfrm rot="10800000">
                <a:off x="2397677" y="4113262"/>
                <a:ext cx="250164" cy="176758"/>
              </a:xfrm>
              <a:prstGeom prst="triangle">
                <a:avLst/>
              </a:prstGeom>
              <a:solidFill>
                <a:srgbClr val="1259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7" name="Straight Connector 1"/>
            <p:cNvCxnSpPr/>
            <p:nvPr/>
          </p:nvCxnSpPr>
          <p:spPr>
            <a:xfrm>
              <a:off x="2531604" y="4489830"/>
              <a:ext cx="8110367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3"/>
            <p:cNvSpPr txBox="1"/>
            <p:nvPr/>
          </p:nvSpPr>
          <p:spPr bwMode="auto">
            <a:xfrm>
              <a:off x="9479152" y="4737444"/>
              <a:ext cx="266098" cy="307777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indent="0" algn="ctr">
                <a:defRPr/>
              </a:pPr>
              <a:r>
                <a:rPr lang="en-US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9" name="TextBox 85"/>
            <p:cNvSpPr txBox="1"/>
            <p:nvPr/>
          </p:nvSpPr>
          <p:spPr>
            <a:xfrm>
              <a:off x="8998577" y="2581163"/>
              <a:ext cx="1261884" cy="307777"/>
            </a:xfrm>
            <a:prstGeom prst="rect">
              <a:avLst/>
            </a:prstGeom>
          </p:spPr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srgbClr val="F9BD45"/>
                </a:buClr>
                <a:buSzPct val="150000"/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 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Oval 89"/>
            <p:cNvSpPr/>
            <p:nvPr/>
          </p:nvSpPr>
          <p:spPr>
            <a:xfrm>
              <a:off x="9530120" y="4407750"/>
              <a:ext cx="164163" cy="164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Freeform: Shape 59"/>
            <p:cNvSpPr/>
            <p:nvPr/>
          </p:nvSpPr>
          <p:spPr bwMode="auto">
            <a:xfrm>
              <a:off x="9393005" y="2060848"/>
              <a:ext cx="456084" cy="45608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TextBox 90"/>
            <p:cNvSpPr txBox="1"/>
            <p:nvPr/>
          </p:nvSpPr>
          <p:spPr bwMode="auto">
            <a:xfrm>
              <a:off x="8490056" y="5045220"/>
              <a:ext cx="2244290" cy="688035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Box 10"/>
            <p:cNvSpPr txBox="1"/>
            <p:nvPr/>
          </p:nvSpPr>
          <p:spPr bwMode="auto">
            <a:xfrm>
              <a:off x="7111996" y="4737444"/>
              <a:ext cx="274113" cy="307777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indent="0" algn="ctr">
                <a:defRPr/>
              </a:pPr>
              <a:r>
                <a:rPr lang="en-US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4" name="TextBox 79"/>
            <p:cNvSpPr txBox="1"/>
            <p:nvPr/>
          </p:nvSpPr>
          <p:spPr>
            <a:xfrm>
              <a:off x="6635430" y="2581163"/>
              <a:ext cx="1261884" cy="307777"/>
            </a:xfrm>
            <a:prstGeom prst="rect">
              <a:avLst/>
            </a:prstGeom>
          </p:spPr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srgbClr val="F9BD45"/>
                </a:buClr>
                <a:buSzPct val="150000"/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 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5" name="Oval 88"/>
            <p:cNvSpPr/>
            <p:nvPr/>
          </p:nvSpPr>
          <p:spPr>
            <a:xfrm>
              <a:off x="7166972" y="4407750"/>
              <a:ext cx="164163" cy="164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Freeform: Shape 60"/>
            <p:cNvSpPr/>
            <p:nvPr/>
          </p:nvSpPr>
          <p:spPr bwMode="auto">
            <a:xfrm>
              <a:off x="7029858" y="2060848"/>
              <a:ext cx="456084" cy="456084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TextBox 91"/>
            <p:cNvSpPr txBox="1"/>
            <p:nvPr/>
          </p:nvSpPr>
          <p:spPr bwMode="auto">
            <a:xfrm>
              <a:off x="6126908" y="5045220"/>
              <a:ext cx="2244290" cy="688035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7"/>
            <p:cNvSpPr txBox="1"/>
            <p:nvPr/>
          </p:nvSpPr>
          <p:spPr bwMode="auto">
            <a:xfrm>
              <a:off x="4752855" y="4737444"/>
              <a:ext cx="266098" cy="307777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indent="0" algn="ctr">
                <a:defRPr/>
              </a:pPr>
              <a:r>
                <a:rPr lang="en-US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9" name="TextBox 73"/>
            <p:cNvSpPr txBox="1"/>
            <p:nvPr/>
          </p:nvSpPr>
          <p:spPr>
            <a:xfrm>
              <a:off x="4322697" y="2581163"/>
              <a:ext cx="1261884" cy="307777"/>
            </a:xfrm>
            <a:prstGeom prst="rect">
              <a:avLst/>
            </a:prstGeom>
          </p:spPr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srgbClr val="F9BD45"/>
                </a:buClr>
                <a:buSzPct val="150000"/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 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87"/>
            <p:cNvSpPr/>
            <p:nvPr/>
          </p:nvSpPr>
          <p:spPr>
            <a:xfrm>
              <a:off x="4803825" y="4407750"/>
              <a:ext cx="164163" cy="164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Freeform: Shape 62"/>
            <p:cNvSpPr/>
            <p:nvPr/>
          </p:nvSpPr>
          <p:spPr bwMode="auto">
            <a:xfrm>
              <a:off x="4717125" y="2060848"/>
              <a:ext cx="456084" cy="45608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TextBox 92"/>
            <p:cNvSpPr txBox="1"/>
            <p:nvPr/>
          </p:nvSpPr>
          <p:spPr bwMode="auto">
            <a:xfrm>
              <a:off x="3763759" y="5045220"/>
              <a:ext cx="2244290" cy="688035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4"/>
            <p:cNvSpPr txBox="1"/>
            <p:nvPr/>
          </p:nvSpPr>
          <p:spPr bwMode="auto">
            <a:xfrm>
              <a:off x="2404934" y="4737444"/>
              <a:ext cx="235641" cy="307777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marL="0" indent="0" algn="ctr">
                <a:defRPr/>
              </a:pPr>
              <a:r>
                <a:rPr lang="en-US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24" name="Group 3"/>
            <p:cNvGrpSpPr/>
            <p:nvPr/>
          </p:nvGrpSpPr>
          <p:grpSpPr>
            <a:xfrm>
              <a:off x="1676975" y="1880828"/>
              <a:ext cx="1691569" cy="2409192"/>
              <a:chOff x="1676975" y="1880828"/>
              <a:chExt cx="1691569" cy="2409192"/>
            </a:xfrm>
          </p:grpSpPr>
          <p:sp>
            <p:nvSpPr>
              <p:cNvPr id="29" name="Rectangle: Rounded Corners 56"/>
              <p:cNvSpPr/>
              <p:nvPr/>
            </p:nvSpPr>
            <p:spPr>
              <a:xfrm>
                <a:off x="1676975" y="1880828"/>
                <a:ext cx="1691569" cy="2281733"/>
              </a:xfrm>
              <a:prstGeom prst="roundRect">
                <a:avLst/>
              </a:prstGeom>
              <a:solidFill>
                <a:srgbClr val="1259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1080000" anchor="t" anchorCtr="1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Isosceles Triangle 57"/>
              <p:cNvSpPr/>
              <p:nvPr/>
            </p:nvSpPr>
            <p:spPr>
              <a:xfrm rot="10800000">
                <a:off x="2397677" y="4113262"/>
                <a:ext cx="250164" cy="176758"/>
              </a:xfrm>
              <a:prstGeom prst="triangle">
                <a:avLst/>
              </a:prstGeom>
              <a:solidFill>
                <a:srgbClr val="1259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5" name="Oval 50"/>
            <p:cNvSpPr/>
            <p:nvPr/>
          </p:nvSpPr>
          <p:spPr>
            <a:xfrm>
              <a:off x="2440678" y="4407750"/>
              <a:ext cx="164163" cy="1641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61"/>
            <p:cNvSpPr/>
            <p:nvPr/>
          </p:nvSpPr>
          <p:spPr bwMode="auto">
            <a:xfrm>
              <a:off x="2303562" y="2060848"/>
              <a:ext cx="456084" cy="45608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TextBox 67"/>
            <p:cNvSpPr txBox="1"/>
            <p:nvPr/>
          </p:nvSpPr>
          <p:spPr>
            <a:xfrm>
              <a:off x="1909134" y="2581163"/>
              <a:ext cx="1261884" cy="307777"/>
            </a:xfrm>
            <a:prstGeom prst="rect">
              <a:avLst/>
            </a:prstGeom>
          </p:spPr>
          <p:txBody>
            <a:bodyPr wrap="none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buClr>
                  <a:srgbClr val="F9BD45"/>
                </a:buClr>
                <a:buSzPct val="150000"/>
              </a:pPr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 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TextBox 93"/>
            <p:cNvSpPr txBox="1"/>
            <p:nvPr/>
          </p:nvSpPr>
          <p:spPr bwMode="auto">
            <a:xfrm>
              <a:off x="1400610" y="5045220"/>
              <a:ext cx="2244290" cy="688035"/>
            </a:xfrm>
            <a:prstGeom prst="rect">
              <a:avLst/>
            </a:prstGeom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b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1452776" y="479708"/>
            <a:ext cx="251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73BFEA"/>
                </a:solidFill>
                <a:cs typeface="+mn-ea"/>
                <a:sym typeface="+mn-lt"/>
              </a:rPr>
              <a:t>Add title text </a:t>
            </a:r>
            <a:endParaRPr lang="zh-CN" altLang="en-US" sz="3200" b="1" dirty="0">
              <a:solidFill>
                <a:srgbClr val="73BFEA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组合 77"/>
          <p:cNvGrpSpPr/>
          <p:nvPr/>
        </p:nvGrpSpPr>
        <p:grpSpPr>
          <a:xfrm>
            <a:off x="915230" y="5253926"/>
            <a:ext cx="10337256" cy="429738"/>
            <a:chOff x="915230" y="5253926"/>
            <a:chExt cx="10337256" cy="429738"/>
          </a:xfrm>
        </p:grpSpPr>
        <p:cxnSp>
          <p:nvCxnSpPr>
            <p:cNvPr id="4" name="Straight Connector 2"/>
            <p:cNvCxnSpPr/>
            <p:nvPr/>
          </p:nvCxnSpPr>
          <p:spPr>
            <a:xfrm>
              <a:off x="2193975" y="5307926"/>
              <a:ext cx="14760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3"/>
            <p:cNvCxnSpPr/>
            <p:nvPr/>
          </p:nvCxnSpPr>
          <p:spPr>
            <a:xfrm>
              <a:off x="3758000" y="5307926"/>
              <a:ext cx="14760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4"/>
            <p:cNvCxnSpPr/>
            <p:nvPr/>
          </p:nvCxnSpPr>
          <p:spPr>
            <a:xfrm>
              <a:off x="5336681" y="5307926"/>
              <a:ext cx="14760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5"/>
            <p:cNvCxnSpPr/>
            <p:nvPr/>
          </p:nvCxnSpPr>
          <p:spPr>
            <a:xfrm>
              <a:off x="6900706" y="5307926"/>
              <a:ext cx="14760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6"/>
            <p:cNvCxnSpPr/>
            <p:nvPr/>
          </p:nvCxnSpPr>
          <p:spPr>
            <a:xfrm rot="10800000">
              <a:off x="10064486" y="5307927"/>
              <a:ext cx="11880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7"/>
            <p:cNvCxnSpPr/>
            <p:nvPr/>
          </p:nvCxnSpPr>
          <p:spPr>
            <a:xfrm rot="10800000">
              <a:off x="8479161" y="5307926"/>
              <a:ext cx="14760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"/>
            <p:cNvCxnSpPr/>
            <p:nvPr/>
          </p:nvCxnSpPr>
          <p:spPr>
            <a:xfrm rot="10800000">
              <a:off x="915230" y="5307926"/>
              <a:ext cx="1188000" cy="0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1"/>
            <p:cNvSpPr txBox="1"/>
            <p:nvPr/>
          </p:nvSpPr>
          <p:spPr>
            <a:xfrm>
              <a:off x="9749584" y="5406665"/>
              <a:ext cx="524503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cs typeface="+mn-ea"/>
                  <a:sym typeface="+mn-lt"/>
                </a:rPr>
                <a:t>2027</a:t>
              </a: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8166934" y="5406665"/>
              <a:ext cx="524503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cs typeface="+mn-ea"/>
                  <a:sym typeface="+mn-lt"/>
                </a:rPr>
                <a:t>2026</a:t>
              </a: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6612957" y="5397140"/>
              <a:ext cx="524503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cs typeface="+mn-ea"/>
                  <a:sym typeface="+mn-lt"/>
                </a:rPr>
                <a:t>2025</a:t>
              </a:r>
            </a:p>
          </p:txBody>
        </p:sp>
        <p:sp>
          <p:nvSpPr>
            <p:cNvPr id="16" name="TextBox 14"/>
            <p:cNvSpPr txBox="1"/>
            <p:nvPr/>
          </p:nvSpPr>
          <p:spPr>
            <a:xfrm>
              <a:off x="5049357" y="5406665"/>
              <a:ext cx="524503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cs typeface="+mn-ea"/>
                  <a:sym typeface="+mn-lt"/>
                </a:rPr>
                <a:t>2024</a:t>
              </a:r>
            </a:p>
          </p:txBody>
        </p:sp>
        <p:sp>
          <p:nvSpPr>
            <p:cNvPr id="17" name="TextBox 15"/>
            <p:cNvSpPr txBox="1"/>
            <p:nvPr/>
          </p:nvSpPr>
          <p:spPr>
            <a:xfrm>
              <a:off x="3459476" y="5406665"/>
              <a:ext cx="524503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cs typeface="+mn-ea"/>
                  <a:sym typeface="+mn-lt"/>
                </a:rPr>
                <a:t>2023</a:t>
              </a: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1886392" y="5406665"/>
              <a:ext cx="524503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200" dirty="0">
                  <a:solidFill>
                    <a:schemeClr val="bg1"/>
                  </a:solidFill>
                  <a:cs typeface="+mn-ea"/>
                  <a:sym typeface="+mn-lt"/>
                </a:rPr>
                <a:t>2022</a:t>
              </a:r>
            </a:p>
          </p:txBody>
        </p:sp>
        <p:sp>
          <p:nvSpPr>
            <p:cNvPr id="19" name="Oval 17"/>
            <p:cNvSpPr/>
            <p:nvPr/>
          </p:nvSpPr>
          <p:spPr>
            <a:xfrm>
              <a:off x="2105864" y="5253926"/>
              <a:ext cx="108000" cy="108000"/>
            </a:xfrm>
            <a:prstGeom prst="ellipse">
              <a:avLst/>
            </a:prstGeom>
            <a:solidFill>
              <a:srgbClr val="12597C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Oval 18"/>
            <p:cNvSpPr/>
            <p:nvPr/>
          </p:nvSpPr>
          <p:spPr>
            <a:xfrm>
              <a:off x="3666124" y="5253926"/>
              <a:ext cx="108000" cy="108000"/>
            </a:xfrm>
            <a:prstGeom prst="ellipse">
              <a:avLst/>
            </a:prstGeom>
            <a:solidFill>
              <a:srgbClr val="12597C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Oval 19"/>
            <p:cNvSpPr/>
            <p:nvPr/>
          </p:nvSpPr>
          <p:spPr>
            <a:xfrm>
              <a:off x="5241578" y="5253926"/>
              <a:ext cx="108000" cy="108000"/>
            </a:xfrm>
            <a:prstGeom prst="ellipse">
              <a:avLst/>
            </a:prstGeom>
            <a:solidFill>
              <a:srgbClr val="12597C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Oval 20"/>
            <p:cNvSpPr/>
            <p:nvPr/>
          </p:nvSpPr>
          <p:spPr>
            <a:xfrm>
              <a:off x="6813193" y="5253926"/>
              <a:ext cx="108000" cy="108000"/>
            </a:xfrm>
            <a:prstGeom prst="ellipse">
              <a:avLst/>
            </a:prstGeom>
            <a:solidFill>
              <a:srgbClr val="12597C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Oval 21"/>
            <p:cNvSpPr/>
            <p:nvPr/>
          </p:nvSpPr>
          <p:spPr>
            <a:xfrm>
              <a:off x="8361270" y="5253926"/>
              <a:ext cx="108000" cy="108000"/>
            </a:xfrm>
            <a:prstGeom prst="ellipse">
              <a:avLst/>
            </a:prstGeom>
            <a:solidFill>
              <a:srgbClr val="12597C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10800000">
              <a:off x="9950622" y="5253927"/>
              <a:ext cx="108000" cy="108000"/>
            </a:xfrm>
            <a:prstGeom prst="ellipse">
              <a:avLst/>
            </a:prstGeom>
            <a:solidFill>
              <a:srgbClr val="12597C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1241054" y="1705000"/>
            <a:ext cx="9680633" cy="3503153"/>
            <a:chOff x="1241054" y="1705000"/>
            <a:chExt cx="9680633" cy="3503153"/>
          </a:xfrm>
        </p:grpSpPr>
        <p:sp>
          <p:nvSpPr>
            <p:cNvPr id="11" name="TextBox 9"/>
            <p:cNvSpPr txBox="1"/>
            <p:nvPr/>
          </p:nvSpPr>
          <p:spPr>
            <a:xfrm>
              <a:off x="1528922" y="4034049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 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1241054" y="4259321"/>
              <a:ext cx="1837621" cy="553998"/>
            </a:xfrm>
            <a:prstGeom prst="rect">
              <a:avLst/>
            </a:prstGeom>
            <a:noFill/>
          </p:spPr>
          <p:txBody>
            <a:bodyPr wrap="squar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25" name="Straight Connector 23"/>
            <p:cNvCxnSpPr/>
            <p:nvPr/>
          </p:nvCxnSpPr>
          <p:spPr>
            <a:xfrm flipV="1">
              <a:off x="2159864" y="4833252"/>
              <a:ext cx="0" cy="36000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4"/>
            <p:cNvCxnSpPr/>
            <p:nvPr/>
          </p:nvCxnSpPr>
          <p:spPr>
            <a:xfrm flipV="1">
              <a:off x="2159864" y="3589549"/>
              <a:ext cx="0" cy="39600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5"/>
            <p:cNvGrpSpPr/>
            <p:nvPr/>
          </p:nvGrpSpPr>
          <p:grpSpPr>
            <a:xfrm>
              <a:off x="1895475" y="3004452"/>
              <a:ext cx="540000" cy="540000"/>
              <a:chOff x="1895475" y="3190875"/>
              <a:chExt cx="540000" cy="540000"/>
            </a:xfrm>
          </p:grpSpPr>
          <p:sp>
            <p:nvSpPr>
              <p:cNvPr id="75" name="Oval 73"/>
              <p:cNvSpPr/>
              <p:nvPr/>
            </p:nvSpPr>
            <p:spPr>
              <a:xfrm>
                <a:off x="1895475" y="3190875"/>
                <a:ext cx="540000" cy="540000"/>
              </a:xfrm>
              <a:prstGeom prst="ellipse">
                <a:avLst/>
              </a:prstGeom>
              <a:solidFill>
                <a:srgbClr val="12597C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Freeform: Shape 74"/>
              <p:cNvSpPr/>
              <p:nvPr/>
            </p:nvSpPr>
            <p:spPr bwMode="auto">
              <a:xfrm>
                <a:off x="2000853" y="3295413"/>
                <a:ext cx="329244" cy="330924"/>
              </a:xfrm>
              <a:custGeom>
                <a:avLst/>
                <a:gdLst>
                  <a:gd name="T0" fmla="*/ 234 w 246"/>
                  <a:gd name="T1" fmla="*/ 13 h 247"/>
                  <a:gd name="T2" fmla="*/ 175 w 246"/>
                  <a:gd name="T3" fmla="*/ 35 h 247"/>
                  <a:gd name="T4" fmla="*/ 153 w 246"/>
                  <a:gd name="T5" fmla="*/ 60 h 247"/>
                  <a:gd name="T6" fmla="*/ 24 w 246"/>
                  <a:gd name="T7" fmla="*/ 36 h 247"/>
                  <a:gd name="T8" fmla="*/ 5 w 246"/>
                  <a:gd name="T9" fmla="*/ 55 h 247"/>
                  <a:gd name="T10" fmla="*/ 107 w 246"/>
                  <a:gd name="T11" fmla="*/ 109 h 247"/>
                  <a:gd name="T12" fmla="*/ 65 w 246"/>
                  <a:gd name="T13" fmla="*/ 159 h 247"/>
                  <a:gd name="T14" fmla="*/ 54 w 246"/>
                  <a:gd name="T15" fmla="*/ 172 h 247"/>
                  <a:gd name="T16" fmla="*/ 12 w 246"/>
                  <a:gd name="T17" fmla="*/ 161 h 247"/>
                  <a:gd name="T18" fmla="*/ 0 w 246"/>
                  <a:gd name="T19" fmla="*/ 173 h 247"/>
                  <a:gd name="T20" fmla="*/ 47 w 246"/>
                  <a:gd name="T21" fmla="*/ 200 h 247"/>
                  <a:gd name="T22" fmla="*/ 74 w 246"/>
                  <a:gd name="T23" fmla="*/ 247 h 247"/>
                  <a:gd name="T24" fmla="*/ 86 w 246"/>
                  <a:gd name="T25" fmla="*/ 235 h 247"/>
                  <a:gd name="T26" fmla="*/ 75 w 246"/>
                  <a:gd name="T27" fmla="*/ 193 h 247"/>
                  <a:gd name="T28" fmla="*/ 88 w 246"/>
                  <a:gd name="T29" fmla="*/ 182 h 247"/>
                  <a:gd name="T30" fmla="*/ 138 w 246"/>
                  <a:gd name="T31" fmla="*/ 140 h 247"/>
                  <a:gd name="T32" fmla="*/ 192 w 246"/>
                  <a:gd name="T33" fmla="*/ 242 h 247"/>
                  <a:gd name="T34" fmla="*/ 211 w 246"/>
                  <a:gd name="T35" fmla="*/ 223 h 247"/>
                  <a:gd name="T36" fmla="*/ 187 w 246"/>
                  <a:gd name="T37" fmla="*/ 94 h 247"/>
                  <a:gd name="T38" fmla="*/ 212 w 246"/>
                  <a:gd name="T39" fmla="*/ 72 h 247"/>
                  <a:gd name="T40" fmla="*/ 234 w 246"/>
                  <a:gd name="T41" fmla="*/ 13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6" h="247">
                    <a:moveTo>
                      <a:pt x="234" y="13"/>
                    </a:moveTo>
                    <a:cubicBezTo>
                      <a:pt x="221" y="0"/>
                      <a:pt x="196" y="11"/>
                      <a:pt x="175" y="35"/>
                    </a:cubicBezTo>
                    <a:cubicBezTo>
                      <a:pt x="153" y="60"/>
                      <a:pt x="153" y="60"/>
                      <a:pt x="153" y="60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107" y="109"/>
                      <a:pt x="107" y="109"/>
                      <a:pt x="107" y="109"/>
                    </a:cubicBezTo>
                    <a:cubicBezTo>
                      <a:pt x="65" y="159"/>
                      <a:pt x="65" y="159"/>
                      <a:pt x="65" y="159"/>
                    </a:cubicBezTo>
                    <a:cubicBezTo>
                      <a:pt x="61" y="164"/>
                      <a:pt x="57" y="168"/>
                      <a:pt x="54" y="172"/>
                    </a:cubicBezTo>
                    <a:cubicBezTo>
                      <a:pt x="12" y="161"/>
                      <a:pt x="12" y="161"/>
                      <a:pt x="12" y="161"/>
                    </a:cubicBezTo>
                    <a:cubicBezTo>
                      <a:pt x="0" y="173"/>
                      <a:pt x="0" y="173"/>
                      <a:pt x="0" y="173"/>
                    </a:cubicBezTo>
                    <a:cubicBezTo>
                      <a:pt x="47" y="200"/>
                      <a:pt x="47" y="200"/>
                      <a:pt x="47" y="200"/>
                    </a:cubicBezTo>
                    <a:cubicBezTo>
                      <a:pt x="74" y="247"/>
                      <a:pt x="74" y="247"/>
                      <a:pt x="74" y="247"/>
                    </a:cubicBezTo>
                    <a:cubicBezTo>
                      <a:pt x="86" y="235"/>
                      <a:pt x="86" y="235"/>
                      <a:pt x="86" y="235"/>
                    </a:cubicBezTo>
                    <a:cubicBezTo>
                      <a:pt x="75" y="193"/>
                      <a:pt x="75" y="193"/>
                      <a:pt x="75" y="193"/>
                    </a:cubicBezTo>
                    <a:cubicBezTo>
                      <a:pt x="79" y="190"/>
                      <a:pt x="83" y="186"/>
                      <a:pt x="88" y="182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92" y="242"/>
                      <a:pt x="192" y="242"/>
                      <a:pt x="192" y="242"/>
                    </a:cubicBezTo>
                    <a:cubicBezTo>
                      <a:pt x="211" y="223"/>
                      <a:pt x="211" y="223"/>
                      <a:pt x="211" y="223"/>
                    </a:cubicBezTo>
                    <a:cubicBezTo>
                      <a:pt x="187" y="94"/>
                      <a:pt x="187" y="94"/>
                      <a:pt x="187" y="94"/>
                    </a:cubicBezTo>
                    <a:cubicBezTo>
                      <a:pt x="212" y="72"/>
                      <a:pt x="212" y="72"/>
                      <a:pt x="212" y="72"/>
                    </a:cubicBezTo>
                    <a:cubicBezTo>
                      <a:pt x="236" y="51"/>
                      <a:pt x="246" y="25"/>
                      <a:pt x="234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8" name="TextBox 26"/>
            <p:cNvSpPr txBox="1"/>
            <p:nvPr/>
          </p:nvSpPr>
          <p:spPr>
            <a:xfrm>
              <a:off x="3099124" y="274817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 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7"/>
            <p:cNvSpPr txBox="1"/>
            <p:nvPr/>
          </p:nvSpPr>
          <p:spPr>
            <a:xfrm>
              <a:off x="2811253" y="2973446"/>
              <a:ext cx="1837621" cy="553998"/>
            </a:xfrm>
            <a:prstGeom prst="rect">
              <a:avLst/>
            </a:prstGeom>
            <a:noFill/>
          </p:spPr>
          <p:txBody>
            <a:bodyPr wrap="squar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0" name="Straight Connector 28"/>
            <p:cNvCxnSpPr/>
            <p:nvPr/>
          </p:nvCxnSpPr>
          <p:spPr>
            <a:xfrm flipV="1">
              <a:off x="3730063" y="3547377"/>
              <a:ext cx="0" cy="165600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9"/>
            <p:cNvCxnSpPr/>
            <p:nvPr/>
          </p:nvCxnSpPr>
          <p:spPr>
            <a:xfrm flipV="1">
              <a:off x="3720124" y="2294149"/>
              <a:ext cx="0" cy="39600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0"/>
            <p:cNvGrpSpPr/>
            <p:nvPr/>
          </p:nvGrpSpPr>
          <p:grpSpPr>
            <a:xfrm>
              <a:off x="3460063" y="1705000"/>
              <a:ext cx="540000" cy="540000"/>
              <a:chOff x="3450124" y="2009775"/>
              <a:chExt cx="540000" cy="540000"/>
            </a:xfrm>
          </p:grpSpPr>
          <p:sp>
            <p:nvSpPr>
              <p:cNvPr id="65" name="Oval 63"/>
              <p:cNvSpPr/>
              <p:nvPr/>
            </p:nvSpPr>
            <p:spPr>
              <a:xfrm>
                <a:off x="3450124" y="2009775"/>
                <a:ext cx="540000" cy="540000"/>
              </a:xfrm>
              <a:prstGeom prst="ellipse">
                <a:avLst/>
              </a:prstGeom>
              <a:solidFill>
                <a:srgbClr val="12597C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66" name="Group 64"/>
              <p:cNvGrpSpPr/>
              <p:nvPr/>
            </p:nvGrpSpPr>
            <p:grpSpPr>
              <a:xfrm>
                <a:off x="3567882" y="2071853"/>
                <a:ext cx="304483" cy="415884"/>
                <a:chOff x="5772150" y="2981325"/>
                <a:chExt cx="650875" cy="889001"/>
              </a:xfrm>
              <a:solidFill>
                <a:schemeClr val="bg1"/>
              </a:solidFill>
            </p:grpSpPr>
            <p:sp>
              <p:nvSpPr>
                <p:cNvPr id="67" name="Rectangle 65"/>
                <p:cNvSpPr/>
                <p:nvPr/>
              </p:nvSpPr>
              <p:spPr bwMode="auto">
                <a:xfrm>
                  <a:off x="5875338" y="3159125"/>
                  <a:ext cx="146050" cy="460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Rectangle 66"/>
                <p:cNvSpPr/>
                <p:nvPr/>
              </p:nvSpPr>
              <p:spPr bwMode="auto">
                <a:xfrm>
                  <a:off x="5875338" y="3375025"/>
                  <a:ext cx="368300" cy="428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Rectangle 67"/>
                <p:cNvSpPr/>
                <p:nvPr/>
              </p:nvSpPr>
              <p:spPr bwMode="auto">
                <a:xfrm>
                  <a:off x="5875338" y="3470275"/>
                  <a:ext cx="368300" cy="460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Rectangle 68"/>
                <p:cNvSpPr/>
                <p:nvPr/>
              </p:nvSpPr>
              <p:spPr bwMode="auto">
                <a:xfrm>
                  <a:off x="5875338" y="3565525"/>
                  <a:ext cx="206375" cy="4603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1" name="Freeform: Shape 69"/>
                <p:cNvSpPr/>
                <p:nvPr/>
              </p:nvSpPr>
              <p:spPr bwMode="auto">
                <a:xfrm>
                  <a:off x="5772150" y="2981325"/>
                  <a:ext cx="650875" cy="835025"/>
                </a:xfrm>
                <a:custGeom>
                  <a:avLst/>
                  <a:gdLst>
                    <a:gd name="T0" fmla="*/ 87 w 170"/>
                    <a:gd name="T1" fmla="*/ 0 h 220"/>
                    <a:gd name="T2" fmla="*/ 34 w 170"/>
                    <a:gd name="T3" fmla="*/ 0 h 220"/>
                    <a:gd name="T4" fmla="*/ 0 w 170"/>
                    <a:gd name="T5" fmla="*/ 34 h 220"/>
                    <a:gd name="T6" fmla="*/ 0 w 170"/>
                    <a:gd name="T7" fmla="*/ 185 h 220"/>
                    <a:gd name="T8" fmla="*/ 34 w 170"/>
                    <a:gd name="T9" fmla="*/ 220 h 220"/>
                    <a:gd name="T10" fmla="*/ 91 w 170"/>
                    <a:gd name="T11" fmla="*/ 220 h 220"/>
                    <a:gd name="T12" fmla="*/ 91 w 170"/>
                    <a:gd name="T13" fmla="*/ 203 h 220"/>
                    <a:gd name="T14" fmla="*/ 34 w 170"/>
                    <a:gd name="T15" fmla="*/ 203 h 220"/>
                    <a:gd name="T16" fmla="*/ 16 w 170"/>
                    <a:gd name="T17" fmla="*/ 185 h 220"/>
                    <a:gd name="T18" fmla="*/ 16 w 170"/>
                    <a:gd name="T19" fmla="*/ 34 h 220"/>
                    <a:gd name="T20" fmla="*/ 34 w 170"/>
                    <a:gd name="T21" fmla="*/ 16 h 220"/>
                    <a:gd name="T22" fmla="*/ 79 w 170"/>
                    <a:gd name="T23" fmla="*/ 16 h 220"/>
                    <a:gd name="T24" fmla="*/ 79 w 170"/>
                    <a:gd name="T25" fmla="*/ 67 h 220"/>
                    <a:gd name="T26" fmla="*/ 105 w 170"/>
                    <a:gd name="T27" fmla="*/ 93 h 220"/>
                    <a:gd name="T28" fmla="*/ 154 w 170"/>
                    <a:gd name="T29" fmla="*/ 93 h 220"/>
                    <a:gd name="T30" fmla="*/ 154 w 170"/>
                    <a:gd name="T31" fmla="*/ 185 h 220"/>
                    <a:gd name="T32" fmla="*/ 143 w 170"/>
                    <a:gd name="T33" fmla="*/ 202 h 220"/>
                    <a:gd name="T34" fmla="*/ 143 w 170"/>
                    <a:gd name="T35" fmla="*/ 219 h 220"/>
                    <a:gd name="T36" fmla="*/ 170 w 170"/>
                    <a:gd name="T37" fmla="*/ 185 h 220"/>
                    <a:gd name="T38" fmla="*/ 170 w 170"/>
                    <a:gd name="T39" fmla="*/ 83 h 220"/>
                    <a:gd name="T40" fmla="*/ 87 w 170"/>
                    <a:gd name="T41" fmla="*/ 0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0" h="220">
                      <a:moveTo>
                        <a:pt x="87" y="0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5" y="0"/>
                        <a:pt x="0" y="15"/>
                        <a:pt x="0" y="34"/>
                      </a:cubicBezTo>
                      <a:cubicBezTo>
                        <a:pt x="0" y="185"/>
                        <a:pt x="0" y="185"/>
                        <a:pt x="0" y="185"/>
                      </a:cubicBezTo>
                      <a:cubicBezTo>
                        <a:pt x="0" y="204"/>
                        <a:pt x="15" y="220"/>
                        <a:pt x="34" y="220"/>
                      </a:cubicBezTo>
                      <a:cubicBezTo>
                        <a:pt x="91" y="220"/>
                        <a:pt x="91" y="220"/>
                        <a:pt x="91" y="220"/>
                      </a:cubicBezTo>
                      <a:cubicBezTo>
                        <a:pt x="91" y="203"/>
                        <a:pt x="91" y="203"/>
                        <a:pt x="91" y="203"/>
                      </a:cubicBezTo>
                      <a:cubicBezTo>
                        <a:pt x="34" y="203"/>
                        <a:pt x="34" y="203"/>
                        <a:pt x="34" y="203"/>
                      </a:cubicBezTo>
                      <a:cubicBezTo>
                        <a:pt x="24" y="203"/>
                        <a:pt x="16" y="195"/>
                        <a:pt x="16" y="185"/>
                      </a:cubicBezTo>
                      <a:cubicBezTo>
                        <a:pt x="16" y="34"/>
                        <a:pt x="16" y="34"/>
                        <a:pt x="16" y="34"/>
                      </a:cubicBezTo>
                      <a:cubicBezTo>
                        <a:pt x="16" y="24"/>
                        <a:pt x="24" y="16"/>
                        <a:pt x="34" y="16"/>
                      </a:cubicBezTo>
                      <a:cubicBezTo>
                        <a:pt x="79" y="16"/>
                        <a:pt x="79" y="16"/>
                        <a:pt x="79" y="16"/>
                      </a:cubicBezTo>
                      <a:cubicBezTo>
                        <a:pt x="79" y="67"/>
                        <a:pt x="79" y="67"/>
                        <a:pt x="79" y="67"/>
                      </a:cubicBezTo>
                      <a:cubicBezTo>
                        <a:pt x="79" y="81"/>
                        <a:pt x="90" y="93"/>
                        <a:pt x="105" y="93"/>
                      </a:cubicBezTo>
                      <a:cubicBezTo>
                        <a:pt x="154" y="93"/>
                        <a:pt x="154" y="93"/>
                        <a:pt x="154" y="93"/>
                      </a:cubicBezTo>
                      <a:cubicBezTo>
                        <a:pt x="154" y="185"/>
                        <a:pt x="154" y="185"/>
                        <a:pt x="154" y="185"/>
                      </a:cubicBezTo>
                      <a:cubicBezTo>
                        <a:pt x="154" y="193"/>
                        <a:pt x="149" y="199"/>
                        <a:pt x="143" y="202"/>
                      </a:cubicBezTo>
                      <a:cubicBezTo>
                        <a:pt x="143" y="219"/>
                        <a:pt x="143" y="219"/>
                        <a:pt x="143" y="219"/>
                      </a:cubicBezTo>
                      <a:cubicBezTo>
                        <a:pt x="158" y="216"/>
                        <a:pt x="170" y="202"/>
                        <a:pt x="170" y="185"/>
                      </a:cubicBezTo>
                      <a:cubicBezTo>
                        <a:pt x="170" y="83"/>
                        <a:pt x="170" y="83"/>
                        <a:pt x="170" y="83"/>
                      </a:cubicBezTo>
                      <a:lnTo>
                        <a:pt x="8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Freeform: Shape 70"/>
                <p:cNvSpPr/>
                <p:nvPr/>
              </p:nvSpPr>
              <p:spPr bwMode="auto">
                <a:xfrm>
                  <a:off x="6154738" y="3744913"/>
                  <a:ext cx="130175" cy="125413"/>
                </a:xfrm>
                <a:custGeom>
                  <a:avLst/>
                  <a:gdLst>
                    <a:gd name="T0" fmla="*/ 32 w 34"/>
                    <a:gd name="T1" fmla="*/ 0 h 33"/>
                    <a:gd name="T2" fmla="*/ 31 w 34"/>
                    <a:gd name="T3" fmla="*/ 2 h 33"/>
                    <a:gd name="T4" fmla="*/ 26 w 34"/>
                    <a:gd name="T5" fmla="*/ 7 h 33"/>
                    <a:gd name="T6" fmla="*/ 24 w 34"/>
                    <a:gd name="T7" fmla="*/ 8 h 33"/>
                    <a:gd name="T8" fmla="*/ 19 w 34"/>
                    <a:gd name="T9" fmla="*/ 6 h 33"/>
                    <a:gd name="T10" fmla="*/ 17 w 34"/>
                    <a:gd name="T11" fmla="*/ 5 h 33"/>
                    <a:gd name="T12" fmla="*/ 16 w 34"/>
                    <a:gd name="T13" fmla="*/ 6 h 33"/>
                    <a:gd name="T14" fmla="*/ 10 w 34"/>
                    <a:gd name="T15" fmla="*/ 8 h 33"/>
                    <a:gd name="T16" fmla="*/ 10 w 34"/>
                    <a:gd name="T17" fmla="*/ 8 h 33"/>
                    <a:gd name="T18" fmla="*/ 8 w 34"/>
                    <a:gd name="T19" fmla="*/ 7 h 33"/>
                    <a:gd name="T20" fmla="*/ 3 w 34"/>
                    <a:gd name="T21" fmla="*/ 2 h 33"/>
                    <a:gd name="T22" fmla="*/ 2 w 34"/>
                    <a:gd name="T23" fmla="*/ 0 h 33"/>
                    <a:gd name="T24" fmla="*/ 1 w 34"/>
                    <a:gd name="T25" fmla="*/ 0 h 33"/>
                    <a:gd name="T26" fmla="*/ 0 w 34"/>
                    <a:gd name="T27" fmla="*/ 0 h 33"/>
                    <a:gd name="T28" fmla="*/ 0 w 34"/>
                    <a:gd name="T29" fmla="*/ 33 h 33"/>
                    <a:gd name="T30" fmla="*/ 17 w 34"/>
                    <a:gd name="T31" fmla="*/ 21 h 33"/>
                    <a:gd name="T32" fmla="*/ 34 w 34"/>
                    <a:gd name="T33" fmla="*/ 33 h 33"/>
                    <a:gd name="T34" fmla="*/ 34 w 34"/>
                    <a:gd name="T35" fmla="*/ 0 h 33"/>
                    <a:gd name="T36" fmla="*/ 34 w 34"/>
                    <a:gd name="T37" fmla="*/ 0 h 33"/>
                    <a:gd name="T38" fmla="*/ 32 w 34"/>
                    <a:gd name="T3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4" h="33">
                      <a:moveTo>
                        <a:pt x="32" y="0"/>
                      </a:moveTo>
                      <a:cubicBezTo>
                        <a:pt x="32" y="1"/>
                        <a:pt x="31" y="1"/>
                        <a:pt x="31" y="2"/>
                      </a:cubicBezTo>
                      <a:cubicBezTo>
                        <a:pt x="30" y="4"/>
                        <a:pt x="29" y="6"/>
                        <a:pt x="26" y="7"/>
                      </a:cubicBezTo>
                      <a:cubicBezTo>
                        <a:pt x="25" y="7"/>
                        <a:pt x="25" y="8"/>
                        <a:pt x="24" y="8"/>
                      </a:cubicBezTo>
                      <a:cubicBezTo>
                        <a:pt x="22" y="8"/>
                        <a:pt x="20" y="7"/>
                        <a:pt x="19" y="6"/>
                      </a:cubicBezTo>
                      <a:cubicBezTo>
                        <a:pt x="18" y="6"/>
                        <a:pt x="17" y="5"/>
                        <a:pt x="17" y="5"/>
                      </a:cubicBezTo>
                      <a:cubicBezTo>
                        <a:pt x="17" y="5"/>
                        <a:pt x="16" y="6"/>
                        <a:pt x="16" y="6"/>
                      </a:cubicBezTo>
                      <a:cubicBezTo>
                        <a:pt x="14" y="7"/>
                        <a:pt x="12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9" y="8"/>
                        <a:pt x="9" y="7"/>
                        <a:pt x="8" y="7"/>
                      </a:cubicBezTo>
                      <a:cubicBezTo>
                        <a:pt x="5" y="6"/>
                        <a:pt x="4" y="4"/>
                        <a:pt x="3" y="2"/>
                      </a:cubicBez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33"/>
                        <a:pt x="0" y="33"/>
                        <a:pt x="0" y="33"/>
                      </a:cubicBezTo>
                      <a:cubicBezTo>
                        <a:pt x="17" y="21"/>
                        <a:pt x="17" y="21"/>
                        <a:pt x="17" y="21"/>
                      </a:cubicBezTo>
                      <a:cubicBezTo>
                        <a:pt x="34" y="33"/>
                        <a:pt x="34" y="33"/>
                        <a:pt x="34" y="33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3" y="0"/>
                        <a:pt x="32" y="0"/>
                        <a:pt x="3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Oval 71"/>
                <p:cNvSpPr/>
                <p:nvPr/>
              </p:nvSpPr>
              <p:spPr bwMode="auto">
                <a:xfrm>
                  <a:off x="6178550" y="3625850"/>
                  <a:ext cx="84138" cy="8096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Freeform: Shape 72"/>
                <p:cNvSpPr/>
                <p:nvPr/>
              </p:nvSpPr>
              <p:spPr bwMode="auto">
                <a:xfrm>
                  <a:off x="6127750" y="3573463"/>
                  <a:ext cx="187325" cy="185738"/>
                </a:xfrm>
                <a:custGeom>
                  <a:avLst/>
                  <a:gdLst>
                    <a:gd name="T0" fmla="*/ 44 w 49"/>
                    <a:gd name="T1" fmla="*/ 18 h 49"/>
                    <a:gd name="T2" fmla="*/ 44 w 49"/>
                    <a:gd name="T3" fmla="*/ 10 h 49"/>
                    <a:gd name="T4" fmla="*/ 36 w 49"/>
                    <a:gd name="T5" fmla="*/ 7 h 49"/>
                    <a:gd name="T6" fmla="*/ 32 w 49"/>
                    <a:gd name="T7" fmla="*/ 1 h 49"/>
                    <a:gd name="T8" fmla="*/ 24 w 49"/>
                    <a:gd name="T9" fmla="*/ 3 h 49"/>
                    <a:gd name="T10" fmla="*/ 16 w 49"/>
                    <a:gd name="T11" fmla="*/ 1 h 49"/>
                    <a:gd name="T12" fmla="*/ 12 w 49"/>
                    <a:gd name="T13" fmla="*/ 7 h 49"/>
                    <a:gd name="T14" fmla="*/ 4 w 49"/>
                    <a:gd name="T15" fmla="*/ 10 h 49"/>
                    <a:gd name="T16" fmla="*/ 4 w 49"/>
                    <a:gd name="T17" fmla="*/ 18 h 49"/>
                    <a:gd name="T18" fmla="*/ 0 w 49"/>
                    <a:gd name="T19" fmla="*/ 24 h 49"/>
                    <a:gd name="T20" fmla="*/ 4 w 49"/>
                    <a:gd name="T21" fmla="*/ 31 h 49"/>
                    <a:gd name="T22" fmla="*/ 4 w 49"/>
                    <a:gd name="T23" fmla="*/ 39 h 49"/>
                    <a:gd name="T24" fmla="*/ 12 w 49"/>
                    <a:gd name="T25" fmla="*/ 41 h 49"/>
                    <a:gd name="T26" fmla="*/ 16 w 49"/>
                    <a:gd name="T27" fmla="*/ 48 h 49"/>
                    <a:gd name="T28" fmla="*/ 24 w 49"/>
                    <a:gd name="T29" fmla="*/ 45 h 49"/>
                    <a:gd name="T30" fmla="*/ 32 w 49"/>
                    <a:gd name="T31" fmla="*/ 48 h 49"/>
                    <a:gd name="T32" fmla="*/ 36 w 49"/>
                    <a:gd name="T33" fmla="*/ 41 h 49"/>
                    <a:gd name="T34" fmla="*/ 44 w 49"/>
                    <a:gd name="T35" fmla="*/ 39 h 49"/>
                    <a:gd name="T36" fmla="*/ 44 w 49"/>
                    <a:gd name="T37" fmla="*/ 31 h 49"/>
                    <a:gd name="T38" fmla="*/ 49 w 49"/>
                    <a:gd name="T39" fmla="*/ 24 h 49"/>
                    <a:gd name="T40" fmla="*/ 44 w 49"/>
                    <a:gd name="T41" fmla="*/ 18 h 49"/>
                    <a:gd name="T42" fmla="*/ 24 w 49"/>
                    <a:gd name="T43" fmla="*/ 37 h 49"/>
                    <a:gd name="T44" fmla="*/ 11 w 49"/>
                    <a:gd name="T45" fmla="*/ 24 h 49"/>
                    <a:gd name="T46" fmla="*/ 24 w 49"/>
                    <a:gd name="T47" fmla="*/ 12 h 49"/>
                    <a:gd name="T48" fmla="*/ 37 w 49"/>
                    <a:gd name="T49" fmla="*/ 24 h 49"/>
                    <a:gd name="T50" fmla="*/ 24 w 49"/>
                    <a:gd name="T51" fmla="*/ 37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49" h="49">
                      <a:moveTo>
                        <a:pt x="44" y="18"/>
                      </a:moveTo>
                      <a:cubicBezTo>
                        <a:pt x="43" y="16"/>
                        <a:pt x="45" y="12"/>
                        <a:pt x="44" y="10"/>
                      </a:cubicBezTo>
                      <a:cubicBezTo>
                        <a:pt x="42" y="8"/>
                        <a:pt x="38" y="9"/>
                        <a:pt x="36" y="7"/>
                      </a:cubicBezTo>
                      <a:cubicBezTo>
                        <a:pt x="34" y="6"/>
                        <a:pt x="34" y="2"/>
                        <a:pt x="32" y="1"/>
                      </a:cubicBezTo>
                      <a:cubicBezTo>
                        <a:pt x="29" y="0"/>
                        <a:pt x="27" y="3"/>
                        <a:pt x="24" y="3"/>
                      </a:cubicBezTo>
                      <a:cubicBezTo>
                        <a:pt x="22" y="3"/>
                        <a:pt x="19" y="0"/>
                        <a:pt x="16" y="1"/>
                      </a:cubicBezTo>
                      <a:cubicBezTo>
                        <a:pt x="14" y="2"/>
                        <a:pt x="14" y="6"/>
                        <a:pt x="12" y="7"/>
                      </a:cubicBezTo>
                      <a:cubicBezTo>
                        <a:pt x="10" y="9"/>
                        <a:pt x="6" y="8"/>
                        <a:pt x="4" y="10"/>
                      </a:cubicBezTo>
                      <a:cubicBezTo>
                        <a:pt x="3" y="12"/>
                        <a:pt x="5" y="16"/>
                        <a:pt x="4" y="18"/>
                      </a:cubicBezTo>
                      <a:cubicBezTo>
                        <a:pt x="3" y="20"/>
                        <a:pt x="0" y="22"/>
                        <a:pt x="0" y="24"/>
                      </a:cubicBezTo>
                      <a:cubicBezTo>
                        <a:pt x="0" y="27"/>
                        <a:pt x="3" y="29"/>
                        <a:pt x="4" y="31"/>
                      </a:cubicBezTo>
                      <a:cubicBezTo>
                        <a:pt x="5" y="33"/>
                        <a:pt x="3" y="37"/>
                        <a:pt x="4" y="39"/>
                      </a:cubicBezTo>
                      <a:cubicBezTo>
                        <a:pt x="6" y="41"/>
                        <a:pt x="10" y="40"/>
                        <a:pt x="12" y="41"/>
                      </a:cubicBezTo>
                      <a:cubicBezTo>
                        <a:pt x="14" y="43"/>
                        <a:pt x="14" y="47"/>
                        <a:pt x="16" y="48"/>
                      </a:cubicBezTo>
                      <a:cubicBezTo>
                        <a:pt x="19" y="49"/>
                        <a:pt x="22" y="45"/>
                        <a:pt x="24" y="45"/>
                      </a:cubicBezTo>
                      <a:cubicBezTo>
                        <a:pt x="27" y="45"/>
                        <a:pt x="29" y="49"/>
                        <a:pt x="32" y="48"/>
                      </a:cubicBezTo>
                      <a:cubicBezTo>
                        <a:pt x="34" y="47"/>
                        <a:pt x="34" y="43"/>
                        <a:pt x="36" y="41"/>
                      </a:cubicBezTo>
                      <a:cubicBezTo>
                        <a:pt x="38" y="40"/>
                        <a:pt x="42" y="41"/>
                        <a:pt x="44" y="39"/>
                      </a:cubicBezTo>
                      <a:cubicBezTo>
                        <a:pt x="45" y="37"/>
                        <a:pt x="43" y="33"/>
                        <a:pt x="44" y="31"/>
                      </a:cubicBezTo>
                      <a:cubicBezTo>
                        <a:pt x="45" y="29"/>
                        <a:pt x="49" y="27"/>
                        <a:pt x="49" y="24"/>
                      </a:cubicBezTo>
                      <a:cubicBezTo>
                        <a:pt x="49" y="22"/>
                        <a:pt x="45" y="20"/>
                        <a:pt x="44" y="18"/>
                      </a:cubicBezTo>
                      <a:close/>
                      <a:moveTo>
                        <a:pt x="24" y="37"/>
                      </a:moveTo>
                      <a:cubicBezTo>
                        <a:pt x="17" y="37"/>
                        <a:pt x="11" y="32"/>
                        <a:pt x="11" y="24"/>
                      </a:cubicBezTo>
                      <a:cubicBezTo>
                        <a:pt x="11" y="17"/>
                        <a:pt x="17" y="12"/>
                        <a:pt x="24" y="12"/>
                      </a:cubicBezTo>
                      <a:cubicBezTo>
                        <a:pt x="31" y="12"/>
                        <a:pt x="37" y="17"/>
                        <a:pt x="37" y="24"/>
                      </a:cubicBezTo>
                      <a:cubicBezTo>
                        <a:pt x="37" y="32"/>
                        <a:pt x="31" y="37"/>
                        <a:pt x="24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3" name="TextBox 31"/>
            <p:cNvSpPr txBox="1"/>
            <p:nvPr/>
          </p:nvSpPr>
          <p:spPr>
            <a:xfrm>
              <a:off x="4673177" y="4032828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 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32"/>
            <p:cNvSpPr txBox="1"/>
            <p:nvPr/>
          </p:nvSpPr>
          <p:spPr>
            <a:xfrm>
              <a:off x="4385308" y="4258100"/>
              <a:ext cx="1837621" cy="553998"/>
            </a:xfrm>
            <a:prstGeom prst="rect">
              <a:avLst/>
            </a:prstGeom>
            <a:noFill/>
          </p:spPr>
          <p:txBody>
            <a:bodyPr wrap="squar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5" name="Straight Connector 33"/>
            <p:cNvCxnSpPr/>
            <p:nvPr/>
          </p:nvCxnSpPr>
          <p:spPr>
            <a:xfrm flipV="1">
              <a:off x="5304118" y="4812153"/>
              <a:ext cx="0" cy="39600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/>
            <p:nvPr/>
          </p:nvCxnSpPr>
          <p:spPr>
            <a:xfrm flipV="1">
              <a:off x="5304118" y="3628084"/>
              <a:ext cx="0" cy="32400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5"/>
            <p:cNvSpPr txBox="1"/>
            <p:nvPr/>
          </p:nvSpPr>
          <p:spPr>
            <a:xfrm>
              <a:off x="6233442" y="2925855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 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8" name="TextBox 36"/>
            <p:cNvSpPr txBox="1"/>
            <p:nvPr/>
          </p:nvSpPr>
          <p:spPr>
            <a:xfrm>
              <a:off x="5945568" y="3151127"/>
              <a:ext cx="1837621" cy="553998"/>
            </a:xfrm>
            <a:prstGeom prst="rect">
              <a:avLst/>
            </a:prstGeom>
            <a:noFill/>
          </p:spPr>
          <p:txBody>
            <a:bodyPr wrap="squar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39" name="Straight Connector 37"/>
            <p:cNvCxnSpPr/>
            <p:nvPr/>
          </p:nvCxnSpPr>
          <p:spPr>
            <a:xfrm flipV="1">
              <a:off x="6864378" y="3725058"/>
              <a:ext cx="0" cy="147600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/>
            <p:nvPr/>
          </p:nvCxnSpPr>
          <p:spPr>
            <a:xfrm flipV="1">
              <a:off x="6864378" y="2471830"/>
              <a:ext cx="0" cy="39600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39"/>
            <p:cNvGrpSpPr/>
            <p:nvPr/>
          </p:nvGrpSpPr>
          <p:grpSpPr>
            <a:xfrm>
              <a:off x="5039729" y="3023109"/>
              <a:ext cx="540000" cy="540000"/>
              <a:chOff x="5039729" y="3314307"/>
              <a:chExt cx="540000" cy="540000"/>
            </a:xfrm>
          </p:grpSpPr>
          <p:sp>
            <p:nvSpPr>
              <p:cNvPr id="63" name="Oval 61"/>
              <p:cNvSpPr/>
              <p:nvPr/>
            </p:nvSpPr>
            <p:spPr>
              <a:xfrm>
                <a:off x="5039729" y="3314307"/>
                <a:ext cx="540000" cy="540000"/>
              </a:xfrm>
              <a:prstGeom prst="ellipse">
                <a:avLst/>
              </a:prstGeom>
              <a:solidFill>
                <a:srgbClr val="12597C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62"/>
              <p:cNvSpPr/>
              <p:nvPr/>
            </p:nvSpPr>
            <p:spPr bwMode="auto">
              <a:xfrm>
                <a:off x="5142973" y="3395648"/>
                <a:ext cx="333512" cy="377319"/>
              </a:xfrm>
              <a:custGeom>
                <a:avLst/>
                <a:gdLst>
                  <a:gd name="T0" fmla="*/ 182 w 193"/>
                  <a:gd name="T1" fmla="*/ 147 h 219"/>
                  <a:gd name="T2" fmla="*/ 175 w 193"/>
                  <a:gd name="T3" fmla="*/ 150 h 219"/>
                  <a:gd name="T4" fmla="*/ 146 w 193"/>
                  <a:gd name="T5" fmla="*/ 110 h 219"/>
                  <a:gd name="T6" fmla="*/ 175 w 193"/>
                  <a:gd name="T7" fmla="*/ 70 h 219"/>
                  <a:gd name="T8" fmla="*/ 182 w 193"/>
                  <a:gd name="T9" fmla="*/ 72 h 219"/>
                  <a:gd name="T10" fmla="*/ 193 w 193"/>
                  <a:gd name="T11" fmla="*/ 60 h 219"/>
                  <a:gd name="T12" fmla="*/ 182 w 193"/>
                  <a:gd name="T13" fmla="*/ 49 h 219"/>
                  <a:gd name="T14" fmla="*/ 170 w 193"/>
                  <a:gd name="T15" fmla="*/ 60 h 219"/>
                  <a:gd name="T16" fmla="*/ 170 w 193"/>
                  <a:gd name="T17" fmla="*/ 62 h 219"/>
                  <a:gd name="T18" fmla="*/ 121 w 193"/>
                  <a:gd name="T19" fmla="*/ 67 h 219"/>
                  <a:gd name="T20" fmla="*/ 101 w 193"/>
                  <a:gd name="T21" fmla="*/ 22 h 219"/>
                  <a:gd name="T22" fmla="*/ 108 w 193"/>
                  <a:gd name="T23" fmla="*/ 12 h 219"/>
                  <a:gd name="T24" fmla="*/ 97 w 193"/>
                  <a:gd name="T25" fmla="*/ 0 h 219"/>
                  <a:gd name="T26" fmla="*/ 85 w 193"/>
                  <a:gd name="T27" fmla="*/ 12 h 219"/>
                  <a:gd name="T28" fmla="*/ 92 w 193"/>
                  <a:gd name="T29" fmla="*/ 22 h 219"/>
                  <a:gd name="T30" fmla="*/ 72 w 193"/>
                  <a:gd name="T31" fmla="*/ 67 h 219"/>
                  <a:gd name="T32" fmla="*/ 23 w 193"/>
                  <a:gd name="T33" fmla="*/ 62 h 219"/>
                  <a:gd name="T34" fmla="*/ 23 w 193"/>
                  <a:gd name="T35" fmla="*/ 60 h 219"/>
                  <a:gd name="T36" fmla="*/ 12 w 193"/>
                  <a:gd name="T37" fmla="*/ 49 h 219"/>
                  <a:gd name="T38" fmla="*/ 0 w 193"/>
                  <a:gd name="T39" fmla="*/ 60 h 219"/>
                  <a:gd name="T40" fmla="*/ 12 w 193"/>
                  <a:gd name="T41" fmla="*/ 72 h 219"/>
                  <a:gd name="T42" fmla="*/ 18 w 193"/>
                  <a:gd name="T43" fmla="*/ 70 h 219"/>
                  <a:gd name="T44" fmla="*/ 48 w 193"/>
                  <a:gd name="T45" fmla="*/ 110 h 219"/>
                  <a:gd name="T46" fmla="*/ 19 w 193"/>
                  <a:gd name="T47" fmla="*/ 150 h 219"/>
                  <a:gd name="T48" fmla="*/ 12 w 193"/>
                  <a:gd name="T49" fmla="*/ 147 h 219"/>
                  <a:gd name="T50" fmla="*/ 0 w 193"/>
                  <a:gd name="T51" fmla="*/ 159 h 219"/>
                  <a:gd name="T52" fmla="*/ 12 w 193"/>
                  <a:gd name="T53" fmla="*/ 170 h 219"/>
                  <a:gd name="T54" fmla="*/ 23 w 193"/>
                  <a:gd name="T55" fmla="*/ 159 h 219"/>
                  <a:gd name="T56" fmla="*/ 23 w 193"/>
                  <a:gd name="T57" fmla="*/ 158 h 219"/>
                  <a:gd name="T58" fmla="*/ 72 w 193"/>
                  <a:gd name="T59" fmla="*/ 152 h 219"/>
                  <a:gd name="T60" fmla="*/ 92 w 193"/>
                  <a:gd name="T61" fmla="*/ 197 h 219"/>
                  <a:gd name="T62" fmla="*/ 85 w 193"/>
                  <a:gd name="T63" fmla="*/ 208 h 219"/>
                  <a:gd name="T64" fmla="*/ 97 w 193"/>
                  <a:gd name="T65" fmla="*/ 219 h 219"/>
                  <a:gd name="T66" fmla="*/ 108 w 193"/>
                  <a:gd name="T67" fmla="*/ 208 h 219"/>
                  <a:gd name="T68" fmla="*/ 101 w 193"/>
                  <a:gd name="T69" fmla="*/ 197 h 219"/>
                  <a:gd name="T70" fmla="*/ 121 w 193"/>
                  <a:gd name="T71" fmla="*/ 152 h 219"/>
                  <a:gd name="T72" fmla="*/ 170 w 193"/>
                  <a:gd name="T73" fmla="*/ 158 h 219"/>
                  <a:gd name="T74" fmla="*/ 170 w 193"/>
                  <a:gd name="T75" fmla="*/ 159 h 219"/>
                  <a:gd name="T76" fmla="*/ 182 w 193"/>
                  <a:gd name="T77" fmla="*/ 170 h 219"/>
                  <a:gd name="T78" fmla="*/ 193 w 193"/>
                  <a:gd name="T79" fmla="*/ 159 h 219"/>
                  <a:gd name="T80" fmla="*/ 182 w 193"/>
                  <a:gd name="T81" fmla="*/ 147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3" h="219">
                    <a:moveTo>
                      <a:pt x="182" y="147"/>
                    </a:moveTo>
                    <a:cubicBezTo>
                      <a:pt x="179" y="147"/>
                      <a:pt x="177" y="148"/>
                      <a:pt x="175" y="150"/>
                    </a:cubicBezTo>
                    <a:cubicBezTo>
                      <a:pt x="146" y="110"/>
                      <a:pt x="146" y="110"/>
                      <a:pt x="146" y="110"/>
                    </a:cubicBezTo>
                    <a:cubicBezTo>
                      <a:pt x="175" y="70"/>
                      <a:pt x="175" y="70"/>
                      <a:pt x="175" y="70"/>
                    </a:cubicBezTo>
                    <a:cubicBezTo>
                      <a:pt x="177" y="71"/>
                      <a:pt x="179" y="72"/>
                      <a:pt x="182" y="72"/>
                    </a:cubicBezTo>
                    <a:cubicBezTo>
                      <a:pt x="188" y="72"/>
                      <a:pt x="193" y="67"/>
                      <a:pt x="193" y="60"/>
                    </a:cubicBezTo>
                    <a:cubicBezTo>
                      <a:pt x="193" y="54"/>
                      <a:pt x="188" y="49"/>
                      <a:pt x="182" y="49"/>
                    </a:cubicBezTo>
                    <a:cubicBezTo>
                      <a:pt x="175" y="49"/>
                      <a:pt x="170" y="54"/>
                      <a:pt x="170" y="60"/>
                    </a:cubicBezTo>
                    <a:cubicBezTo>
                      <a:pt x="170" y="61"/>
                      <a:pt x="170" y="61"/>
                      <a:pt x="170" y="62"/>
                    </a:cubicBezTo>
                    <a:cubicBezTo>
                      <a:pt x="121" y="67"/>
                      <a:pt x="121" y="67"/>
                      <a:pt x="121" y="67"/>
                    </a:cubicBezTo>
                    <a:cubicBezTo>
                      <a:pt x="101" y="22"/>
                      <a:pt x="101" y="22"/>
                      <a:pt x="101" y="22"/>
                    </a:cubicBezTo>
                    <a:cubicBezTo>
                      <a:pt x="105" y="20"/>
                      <a:pt x="108" y="16"/>
                      <a:pt x="108" y="12"/>
                    </a:cubicBezTo>
                    <a:cubicBezTo>
                      <a:pt x="108" y="5"/>
                      <a:pt x="103" y="0"/>
                      <a:pt x="97" y="0"/>
                    </a:cubicBezTo>
                    <a:cubicBezTo>
                      <a:pt x="90" y="0"/>
                      <a:pt x="85" y="5"/>
                      <a:pt x="85" y="12"/>
                    </a:cubicBezTo>
                    <a:cubicBezTo>
                      <a:pt x="85" y="16"/>
                      <a:pt x="88" y="20"/>
                      <a:pt x="92" y="22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23" y="62"/>
                      <a:pt x="23" y="62"/>
                      <a:pt x="23" y="62"/>
                    </a:cubicBezTo>
                    <a:cubicBezTo>
                      <a:pt x="23" y="61"/>
                      <a:pt x="23" y="61"/>
                      <a:pt x="23" y="60"/>
                    </a:cubicBezTo>
                    <a:cubicBezTo>
                      <a:pt x="23" y="54"/>
                      <a:pt x="18" y="49"/>
                      <a:pt x="12" y="49"/>
                    </a:cubicBezTo>
                    <a:cubicBezTo>
                      <a:pt x="5" y="49"/>
                      <a:pt x="0" y="54"/>
                      <a:pt x="0" y="60"/>
                    </a:cubicBezTo>
                    <a:cubicBezTo>
                      <a:pt x="0" y="67"/>
                      <a:pt x="5" y="72"/>
                      <a:pt x="12" y="72"/>
                    </a:cubicBezTo>
                    <a:cubicBezTo>
                      <a:pt x="14" y="72"/>
                      <a:pt x="16" y="71"/>
                      <a:pt x="18" y="70"/>
                    </a:cubicBezTo>
                    <a:cubicBezTo>
                      <a:pt x="48" y="110"/>
                      <a:pt x="48" y="110"/>
                      <a:pt x="48" y="110"/>
                    </a:cubicBezTo>
                    <a:cubicBezTo>
                      <a:pt x="19" y="150"/>
                      <a:pt x="19" y="150"/>
                      <a:pt x="19" y="150"/>
                    </a:cubicBezTo>
                    <a:cubicBezTo>
                      <a:pt x="17" y="148"/>
                      <a:pt x="14" y="147"/>
                      <a:pt x="12" y="147"/>
                    </a:cubicBezTo>
                    <a:cubicBezTo>
                      <a:pt x="5" y="147"/>
                      <a:pt x="0" y="152"/>
                      <a:pt x="0" y="159"/>
                    </a:cubicBezTo>
                    <a:cubicBezTo>
                      <a:pt x="0" y="165"/>
                      <a:pt x="5" y="170"/>
                      <a:pt x="12" y="170"/>
                    </a:cubicBezTo>
                    <a:cubicBezTo>
                      <a:pt x="18" y="170"/>
                      <a:pt x="23" y="165"/>
                      <a:pt x="23" y="159"/>
                    </a:cubicBezTo>
                    <a:cubicBezTo>
                      <a:pt x="23" y="158"/>
                      <a:pt x="23" y="158"/>
                      <a:pt x="23" y="158"/>
                    </a:cubicBezTo>
                    <a:cubicBezTo>
                      <a:pt x="72" y="152"/>
                      <a:pt x="72" y="152"/>
                      <a:pt x="72" y="152"/>
                    </a:cubicBezTo>
                    <a:cubicBezTo>
                      <a:pt x="92" y="197"/>
                      <a:pt x="92" y="197"/>
                      <a:pt x="92" y="197"/>
                    </a:cubicBezTo>
                    <a:cubicBezTo>
                      <a:pt x="88" y="199"/>
                      <a:pt x="85" y="203"/>
                      <a:pt x="85" y="208"/>
                    </a:cubicBezTo>
                    <a:cubicBezTo>
                      <a:pt x="85" y="214"/>
                      <a:pt x="90" y="219"/>
                      <a:pt x="97" y="219"/>
                    </a:cubicBezTo>
                    <a:cubicBezTo>
                      <a:pt x="103" y="219"/>
                      <a:pt x="108" y="214"/>
                      <a:pt x="108" y="208"/>
                    </a:cubicBezTo>
                    <a:cubicBezTo>
                      <a:pt x="108" y="203"/>
                      <a:pt x="105" y="199"/>
                      <a:pt x="101" y="197"/>
                    </a:cubicBezTo>
                    <a:cubicBezTo>
                      <a:pt x="121" y="152"/>
                      <a:pt x="121" y="152"/>
                      <a:pt x="121" y="152"/>
                    </a:cubicBezTo>
                    <a:cubicBezTo>
                      <a:pt x="170" y="158"/>
                      <a:pt x="170" y="158"/>
                      <a:pt x="170" y="158"/>
                    </a:cubicBezTo>
                    <a:cubicBezTo>
                      <a:pt x="170" y="158"/>
                      <a:pt x="170" y="158"/>
                      <a:pt x="170" y="159"/>
                    </a:cubicBezTo>
                    <a:cubicBezTo>
                      <a:pt x="170" y="165"/>
                      <a:pt x="175" y="170"/>
                      <a:pt x="182" y="170"/>
                    </a:cubicBezTo>
                    <a:cubicBezTo>
                      <a:pt x="188" y="170"/>
                      <a:pt x="193" y="165"/>
                      <a:pt x="193" y="159"/>
                    </a:cubicBezTo>
                    <a:cubicBezTo>
                      <a:pt x="193" y="152"/>
                      <a:pt x="188" y="147"/>
                      <a:pt x="182" y="1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40"/>
            <p:cNvGrpSpPr/>
            <p:nvPr/>
          </p:nvGrpSpPr>
          <p:grpSpPr>
            <a:xfrm>
              <a:off x="6594378" y="1886733"/>
              <a:ext cx="540000" cy="540000"/>
              <a:chOff x="6594378" y="2177931"/>
              <a:chExt cx="540000" cy="540000"/>
            </a:xfrm>
          </p:grpSpPr>
          <p:sp>
            <p:nvSpPr>
              <p:cNvPr id="59" name="Oval 57"/>
              <p:cNvSpPr/>
              <p:nvPr/>
            </p:nvSpPr>
            <p:spPr>
              <a:xfrm>
                <a:off x="6594378" y="2177931"/>
                <a:ext cx="540000" cy="540000"/>
              </a:xfrm>
              <a:prstGeom prst="ellipse">
                <a:avLst/>
              </a:prstGeom>
              <a:solidFill>
                <a:srgbClr val="12597C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60" name="Group 58"/>
              <p:cNvGrpSpPr/>
              <p:nvPr/>
            </p:nvGrpSpPr>
            <p:grpSpPr>
              <a:xfrm>
                <a:off x="6675953" y="2239847"/>
                <a:ext cx="371937" cy="351888"/>
                <a:chOff x="8493125" y="2289175"/>
                <a:chExt cx="854075" cy="808038"/>
              </a:xfrm>
              <a:solidFill>
                <a:schemeClr val="bg1"/>
              </a:solidFill>
            </p:grpSpPr>
            <p:sp>
              <p:nvSpPr>
                <p:cNvPr id="61" name="Freeform: Shape 59"/>
                <p:cNvSpPr/>
                <p:nvPr/>
              </p:nvSpPr>
              <p:spPr bwMode="auto">
                <a:xfrm>
                  <a:off x="8493125" y="2762250"/>
                  <a:ext cx="854075" cy="334963"/>
                </a:xfrm>
                <a:custGeom>
                  <a:avLst/>
                  <a:gdLst>
                    <a:gd name="T0" fmla="*/ 517 w 538"/>
                    <a:gd name="T1" fmla="*/ 57 h 211"/>
                    <a:gd name="T2" fmla="*/ 335 w 538"/>
                    <a:gd name="T3" fmla="*/ 0 h 211"/>
                    <a:gd name="T4" fmla="*/ 299 w 538"/>
                    <a:gd name="T5" fmla="*/ 161 h 211"/>
                    <a:gd name="T6" fmla="*/ 278 w 538"/>
                    <a:gd name="T7" fmla="*/ 33 h 211"/>
                    <a:gd name="T8" fmla="*/ 287 w 538"/>
                    <a:gd name="T9" fmla="*/ 24 h 211"/>
                    <a:gd name="T10" fmla="*/ 304 w 538"/>
                    <a:gd name="T11" fmla="*/ 5 h 211"/>
                    <a:gd name="T12" fmla="*/ 235 w 538"/>
                    <a:gd name="T13" fmla="*/ 5 h 211"/>
                    <a:gd name="T14" fmla="*/ 251 w 538"/>
                    <a:gd name="T15" fmla="*/ 24 h 211"/>
                    <a:gd name="T16" fmla="*/ 261 w 538"/>
                    <a:gd name="T17" fmla="*/ 33 h 211"/>
                    <a:gd name="T18" fmla="*/ 239 w 538"/>
                    <a:gd name="T19" fmla="*/ 161 h 211"/>
                    <a:gd name="T20" fmla="*/ 204 w 538"/>
                    <a:gd name="T21" fmla="*/ 0 h 211"/>
                    <a:gd name="T22" fmla="*/ 20 w 538"/>
                    <a:gd name="T23" fmla="*/ 57 h 211"/>
                    <a:gd name="T24" fmla="*/ 0 w 538"/>
                    <a:gd name="T25" fmla="*/ 211 h 211"/>
                    <a:gd name="T26" fmla="*/ 538 w 538"/>
                    <a:gd name="T27" fmla="*/ 211 h 211"/>
                    <a:gd name="T28" fmla="*/ 517 w 538"/>
                    <a:gd name="T29" fmla="*/ 57 h 211"/>
                    <a:gd name="T30" fmla="*/ 459 w 538"/>
                    <a:gd name="T31" fmla="*/ 156 h 211"/>
                    <a:gd name="T32" fmla="*/ 366 w 538"/>
                    <a:gd name="T33" fmla="*/ 156 h 211"/>
                    <a:gd name="T34" fmla="*/ 366 w 538"/>
                    <a:gd name="T35" fmla="*/ 129 h 211"/>
                    <a:gd name="T36" fmla="*/ 412 w 538"/>
                    <a:gd name="T37" fmla="*/ 122 h 211"/>
                    <a:gd name="T38" fmla="*/ 459 w 538"/>
                    <a:gd name="T39" fmla="*/ 129 h 211"/>
                    <a:gd name="T40" fmla="*/ 459 w 538"/>
                    <a:gd name="T41" fmla="*/ 156 h 2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38" h="211">
                      <a:moveTo>
                        <a:pt x="517" y="57"/>
                      </a:moveTo>
                      <a:lnTo>
                        <a:pt x="335" y="0"/>
                      </a:lnTo>
                      <a:lnTo>
                        <a:pt x="299" y="161"/>
                      </a:lnTo>
                      <a:lnTo>
                        <a:pt x="278" y="33"/>
                      </a:lnTo>
                      <a:lnTo>
                        <a:pt x="287" y="24"/>
                      </a:lnTo>
                      <a:lnTo>
                        <a:pt x="304" y="5"/>
                      </a:lnTo>
                      <a:lnTo>
                        <a:pt x="235" y="5"/>
                      </a:lnTo>
                      <a:lnTo>
                        <a:pt x="251" y="24"/>
                      </a:lnTo>
                      <a:lnTo>
                        <a:pt x="261" y="33"/>
                      </a:lnTo>
                      <a:lnTo>
                        <a:pt x="239" y="161"/>
                      </a:lnTo>
                      <a:lnTo>
                        <a:pt x="204" y="0"/>
                      </a:lnTo>
                      <a:lnTo>
                        <a:pt x="20" y="57"/>
                      </a:lnTo>
                      <a:lnTo>
                        <a:pt x="0" y="211"/>
                      </a:lnTo>
                      <a:lnTo>
                        <a:pt x="538" y="211"/>
                      </a:lnTo>
                      <a:lnTo>
                        <a:pt x="517" y="57"/>
                      </a:lnTo>
                      <a:close/>
                      <a:moveTo>
                        <a:pt x="459" y="156"/>
                      </a:moveTo>
                      <a:lnTo>
                        <a:pt x="366" y="156"/>
                      </a:lnTo>
                      <a:lnTo>
                        <a:pt x="366" y="129"/>
                      </a:lnTo>
                      <a:lnTo>
                        <a:pt x="412" y="122"/>
                      </a:lnTo>
                      <a:lnTo>
                        <a:pt x="459" y="129"/>
                      </a:lnTo>
                      <a:lnTo>
                        <a:pt x="459" y="1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Oval 60"/>
                <p:cNvSpPr/>
                <p:nvPr/>
              </p:nvSpPr>
              <p:spPr bwMode="auto">
                <a:xfrm>
                  <a:off x="8729663" y="2289175"/>
                  <a:ext cx="382588" cy="4270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43" name="TextBox 41"/>
            <p:cNvSpPr txBox="1"/>
            <p:nvPr/>
          </p:nvSpPr>
          <p:spPr>
            <a:xfrm>
              <a:off x="7791800" y="400967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 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42"/>
            <p:cNvSpPr txBox="1"/>
            <p:nvPr/>
          </p:nvSpPr>
          <p:spPr>
            <a:xfrm>
              <a:off x="7503928" y="4234946"/>
              <a:ext cx="1837621" cy="553998"/>
            </a:xfrm>
            <a:prstGeom prst="rect">
              <a:avLst/>
            </a:prstGeom>
            <a:noFill/>
          </p:spPr>
          <p:txBody>
            <a:bodyPr wrap="squar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45" name="Straight Connector 43"/>
            <p:cNvCxnSpPr/>
            <p:nvPr/>
          </p:nvCxnSpPr>
          <p:spPr>
            <a:xfrm flipV="1">
              <a:off x="8422738" y="4808877"/>
              <a:ext cx="0" cy="39600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/>
            <p:nvPr/>
          </p:nvCxnSpPr>
          <p:spPr>
            <a:xfrm flipV="1">
              <a:off x="8422738" y="3565174"/>
              <a:ext cx="0" cy="39600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5"/>
            <p:cNvSpPr txBox="1"/>
            <p:nvPr/>
          </p:nvSpPr>
          <p:spPr>
            <a:xfrm>
              <a:off x="9371939" y="2733738"/>
              <a:ext cx="1261885" cy="307777"/>
            </a:xfrm>
            <a:prstGeom prst="rect">
              <a:avLst/>
            </a:prstGeom>
            <a:noFill/>
          </p:spPr>
          <p:txBody>
            <a:bodyPr wrap="non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 </a:t>
              </a:r>
              <a:endParaRPr lang="zh-CN" altLang="en-US" sz="1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46"/>
            <p:cNvSpPr txBox="1"/>
            <p:nvPr/>
          </p:nvSpPr>
          <p:spPr>
            <a:xfrm>
              <a:off x="9084066" y="2959010"/>
              <a:ext cx="1837621" cy="553998"/>
            </a:xfrm>
            <a:prstGeom prst="rect">
              <a:avLst/>
            </a:prstGeom>
            <a:noFill/>
          </p:spPr>
          <p:txBody>
            <a:bodyPr wrap="square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title. </a:t>
              </a:r>
              <a:endParaRPr lang="zh-CN" altLang="en-US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49" name="Straight Connector 47"/>
            <p:cNvCxnSpPr/>
            <p:nvPr/>
          </p:nvCxnSpPr>
          <p:spPr>
            <a:xfrm flipV="1">
              <a:off x="10002876" y="3532941"/>
              <a:ext cx="0" cy="165600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/>
            <p:nvPr/>
          </p:nvCxnSpPr>
          <p:spPr>
            <a:xfrm flipV="1">
              <a:off x="10002876" y="2279713"/>
              <a:ext cx="0" cy="396000"/>
            </a:xfrm>
            <a:prstGeom prst="line">
              <a:avLst/>
            </a:prstGeom>
            <a:ln w="19050" cap="rnd">
              <a:solidFill>
                <a:schemeClr val="bg1"/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49"/>
            <p:cNvGrpSpPr/>
            <p:nvPr/>
          </p:nvGrpSpPr>
          <p:grpSpPr>
            <a:xfrm>
              <a:off x="8158349" y="2980077"/>
              <a:ext cx="540000" cy="540000"/>
              <a:chOff x="8158349" y="3271275"/>
              <a:chExt cx="540000" cy="540000"/>
            </a:xfrm>
          </p:grpSpPr>
          <p:sp>
            <p:nvSpPr>
              <p:cNvPr id="55" name="Oval 53"/>
              <p:cNvSpPr/>
              <p:nvPr/>
            </p:nvSpPr>
            <p:spPr>
              <a:xfrm>
                <a:off x="8158349" y="3271275"/>
                <a:ext cx="540000" cy="540000"/>
              </a:xfrm>
              <a:prstGeom prst="ellipse">
                <a:avLst/>
              </a:prstGeom>
              <a:solidFill>
                <a:srgbClr val="12597C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56" name="Group 54"/>
              <p:cNvGrpSpPr/>
              <p:nvPr/>
            </p:nvGrpSpPr>
            <p:grpSpPr>
              <a:xfrm>
                <a:off x="8252383" y="3379975"/>
                <a:ext cx="351933" cy="322606"/>
                <a:chOff x="7816850" y="1350963"/>
                <a:chExt cx="895350" cy="820737"/>
              </a:xfrm>
              <a:solidFill>
                <a:schemeClr val="bg1"/>
              </a:solidFill>
            </p:grpSpPr>
            <p:sp>
              <p:nvSpPr>
                <p:cNvPr id="57" name="Freeform: Shape 55"/>
                <p:cNvSpPr/>
                <p:nvPr/>
              </p:nvSpPr>
              <p:spPr bwMode="auto">
                <a:xfrm>
                  <a:off x="7850188" y="1792288"/>
                  <a:ext cx="828675" cy="379412"/>
                </a:xfrm>
                <a:custGeom>
                  <a:avLst/>
                  <a:gdLst>
                    <a:gd name="T0" fmla="*/ 119 w 218"/>
                    <a:gd name="T1" fmla="*/ 26 h 100"/>
                    <a:gd name="T2" fmla="*/ 99 w 218"/>
                    <a:gd name="T3" fmla="*/ 26 h 100"/>
                    <a:gd name="T4" fmla="*/ 73 w 218"/>
                    <a:gd name="T5" fmla="*/ 0 h 100"/>
                    <a:gd name="T6" fmla="*/ 0 w 218"/>
                    <a:gd name="T7" fmla="*/ 0 h 100"/>
                    <a:gd name="T8" fmla="*/ 0 w 218"/>
                    <a:gd name="T9" fmla="*/ 70 h 100"/>
                    <a:gd name="T10" fmla="*/ 29 w 218"/>
                    <a:gd name="T11" fmla="*/ 100 h 100"/>
                    <a:gd name="T12" fmla="*/ 189 w 218"/>
                    <a:gd name="T13" fmla="*/ 100 h 100"/>
                    <a:gd name="T14" fmla="*/ 218 w 218"/>
                    <a:gd name="T15" fmla="*/ 70 h 100"/>
                    <a:gd name="T16" fmla="*/ 218 w 218"/>
                    <a:gd name="T17" fmla="*/ 0 h 100"/>
                    <a:gd name="T18" fmla="*/ 145 w 218"/>
                    <a:gd name="T19" fmla="*/ 0 h 100"/>
                    <a:gd name="T20" fmla="*/ 119 w 218"/>
                    <a:gd name="T21" fmla="*/ 26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8" h="100">
                      <a:moveTo>
                        <a:pt x="119" y="26"/>
                      </a:move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85" y="26"/>
                        <a:pt x="73" y="14"/>
                        <a:pt x="7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86"/>
                        <a:pt x="13" y="100"/>
                        <a:pt x="29" y="100"/>
                      </a:cubicBezTo>
                      <a:cubicBezTo>
                        <a:pt x="189" y="100"/>
                        <a:pt x="189" y="100"/>
                        <a:pt x="189" y="100"/>
                      </a:cubicBezTo>
                      <a:cubicBezTo>
                        <a:pt x="205" y="100"/>
                        <a:pt x="218" y="86"/>
                        <a:pt x="218" y="70"/>
                      </a:cubicBezTo>
                      <a:cubicBezTo>
                        <a:pt x="218" y="0"/>
                        <a:pt x="218" y="0"/>
                        <a:pt x="218" y="0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45" y="14"/>
                        <a:pt x="133" y="26"/>
                        <a:pt x="119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: Shape 56"/>
                <p:cNvSpPr/>
                <p:nvPr/>
              </p:nvSpPr>
              <p:spPr bwMode="auto">
                <a:xfrm>
                  <a:off x="7816850" y="1350963"/>
                  <a:ext cx="895350" cy="498475"/>
                </a:xfrm>
                <a:custGeom>
                  <a:avLst/>
                  <a:gdLst>
                    <a:gd name="T0" fmla="*/ 204 w 236"/>
                    <a:gd name="T1" fmla="*/ 44 h 131"/>
                    <a:gd name="T2" fmla="*/ 163 w 236"/>
                    <a:gd name="T3" fmla="*/ 44 h 131"/>
                    <a:gd name="T4" fmla="*/ 163 w 236"/>
                    <a:gd name="T5" fmla="*/ 30 h 131"/>
                    <a:gd name="T6" fmla="*/ 133 w 236"/>
                    <a:gd name="T7" fmla="*/ 0 h 131"/>
                    <a:gd name="T8" fmla="*/ 103 w 236"/>
                    <a:gd name="T9" fmla="*/ 0 h 131"/>
                    <a:gd name="T10" fmla="*/ 73 w 236"/>
                    <a:gd name="T11" fmla="*/ 30 h 131"/>
                    <a:gd name="T12" fmla="*/ 73 w 236"/>
                    <a:gd name="T13" fmla="*/ 44 h 131"/>
                    <a:gd name="T14" fmla="*/ 32 w 236"/>
                    <a:gd name="T15" fmla="*/ 44 h 131"/>
                    <a:gd name="T16" fmla="*/ 0 w 236"/>
                    <a:gd name="T17" fmla="*/ 75 h 131"/>
                    <a:gd name="T18" fmla="*/ 0 w 236"/>
                    <a:gd name="T19" fmla="*/ 106 h 131"/>
                    <a:gd name="T20" fmla="*/ 92 w 236"/>
                    <a:gd name="T21" fmla="*/ 106 h 131"/>
                    <a:gd name="T22" fmla="*/ 92 w 236"/>
                    <a:gd name="T23" fmla="*/ 115 h 131"/>
                    <a:gd name="T24" fmla="*/ 108 w 236"/>
                    <a:gd name="T25" fmla="*/ 131 h 131"/>
                    <a:gd name="T26" fmla="*/ 128 w 236"/>
                    <a:gd name="T27" fmla="*/ 131 h 131"/>
                    <a:gd name="T28" fmla="*/ 144 w 236"/>
                    <a:gd name="T29" fmla="*/ 115 h 131"/>
                    <a:gd name="T30" fmla="*/ 144 w 236"/>
                    <a:gd name="T31" fmla="*/ 106 h 131"/>
                    <a:gd name="T32" fmla="*/ 236 w 236"/>
                    <a:gd name="T33" fmla="*/ 106 h 131"/>
                    <a:gd name="T34" fmla="*/ 236 w 236"/>
                    <a:gd name="T35" fmla="*/ 75 h 131"/>
                    <a:gd name="T36" fmla="*/ 204 w 236"/>
                    <a:gd name="T37" fmla="*/ 44 h 131"/>
                    <a:gd name="T38" fmla="*/ 92 w 236"/>
                    <a:gd name="T39" fmla="*/ 30 h 131"/>
                    <a:gd name="T40" fmla="*/ 103 w 236"/>
                    <a:gd name="T41" fmla="*/ 19 h 131"/>
                    <a:gd name="T42" fmla="*/ 133 w 236"/>
                    <a:gd name="T43" fmla="*/ 19 h 131"/>
                    <a:gd name="T44" fmla="*/ 144 w 236"/>
                    <a:gd name="T45" fmla="*/ 30 h 131"/>
                    <a:gd name="T46" fmla="*/ 144 w 236"/>
                    <a:gd name="T47" fmla="*/ 44 h 131"/>
                    <a:gd name="T48" fmla="*/ 92 w 236"/>
                    <a:gd name="T49" fmla="*/ 44 h 131"/>
                    <a:gd name="T50" fmla="*/ 92 w 236"/>
                    <a:gd name="T51" fmla="*/ 30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36" h="131">
                      <a:moveTo>
                        <a:pt x="204" y="44"/>
                      </a:moveTo>
                      <a:cubicBezTo>
                        <a:pt x="163" y="44"/>
                        <a:pt x="163" y="44"/>
                        <a:pt x="163" y="44"/>
                      </a:cubicBezTo>
                      <a:cubicBezTo>
                        <a:pt x="163" y="30"/>
                        <a:pt x="163" y="30"/>
                        <a:pt x="163" y="30"/>
                      </a:cubicBezTo>
                      <a:cubicBezTo>
                        <a:pt x="163" y="14"/>
                        <a:pt x="150" y="0"/>
                        <a:pt x="133" y="0"/>
                      </a:cubicBez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86" y="0"/>
                        <a:pt x="73" y="14"/>
                        <a:pt x="73" y="30"/>
                      </a:cubicBezTo>
                      <a:cubicBezTo>
                        <a:pt x="73" y="44"/>
                        <a:pt x="73" y="44"/>
                        <a:pt x="73" y="44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15" y="44"/>
                        <a:pt x="0" y="58"/>
                        <a:pt x="0" y="75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92" y="106"/>
                        <a:pt x="92" y="106"/>
                        <a:pt x="92" y="106"/>
                      </a:cubicBezTo>
                      <a:cubicBezTo>
                        <a:pt x="92" y="115"/>
                        <a:pt x="92" y="115"/>
                        <a:pt x="92" y="115"/>
                      </a:cubicBezTo>
                      <a:cubicBezTo>
                        <a:pt x="92" y="124"/>
                        <a:pt x="99" y="131"/>
                        <a:pt x="108" y="131"/>
                      </a:cubicBezTo>
                      <a:cubicBezTo>
                        <a:pt x="128" y="131"/>
                        <a:pt x="128" y="131"/>
                        <a:pt x="128" y="131"/>
                      </a:cubicBezTo>
                      <a:cubicBezTo>
                        <a:pt x="137" y="131"/>
                        <a:pt x="144" y="124"/>
                        <a:pt x="144" y="115"/>
                      </a:cubicBezTo>
                      <a:cubicBezTo>
                        <a:pt x="144" y="106"/>
                        <a:pt x="144" y="106"/>
                        <a:pt x="144" y="106"/>
                      </a:cubicBezTo>
                      <a:cubicBezTo>
                        <a:pt x="236" y="106"/>
                        <a:pt x="236" y="106"/>
                        <a:pt x="236" y="106"/>
                      </a:cubicBezTo>
                      <a:cubicBezTo>
                        <a:pt x="236" y="75"/>
                        <a:pt x="236" y="75"/>
                        <a:pt x="236" y="75"/>
                      </a:cubicBezTo>
                      <a:cubicBezTo>
                        <a:pt x="236" y="58"/>
                        <a:pt x="221" y="44"/>
                        <a:pt x="204" y="44"/>
                      </a:cubicBezTo>
                      <a:close/>
                      <a:moveTo>
                        <a:pt x="92" y="30"/>
                      </a:moveTo>
                      <a:cubicBezTo>
                        <a:pt x="92" y="24"/>
                        <a:pt x="97" y="19"/>
                        <a:pt x="103" y="19"/>
                      </a:cubicBezTo>
                      <a:cubicBezTo>
                        <a:pt x="133" y="19"/>
                        <a:pt x="133" y="19"/>
                        <a:pt x="133" y="19"/>
                      </a:cubicBezTo>
                      <a:cubicBezTo>
                        <a:pt x="139" y="19"/>
                        <a:pt x="144" y="24"/>
                        <a:pt x="144" y="30"/>
                      </a:cubicBezTo>
                      <a:cubicBezTo>
                        <a:pt x="144" y="44"/>
                        <a:pt x="144" y="44"/>
                        <a:pt x="144" y="44"/>
                      </a:cubicBezTo>
                      <a:cubicBezTo>
                        <a:pt x="92" y="44"/>
                        <a:pt x="92" y="44"/>
                        <a:pt x="92" y="44"/>
                      </a:cubicBezTo>
                      <a:lnTo>
                        <a:pt x="92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2" name="Group 50"/>
            <p:cNvGrpSpPr/>
            <p:nvPr/>
          </p:nvGrpSpPr>
          <p:grpSpPr>
            <a:xfrm>
              <a:off x="9732876" y="1734372"/>
              <a:ext cx="540000" cy="540000"/>
              <a:chOff x="9732876" y="1985814"/>
              <a:chExt cx="540000" cy="540000"/>
            </a:xfrm>
          </p:grpSpPr>
          <p:sp>
            <p:nvSpPr>
              <p:cNvPr id="53" name="Oval 51"/>
              <p:cNvSpPr/>
              <p:nvPr/>
            </p:nvSpPr>
            <p:spPr>
              <a:xfrm>
                <a:off x="9732876" y="1985814"/>
                <a:ext cx="540000" cy="540000"/>
              </a:xfrm>
              <a:prstGeom prst="ellipse">
                <a:avLst/>
              </a:prstGeom>
              <a:solidFill>
                <a:srgbClr val="12597C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52"/>
              <p:cNvSpPr/>
              <p:nvPr/>
            </p:nvSpPr>
            <p:spPr bwMode="auto">
              <a:xfrm>
                <a:off x="9842613" y="2095551"/>
                <a:ext cx="320527" cy="320527"/>
              </a:xfrm>
              <a:custGeom>
                <a:avLst/>
                <a:gdLst>
                  <a:gd name="T0" fmla="*/ 0 w 124"/>
                  <a:gd name="T1" fmla="*/ 62 h 124"/>
                  <a:gd name="T2" fmla="*/ 124 w 124"/>
                  <a:gd name="T3" fmla="*/ 62 h 124"/>
                  <a:gd name="T4" fmla="*/ 116 w 124"/>
                  <a:gd name="T5" fmla="*/ 60 h 124"/>
                  <a:gd name="T6" fmla="*/ 87 w 124"/>
                  <a:gd name="T7" fmla="*/ 35 h 124"/>
                  <a:gd name="T8" fmla="*/ 116 w 124"/>
                  <a:gd name="T9" fmla="*/ 60 h 124"/>
                  <a:gd name="T10" fmla="*/ 43 w 124"/>
                  <a:gd name="T11" fmla="*/ 95 h 124"/>
                  <a:gd name="T12" fmla="*/ 60 w 124"/>
                  <a:gd name="T13" fmla="*/ 116 h 124"/>
                  <a:gd name="T14" fmla="*/ 64 w 124"/>
                  <a:gd name="T15" fmla="*/ 8 h 124"/>
                  <a:gd name="T16" fmla="*/ 64 w 124"/>
                  <a:gd name="T17" fmla="*/ 36 h 124"/>
                  <a:gd name="T18" fmla="*/ 64 w 124"/>
                  <a:gd name="T19" fmla="*/ 8 h 124"/>
                  <a:gd name="T20" fmla="*/ 100 w 124"/>
                  <a:gd name="T21" fmla="*/ 23 h 124"/>
                  <a:gd name="T22" fmla="*/ 71 w 124"/>
                  <a:gd name="T23" fmla="*/ 9 h 124"/>
                  <a:gd name="T24" fmla="*/ 60 w 124"/>
                  <a:gd name="T25" fmla="*/ 36 h 124"/>
                  <a:gd name="T26" fmla="*/ 60 w 124"/>
                  <a:gd name="T27" fmla="*/ 8 h 124"/>
                  <a:gd name="T28" fmla="*/ 38 w 124"/>
                  <a:gd name="T29" fmla="*/ 31 h 124"/>
                  <a:gd name="T30" fmla="*/ 53 w 124"/>
                  <a:gd name="T31" fmla="*/ 9 h 124"/>
                  <a:gd name="T32" fmla="*/ 40 w 124"/>
                  <a:gd name="T33" fmla="*/ 36 h 124"/>
                  <a:gd name="T34" fmla="*/ 60 w 124"/>
                  <a:gd name="T35" fmla="*/ 60 h 124"/>
                  <a:gd name="T36" fmla="*/ 40 w 124"/>
                  <a:gd name="T37" fmla="*/ 36 h 124"/>
                  <a:gd name="T38" fmla="*/ 60 w 124"/>
                  <a:gd name="T39" fmla="*/ 88 h 124"/>
                  <a:gd name="T40" fmla="*/ 36 w 124"/>
                  <a:gd name="T41" fmla="*/ 64 h 124"/>
                  <a:gd name="T42" fmla="*/ 53 w 124"/>
                  <a:gd name="T43" fmla="*/ 115 h 124"/>
                  <a:gd name="T44" fmla="*/ 40 w 124"/>
                  <a:gd name="T45" fmla="*/ 96 h 124"/>
                  <a:gd name="T46" fmla="*/ 64 w 124"/>
                  <a:gd name="T47" fmla="*/ 116 h 124"/>
                  <a:gd name="T48" fmla="*/ 81 w 124"/>
                  <a:gd name="T49" fmla="*/ 95 h 124"/>
                  <a:gd name="T50" fmla="*/ 64 w 124"/>
                  <a:gd name="T51" fmla="*/ 116 h 124"/>
                  <a:gd name="T52" fmla="*/ 97 w 124"/>
                  <a:gd name="T53" fmla="*/ 103 h 124"/>
                  <a:gd name="T54" fmla="*/ 84 w 124"/>
                  <a:gd name="T55" fmla="*/ 96 h 124"/>
                  <a:gd name="T56" fmla="*/ 64 w 124"/>
                  <a:gd name="T57" fmla="*/ 88 h 124"/>
                  <a:gd name="T58" fmla="*/ 88 w 124"/>
                  <a:gd name="T59" fmla="*/ 64 h 124"/>
                  <a:gd name="T60" fmla="*/ 64 w 124"/>
                  <a:gd name="T61" fmla="*/ 60 h 124"/>
                  <a:gd name="T62" fmla="*/ 84 w 124"/>
                  <a:gd name="T63" fmla="*/ 36 h 124"/>
                  <a:gd name="T64" fmla="*/ 64 w 124"/>
                  <a:gd name="T65" fmla="*/ 60 h 124"/>
                  <a:gd name="T66" fmla="*/ 37 w 124"/>
                  <a:gd name="T67" fmla="*/ 35 h 124"/>
                  <a:gd name="T68" fmla="*/ 8 w 124"/>
                  <a:gd name="T69" fmla="*/ 60 h 124"/>
                  <a:gd name="T70" fmla="*/ 8 w 124"/>
                  <a:gd name="T71" fmla="*/ 64 h 124"/>
                  <a:gd name="T72" fmla="*/ 38 w 124"/>
                  <a:gd name="T73" fmla="*/ 93 h 124"/>
                  <a:gd name="T74" fmla="*/ 8 w 124"/>
                  <a:gd name="T75" fmla="*/ 64 h 124"/>
                  <a:gd name="T76" fmla="*/ 86 w 124"/>
                  <a:gd name="T77" fmla="*/ 93 h 124"/>
                  <a:gd name="T78" fmla="*/ 116 w 124"/>
                  <a:gd name="T79" fmla="*/ 6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4" h="124">
                    <a:moveTo>
                      <a:pt x="62" y="0"/>
                    </a:moveTo>
                    <a:cubicBezTo>
                      <a:pt x="28" y="0"/>
                      <a:pt x="0" y="28"/>
                      <a:pt x="0" y="62"/>
                    </a:cubicBezTo>
                    <a:cubicBezTo>
                      <a:pt x="0" y="96"/>
                      <a:pt x="28" y="124"/>
                      <a:pt x="62" y="124"/>
                    </a:cubicBezTo>
                    <a:cubicBezTo>
                      <a:pt x="96" y="124"/>
                      <a:pt x="124" y="96"/>
                      <a:pt x="124" y="62"/>
                    </a:cubicBezTo>
                    <a:cubicBezTo>
                      <a:pt x="124" y="28"/>
                      <a:pt x="96" y="0"/>
                      <a:pt x="62" y="0"/>
                    </a:cubicBezTo>
                    <a:close/>
                    <a:moveTo>
                      <a:pt x="116" y="60"/>
                    </a:moveTo>
                    <a:cubicBezTo>
                      <a:pt x="92" y="60"/>
                      <a:pt x="92" y="60"/>
                      <a:pt x="92" y="60"/>
                    </a:cubicBezTo>
                    <a:cubicBezTo>
                      <a:pt x="92" y="51"/>
                      <a:pt x="90" y="43"/>
                      <a:pt x="87" y="35"/>
                    </a:cubicBezTo>
                    <a:cubicBezTo>
                      <a:pt x="93" y="33"/>
                      <a:pt x="98" y="30"/>
                      <a:pt x="102" y="26"/>
                    </a:cubicBezTo>
                    <a:cubicBezTo>
                      <a:pt x="110" y="35"/>
                      <a:pt x="115" y="47"/>
                      <a:pt x="116" y="60"/>
                    </a:cubicBezTo>
                    <a:close/>
                    <a:moveTo>
                      <a:pt x="60" y="116"/>
                    </a:moveTo>
                    <a:cubicBezTo>
                      <a:pt x="53" y="110"/>
                      <a:pt x="48" y="103"/>
                      <a:pt x="43" y="95"/>
                    </a:cubicBezTo>
                    <a:cubicBezTo>
                      <a:pt x="49" y="93"/>
                      <a:pt x="54" y="92"/>
                      <a:pt x="60" y="92"/>
                    </a:cubicBezTo>
                    <a:cubicBezTo>
                      <a:pt x="60" y="116"/>
                      <a:pt x="60" y="116"/>
                      <a:pt x="60" y="116"/>
                    </a:cubicBezTo>
                    <a:cubicBezTo>
                      <a:pt x="60" y="116"/>
                      <a:pt x="60" y="116"/>
                      <a:pt x="60" y="116"/>
                    </a:cubicBezTo>
                    <a:close/>
                    <a:moveTo>
                      <a:pt x="64" y="8"/>
                    </a:moveTo>
                    <a:cubicBezTo>
                      <a:pt x="72" y="14"/>
                      <a:pt x="78" y="23"/>
                      <a:pt x="82" y="33"/>
                    </a:cubicBezTo>
                    <a:cubicBezTo>
                      <a:pt x="76" y="35"/>
                      <a:pt x="70" y="36"/>
                      <a:pt x="64" y="36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lose/>
                    <a:moveTo>
                      <a:pt x="71" y="9"/>
                    </a:moveTo>
                    <a:cubicBezTo>
                      <a:pt x="82" y="11"/>
                      <a:pt x="92" y="16"/>
                      <a:pt x="100" y="23"/>
                    </a:cubicBezTo>
                    <a:cubicBezTo>
                      <a:pt x="95" y="26"/>
                      <a:pt x="91" y="29"/>
                      <a:pt x="86" y="31"/>
                    </a:cubicBezTo>
                    <a:cubicBezTo>
                      <a:pt x="82" y="23"/>
                      <a:pt x="77" y="15"/>
                      <a:pt x="71" y="9"/>
                    </a:cubicBezTo>
                    <a:close/>
                    <a:moveTo>
                      <a:pt x="60" y="8"/>
                    </a:moveTo>
                    <a:cubicBezTo>
                      <a:pt x="60" y="36"/>
                      <a:pt x="60" y="36"/>
                      <a:pt x="60" y="36"/>
                    </a:cubicBezTo>
                    <a:cubicBezTo>
                      <a:pt x="54" y="36"/>
                      <a:pt x="48" y="35"/>
                      <a:pt x="42" y="33"/>
                    </a:cubicBezTo>
                    <a:cubicBezTo>
                      <a:pt x="46" y="23"/>
                      <a:pt x="52" y="14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lose/>
                    <a:moveTo>
                      <a:pt x="38" y="31"/>
                    </a:moveTo>
                    <a:cubicBezTo>
                      <a:pt x="33" y="29"/>
                      <a:pt x="29" y="26"/>
                      <a:pt x="24" y="23"/>
                    </a:cubicBezTo>
                    <a:cubicBezTo>
                      <a:pt x="32" y="16"/>
                      <a:pt x="42" y="11"/>
                      <a:pt x="53" y="9"/>
                    </a:cubicBezTo>
                    <a:cubicBezTo>
                      <a:pt x="47" y="15"/>
                      <a:pt x="42" y="23"/>
                      <a:pt x="38" y="31"/>
                    </a:cubicBezTo>
                    <a:close/>
                    <a:moveTo>
                      <a:pt x="40" y="36"/>
                    </a:moveTo>
                    <a:cubicBezTo>
                      <a:pt x="47" y="38"/>
                      <a:pt x="53" y="40"/>
                      <a:pt x="60" y="40"/>
                    </a:cubicBezTo>
                    <a:cubicBezTo>
                      <a:pt x="60" y="60"/>
                      <a:pt x="60" y="60"/>
                      <a:pt x="60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6" y="52"/>
                      <a:pt x="38" y="44"/>
                      <a:pt x="40" y="36"/>
                    </a:cubicBezTo>
                    <a:close/>
                    <a:moveTo>
                      <a:pt x="60" y="64"/>
                    </a:moveTo>
                    <a:cubicBezTo>
                      <a:pt x="60" y="88"/>
                      <a:pt x="60" y="88"/>
                      <a:pt x="60" y="88"/>
                    </a:cubicBezTo>
                    <a:cubicBezTo>
                      <a:pt x="54" y="88"/>
                      <a:pt x="48" y="89"/>
                      <a:pt x="42" y="91"/>
                    </a:cubicBezTo>
                    <a:cubicBezTo>
                      <a:pt x="38" y="83"/>
                      <a:pt x="36" y="74"/>
                      <a:pt x="36" y="64"/>
                    </a:cubicBezTo>
                    <a:lnTo>
                      <a:pt x="60" y="64"/>
                    </a:lnTo>
                    <a:close/>
                    <a:moveTo>
                      <a:pt x="53" y="115"/>
                    </a:moveTo>
                    <a:cubicBezTo>
                      <a:pt x="43" y="114"/>
                      <a:pt x="34" y="109"/>
                      <a:pt x="27" y="103"/>
                    </a:cubicBezTo>
                    <a:cubicBezTo>
                      <a:pt x="31" y="100"/>
                      <a:pt x="35" y="98"/>
                      <a:pt x="40" y="96"/>
                    </a:cubicBezTo>
                    <a:cubicBezTo>
                      <a:pt x="43" y="103"/>
                      <a:pt x="48" y="110"/>
                      <a:pt x="53" y="115"/>
                    </a:cubicBezTo>
                    <a:close/>
                    <a:moveTo>
                      <a:pt x="64" y="116"/>
                    </a:moveTo>
                    <a:cubicBezTo>
                      <a:pt x="64" y="92"/>
                      <a:pt x="64" y="92"/>
                      <a:pt x="64" y="92"/>
                    </a:cubicBezTo>
                    <a:cubicBezTo>
                      <a:pt x="70" y="92"/>
                      <a:pt x="75" y="93"/>
                      <a:pt x="81" y="95"/>
                    </a:cubicBezTo>
                    <a:cubicBezTo>
                      <a:pt x="76" y="103"/>
                      <a:pt x="71" y="110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lose/>
                    <a:moveTo>
                      <a:pt x="84" y="96"/>
                    </a:moveTo>
                    <a:cubicBezTo>
                      <a:pt x="89" y="98"/>
                      <a:pt x="93" y="100"/>
                      <a:pt x="97" y="103"/>
                    </a:cubicBezTo>
                    <a:cubicBezTo>
                      <a:pt x="90" y="109"/>
                      <a:pt x="81" y="114"/>
                      <a:pt x="71" y="115"/>
                    </a:cubicBezTo>
                    <a:cubicBezTo>
                      <a:pt x="76" y="110"/>
                      <a:pt x="81" y="103"/>
                      <a:pt x="84" y="96"/>
                    </a:cubicBezTo>
                    <a:close/>
                    <a:moveTo>
                      <a:pt x="82" y="91"/>
                    </a:moveTo>
                    <a:cubicBezTo>
                      <a:pt x="76" y="89"/>
                      <a:pt x="70" y="88"/>
                      <a:pt x="64" y="88"/>
                    </a:cubicBezTo>
                    <a:cubicBezTo>
                      <a:pt x="64" y="64"/>
                      <a:pt x="64" y="64"/>
                      <a:pt x="64" y="64"/>
                    </a:cubicBezTo>
                    <a:cubicBezTo>
                      <a:pt x="88" y="64"/>
                      <a:pt x="88" y="64"/>
                      <a:pt x="88" y="64"/>
                    </a:cubicBezTo>
                    <a:cubicBezTo>
                      <a:pt x="88" y="74"/>
                      <a:pt x="86" y="83"/>
                      <a:pt x="82" y="91"/>
                    </a:cubicBezTo>
                    <a:close/>
                    <a:moveTo>
                      <a:pt x="64" y="60"/>
                    </a:moveTo>
                    <a:cubicBezTo>
                      <a:pt x="64" y="40"/>
                      <a:pt x="64" y="40"/>
                      <a:pt x="64" y="40"/>
                    </a:cubicBezTo>
                    <a:cubicBezTo>
                      <a:pt x="71" y="40"/>
                      <a:pt x="77" y="38"/>
                      <a:pt x="84" y="36"/>
                    </a:cubicBezTo>
                    <a:cubicBezTo>
                      <a:pt x="86" y="44"/>
                      <a:pt x="88" y="52"/>
                      <a:pt x="88" y="60"/>
                    </a:cubicBezTo>
                    <a:lnTo>
                      <a:pt x="64" y="60"/>
                    </a:lnTo>
                    <a:close/>
                    <a:moveTo>
                      <a:pt x="22" y="26"/>
                    </a:moveTo>
                    <a:cubicBezTo>
                      <a:pt x="26" y="30"/>
                      <a:pt x="31" y="33"/>
                      <a:pt x="37" y="35"/>
                    </a:cubicBezTo>
                    <a:cubicBezTo>
                      <a:pt x="34" y="43"/>
                      <a:pt x="32" y="51"/>
                      <a:pt x="32" y="60"/>
                    </a:cubicBezTo>
                    <a:cubicBezTo>
                      <a:pt x="8" y="60"/>
                      <a:pt x="8" y="60"/>
                      <a:pt x="8" y="60"/>
                    </a:cubicBezTo>
                    <a:cubicBezTo>
                      <a:pt x="9" y="47"/>
                      <a:pt x="14" y="35"/>
                      <a:pt x="22" y="26"/>
                    </a:cubicBezTo>
                    <a:close/>
                    <a:moveTo>
                      <a:pt x="8" y="64"/>
                    </a:moveTo>
                    <a:cubicBezTo>
                      <a:pt x="32" y="64"/>
                      <a:pt x="32" y="64"/>
                      <a:pt x="32" y="64"/>
                    </a:cubicBezTo>
                    <a:cubicBezTo>
                      <a:pt x="32" y="74"/>
                      <a:pt x="34" y="84"/>
                      <a:pt x="38" y="93"/>
                    </a:cubicBezTo>
                    <a:cubicBezTo>
                      <a:pt x="33" y="95"/>
                      <a:pt x="28" y="97"/>
                      <a:pt x="24" y="100"/>
                    </a:cubicBezTo>
                    <a:cubicBezTo>
                      <a:pt x="15" y="91"/>
                      <a:pt x="9" y="78"/>
                      <a:pt x="8" y="64"/>
                    </a:cubicBezTo>
                    <a:close/>
                    <a:moveTo>
                      <a:pt x="100" y="100"/>
                    </a:moveTo>
                    <a:cubicBezTo>
                      <a:pt x="96" y="97"/>
                      <a:pt x="91" y="95"/>
                      <a:pt x="86" y="93"/>
                    </a:cubicBezTo>
                    <a:cubicBezTo>
                      <a:pt x="90" y="84"/>
                      <a:pt x="92" y="74"/>
                      <a:pt x="92" y="64"/>
                    </a:cubicBezTo>
                    <a:cubicBezTo>
                      <a:pt x="116" y="64"/>
                      <a:pt x="116" y="64"/>
                      <a:pt x="116" y="64"/>
                    </a:cubicBezTo>
                    <a:cubicBezTo>
                      <a:pt x="115" y="78"/>
                      <a:pt x="109" y="91"/>
                      <a:pt x="100" y="10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77" name="文本框 76"/>
          <p:cNvSpPr txBox="1"/>
          <p:nvPr/>
        </p:nvSpPr>
        <p:spPr>
          <a:xfrm>
            <a:off x="1452776" y="479708"/>
            <a:ext cx="251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73BFE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75657" y="1588026"/>
            <a:ext cx="9840686" cy="4485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75105" y="2678853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92356" y="2972936"/>
            <a:ext cx="3294955" cy="5417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75105" y="3808872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592356" y="4102955"/>
            <a:ext cx="3294955" cy="5417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75105" y="4938890"/>
            <a:ext cx="1499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Add title text </a:t>
            </a: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92356" y="5232973"/>
            <a:ext cx="3294955" cy="5417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</a:t>
            </a:r>
            <a:endParaRPr lang="zh-CN" alt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38876" y="5304786"/>
            <a:ext cx="5019908" cy="38002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32662" y="2665595"/>
            <a:ext cx="1931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 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139527" y="3202396"/>
            <a:ext cx="5214273" cy="14189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</a:p>
          <a:p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509986" y="2564553"/>
            <a:ext cx="0" cy="3156731"/>
          </a:xfrm>
          <a:prstGeom prst="line">
            <a:avLst/>
          </a:prstGeom>
          <a:noFill/>
          <a:ln w="6350" cap="flat" cmpd="sng" algn="ctr"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</p:cxnSp>
      <p:grpSp>
        <p:nvGrpSpPr>
          <p:cNvPr id="22" name="组合 21"/>
          <p:cNvGrpSpPr/>
          <p:nvPr/>
        </p:nvGrpSpPr>
        <p:grpSpPr>
          <a:xfrm>
            <a:off x="922417" y="2794245"/>
            <a:ext cx="409929" cy="445665"/>
            <a:chOff x="4885434" y="4184792"/>
            <a:chExt cx="765190" cy="831897"/>
          </a:xfrm>
          <a:solidFill>
            <a:schemeClr val="bg1"/>
          </a:solidFill>
        </p:grpSpPr>
        <p:sp>
          <p:nvSpPr>
            <p:cNvPr id="23" name="Freeform 266"/>
            <p:cNvSpPr/>
            <p:nvPr/>
          </p:nvSpPr>
          <p:spPr bwMode="auto">
            <a:xfrm>
              <a:off x="5423026" y="4184792"/>
              <a:ext cx="227595" cy="204050"/>
            </a:xfrm>
            <a:custGeom>
              <a:avLst/>
              <a:gdLst>
                <a:gd name="T0" fmla="*/ 58 w 58"/>
                <a:gd name="T1" fmla="*/ 46 h 52"/>
                <a:gd name="T2" fmla="*/ 58 w 58"/>
                <a:gd name="T3" fmla="*/ 52 h 52"/>
                <a:gd name="T4" fmla="*/ 0 w 58"/>
                <a:gd name="T5" fmla="*/ 52 h 52"/>
                <a:gd name="T6" fmla="*/ 0 w 58"/>
                <a:gd name="T7" fmla="*/ 0 h 52"/>
                <a:gd name="T8" fmla="*/ 4 w 58"/>
                <a:gd name="T9" fmla="*/ 0 h 52"/>
                <a:gd name="T10" fmla="*/ 58 w 58"/>
                <a:gd name="T11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2">
                  <a:moveTo>
                    <a:pt x="58" y="46"/>
                  </a:moveTo>
                  <a:lnTo>
                    <a:pt x="58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4" y="0"/>
                  </a:lnTo>
                  <a:lnTo>
                    <a:pt x="5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67"/>
            <p:cNvSpPr>
              <a:spLocks noEditPoints="1"/>
            </p:cNvSpPr>
            <p:nvPr/>
          </p:nvSpPr>
          <p:spPr bwMode="auto">
            <a:xfrm>
              <a:off x="4885434" y="4184792"/>
              <a:ext cx="765190" cy="831897"/>
            </a:xfrm>
            <a:custGeom>
              <a:avLst/>
              <a:gdLst>
                <a:gd name="T0" fmla="*/ 145 w 195"/>
                <a:gd name="T1" fmla="*/ 155 h 212"/>
                <a:gd name="T2" fmla="*/ 145 w 195"/>
                <a:gd name="T3" fmla="*/ 99 h 212"/>
                <a:gd name="T4" fmla="*/ 130 w 195"/>
                <a:gd name="T5" fmla="*/ 99 h 212"/>
                <a:gd name="T6" fmla="*/ 130 w 195"/>
                <a:gd name="T7" fmla="*/ 155 h 212"/>
                <a:gd name="T8" fmla="*/ 145 w 195"/>
                <a:gd name="T9" fmla="*/ 155 h 212"/>
                <a:gd name="T10" fmla="*/ 76 w 195"/>
                <a:gd name="T11" fmla="*/ 95 h 212"/>
                <a:gd name="T12" fmla="*/ 61 w 195"/>
                <a:gd name="T13" fmla="*/ 95 h 212"/>
                <a:gd name="T14" fmla="*/ 61 w 195"/>
                <a:gd name="T15" fmla="*/ 154 h 212"/>
                <a:gd name="T16" fmla="*/ 76 w 195"/>
                <a:gd name="T17" fmla="*/ 154 h 212"/>
                <a:gd name="T18" fmla="*/ 76 w 195"/>
                <a:gd name="T19" fmla="*/ 95 h 212"/>
                <a:gd name="T20" fmla="*/ 168 w 195"/>
                <a:gd name="T21" fmla="*/ 138 h 212"/>
                <a:gd name="T22" fmla="*/ 153 w 195"/>
                <a:gd name="T23" fmla="*/ 138 h 212"/>
                <a:gd name="T24" fmla="*/ 153 w 195"/>
                <a:gd name="T25" fmla="*/ 155 h 212"/>
                <a:gd name="T26" fmla="*/ 168 w 195"/>
                <a:gd name="T27" fmla="*/ 155 h 212"/>
                <a:gd name="T28" fmla="*/ 168 w 195"/>
                <a:gd name="T29" fmla="*/ 138 h 212"/>
                <a:gd name="T30" fmla="*/ 122 w 195"/>
                <a:gd name="T31" fmla="*/ 123 h 212"/>
                <a:gd name="T32" fmla="*/ 108 w 195"/>
                <a:gd name="T33" fmla="*/ 123 h 212"/>
                <a:gd name="T34" fmla="*/ 108 w 195"/>
                <a:gd name="T35" fmla="*/ 155 h 212"/>
                <a:gd name="T36" fmla="*/ 122 w 195"/>
                <a:gd name="T37" fmla="*/ 155 h 212"/>
                <a:gd name="T38" fmla="*/ 122 w 195"/>
                <a:gd name="T39" fmla="*/ 123 h 212"/>
                <a:gd name="T40" fmla="*/ 100 w 195"/>
                <a:gd name="T41" fmla="*/ 155 h 212"/>
                <a:gd name="T42" fmla="*/ 100 w 195"/>
                <a:gd name="T43" fmla="*/ 65 h 212"/>
                <a:gd name="T44" fmla="*/ 84 w 195"/>
                <a:gd name="T45" fmla="*/ 65 h 212"/>
                <a:gd name="T46" fmla="*/ 84 w 195"/>
                <a:gd name="T47" fmla="*/ 155 h 212"/>
                <a:gd name="T48" fmla="*/ 100 w 195"/>
                <a:gd name="T49" fmla="*/ 155 h 212"/>
                <a:gd name="T50" fmla="*/ 195 w 195"/>
                <a:gd name="T51" fmla="*/ 212 h 212"/>
                <a:gd name="T52" fmla="*/ 0 w 195"/>
                <a:gd name="T53" fmla="*/ 212 h 212"/>
                <a:gd name="T54" fmla="*/ 0 w 195"/>
                <a:gd name="T55" fmla="*/ 0 h 212"/>
                <a:gd name="T56" fmla="*/ 125 w 195"/>
                <a:gd name="T57" fmla="*/ 0 h 212"/>
                <a:gd name="T58" fmla="*/ 125 w 195"/>
                <a:gd name="T59" fmla="*/ 62 h 212"/>
                <a:gd name="T60" fmla="*/ 195 w 195"/>
                <a:gd name="T61" fmla="*/ 62 h 212"/>
                <a:gd name="T62" fmla="*/ 195 w 195"/>
                <a:gd name="T63" fmla="*/ 212 h 212"/>
                <a:gd name="T64" fmla="*/ 32 w 195"/>
                <a:gd name="T65" fmla="*/ 24 h 212"/>
                <a:gd name="T66" fmla="*/ 17 w 195"/>
                <a:gd name="T67" fmla="*/ 49 h 212"/>
                <a:gd name="T68" fmla="*/ 30 w 195"/>
                <a:gd name="T69" fmla="*/ 49 h 212"/>
                <a:gd name="T70" fmla="*/ 30 w 195"/>
                <a:gd name="T71" fmla="*/ 183 h 212"/>
                <a:gd name="T72" fmla="*/ 30 w 195"/>
                <a:gd name="T73" fmla="*/ 183 h 212"/>
                <a:gd name="T74" fmla="*/ 30 w 195"/>
                <a:gd name="T75" fmla="*/ 187 h 212"/>
                <a:gd name="T76" fmla="*/ 125 w 195"/>
                <a:gd name="T77" fmla="*/ 187 h 212"/>
                <a:gd name="T78" fmla="*/ 125 w 195"/>
                <a:gd name="T79" fmla="*/ 200 h 212"/>
                <a:gd name="T80" fmla="*/ 151 w 195"/>
                <a:gd name="T81" fmla="*/ 185 h 212"/>
                <a:gd name="T82" fmla="*/ 125 w 195"/>
                <a:gd name="T83" fmla="*/ 171 h 212"/>
                <a:gd name="T84" fmla="*/ 125 w 195"/>
                <a:gd name="T85" fmla="*/ 183 h 212"/>
                <a:gd name="T86" fmla="*/ 34 w 195"/>
                <a:gd name="T87" fmla="*/ 183 h 212"/>
                <a:gd name="T88" fmla="*/ 34 w 195"/>
                <a:gd name="T89" fmla="*/ 49 h 212"/>
                <a:gd name="T90" fmla="*/ 46 w 195"/>
                <a:gd name="T91" fmla="*/ 49 h 212"/>
                <a:gd name="T92" fmla="*/ 32 w 195"/>
                <a:gd name="T93" fmla="*/ 24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5" h="212">
                  <a:moveTo>
                    <a:pt x="145" y="155"/>
                  </a:moveTo>
                  <a:lnTo>
                    <a:pt x="145" y="99"/>
                  </a:lnTo>
                  <a:lnTo>
                    <a:pt x="130" y="99"/>
                  </a:lnTo>
                  <a:lnTo>
                    <a:pt x="130" y="155"/>
                  </a:lnTo>
                  <a:lnTo>
                    <a:pt x="145" y="155"/>
                  </a:lnTo>
                  <a:close/>
                  <a:moveTo>
                    <a:pt x="76" y="95"/>
                  </a:moveTo>
                  <a:lnTo>
                    <a:pt x="61" y="95"/>
                  </a:lnTo>
                  <a:lnTo>
                    <a:pt x="61" y="154"/>
                  </a:lnTo>
                  <a:lnTo>
                    <a:pt x="76" y="154"/>
                  </a:lnTo>
                  <a:lnTo>
                    <a:pt x="76" y="95"/>
                  </a:lnTo>
                  <a:close/>
                  <a:moveTo>
                    <a:pt x="168" y="138"/>
                  </a:moveTo>
                  <a:lnTo>
                    <a:pt x="153" y="138"/>
                  </a:lnTo>
                  <a:lnTo>
                    <a:pt x="153" y="155"/>
                  </a:lnTo>
                  <a:lnTo>
                    <a:pt x="168" y="155"/>
                  </a:lnTo>
                  <a:lnTo>
                    <a:pt x="168" y="138"/>
                  </a:lnTo>
                  <a:close/>
                  <a:moveTo>
                    <a:pt x="122" y="123"/>
                  </a:moveTo>
                  <a:lnTo>
                    <a:pt x="108" y="123"/>
                  </a:lnTo>
                  <a:lnTo>
                    <a:pt x="108" y="155"/>
                  </a:lnTo>
                  <a:lnTo>
                    <a:pt x="122" y="155"/>
                  </a:lnTo>
                  <a:lnTo>
                    <a:pt x="122" y="123"/>
                  </a:lnTo>
                  <a:close/>
                  <a:moveTo>
                    <a:pt x="100" y="155"/>
                  </a:moveTo>
                  <a:lnTo>
                    <a:pt x="100" y="65"/>
                  </a:lnTo>
                  <a:lnTo>
                    <a:pt x="84" y="65"/>
                  </a:lnTo>
                  <a:lnTo>
                    <a:pt x="84" y="155"/>
                  </a:lnTo>
                  <a:lnTo>
                    <a:pt x="100" y="155"/>
                  </a:lnTo>
                  <a:close/>
                  <a:moveTo>
                    <a:pt x="195" y="212"/>
                  </a:moveTo>
                  <a:lnTo>
                    <a:pt x="0" y="212"/>
                  </a:lnTo>
                  <a:lnTo>
                    <a:pt x="0" y="0"/>
                  </a:lnTo>
                  <a:lnTo>
                    <a:pt x="125" y="0"/>
                  </a:lnTo>
                  <a:lnTo>
                    <a:pt x="125" y="62"/>
                  </a:lnTo>
                  <a:lnTo>
                    <a:pt x="195" y="62"/>
                  </a:lnTo>
                  <a:lnTo>
                    <a:pt x="195" y="212"/>
                  </a:lnTo>
                  <a:close/>
                  <a:moveTo>
                    <a:pt x="32" y="24"/>
                  </a:moveTo>
                  <a:lnTo>
                    <a:pt x="17" y="49"/>
                  </a:lnTo>
                  <a:lnTo>
                    <a:pt x="30" y="49"/>
                  </a:lnTo>
                  <a:lnTo>
                    <a:pt x="30" y="183"/>
                  </a:lnTo>
                  <a:lnTo>
                    <a:pt x="30" y="183"/>
                  </a:lnTo>
                  <a:lnTo>
                    <a:pt x="30" y="187"/>
                  </a:lnTo>
                  <a:lnTo>
                    <a:pt x="125" y="187"/>
                  </a:lnTo>
                  <a:lnTo>
                    <a:pt x="125" y="200"/>
                  </a:lnTo>
                  <a:lnTo>
                    <a:pt x="151" y="185"/>
                  </a:lnTo>
                  <a:lnTo>
                    <a:pt x="125" y="171"/>
                  </a:lnTo>
                  <a:lnTo>
                    <a:pt x="125" y="183"/>
                  </a:lnTo>
                  <a:lnTo>
                    <a:pt x="34" y="183"/>
                  </a:lnTo>
                  <a:lnTo>
                    <a:pt x="34" y="49"/>
                  </a:lnTo>
                  <a:lnTo>
                    <a:pt x="46" y="49"/>
                  </a:lnTo>
                  <a:lnTo>
                    <a:pt x="3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14913" y="3964389"/>
            <a:ext cx="396036" cy="468550"/>
            <a:chOff x="7985427" y="-2162"/>
            <a:chExt cx="835822" cy="988861"/>
          </a:xfrm>
          <a:solidFill>
            <a:schemeClr val="bg1"/>
          </a:solidFill>
        </p:grpSpPr>
        <p:sp>
          <p:nvSpPr>
            <p:cNvPr id="26" name="Freeform 138"/>
            <p:cNvSpPr/>
            <p:nvPr/>
          </p:nvSpPr>
          <p:spPr bwMode="auto">
            <a:xfrm>
              <a:off x="7985427" y="-2162"/>
              <a:ext cx="835822" cy="31393"/>
            </a:xfrm>
            <a:custGeom>
              <a:avLst/>
              <a:gdLst>
                <a:gd name="T0" fmla="*/ 213 w 213"/>
                <a:gd name="T1" fmla="*/ 8 h 8"/>
                <a:gd name="T2" fmla="*/ 0 w 213"/>
                <a:gd name="T3" fmla="*/ 8 h 8"/>
                <a:gd name="T4" fmla="*/ 8 w 213"/>
                <a:gd name="T5" fmla="*/ 0 h 8"/>
                <a:gd name="T6" fmla="*/ 205 w 213"/>
                <a:gd name="T7" fmla="*/ 0 h 8"/>
                <a:gd name="T8" fmla="*/ 213 w 213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3" h="8">
                  <a:moveTo>
                    <a:pt x="213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209" y="0"/>
                    <a:pt x="213" y="4"/>
                    <a:pt x="2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139"/>
            <p:cNvSpPr>
              <a:spLocks noEditPoints="1"/>
            </p:cNvSpPr>
            <p:nvPr/>
          </p:nvSpPr>
          <p:spPr bwMode="auto">
            <a:xfrm>
              <a:off x="8012894" y="48852"/>
              <a:ext cx="780885" cy="529747"/>
            </a:xfrm>
            <a:custGeom>
              <a:avLst/>
              <a:gdLst>
                <a:gd name="T0" fmla="*/ 199 w 199"/>
                <a:gd name="T1" fmla="*/ 0 h 135"/>
                <a:gd name="T2" fmla="*/ 199 w 199"/>
                <a:gd name="T3" fmla="*/ 135 h 135"/>
                <a:gd name="T4" fmla="*/ 0 w 199"/>
                <a:gd name="T5" fmla="*/ 135 h 135"/>
                <a:gd name="T6" fmla="*/ 0 w 199"/>
                <a:gd name="T7" fmla="*/ 0 h 135"/>
                <a:gd name="T8" fmla="*/ 199 w 199"/>
                <a:gd name="T9" fmla="*/ 0 h 135"/>
                <a:gd name="T10" fmla="*/ 163 w 199"/>
                <a:gd name="T11" fmla="*/ 27 h 135"/>
                <a:gd name="T12" fmla="*/ 153 w 199"/>
                <a:gd name="T13" fmla="*/ 16 h 135"/>
                <a:gd name="T14" fmla="*/ 142 w 199"/>
                <a:gd name="T15" fmla="*/ 27 h 135"/>
                <a:gd name="T16" fmla="*/ 145 w 199"/>
                <a:gd name="T17" fmla="*/ 34 h 135"/>
                <a:gd name="T18" fmla="*/ 130 w 199"/>
                <a:gd name="T19" fmla="*/ 69 h 135"/>
                <a:gd name="T20" fmla="*/ 130 w 199"/>
                <a:gd name="T21" fmla="*/ 69 h 135"/>
                <a:gd name="T22" fmla="*/ 121 w 199"/>
                <a:gd name="T23" fmla="*/ 73 h 135"/>
                <a:gd name="T24" fmla="*/ 86 w 199"/>
                <a:gd name="T25" fmla="*/ 60 h 135"/>
                <a:gd name="T26" fmla="*/ 75 w 199"/>
                <a:gd name="T27" fmla="*/ 50 h 135"/>
                <a:gd name="T28" fmla="*/ 64 w 199"/>
                <a:gd name="T29" fmla="*/ 61 h 135"/>
                <a:gd name="T30" fmla="*/ 65 w 199"/>
                <a:gd name="T31" fmla="*/ 65 h 135"/>
                <a:gd name="T32" fmla="*/ 48 w 199"/>
                <a:gd name="T33" fmla="*/ 89 h 135"/>
                <a:gd name="T34" fmla="*/ 45 w 199"/>
                <a:gd name="T35" fmla="*/ 89 h 135"/>
                <a:gd name="T36" fmla="*/ 34 w 199"/>
                <a:gd name="T37" fmla="*/ 100 h 135"/>
                <a:gd name="T38" fmla="*/ 45 w 199"/>
                <a:gd name="T39" fmla="*/ 111 h 135"/>
                <a:gd name="T40" fmla="*/ 56 w 199"/>
                <a:gd name="T41" fmla="*/ 100 h 135"/>
                <a:gd name="T42" fmla="*/ 54 w 199"/>
                <a:gd name="T43" fmla="*/ 94 h 135"/>
                <a:gd name="T44" fmla="*/ 70 w 199"/>
                <a:gd name="T45" fmla="*/ 71 h 135"/>
                <a:gd name="T46" fmla="*/ 75 w 199"/>
                <a:gd name="T47" fmla="*/ 72 h 135"/>
                <a:gd name="T48" fmla="*/ 83 w 199"/>
                <a:gd name="T49" fmla="*/ 67 h 135"/>
                <a:gd name="T50" fmla="*/ 119 w 199"/>
                <a:gd name="T51" fmla="*/ 79 h 135"/>
                <a:gd name="T52" fmla="*/ 119 w 199"/>
                <a:gd name="T53" fmla="*/ 80 h 135"/>
                <a:gd name="T54" fmla="*/ 130 w 199"/>
                <a:gd name="T55" fmla="*/ 91 h 135"/>
                <a:gd name="T56" fmla="*/ 141 w 199"/>
                <a:gd name="T57" fmla="*/ 80 h 135"/>
                <a:gd name="T58" fmla="*/ 137 w 199"/>
                <a:gd name="T59" fmla="*/ 72 h 135"/>
                <a:gd name="T60" fmla="*/ 151 w 199"/>
                <a:gd name="T61" fmla="*/ 38 h 135"/>
                <a:gd name="T62" fmla="*/ 153 w 199"/>
                <a:gd name="T63" fmla="*/ 38 h 135"/>
                <a:gd name="T64" fmla="*/ 163 w 199"/>
                <a:gd name="T65" fmla="*/ 27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35">
                  <a:moveTo>
                    <a:pt x="199" y="0"/>
                  </a:moveTo>
                  <a:cubicBezTo>
                    <a:pt x="199" y="135"/>
                    <a:pt x="199" y="135"/>
                    <a:pt x="199" y="135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99" y="0"/>
                  </a:lnTo>
                  <a:close/>
                  <a:moveTo>
                    <a:pt x="163" y="27"/>
                  </a:moveTo>
                  <a:cubicBezTo>
                    <a:pt x="163" y="21"/>
                    <a:pt x="159" y="16"/>
                    <a:pt x="153" y="16"/>
                  </a:cubicBezTo>
                  <a:cubicBezTo>
                    <a:pt x="146" y="16"/>
                    <a:pt x="142" y="21"/>
                    <a:pt x="142" y="27"/>
                  </a:cubicBezTo>
                  <a:cubicBezTo>
                    <a:pt x="142" y="30"/>
                    <a:pt x="143" y="32"/>
                    <a:pt x="145" y="34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30" y="69"/>
                    <a:pt x="130" y="69"/>
                    <a:pt x="130" y="69"/>
                  </a:cubicBezTo>
                  <a:cubicBezTo>
                    <a:pt x="126" y="69"/>
                    <a:pt x="123" y="70"/>
                    <a:pt x="121" y="73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5" y="54"/>
                    <a:pt x="80" y="50"/>
                    <a:pt x="75" y="50"/>
                  </a:cubicBezTo>
                  <a:cubicBezTo>
                    <a:pt x="69" y="50"/>
                    <a:pt x="64" y="55"/>
                    <a:pt x="64" y="61"/>
                  </a:cubicBezTo>
                  <a:cubicBezTo>
                    <a:pt x="64" y="62"/>
                    <a:pt x="64" y="64"/>
                    <a:pt x="65" y="65"/>
                  </a:cubicBezTo>
                  <a:cubicBezTo>
                    <a:pt x="48" y="89"/>
                    <a:pt x="48" y="89"/>
                    <a:pt x="48" y="89"/>
                  </a:cubicBezTo>
                  <a:cubicBezTo>
                    <a:pt x="47" y="89"/>
                    <a:pt x="46" y="89"/>
                    <a:pt x="45" y="89"/>
                  </a:cubicBezTo>
                  <a:cubicBezTo>
                    <a:pt x="39" y="89"/>
                    <a:pt x="34" y="94"/>
                    <a:pt x="34" y="100"/>
                  </a:cubicBezTo>
                  <a:cubicBezTo>
                    <a:pt x="34" y="106"/>
                    <a:pt x="39" y="111"/>
                    <a:pt x="45" y="111"/>
                  </a:cubicBezTo>
                  <a:cubicBezTo>
                    <a:pt x="51" y="111"/>
                    <a:pt x="56" y="106"/>
                    <a:pt x="56" y="100"/>
                  </a:cubicBezTo>
                  <a:cubicBezTo>
                    <a:pt x="56" y="97"/>
                    <a:pt x="55" y="95"/>
                    <a:pt x="54" y="94"/>
                  </a:cubicBezTo>
                  <a:cubicBezTo>
                    <a:pt x="70" y="71"/>
                    <a:pt x="70" y="71"/>
                    <a:pt x="70" y="71"/>
                  </a:cubicBezTo>
                  <a:cubicBezTo>
                    <a:pt x="71" y="71"/>
                    <a:pt x="73" y="72"/>
                    <a:pt x="75" y="72"/>
                  </a:cubicBezTo>
                  <a:cubicBezTo>
                    <a:pt x="78" y="72"/>
                    <a:pt x="81" y="70"/>
                    <a:pt x="83" y="67"/>
                  </a:cubicBezTo>
                  <a:cubicBezTo>
                    <a:pt x="119" y="79"/>
                    <a:pt x="119" y="79"/>
                    <a:pt x="119" y="79"/>
                  </a:cubicBezTo>
                  <a:cubicBezTo>
                    <a:pt x="119" y="79"/>
                    <a:pt x="119" y="80"/>
                    <a:pt x="119" y="80"/>
                  </a:cubicBezTo>
                  <a:cubicBezTo>
                    <a:pt x="119" y="86"/>
                    <a:pt x="124" y="91"/>
                    <a:pt x="130" y="91"/>
                  </a:cubicBezTo>
                  <a:cubicBezTo>
                    <a:pt x="136" y="91"/>
                    <a:pt x="141" y="86"/>
                    <a:pt x="141" y="80"/>
                  </a:cubicBezTo>
                  <a:cubicBezTo>
                    <a:pt x="141" y="76"/>
                    <a:pt x="139" y="74"/>
                    <a:pt x="137" y="72"/>
                  </a:cubicBezTo>
                  <a:cubicBezTo>
                    <a:pt x="151" y="38"/>
                    <a:pt x="151" y="38"/>
                    <a:pt x="151" y="38"/>
                  </a:cubicBezTo>
                  <a:cubicBezTo>
                    <a:pt x="152" y="38"/>
                    <a:pt x="152" y="38"/>
                    <a:pt x="153" y="38"/>
                  </a:cubicBezTo>
                  <a:cubicBezTo>
                    <a:pt x="159" y="38"/>
                    <a:pt x="163" y="33"/>
                    <a:pt x="163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140"/>
            <p:cNvSpPr>
              <a:spLocks noChangeArrowheads="1"/>
            </p:cNvSpPr>
            <p:nvPr/>
          </p:nvSpPr>
          <p:spPr bwMode="auto">
            <a:xfrm>
              <a:off x="8589729" y="131256"/>
              <a:ext cx="43166" cy="431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141"/>
            <p:cNvSpPr/>
            <p:nvPr/>
          </p:nvSpPr>
          <p:spPr bwMode="auto">
            <a:xfrm>
              <a:off x="8417071" y="598217"/>
              <a:ext cx="188354" cy="388482"/>
            </a:xfrm>
            <a:custGeom>
              <a:avLst/>
              <a:gdLst>
                <a:gd name="T0" fmla="*/ 47 w 48"/>
                <a:gd name="T1" fmla="*/ 88 h 99"/>
                <a:gd name="T2" fmla="*/ 42 w 48"/>
                <a:gd name="T3" fmla="*/ 97 h 99"/>
                <a:gd name="T4" fmla="*/ 33 w 48"/>
                <a:gd name="T5" fmla="*/ 93 h 99"/>
                <a:gd name="T6" fmla="*/ 0 w 48"/>
                <a:gd name="T7" fmla="*/ 0 h 99"/>
                <a:gd name="T8" fmla="*/ 16 w 48"/>
                <a:gd name="T9" fmla="*/ 0 h 99"/>
                <a:gd name="T10" fmla="*/ 47 w 48"/>
                <a:gd name="T11" fmla="*/ 8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99">
                  <a:moveTo>
                    <a:pt x="47" y="88"/>
                  </a:moveTo>
                  <a:cubicBezTo>
                    <a:pt x="48" y="92"/>
                    <a:pt x="46" y="96"/>
                    <a:pt x="42" y="97"/>
                  </a:cubicBezTo>
                  <a:cubicBezTo>
                    <a:pt x="39" y="99"/>
                    <a:pt x="34" y="97"/>
                    <a:pt x="33" y="9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47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142"/>
            <p:cNvSpPr>
              <a:spLocks noChangeArrowheads="1"/>
            </p:cNvSpPr>
            <p:nvPr/>
          </p:nvSpPr>
          <p:spPr bwMode="auto">
            <a:xfrm>
              <a:off x="8503400" y="343154"/>
              <a:ext cx="43166" cy="3924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43"/>
            <p:cNvSpPr/>
            <p:nvPr/>
          </p:nvSpPr>
          <p:spPr bwMode="auto">
            <a:xfrm>
              <a:off x="8165933" y="598217"/>
              <a:ext cx="192280" cy="388482"/>
            </a:xfrm>
            <a:custGeom>
              <a:avLst/>
              <a:gdLst>
                <a:gd name="T0" fmla="*/ 49 w 49"/>
                <a:gd name="T1" fmla="*/ 0 h 99"/>
                <a:gd name="T2" fmla="*/ 15 w 49"/>
                <a:gd name="T3" fmla="*/ 93 h 99"/>
                <a:gd name="T4" fmla="*/ 6 w 49"/>
                <a:gd name="T5" fmla="*/ 97 h 99"/>
                <a:gd name="T6" fmla="*/ 1 w 49"/>
                <a:gd name="T7" fmla="*/ 88 h 99"/>
                <a:gd name="T8" fmla="*/ 33 w 49"/>
                <a:gd name="T9" fmla="*/ 0 h 99"/>
                <a:gd name="T10" fmla="*/ 49 w 49"/>
                <a:gd name="T1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99">
                  <a:moveTo>
                    <a:pt x="49" y="0"/>
                  </a:moveTo>
                  <a:cubicBezTo>
                    <a:pt x="15" y="93"/>
                    <a:pt x="15" y="93"/>
                    <a:pt x="15" y="93"/>
                  </a:cubicBezTo>
                  <a:cubicBezTo>
                    <a:pt x="14" y="97"/>
                    <a:pt x="10" y="99"/>
                    <a:pt x="6" y="97"/>
                  </a:cubicBezTo>
                  <a:cubicBezTo>
                    <a:pt x="2" y="96"/>
                    <a:pt x="0" y="92"/>
                    <a:pt x="1" y="88"/>
                  </a:cubicBezTo>
                  <a:cubicBezTo>
                    <a:pt x="33" y="0"/>
                    <a:pt x="33" y="0"/>
                    <a:pt x="33" y="0"/>
                  </a:cubicBezTo>
                  <a:lnTo>
                    <a:pt x="4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144"/>
            <p:cNvSpPr>
              <a:spLocks noChangeArrowheads="1"/>
            </p:cNvSpPr>
            <p:nvPr/>
          </p:nvSpPr>
          <p:spPr bwMode="auto">
            <a:xfrm>
              <a:off x="8283655" y="268598"/>
              <a:ext cx="43166" cy="431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Oval 145"/>
            <p:cNvSpPr>
              <a:spLocks noChangeArrowheads="1"/>
            </p:cNvSpPr>
            <p:nvPr/>
          </p:nvSpPr>
          <p:spPr bwMode="auto">
            <a:xfrm>
              <a:off x="8169855" y="413787"/>
              <a:ext cx="43166" cy="43166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19829" y="5048250"/>
            <a:ext cx="454242" cy="456074"/>
            <a:chOff x="3051176" y="6546851"/>
            <a:chExt cx="393700" cy="395288"/>
          </a:xfrm>
          <a:solidFill>
            <a:schemeClr val="bg1"/>
          </a:solidFill>
        </p:grpSpPr>
        <p:sp>
          <p:nvSpPr>
            <p:cNvPr id="35" name="Freeform 467"/>
            <p:cNvSpPr>
              <a:spLocks noEditPoints="1"/>
            </p:cNvSpPr>
            <p:nvPr/>
          </p:nvSpPr>
          <p:spPr bwMode="auto">
            <a:xfrm>
              <a:off x="3051176" y="6546851"/>
              <a:ext cx="393700" cy="395288"/>
            </a:xfrm>
            <a:custGeom>
              <a:avLst/>
              <a:gdLst>
                <a:gd name="T0" fmla="*/ 14 w 249"/>
                <a:gd name="T1" fmla="*/ 58 h 249"/>
                <a:gd name="T2" fmla="*/ 59 w 249"/>
                <a:gd name="T3" fmla="*/ 14 h 249"/>
                <a:gd name="T4" fmla="*/ 85 w 249"/>
                <a:gd name="T5" fmla="*/ 40 h 249"/>
                <a:gd name="T6" fmla="*/ 93 w 249"/>
                <a:gd name="T7" fmla="*/ 36 h 249"/>
                <a:gd name="T8" fmla="*/ 93 w 249"/>
                <a:gd name="T9" fmla="*/ 0 h 249"/>
                <a:gd name="T10" fmla="*/ 156 w 249"/>
                <a:gd name="T11" fmla="*/ 0 h 249"/>
                <a:gd name="T12" fmla="*/ 156 w 249"/>
                <a:gd name="T13" fmla="*/ 36 h 249"/>
                <a:gd name="T14" fmla="*/ 165 w 249"/>
                <a:gd name="T15" fmla="*/ 40 h 249"/>
                <a:gd name="T16" fmla="*/ 191 w 249"/>
                <a:gd name="T17" fmla="*/ 14 h 249"/>
                <a:gd name="T18" fmla="*/ 235 w 249"/>
                <a:gd name="T19" fmla="*/ 58 h 249"/>
                <a:gd name="T20" fmla="*/ 209 w 249"/>
                <a:gd name="T21" fmla="*/ 84 h 249"/>
                <a:gd name="T22" fmla="*/ 213 w 249"/>
                <a:gd name="T23" fmla="*/ 93 h 249"/>
                <a:gd name="T24" fmla="*/ 249 w 249"/>
                <a:gd name="T25" fmla="*/ 93 h 249"/>
                <a:gd name="T26" fmla="*/ 249 w 249"/>
                <a:gd name="T27" fmla="*/ 156 h 249"/>
                <a:gd name="T28" fmla="*/ 213 w 249"/>
                <a:gd name="T29" fmla="*/ 156 h 249"/>
                <a:gd name="T30" fmla="*/ 209 w 249"/>
                <a:gd name="T31" fmla="*/ 164 h 249"/>
                <a:gd name="T32" fmla="*/ 235 w 249"/>
                <a:gd name="T33" fmla="*/ 190 h 249"/>
                <a:gd name="T34" fmla="*/ 191 w 249"/>
                <a:gd name="T35" fmla="*/ 235 h 249"/>
                <a:gd name="T36" fmla="*/ 165 w 249"/>
                <a:gd name="T37" fmla="*/ 209 h 249"/>
                <a:gd name="T38" fmla="*/ 156 w 249"/>
                <a:gd name="T39" fmla="*/ 212 h 249"/>
                <a:gd name="T40" fmla="*/ 156 w 249"/>
                <a:gd name="T41" fmla="*/ 249 h 249"/>
                <a:gd name="T42" fmla="*/ 93 w 249"/>
                <a:gd name="T43" fmla="*/ 249 h 249"/>
                <a:gd name="T44" fmla="*/ 93 w 249"/>
                <a:gd name="T45" fmla="*/ 212 h 249"/>
                <a:gd name="T46" fmla="*/ 85 w 249"/>
                <a:gd name="T47" fmla="*/ 209 h 249"/>
                <a:gd name="T48" fmla="*/ 59 w 249"/>
                <a:gd name="T49" fmla="*/ 235 h 249"/>
                <a:gd name="T50" fmla="*/ 14 w 249"/>
                <a:gd name="T51" fmla="*/ 190 h 249"/>
                <a:gd name="T52" fmla="*/ 40 w 249"/>
                <a:gd name="T53" fmla="*/ 164 h 249"/>
                <a:gd name="T54" fmla="*/ 37 w 249"/>
                <a:gd name="T55" fmla="*/ 156 h 249"/>
                <a:gd name="T56" fmla="*/ 0 w 249"/>
                <a:gd name="T57" fmla="*/ 156 h 249"/>
                <a:gd name="T58" fmla="*/ 0 w 249"/>
                <a:gd name="T59" fmla="*/ 93 h 249"/>
                <a:gd name="T60" fmla="*/ 37 w 249"/>
                <a:gd name="T61" fmla="*/ 93 h 249"/>
                <a:gd name="T62" fmla="*/ 40 w 249"/>
                <a:gd name="T63" fmla="*/ 84 h 249"/>
                <a:gd name="T64" fmla="*/ 14 w 249"/>
                <a:gd name="T65" fmla="*/ 58 h 249"/>
                <a:gd name="T66" fmla="*/ 199 w 249"/>
                <a:gd name="T67" fmla="*/ 124 h 249"/>
                <a:gd name="T68" fmla="*/ 125 w 249"/>
                <a:gd name="T69" fmla="*/ 50 h 249"/>
                <a:gd name="T70" fmla="*/ 50 w 249"/>
                <a:gd name="T71" fmla="*/ 124 h 249"/>
                <a:gd name="T72" fmla="*/ 125 w 249"/>
                <a:gd name="T73" fmla="*/ 199 h 249"/>
                <a:gd name="T74" fmla="*/ 199 w 249"/>
                <a:gd name="T75" fmla="*/ 12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9" h="249">
                  <a:moveTo>
                    <a:pt x="14" y="58"/>
                  </a:moveTo>
                  <a:cubicBezTo>
                    <a:pt x="59" y="14"/>
                    <a:pt x="59" y="14"/>
                    <a:pt x="59" y="14"/>
                  </a:cubicBezTo>
                  <a:cubicBezTo>
                    <a:pt x="85" y="40"/>
                    <a:pt x="85" y="40"/>
                    <a:pt x="85" y="40"/>
                  </a:cubicBezTo>
                  <a:cubicBezTo>
                    <a:pt x="88" y="39"/>
                    <a:pt x="90" y="37"/>
                    <a:pt x="93" y="36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36"/>
                    <a:pt x="156" y="36"/>
                    <a:pt x="156" y="36"/>
                  </a:cubicBezTo>
                  <a:cubicBezTo>
                    <a:pt x="159" y="37"/>
                    <a:pt x="162" y="39"/>
                    <a:pt x="165" y="40"/>
                  </a:cubicBezTo>
                  <a:cubicBezTo>
                    <a:pt x="191" y="14"/>
                    <a:pt x="191" y="14"/>
                    <a:pt x="191" y="14"/>
                  </a:cubicBezTo>
                  <a:cubicBezTo>
                    <a:pt x="235" y="58"/>
                    <a:pt x="235" y="58"/>
                    <a:pt x="235" y="58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1" y="87"/>
                    <a:pt x="212" y="90"/>
                    <a:pt x="213" y="93"/>
                  </a:cubicBezTo>
                  <a:cubicBezTo>
                    <a:pt x="249" y="93"/>
                    <a:pt x="249" y="93"/>
                    <a:pt x="249" y="93"/>
                  </a:cubicBezTo>
                  <a:cubicBezTo>
                    <a:pt x="249" y="156"/>
                    <a:pt x="249" y="156"/>
                    <a:pt x="249" y="156"/>
                  </a:cubicBezTo>
                  <a:cubicBezTo>
                    <a:pt x="213" y="156"/>
                    <a:pt x="213" y="156"/>
                    <a:pt x="213" y="156"/>
                  </a:cubicBezTo>
                  <a:cubicBezTo>
                    <a:pt x="212" y="159"/>
                    <a:pt x="211" y="162"/>
                    <a:pt x="209" y="164"/>
                  </a:cubicBezTo>
                  <a:cubicBezTo>
                    <a:pt x="235" y="190"/>
                    <a:pt x="235" y="190"/>
                    <a:pt x="235" y="190"/>
                  </a:cubicBezTo>
                  <a:cubicBezTo>
                    <a:pt x="191" y="235"/>
                    <a:pt x="191" y="235"/>
                    <a:pt x="191" y="235"/>
                  </a:cubicBezTo>
                  <a:cubicBezTo>
                    <a:pt x="165" y="209"/>
                    <a:pt x="165" y="209"/>
                    <a:pt x="165" y="209"/>
                  </a:cubicBezTo>
                  <a:cubicBezTo>
                    <a:pt x="162" y="210"/>
                    <a:pt x="159" y="211"/>
                    <a:pt x="156" y="212"/>
                  </a:cubicBezTo>
                  <a:cubicBezTo>
                    <a:pt x="156" y="249"/>
                    <a:pt x="156" y="249"/>
                    <a:pt x="156" y="249"/>
                  </a:cubicBezTo>
                  <a:cubicBezTo>
                    <a:pt x="93" y="249"/>
                    <a:pt x="93" y="249"/>
                    <a:pt x="93" y="249"/>
                  </a:cubicBezTo>
                  <a:cubicBezTo>
                    <a:pt x="93" y="212"/>
                    <a:pt x="93" y="212"/>
                    <a:pt x="93" y="212"/>
                  </a:cubicBezTo>
                  <a:cubicBezTo>
                    <a:pt x="90" y="211"/>
                    <a:pt x="88" y="210"/>
                    <a:pt x="85" y="209"/>
                  </a:cubicBezTo>
                  <a:cubicBezTo>
                    <a:pt x="59" y="235"/>
                    <a:pt x="59" y="235"/>
                    <a:pt x="59" y="235"/>
                  </a:cubicBezTo>
                  <a:cubicBezTo>
                    <a:pt x="14" y="190"/>
                    <a:pt x="14" y="190"/>
                    <a:pt x="14" y="190"/>
                  </a:cubicBezTo>
                  <a:cubicBezTo>
                    <a:pt x="40" y="164"/>
                    <a:pt x="40" y="164"/>
                    <a:pt x="40" y="164"/>
                  </a:cubicBezTo>
                  <a:cubicBezTo>
                    <a:pt x="39" y="162"/>
                    <a:pt x="38" y="159"/>
                    <a:pt x="37" y="156"/>
                  </a:cubicBezTo>
                  <a:cubicBezTo>
                    <a:pt x="0" y="156"/>
                    <a:pt x="0" y="156"/>
                    <a:pt x="0" y="15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8" y="90"/>
                    <a:pt x="39" y="87"/>
                    <a:pt x="40" y="84"/>
                  </a:cubicBezTo>
                  <a:lnTo>
                    <a:pt x="14" y="58"/>
                  </a:lnTo>
                  <a:close/>
                  <a:moveTo>
                    <a:pt x="199" y="124"/>
                  </a:moveTo>
                  <a:cubicBezTo>
                    <a:pt x="199" y="83"/>
                    <a:pt x="166" y="50"/>
                    <a:pt x="125" y="50"/>
                  </a:cubicBezTo>
                  <a:cubicBezTo>
                    <a:pt x="84" y="50"/>
                    <a:pt x="50" y="83"/>
                    <a:pt x="50" y="124"/>
                  </a:cubicBezTo>
                  <a:cubicBezTo>
                    <a:pt x="50" y="165"/>
                    <a:pt x="84" y="199"/>
                    <a:pt x="125" y="199"/>
                  </a:cubicBezTo>
                  <a:cubicBezTo>
                    <a:pt x="166" y="199"/>
                    <a:pt x="199" y="165"/>
                    <a:pt x="199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468"/>
            <p:cNvSpPr>
              <a:spLocks noEditPoints="1"/>
            </p:cNvSpPr>
            <p:nvPr/>
          </p:nvSpPr>
          <p:spPr bwMode="auto">
            <a:xfrm>
              <a:off x="3228976" y="6657976"/>
              <a:ext cx="107950" cy="112713"/>
            </a:xfrm>
            <a:custGeom>
              <a:avLst/>
              <a:gdLst>
                <a:gd name="T0" fmla="*/ 13 w 68"/>
                <a:gd name="T1" fmla="*/ 71 h 71"/>
                <a:gd name="T2" fmla="*/ 0 w 68"/>
                <a:gd name="T3" fmla="*/ 58 h 71"/>
                <a:gd name="T4" fmla="*/ 4 w 68"/>
                <a:gd name="T5" fmla="*/ 48 h 71"/>
                <a:gd name="T6" fmla="*/ 4 w 68"/>
                <a:gd name="T7" fmla="*/ 7 h 71"/>
                <a:gd name="T8" fmla="*/ 11 w 68"/>
                <a:gd name="T9" fmla="*/ 0 h 71"/>
                <a:gd name="T10" fmla="*/ 17 w 68"/>
                <a:gd name="T11" fmla="*/ 7 h 71"/>
                <a:gd name="T12" fmla="*/ 17 w 68"/>
                <a:gd name="T13" fmla="*/ 45 h 71"/>
                <a:gd name="T14" fmla="*/ 25 w 68"/>
                <a:gd name="T15" fmla="*/ 50 h 71"/>
                <a:gd name="T16" fmla="*/ 60 w 68"/>
                <a:gd name="T17" fmla="*/ 46 h 71"/>
                <a:gd name="T18" fmla="*/ 67 w 68"/>
                <a:gd name="T19" fmla="*/ 51 h 71"/>
                <a:gd name="T20" fmla="*/ 62 w 68"/>
                <a:gd name="T21" fmla="*/ 59 h 71"/>
                <a:gd name="T22" fmla="*/ 26 w 68"/>
                <a:gd name="T23" fmla="*/ 63 h 71"/>
                <a:gd name="T24" fmla="*/ 13 w 68"/>
                <a:gd name="T25" fmla="*/ 71 h 71"/>
                <a:gd name="T26" fmla="*/ 19 w 68"/>
                <a:gd name="T27" fmla="*/ 58 h 71"/>
                <a:gd name="T28" fmla="*/ 13 w 68"/>
                <a:gd name="T29" fmla="*/ 51 h 71"/>
                <a:gd name="T30" fmla="*/ 6 w 68"/>
                <a:gd name="T31" fmla="*/ 58 h 71"/>
                <a:gd name="T32" fmla="*/ 13 w 68"/>
                <a:gd name="T33" fmla="*/ 64 h 71"/>
                <a:gd name="T34" fmla="*/ 19 w 68"/>
                <a:gd name="T35" fmla="*/ 5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71">
                  <a:moveTo>
                    <a:pt x="13" y="71"/>
                  </a:moveTo>
                  <a:cubicBezTo>
                    <a:pt x="6" y="71"/>
                    <a:pt x="0" y="65"/>
                    <a:pt x="0" y="58"/>
                  </a:cubicBezTo>
                  <a:cubicBezTo>
                    <a:pt x="0" y="54"/>
                    <a:pt x="1" y="50"/>
                    <a:pt x="4" y="4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7" y="0"/>
                    <a:pt x="11" y="0"/>
                  </a:cubicBezTo>
                  <a:cubicBezTo>
                    <a:pt x="14" y="0"/>
                    <a:pt x="17" y="3"/>
                    <a:pt x="17" y="7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20" y="46"/>
                    <a:pt x="23" y="48"/>
                    <a:pt x="25" y="50"/>
                  </a:cubicBezTo>
                  <a:cubicBezTo>
                    <a:pt x="60" y="46"/>
                    <a:pt x="60" y="46"/>
                    <a:pt x="60" y="46"/>
                  </a:cubicBezTo>
                  <a:cubicBezTo>
                    <a:pt x="64" y="46"/>
                    <a:pt x="67" y="48"/>
                    <a:pt x="67" y="51"/>
                  </a:cubicBezTo>
                  <a:cubicBezTo>
                    <a:pt x="68" y="55"/>
                    <a:pt x="65" y="58"/>
                    <a:pt x="62" y="59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3" y="68"/>
                    <a:pt x="19" y="71"/>
                    <a:pt x="13" y="71"/>
                  </a:cubicBezTo>
                  <a:close/>
                  <a:moveTo>
                    <a:pt x="19" y="58"/>
                  </a:moveTo>
                  <a:cubicBezTo>
                    <a:pt x="19" y="54"/>
                    <a:pt x="16" y="51"/>
                    <a:pt x="13" y="51"/>
                  </a:cubicBezTo>
                  <a:cubicBezTo>
                    <a:pt x="9" y="51"/>
                    <a:pt x="6" y="54"/>
                    <a:pt x="6" y="58"/>
                  </a:cubicBezTo>
                  <a:cubicBezTo>
                    <a:pt x="6" y="61"/>
                    <a:pt x="9" y="64"/>
                    <a:pt x="13" y="64"/>
                  </a:cubicBezTo>
                  <a:cubicBezTo>
                    <a:pt x="16" y="64"/>
                    <a:pt x="19" y="61"/>
                    <a:pt x="19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6238876" y="5304786"/>
            <a:ext cx="4000499" cy="380026"/>
          </a:xfrm>
          <a:prstGeom prst="rect">
            <a:avLst/>
          </a:prstGeom>
          <a:solidFill>
            <a:srgbClr val="12597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0457172" y="531965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blipFill>
                  <a:blip r:embed="rId3"/>
                  <a:stretch>
                    <a:fillRect/>
                  </a:stretch>
                </a:blipFill>
                <a:cs typeface="+mn-ea"/>
                <a:sym typeface="+mn-lt"/>
              </a:rPr>
              <a:t>75%</a:t>
            </a:r>
            <a:endParaRPr lang="zh-CN" altLang="en-US" dirty="0">
              <a:blipFill>
                <a:blip r:embed="rId3"/>
                <a:stretch>
                  <a:fillRect/>
                </a:stretch>
              </a:blip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452776" y="479708"/>
            <a:ext cx="251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73BFE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6" presetClass="entr" presetSubtype="4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 p14:presetBounceEnd="62000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5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5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  <p:bldP spid="6" grpId="0"/>
          <p:bldP spid="9" grpId="0"/>
          <p:bldP spid="10" grpId="0"/>
          <p:bldP spid="13" grpId="0"/>
          <p:bldP spid="14" grpId="0"/>
          <p:bldP spid="15" grpId="0" animBg="1"/>
          <p:bldP spid="16" grpId="0"/>
          <p:bldP spid="17" grpId="0"/>
          <p:bldP spid="38" grpId="0" animBg="1"/>
          <p:bldP spid="3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down)">
                                          <p:cBhvr>
                                            <p:cTn id="8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2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15" dur="150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2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2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22" dur="150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25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4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22" presetClass="entr" presetSubtype="8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6" presetClass="entr" presetSubtype="42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Horizontal)">
                                          <p:cBhvr>
                                            <p:cTn id="5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2" fill="hold" grpId="0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2" presetClass="entr" presetSubtype="8" fill="hold" grpId="0" nodeType="withEffect">
                                      <p:stCondLst>
                                        <p:cond delay="3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39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22" presetClass="entr" presetSubtype="8" fill="hold" grpId="0" nodeType="withEffect">
                                      <p:stCondLst>
                                        <p:cond delay="4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53" presetClass="entr" presetSubtype="16" fill="hold" grpId="0" nodeType="withEffect">
                                      <p:stCondLst>
                                        <p:cond delay="490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  <p:bldP spid="6" grpId="0"/>
          <p:bldP spid="9" grpId="0"/>
          <p:bldP spid="10" grpId="0"/>
          <p:bldP spid="13" grpId="0"/>
          <p:bldP spid="14" grpId="0"/>
          <p:bldP spid="15" grpId="0" animBg="1"/>
          <p:bldP spid="16" grpId="0"/>
          <p:bldP spid="17" grpId="0"/>
          <p:bldP spid="38" grpId="0" animBg="1"/>
          <p:bldP spid="3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376" y="1317489"/>
            <a:ext cx="3057248" cy="303713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372" y="1623106"/>
            <a:ext cx="2423256" cy="2425904"/>
          </a:xfrm>
          <a:prstGeom prst="rect">
            <a:avLst/>
          </a:prstGeom>
        </p:spPr>
      </p:pic>
      <p:sp>
        <p:nvSpPr>
          <p:cNvPr id="3" name="TextBox 17"/>
          <p:cNvSpPr txBox="1"/>
          <p:nvPr/>
        </p:nvSpPr>
        <p:spPr>
          <a:xfrm>
            <a:off x="4838380" y="4617038"/>
            <a:ext cx="2515240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25400"/>
          </a:bodyPr>
          <a:lstStyle>
            <a:defPPr>
              <a:defRPr lang="zh-CN"/>
            </a:defPPr>
            <a:lvl1pPr algn="ctr">
              <a:defRPr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33000" y="2174338"/>
            <a:ext cx="1326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48000">
                      <a:prstClr val="white"/>
                    </a:gs>
                    <a:gs pos="85000">
                      <a:prstClr val="white">
                        <a:alpha val="0"/>
                      </a:prst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cs typeface="+mn-ea"/>
                <a:sym typeface="+mn-lt"/>
              </a:rPr>
              <a:t>02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48000">
                    <a:prstClr val="white"/>
                  </a:gs>
                  <a:gs pos="85000">
                    <a:prstClr val="white">
                      <a:alpha val="0"/>
                    </a:prstClr>
                  </a:gs>
                </a:gsLst>
                <a:lin ang="5400000" scaled="1"/>
                <a:tileRect/>
              </a:gra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2800385" y="2070540"/>
            <a:ext cx="1800000" cy="1800000"/>
          </a:xfrm>
          <a:prstGeom prst="ellips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185642" y="2070540"/>
            <a:ext cx="1800000" cy="1800000"/>
          </a:xfrm>
          <a:prstGeom prst="ellips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570900" y="2070540"/>
            <a:ext cx="1800000" cy="1800000"/>
          </a:xfrm>
          <a:prstGeom prst="ellipse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11052" y="5114426"/>
            <a:ext cx="9787148" cy="3772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just">
              <a:lnSpc>
                <a:spcPct val="125000"/>
              </a:lnSpc>
              <a:defRPr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defRPr>
            </a:lvl1pPr>
          </a:lstStyle>
          <a:p>
            <a:pPr algn="ctr"/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Click here to add content, content to match the title. Click here to add content, content to match the title.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34550" y="4143521"/>
            <a:ext cx="113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cs typeface="+mn-ea"/>
                <a:sym typeface="+mn-lt"/>
              </a:rPr>
              <a:t>32%</a:t>
            </a:r>
            <a:endParaRPr lang="zh-CN" altLang="en-US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538791" y="4143521"/>
            <a:ext cx="113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cs typeface="+mn-ea"/>
                <a:sym typeface="+mn-lt"/>
              </a:rPr>
              <a:t>40%</a:t>
            </a:r>
            <a:endParaRPr lang="zh-CN" altLang="en-US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05065" y="4143521"/>
            <a:ext cx="113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prstClr val="white"/>
                </a:solidFill>
                <a:cs typeface="+mn-ea"/>
                <a:sym typeface="+mn-lt"/>
              </a:rPr>
              <a:t>53%</a:t>
            </a:r>
            <a:endParaRPr lang="zh-CN" altLang="en-US" sz="2400" b="1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2946400" y="3314426"/>
            <a:ext cx="1524000" cy="147517"/>
          </a:xfrm>
          <a:custGeom>
            <a:avLst/>
            <a:gdLst>
              <a:gd name="connsiteX0" fmla="*/ 0 w 1524000"/>
              <a:gd name="connsiteY0" fmla="*/ 127274 h 147517"/>
              <a:gd name="connsiteX1" fmla="*/ 254000 w 1524000"/>
              <a:gd name="connsiteY1" fmla="*/ 12974 h 147517"/>
              <a:gd name="connsiteX2" fmla="*/ 508000 w 1524000"/>
              <a:gd name="connsiteY2" fmla="*/ 101874 h 147517"/>
              <a:gd name="connsiteX3" fmla="*/ 749300 w 1524000"/>
              <a:gd name="connsiteY3" fmla="*/ 274 h 147517"/>
              <a:gd name="connsiteX4" fmla="*/ 1016000 w 1524000"/>
              <a:gd name="connsiteY4" fmla="*/ 139974 h 147517"/>
              <a:gd name="connsiteX5" fmla="*/ 1219200 w 1524000"/>
              <a:gd name="connsiteY5" fmla="*/ 25674 h 147517"/>
              <a:gd name="connsiteX6" fmla="*/ 1346200 w 1524000"/>
              <a:gd name="connsiteY6" fmla="*/ 139974 h 147517"/>
              <a:gd name="connsiteX7" fmla="*/ 1524000 w 1524000"/>
              <a:gd name="connsiteY7" fmla="*/ 127274 h 14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4000" h="147517">
                <a:moveTo>
                  <a:pt x="0" y="127274"/>
                </a:moveTo>
                <a:cubicBezTo>
                  <a:pt x="84666" y="72240"/>
                  <a:pt x="169333" y="17207"/>
                  <a:pt x="254000" y="12974"/>
                </a:cubicBezTo>
                <a:cubicBezTo>
                  <a:pt x="338667" y="8741"/>
                  <a:pt x="425450" y="103991"/>
                  <a:pt x="508000" y="101874"/>
                </a:cubicBezTo>
                <a:cubicBezTo>
                  <a:pt x="590550" y="99757"/>
                  <a:pt x="664633" y="-6076"/>
                  <a:pt x="749300" y="274"/>
                </a:cubicBezTo>
                <a:cubicBezTo>
                  <a:pt x="833967" y="6624"/>
                  <a:pt x="937683" y="135741"/>
                  <a:pt x="1016000" y="139974"/>
                </a:cubicBezTo>
                <a:cubicBezTo>
                  <a:pt x="1094317" y="144207"/>
                  <a:pt x="1164167" y="25674"/>
                  <a:pt x="1219200" y="25674"/>
                </a:cubicBezTo>
                <a:cubicBezTo>
                  <a:pt x="1274233" y="25674"/>
                  <a:pt x="1295400" y="123041"/>
                  <a:pt x="1346200" y="139974"/>
                </a:cubicBezTo>
                <a:cubicBezTo>
                  <a:pt x="1397000" y="156907"/>
                  <a:pt x="1460500" y="142090"/>
                  <a:pt x="1524000" y="127274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5238751" y="3129386"/>
            <a:ext cx="1700212" cy="147517"/>
          </a:xfrm>
          <a:custGeom>
            <a:avLst/>
            <a:gdLst>
              <a:gd name="connsiteX0" fmla="*/ 0 w 1524000"/>
              <a:gd name="connsiteY0" fmla="*/ 127274 h 147517"/>
              <a:gd name="connsiteX1" fmla="*/ 254000 w 1524000"/>
              <a:gd name="connsiteY1" fmla="*/ 12974 h 147517"/>
              <a:gd name="connsiteX2" fmla="*/ 508000 w 1524000"/>
              <a:gd name="connsiteY2" fmla="*/ 101874 h 147517"/>
              <a:gd name="connsiteX3" fmla="*/ 749300 w 1524000"/>
              <a:gd name="connsiteY3" fmla="*/ 274 h 147517"/>
              <a:gd name="connsiteX4" fmla="*/ 1016000 w 1524000"/>
              <a:gd name="connsiteY4" fmla="*/ 139974 h 147517"/>
              <a:gd name="connsiteX5" fmla="*/ 1219200 w 1524000"/>
              <a:gd name="connsiteY5" fmla="*/ 25674 h 147517"/>
              <a:gd name="connsiteX6" fmla="*/ 1346200 w 1524000"/>
              <a:gd name="connsiteY6" fmla="*/ 139974 h 147517"/>
              <a:gd name="connsiteX7" fmla="*/ 1524000 w 1524000"/>
              <a:gd name="connsiteY7" fmla="*/ 127274 h 14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4000" h="147517">
                <a:moveTo>
                  <a:pt x="0" y="127274"/>
                </a:moveTo>
                <a:cubicBezTo>
                  <a:pt x="84666" y="72240"/>
                  <a:pt x="169333" y="17207"/>
                  <a:pt x="254000" y="12974"/>
                </a:cubicBezTo>
                <a:cubicBezTo>
                  <a:pt x="338667" y="8741"/>
                  <a:pt x="425450" y="103991"/>
                  <a:pt x="508000" y="101874"/>
                </a:cubicBezTo>
                <a:cubicBezTo>
                  <a:pt x="590550" y="99757"/>
                  <a:pt x="664633" y="-6076"/>
                  <a:pt x="749300" y="274"/>
                </a:cubicBezTo>
                <a:cubicBezTo>
                  <a:pt x="833967" y="6624"/>
                  <a:pt x="937683" y="135741"/>
                  <a:pt x="1016000" y="139974"/>
                </a:cubicBezTo>
                <a:cubicBezTo>
                  <a:pt x="1094317" y="144207"/>
                  <a:pt x="1164167" y="25674"/>
                  <a:pt x="1219200" y="25674"/>
                </a:cubicBezTo>
                <a:cubicBezTo>
                  <a:pt x="1274233" y="25674"/>
                  <a:pt x="1295400" y="123041"/>
                  <a:pt x="1346200" y="139974"/>
                </a:cubicBezTo>
                <a:cubicBezTo>
                  <a:pt x="1397000" y="156907"/>
                  <a:pt x="1460500" y="142090"/>
                  <a:pt x="1524000" y="127274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4" name="任意多边形 13"/>
          <p:cNvSpPr/>
          <p:nvPr/>
        </p:nvSpPr>
        <p:spPr>
          <a:xfrm flipV="1">
            <a:off x="7600950" y="2752724"/>
            <a:ext cx="1750900" cy="79375"/>
          </a:xfrm>
          <a:custGeom>
            <a:avLst/>
            <a:gdLst>
              <a:gd name="connsiteX0" fmla="*/ 0 w 1524000"/>
              <a:gd name="connsiteY0" fmla="*/ 127274 h 147517"/>
              <a:gd name="connsiteX1" fmla="*/ 254000 w 1524000"/>
              <a:gd name="connsiteY1" fmla="*/ 12974 h 147517"/>
              <a:gd name="connsiteX2" fmla="*/ 508000 w 1524000"/>
              <a:gd name="connsiteY2" fmla="*/ 101874 h 147517"/>
              <a:gd name="connsiteX3" fmla="*/ 749300 w 1524000"/>
              <a:gd name="connsiteY3" fmla="*/ 274 h 147517"/>
              <a:gd name="connsiteX4" fmla="*/ 1016000 w 1524000"/>
              <a:gd name="connsiteY4" fmla="*/ 139974 h 147517"/>
              <a:gd name="connsiteX5" fmla="*/ 1219200 w 1524000"/>
              <a:gd name="connsiteY5" fmla="*/ 25674 h 147517"/>
              <a:gd name="connsiteX6" fmla="*/ 1346200 w 1524000"/>
              <a:gd name="connsiteY6" fmla="*/ 139974 h 147517"/>
              <a:gd name="connsiteX7" fmla="*/ 1524000 w 1524000"/>
              <a:gd name="connsiteY7" fmla="*/ 127274 h 14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24000" h="147517">
                <a:moveTo>
                  <a:pt x="0" y="127274"/>
                </a:moveTo>
                <a:cubicBezTo>
                  <a:pt x="84666" y="72240"/>
                  <a:pt x="169333" y="17207"/>
                  <a:pt x="254000" y="12974"/>
                </a:cubicBezTo>
                <a:cubicBezTo>
                  <a:pt x="338667" y="8741"/>
                  <a:pt x="425450" y="103991"/>
                  <a:pt x="508000" y="101874"/>
                </a:cubicBezTo>
                <a:cubicBezTo>
                  <a:pt x="590550" y="99757"/>
                  <a:pt x="664633" y="-6076"/>
                  <a:pt x="749300" y="274"/>
                </a:cubicBezTo>
                <a:cubicBezTo>
                  <a:pt x="833967" y="6624"/>
                  <a:pt x="937683" y="135741"/>
                  <a:pt x="1016000" y="139974"/>
                </a:cubicBezTo>
                <a:cubicBezTo>
                  <a:pt x="1094317" y="144207"/>
                  <a:pt x="1164167" y="25674"/>
                  <a:pt x="1219200" y="25674"/>
                </a:cubicBezTo>
                <a:cubicBezTo>
                  <a:pt x="1274233" y="25674"/>
                  <a:pt x="1295400" y="123041"/>
                  <a:pt x="1346200" y="139974"/>
                </a:cubicBezTo>
                <a:cubicBezTo>
                  <a:pt x="1397000" y="156907"/>
                  <a:pt x="1460500" y="142090"/>
                  <a:pt x="1524000" y="127274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194040" y="2389052"/>
            <a:ext cx="553720" cy="382378"/>
            <a:chOff x="949325" y="6734175"/>
            <a:chExt cx="841375" cy="581025"/>
          </a:xfrm>
          <a:solidFill>
            <a:schemeClr val="bg1"/>
          </a:solidFill>
        </p:grpSpPr>
        <p:sp>
          <p:nvSpPr>
            <p:cNvPr id="16" name="Freeform 339"/>
            <p:cNvSpPr/>
            <p:nvPr/>
          </p:nvSpPr>
          <p:spPr bwMode="auto">
            <a:xfrm>
              <a:off x="1177925" y="7023100"/>
              <a:ext cx="511175" cy="292100"/>
            </a:xfrm>
            <a:custGeom>
              <a:avLst/>
              <a:gdLst>
                <a:gd name="T0" fmla="*/ 101 w 136"/>
                <a:gd name="T1" fmla="*/ 0 h 78"/>
                <a:gd name="T2" fmla="*/ 0 w 136"/>
                <a:gd name="T3" fmla="*/ 75 h 78"/>
                <a:gd name="T4" fmla="*/ 10 w 136"/>
                <a:gd name="T5" fmla="*/ 76 h 78"/>
                <a:gd name="T6" fmla="*/ 136 w 136"/>
                <a:gd name="T7" fmla="*/ 0 h 78"/>
                <a:gd name="T8" fmla="*/ 101 w 136"/>
                <a:gd name="T9" fmla="*/ 0 h 78"/>
                <a:gd name="T10" fmla="*/ 101 w 136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6" h="78">
                  <a:moveTo>
                    <a:pt x="101" y="0"/>
                  </a:moveTo>
                  <a:cubicBezTo>
                    <a:pt x="81" y="38"/>
                    <a:pt x="49" y="64"/>
                    <a:pt x="0" y="75"/>
                  </a:cubicBezTo>
                  <a:cubicBezTo>
                    <a:pt x="3" y="76"/>
                    <a:pt x="7" y="76"/>
                    <a:pt x="10" y="76"/>
                  </a:cubicBezTo>
                  <a:cubicBezTo>
                    <a:pt x="65" y="78"/>
                    <a:pt x="114" y="47"/>
                    <a:pt x="13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01" y="0"/>
                    <a:pt x="1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340"/>
            <p:cNvSpPr/>
            <p:nvPr/>
          </p:nvSpPr>
          <p:spPr bwMode="auto">
            <a:xfrm>
              <a:off x="1100138" y="6734175"/>
              <a:ext cx="85725" cy="104775"/>
            </a:xfrm>
            <a:custGeom>
              <a:avLst/>
              <a:gdLst>
                <a:gd name="T0" fmla="*/ 10 w 23"/>
                <a:gd name="T1" fmla="*/ 28 h 28"/>
                <a:gd name="T2" fmla="*/ 23 w 23"/>
                <a:gd name="T3" fmla="*/ 15 h 28"/>
                <a:gd name="T4" fmla="*/ 13 w 23"/>
                <a:gd name="T5" fmla="*/ 1 h 28"/>
                <a:gd name="T6" fmla="*/ 1 w 23"/>
                <a:gd name="T7" fmla="*/ 13 h 28"/>
                <a:gd name="T8" fmla="*/ 10 w 23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16" y="28"/>
                    <a:pt x="22" y="23"/>
                    <a:pt x="23" y="15"/>
                  </a:cubicBezTo>
                  <a:cubicBezTo>
                    <a:pt x="23" y="8"/>
                    <a:pt x="19" y="1"/>
                    <a:pt x="13" y="1"/>
                  </a:cubicBezTo>
                  <a:cubicBezTo>
                    <a:pt x="7" y="0"/>
                    <a:pt x="2" y="6"/>
                    <a:pt x="1" y="13"/>
                  </a:cubicBezTo>
                  <a:cubicBezTo>
                    <a:pt x="0" y="20"/>
                    <a:pt x="4" y="27"/>
                    <a:pt x="10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341"/>
            <p:cNvSpPr/>
            <p:nvPr/>
          </p:nvSpPr>
          <p:spPr bwMode="auto">
            <a:xfrm>
              <a:off x="1543050" y="6751638"/>
              <a:ext cx="247650" cy="203200"/>
            </a:xfrm>
            <a:custGeom>
              <a:avLst/>
              <a:gdLst>
                <a:gd name="T0" fmla="*/ 12 w 66"/>
                <a:gd name="T1" fmla="*/ 54 h 54"/>
                <a:gd name="T2" fmla="*/ 46 w 66"/>
                <a:gd name="T3" fmla="*/ 54 h 54"/>
                <a:gd name="T4" fmla="*/ 49 w 66"/>
                <a:gd name="T5" fmla="*/ 42 h 54"/>
                <a:gd name="T6" fmla="*/ 66 w 66"/>
                <a:gd name="T7" fmla="*/ 42 h 54"/>
                <a:gd name="T8" fmla="*/ 33 w 66"/>
                <a:gd name="T9" fmla="*/ 0 h 54"/>
                <a:gd name="T10" fmla="*/ 0 w 66"/>
                <a:gd name="T11" fmla="*/ 42 h 54"/>
                <a:gd name="T12" fmla="*/ 17 w 66"/>
                <a:gd name="T13" fmla="*/ 42 h 54"/>
                <a:gd name="T14" fmla="*/ 12 w 66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54">
                  <a:moveTo>
                    <a:pt x="12" y="54"/>
                  </a:moveTo>
                  <a:cubicBezTo>
                    <a:pt x="46" y="54"/>
                    <a:pt x="46" y="54"/>
                    <a:pt x="46" y="54"/>
                  </a:cubicBezTo>
                  <a:cubicBezTo>
                    <a:pt x="48" y="50"/>
                    <a:pt x="49" y="46"/>
                    <a:pt x="49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15" y="46"/>
                    <a:pt x="14" y="50"/>
                    <a:pt x="12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342"/>
            <p:cNvSpPr>
              <a:spLocks noEditPoints="1"/>
            </p:cNvSpPr>
            <p:nvPr/>
          </p:nvSpPr>
          <p:spPr bwMode="auto">
            <a:xfrm>
              <a:off x="949325" y="6842125"/>
              <a:ext cx="792163" cy="439738"/>
            </a:xfrm>
            <a:custGeom>
              <a:avLst/>
              <a:gdLst>
                <a:gd name="T0" fmla="*/ 164 w 211"/>
                <a:gd name="T1" fmla="*/ 32 h 117"/>
                <a:gd name="T2" fmla="*/ 160 w 211"/>
                <a:gd name="T3" fmla="*/ 37 h 117"/>
                <a:gd name="T4" fmla="*/ 90 w 211"/>
                <a:gd name="T5" fmla="*/ 33 h 117"/>
                <a:gd name="T6" fmla="*/ 57 w 211"/>
                <a:gd name="T7" fmla="*/ 6 h 117"/>
                <a:gd name="T8" fmla="*/ 56 w 211"/>
                <a:gd name="T9" fmla="*/ 13 h 117"/>
                <a:gd name="T10" fmla="*/ 51 w 211"/>
                <a:gd name="T11" fmla="*/ 6 h 117"/>
                <a:gd name="T12" fmla="*/ 51 w 211"/>
                <a:gd name="T13" fmla="*/ 0 h 117"/>
                <a:gd name="T14" fmla="*/ 47 w 211"/>
                <a:gd name="T15" fmla="*/ 5 h 117"/>
                <a:gd name="T16" fmla="*/ 47 w 211"/>
                <a:gd name="T17" fmla="*/ 28 h 117"/>
                <a:gd name="T18" fmla="*/ 45 w 211"/>
                <a:gd name="T19" fmla="*/ 8 h 117"/>
                <a:gd name="T20" fmla="*/ 44 w 211"/>
                <a:gd name="T21" fmla="*/ 1 h 117"/>
                <a:gd name="T22" fmla="*/ 34 w 211"/>
                <a:gd name="T23" fmla="*/ 1 h 117"/>
                <a:gd name="T24" fmla="*/ 17 w 211"/>
                <a:gd name="T25" fmla="*/ 14 h 117"/>
                <a:gd name="T26" fmla="*/ 9 w 211"/>
                <a:gd name="T27" fmla="*/ 21 h 117"/>
                <a:gd name="T28" fmla="*/ 8 w 211"/>
                <a:gd name="T29" fmla="*/ 22 h 117"/>
                <a:gd name="T30" fmla="*/ 8 w 211"/>
                <a:gd name="T31" fmla="*/ 22 h 117"/>
                <a:gd name="T32" fmla="*/ 11 w 211"/>
                <a:gd name="T33" fmla="*/ 34 h 117"/>
                <a:gd name="T34" fmla="*/ 11 w 211"/>
                <a:gd name="T35" fmla="*/ 34 h 117"/>
                <a:gd name="T36" fmla="*/ 19 w 211"/>
                <a:gd name="T37" fmla="*/ 37 h 117"/>
                <a:gd name="T38" fmla="*/ 8 w 211"/>
                <a:gd name="T39" fmla="*/ 72 h 117"/>
                <a:gd name="T40" fmla="*/ 10 w 211"/>
                <a:gd name="T41" fmla="*/ 101 h 117"/>
                <a:gd name="T42" fmla="*/ 2 w 211"/>
                <a:gd name="T43" fmla="*/ 110 h 117"/>
                <a:gd name="T44" fmla="*/ 8 w 211"/>
                <a:gd name="T45" fmla="*/ 115 h 117"/>
                <a:gd name="T46" fmla="*/ 16 w 211"/>
                <a:gd name="T47" fmla="*/ 109 h 117"/>
                <a:gd name="T48" fmla="*/ 39 w 211"/>
                <a:gd name="T49" fmla="*/ 111 h 117"/>
                <a:gd name="T50" fmla="*/ 20 w 211"/>
                <a:gd name="T51" fmla="*/ 100 h 117"/>
                <a:gd name="T52" fmla="*/ 16 w 211"/>
                <a:gd name="T53" fmla="*/ 67 h 117"/>
                <a:gd name="T54" fmla="*/ 25 w 211"/>
                <a:gd name="T55" fmla="*/ 45 h 117"/>
                <a:gd name="T56" fmla="*/ 24 w 211"/>
                <a:gd name="T57" fmla="*/ 59 h 117"/>
                <a:gd name="T58" fmla="*/ 53 w 211"/>
                <a:gd name="T59" fmla="*/ 117 h 117"/>
                <a:gd name="T60" fmla="*/ 51 w 211"/>
                <a:gd name="T61" fmla="*/ 65 h 117"/>
                <a:gd name="T62" fmla="*/ 82 w 211"/>
                <a:gd name="T63" fmla="*/ 107 h 117"/>
                <a:gd name="T64" fmla="*/ 73 w 211"/>
                <a:gd name="T65" fmla="*/ 61 h 117"/>
                <a:gd name="T66" fmla="*/ 58 w 211"/>
                <a:gd name="T67" fmla="*/ 45 h 117"/>
                <a:gd name="T68" fmla="*/ 83 w 211"/>
                <a:gd name="T69" fmla="*/ 47 h 117"/>
                <a:gd name="T70" fmla="*/ 204 w 211"/>
                <a:gd name="T71" fmla="*/ 45 h 117"/>
                <a:gd name="T72" fmla="*/ 208 w 211"/>
                <a:gd name="T73" fmla="*/ 40 h 117"/>
                <a:gd name="T74" fmla="*/ 207 w 211"/>
                <a:gd name="T75" fmla="*/ 32 h 117"/>
                <a:gd name="T76" fmla="*/ 57 w 211"/>
                <a:gd name="T77" fmla="*/ 29 h 117"/>
                <a:gd name="T78" fmla="*/ 64 w 211"/>
                <a:gd name="T79" fmla="*/ 3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1" h="117">
                  <a:moveTo>
                    <a:pt x="207" y="32"/>
                  </a:moveTo>
                  <a:cubicBezTo>
                    <a:pt x="164" y="32"/>
                    <a:pt x="164" y="32"/>
                    <a:pt x="164" y="32"/>
                  </a:cubicBezTo>
                  <a:cubicBezTo>
                    <a:pt x="162" y="32"/>
                    <a:pt x="160" y="34"/>
                    <a:pt x="160" y="36"/>
                  </a:cubicBezTo>
                  <a:cubicBezTo>
                    <a:pt x="160" y="36"/>
                    <a:pt x="160" y="36"/>
                    <a:pt x="160" y="37"/>
                  </a:cubicBezTo>
                  <a:cubicBezTo>
                    <a:pt x="88" y="37"/>
                    <a:pt x="88" y="37"/>
                    <a:pt x="88" y="37"/>
                  </a:cubicBezTo>
                  <a:cubicBezTo>
                    <a:pt x="89" y="35"/>
                    <a:pt x="89" y="34"/>
                    <a:pt x="90" y="33"/>
                  </a:cubicBezTo>
                  <a:cubicBezTo>
                    <a:pt x="84" y="31"/>
                    <a:pt x="71" y="25"/>
                    <a:pt x="71" y="2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4" y="8"/>
                    <a:pt x="54" y="8"/>
                    <a:pt x="54" y="8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1" y="1"/>
                    <a:pt x="39" y="1"/>
                    <a:pt x="34" y="1"/>
                  </a:cubicBezTo>
                  <a:cubicBezTo>
                    <a:pt x="33" y="1"/>
                    <a:pt x="29" y="3"/>
                    <a:pt x="27" y="5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7"/>
                    <a:pt x="6" y="10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4" y="39"/>
                    <a:pt x="8" y="42"/>
                    <a:pt x="5" y="49"/>
                  </a:cubicBezTo>
                  <a:cubicBezTo>
                    <a:pt x="0" y="59"/>
                    <a:pt x="5" y="66"/>
                    <a:pt x="8" y="72"/>
                  </a:cubicBezTo>
                  <a:cubicBezTo>
                    <a:pt x="10" y="75"/>
                    <a:pt x="12" y="79"/>
                    <a:pt x="13" y="82"/>
                  </a:cubicBezTo>
                  <a:cubicBezTo>
                    <a:pt x="14" y="88"/>
                    <a:pt x="12" y="96"/>
                    <a:pt x="10" y="101"/>
                  </a:cubicBezTo>
                  <a:cubicBezTo>
                    <a:pt x="8" y="102"/>
                    <a:pt x="7" y="103"/>
                    <a:pt x="5" y="104"/>
                  </a:cubicBezTo>
                  <a:cubicBezTo>
                    <a:pt x="2" y="106"/>
                    <a:pt x="1" y="109"/>
                    <a:pt x="2" y="110"/>
                  </a:cubicBezTo>
                  <a:cubicBezTo>
                    <a:pt x="2" y="111"/>
                    <a:pt x="2" y="114"/>
                    <a:pt x="6" y="115"/>
                  </a:cubicBezTo>
                  <a:cubicBezTo>
                    <a:pt x="6" y="115"/>
                    <a:pt x="7" y="115"/>
                    <a:pt x="8" y="115"/>
                  </a:cubicBezTo>
                  <a:cubicBezTo>
                    <a:pt x="10" y="115"/>
                    <a:pt x="11" y="115"/>
                    <a:pt x="13" y="113"/>
                  </a:cubicBezTo>
                  <a:cubicBezTo>
                    <a:pt x="14" y="112"/>
                    <a:pt x="15" y="111"/>
                    <a:pt x="16" y="109"/>
                  </a:cubicBezTo>
                  <a:cubicBezTo>
                    <a:pt x="21" y="108"/>
                    <a:pt x="27" y="109"/>
                    <a:pt x="33" y="112"/>
                  </a:cubicBezTo>
                  <a:cubicBezTo>
                    <a:pt x="35" y="113"/>
                    <a:pt x="38" y="113"/>
                    <a:pt x="39" y="111"/>
                  </a:cubicBezTo>
                  <a:cubicBezTo>
                    <a:pt x="40" y="109"/>
                    <a:pt x="39" y="106"/>
                    <a:pt x="37" y="105"/>
                  </a:cubicBezTo>
                  <a:cubicBezTo>
                    <a:pt x="32" y="101"/>
                    <a:pt x="25" y="100"/>
                    <a:pt x="20" y="100"/>
                  </a:cubicBezTo>
                  <a:cubicBezTo>
                    <a:pt x="22" y="93"/>
                    <a:pt x="22" y="86"/>
                    <a:pt x="21" y="81"/>
                  </a:cubicBezTo>
                  <a:cubicBezTo>
                    <a:pt x="21" y="76"/>
                    <a:pt x="18" y="71"/>
                    <a:pt x="16" y="67"/>
                  </a:cubicBezTo>
                  <a:cubicBezTo>
                    <a:pt x="12" y="61"/>
                    <a:pt x="10" y="58"/>
                    <a:pt x="12" y="53"/>
                  </a:cubicBezTo>
                  <a:cubicBezTo>
                    <a:pt x="15" y="47"/>
                    <a:pt x="21" y="45"/>
                    <a:pt x="25" y="45"/>
                  </a:cubicBezTo>
                  <a:cubicBezTo>
                    <a:pt x="25" y="50"/>
                    <a:pt x="24" y="54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7" y="59"/>
                    <a:pt x="29" y="59"/>
                    <a:pt x="32" y="60"/>
                  </a:cubicBezTo>
                  <a:cubicBezTo>
                    <a:pt x="39" y="79"/>
                    <a:pt x="46" y="98"/>
                    <a:pt x="53" y="117"/>
                  </a:cubicBezTo>
                  <a:cubicBezTo>
                    <a:pt x="67" y="113"/>
                    <a:pt x="67" y="113"/>
                    <a:pt x="67" y="113"/>
                  </a:cubicBezTo>
                  <a:cubicBezTo>
                    <a:pt x="64" y="100"/>
                    <a:pt x="56" y="78"/>
                    <a:pt x="51" y="65"/>
                  </a:cubicBezTo>
                  <a:cubicBezTo>
                    <a:pt x="57" y="70"/>
                    <a:pt x="64" y="74"/>
                    <a:pt x="65" y="7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88" y="89"/>
                    <a:pt x="84" y="77"/>
                    <a:pt x="73" y="61"/>
                  </a:cubicBezTo>
                  <a:cubicBezTo>
                    <a:pt x="67" y="56"/>
                    <a:pt x="62" y="52"/>
                    <a:pt x="58" y="49"/>
                  </a:cubicBezTo>
                  <a:cubicBezTo>
                    <a:pt x="58" y="48"/>
                    <a:pt x="58" y="46"/>
                    <a:pt x="58" y="45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1" y="46"/>
                    <a:pt x="82" y="46"/>
                    <a:pt x="83" y="47"/>
                  </a:cubicBezTo>
                  <a:cubicBezTo>
                    <a:pt x="83" y="46"/>
                    <a:pt x="84" y="46"/>
                    <a:pt x="8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6" y="45"/>
                    <a:pt x="208" y="43"/>
                    <a:pt x="208" y="41"/>
                  </a:cubicBezTo>
                  <a:cubicBezTo>
                    <a:pt x="208" y="41"/>
                    <a:pt x="208" y="40"/>
                    <a:pt x="208" y="40"/>
                  </a:cubicBezTo>
                  <a:cubicBezTo>
                    <a:pt x="210" y="40"/>
                    <a:pt x="211" y="38"/>
                    <a:pt x="211" y="36"/>
                  </a:cubicBezTo>
                  <a:cubicBezTo>
                    <a:pt x="211" y="34"/>
                    <a:pt x="209" y="32"/>
                    <a:pt x="207" y="32"/>
                  </a:cubicBezTo>
                  <a:close/>
                  <a:moveTo>
                    <a:pt x="57" y="37"/>
                  </a:moveTo>
                  <a:cubicBezTo>
                    <a:pt x="57" y="34"/>
                    <a:pt x="57" y="31"/>
                    <a:pt x="57" y="29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1" y="34"/>
                    <a:pt x="62" y="36"/>
                    <a:pt x="64" y="37"/>
                  </a:cubicBezTo>
                  <a:lnTo>
                    <a:pt x="57" y="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55972" y="2658196"/>
            <a:ext cx="297308" cy="418934"/>
            <a:chOff x="5781675" y="2984500"/>
            <a:chExt cx="628650" cy="885825"/>
          </a:xfrm>
          <a:solidFill>
            <a:schemeClr val="bg1"/>
          </a:solidFill>
        </p:grpSpPr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5781675" y="3057525"/>
              <a:ext cx="628650" cy="812800"/>
            </a:xfrm>
            <a:custGeom>
              <a:avLst/>
              <a:gdLst>
                <a:gd name="T0" fmla="*/ 165 w 165"/>
                <a:gd name="T1" fmla="*/ 21 h 214"/>
                <a:gd name="T2" fmla="*/ 165 w 165"/>
                <a:gd name="T3" fmla="*/ 193 h 214"/>
                <a:gd name="T4" fmla="*/ 144 w 165"/>
                <a:gd name="T5" fmla="*/ 214 h 214"/>
                <a:gd name="T6" fmla="*/ 21 w 165"/>
                <a:gd name="T7" fmla="*/ 214 h 214"/>
                <a:gd name="T8" fmla="*/ 0 w 165"/>
                <a:gd name="T9" fmla="*/ 193 h 214"/>
                <a:gd name="T10" fmla="*/ 0 w 165"/>
                <a:gd name="T11" fmla="*/ 21 h 214"/>
                <a:gd name="T12" fmla="*/ 21 w 165"/>
                <a:gd name="T13" fmla="*/ 0 h 214"/>
                <a:gd name="T14" fmla="*/ 25 w 165"/>
                <a:gd name="T15" fmla="*/ 0 h 214"/>
                <a:gd name="T16" fmla="*/ 24 w 165"/>
                <a:gd name="T17" fmla="*/ 5 h 214"/>
                <a:gd name="T18" fmla="*/ 37 w 165"/>
                <a:gd name="T19" fmla="*/ 18 h 214"/>
                <a:gd name="T20" fmla="*/ 127 w 165"/>
                <a:gd name="T21" fmla="*/ 18 h 214"/>
                <a:gd name="T22" fmla="*/ 140 w 165"/>
                <a:gd name="T23" fmla="*/ 5 h 214"/>
                <a:gd name="T24" fmla="*/ 139 w 165"/>
                <a:gd name="T25" fmla="*/ 0 h 214"/>
                <a:gd name="T26" fmla="*/ 144 w 165"/>
                <a:gd name="T27" fmla="*/ 0 h 214"/>
                <a:gd name="T28" fmla="*/ 165 w 165"/>
                <a:gd name="T29" fmla="*/ 21 h 214"/>
                <a:gd name="T30" fmla="*/ 140 w 165"/>
                <a:gd name="T31" fmla="*/ 186 h 214"/>
                <a:gd name="T32" fmla="*/ 140 w 165"/>
                <a:gd name="T33" fmla="*/ 157 h 214"/>
                <a:gd name="T34" fmla="*/ 117 w 165"/>
                <a:gd name="T35" fmla="*/ 186 h 214"/>
                <a:gd name="T36" fmla="*/ 140 w 165"/>
                <a:gd name="T37" fmla="*/ 186 h 214"/>
                <a:gd name="T38" fmla="*/ 140 w 165"/>
                <a:gd name="T39" fmla="*/ 146 h 214"/>
                <a:gd name="T40" fmla="*/ 140 w 165"/>
                <a:gd name="T41" fmla="*/ 47 h 214"/>
                <a:gd name="T42" fmla="*/ 24 w 165"/>
                <a:gd name="T43" fmla="*/ 47 h 214"/>
                <a:gd name="T44" fmla="*/ 24 w 165"/>
                <a:gd name="T45" fmla="*/ 192 h 214"/>
                <a:gd name="T46" fmla="*/ 103 w 165"/>
                <a:gd name="T47" fmla="*/ 192 h 214"/>
                <a:gd name="T48" fmla="*/ 140 w 165"/>
                <a:gd name="T49" fmla="*/ 14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214">
                  <a:moveTo>
                    <a:pt x="165" y="21"/>
                  </a:moveTo>
                  <a:cubicBezTo>
                    <a:pt x="165" y="193"/>
                    <a:pt x="165" y="193"/>
                    <a:pt x="165" y="193"/>
                  </a:cubicBezTo>
                  <a:cubicBezTo>
                    <a:pt x="165" y="205"/>
                    <a:pt x="155" y="214"/>
                    <a:pt x="144" y="214"/>
                  </a:cubicBezTo>
                  <a:cubicBezTo>
                    <a:pt x="21" y="214"/>
                    <a:pt x="21" y="214"/>
                    <a:pt x="21" y="214"/>
                  </a:cubicBezTo>
                  <a:cubicBezTo>
                    <a:pt x="9" y="214"/>
                    <a:pt x="0" y="205"/>
                    <a:pt x="0" y="19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"/>
                    <a:pt x="24" y="3"/>
                    <a:pt x="24" y="5"/>
                  </a:cubicBezTo>
                  <a:cubicBezTo>
                    <a:pt x="24" y="12"/>
                    <a:pt x="30" y="18"/>
                    <a:pt x="37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34" y="18"/>
                    <a:pt x="140" y="12"/>
                    <a:pt x="140" y="5"/>
                  </a:cubicBezTo>
                  <a:cubicBezTo>
                    <a:pt x="140" y="3"/>
                    <a:pt x="140" y="1"/>
                    <a:pt x="139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55" y="0"/>
                    <a:pt x="165" y="9"/>
                    <a:pt x="165" y="21"/>
                  </a:cubicBezTo>
                  <a:close/>
                  <a:moveTo>
                    <a:pt x="140" y="186"/>
                  </a:moveTo>
                  <a:cubicBezTo>
                    <a:pt x="140" y="157"/>
                    <a:pt x="140" y="157"/>
                    <a:pt x="140" y="157"/>
                  </a:cubicBezTo>
                  <a:cubicBezTo>
                    <a:pt x="117" y="186"/>
                    <a:pt x="117" y="186"/>
                    <a:pt x="117" y="186"/>
                  </a:cubicBezTo>
                  <a:lnTo>
                    <a:pt x="140" y="186"/>
                  </a:lnTo>
                  <a:close/>
                  <a:moveTo>
                    <a:pt x="140" y="146"/>
                  </a:moveTo>
                  <a:cubicBezTo>
                    <a:pt x="140" y="47"/>
                    <a:pt x="140" y="47"/>
                    <a:pt x="140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103" y="192"/>
                    <a:pt x="103" y="192"/>
                    <a:pt x="103" y="192"/>
                  </a:cubicBezTo>
                  <a:lnTo>
                    <a:pt x="140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5911850" y="2984500"/>
              <a:ext cx="373063" cy="117475"/>
            </a:xfrm>
            <a:custGeom>
              <a:avLst/>
              <a:gdLst>
                <a:gd name="T0" fmla="*/ 88 w 98"/>
                <a:gd name="T1" fmla="*/ 12 h 31"/>
                <a:gd name="T2" fmla="*/ 98 w 98"/>
                <a:gd name="T3" fmla="*/ 22 h 31"/>
                <a:gd name="T4" fmla="*/ 88 w 98"/>
                <a:gd name="T5" fmla="*/ 31 h 31"/>
                <a:gd name="T6" fmla="*/ 10 w 98"/>
                <a:gd name="T7" fmla="*/ 31 h 31"/>
                <a:gd name="T8" fmla="*/ 0 w 98"/>
                <a:gd name="T9" fmla="*/ 22 h 31"/>
                <a:gd name="T10" fmla="*/ 10 w 98"/>
                <a:gd name="T11" fmla="*/ 12 h 31"/>
                <a:gd name="T12" fmla="*/ 36 w 98"/>
                <a:gd name="T13" fmla="*/ 12 h 31"/>
                <a:gd name="T14" fmla="*/ 49 w 98"/>
                <a:gd name="T15" fmla="*/ 0 h 31"/>
                <a:gd name="T16" fmla="*/ 62 w 98"/>
                <a:gd name="T17" fmla="*/ 12 h 31"/>
                <a:gd name="T18" fmla="*/ 88 w 98"/>
                <a:gd name="T19" fmla="*/ 12 h 31"/>
                <a:gd name="T20" fmla="*/ 43 w 98"/>
                <a:gd name="T21" fmla="*/ 12 h 31"/>
                <a:gd name="T22" fmla="*/ 55 w 98"/>
                <a:gd name="T23" fmla="*/ 12 h 31"/>
                <a:gd name="T24" fmla="*/ 49 w 98"/>
                <a:gd name="T25" fmla="*/ 6 h 31"/>
                <a:gd name="T26" fmla="*/ 43 w 98"/>
                <a:gd name="T27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31">
                  <a:moveTo>
                    <a:pt x="88" y="12"/>
                  </a:moveTo>
                  <a:cubicBezTo>
                    <a:pt x="94" y="12"/>
                    <a:pt x="98" y="16"/>
                    <a:pt x="98" y="22"/>
                  </a:cubicBezTo>
                  <a:cubicBezTo>
                    <a:pt x="98" y="27"/>
                    <a:pt x="94" y="31"/>
                    <a:pt x="88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4" y="31"/>
                    <a:pt x="0" y="27"/>
                    <a:pt x="0" y="22"/>
                  </a:cubicBezTo>
                  <a:cubicBezTo>
                    <a:pt x="0" y="16"/>
                    <a:pt x="4" y="12"/>
                    <a:pt x="10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6" y="5"/>
                    <a:pt x="42" y="0"/>
                    <a:pt x="49" y="0"/>
                  </a:cubicBezTo>
                  <a:cubicBezTo>
                    <a:pt x="56" y="0"/>
                    <a:pt x="62" y="5"/>
                    <a:pt x="62" y="12"/>
                  </a:cubicBezTo>
                  <a:lnTo>
                    <a:pt x="88" y="12"/>
                  </a:lnTo>
                  <a:close/>
                  <a:moveTo>
                    <a:pt x="43" y="12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55" y="9"/>
                    <a:pt x="52" y="6"/>
                    <a:pt x="49" y="6"/>
                  </a:cubicBezTo>
                  <a:cubicBezTo>
                    <a:pt x="45" y="6"/>
                    <a:pt x="43" y="9"/>
                    <a:pt x="4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5930900" y="3538538"/>
              <a:ext cx="273050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5930900" y="3467100"/>
              <a:ext cx="2730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930900" y="3683000"/>
              <a:ext cx="16668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5930900" y="3611563"/>
              <a:ext cx="166688" cy="269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5930900" y="3390900"/>
              <a:ext cx="1666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5930900" y="3319463"/>
              <a:ext cx="16668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Freeform 1662"/>
          <p:cNvSpPr>
            <a:spLocks noEditPoints="1"/>
          </p:cNvSpPr>
          <p:nvPr/>
        </p:nvSpPr>
        <p:spPr bwMode="auto">
          <a:xfrm>
            <a:off x="3522156" y="2870172"/>
            <a:ext cx="356458" cy="385358"/>
          </a:xfrm>
          <a:custGeom>
            <a:avLst/>
            <a:gdLst>
              <a:gd name="T0" fmla="*/ 13 w 25"/>
              <a:gd name="T1" fmla="*/ 17 h 27"/>
              <a:gd name="T2" fmla="*/ 23 w 25"/>
              <a:gd name="T3" fmla="*/ 16 h 27"/>
              <a:gd name="T4" fmla="*/ 13 w 25"/>
              <a:gd name="T5" fmla="*/ 15 h 27"/>
              <a:gd name="T6" fmla="*/ 25 w 25"/>
              <a:gd name="T7" fmla="*/ 8 h 27"/>
              <a:gd name="T8" fmla="*/ 19 w 25"/>
              <a:gd name="T9" fmla="*/ 1 h 27"/>
              <a:gd name="T10" fmla="*/ 17 w 25"/>
              <a:gd name="T11" fmla="*/ 0 h 27"/>
              <a:gd name="T12" fmla="*/ 5 w 25"/>
              <a:gd name="T13" fmla="*/ 3 h 27"/>
              <a:gd name="T14" fmla="*/ 0 w 25"/>
              <a:gd name="T15" fmla="*/ 18 h 27"/>
              <a:gd name="T16" fmla="*/ 8 w 25"/>
              <a:gd name="T17" fmla="*/ 27 h 27"/>
              <a:gd name="T18" fmla="*/ 25 w 25"/>
              <a:gd name="T19" fmla="*/ 24 h 27"/>
              <a:gd name="T20" fmla="*/ 23 w 25"/>
              <a:gd name="T21" fmla="*/ 7 h 27"/>
              <a:gd name="T22" fmla="*/ 19 w 25"/>
              <a:gd name="T23" fmla="*/ 7 h 27"/>
              <a:gd name="T24" fmla="*/ 18 w 25"/>
              <a:gd name="T25" fmla="*/ 6 h 27"/>
              <a:gd name="T26" fmla="*/ 18 w 25"/>
              <a:gd name="T27" fmla="*/ 2 h 27"/>
              <a:gd name="T28" fmla="*/ 7 w 25"/>
              <a:gd name="T29" fmla="*/ 19 h 27"/>
              <a:gd name="T30" fmla="*/ 6 w 25"/>
              <a:gd name="T31" fmla="*/ 21 h 27"/>
              <a:gd name="T32" fmla="*/ 5 w 25"/>
              <a:gd name="T33" fmla="*/ 21 h 27"/>
              <a:gd name="T34" fmla="*/ 2 w 25"/>
              <a:gd name="T35" fmla="*/ 19 h 27"/>
              <a:gd name="T36" fmla="*/ 5 w 25"/>
              <a:gd name="T37" fmla="*/ 17 h 27"/>
              <a:gd name="T38" fmla="*/ 5 w 25"/>
              <a:gd name="T39" fmla="*/ 14 h 27"/>
              <a:gd name="T40" fmla="*/ 7 w 25"/>
              <a:gd name="T41" fmla="*/ 14 h 27"/>
              <a:gd name="T42" fmla="*/ 7 w 25"/>
              <a:gd name="T43" fmla="*/ 17 h 27"/>
              <a:gd name="T44" fmla="*/ 10 w 25"/>
              <a:gd name="T45" fmla="*/ 17 h 27"/>
              <a:gd name="T46" fmla="*/ 7 w 25"/>
              <a:gd name="T47" fmla="*/ 19 h 27"/>
              <a:gd name="T48" fmla="*/ 22 w 25"/>
              <a:gd name="T49" fmla="*/ 25 h 27"/>
              <a:gd name="T50" fmla="*/ 7 w 25"/>
              <a:gd name="T51" fmla="*/ 24 h 27"/>
              <a:gd name="T52" fmla="*/ 7 w 25"/>
              <a:gd name="T53" fmla="*/ 12 h 27"/>
              <a:gd name="T54" fmla="*/ 8 w 25"/>
              <a:gd name="T55" fmla="*/ 1 h 27"/>
              <a:gd name="T56" fmla="*/ 16 w 25"/>
              <a:gd name="T57" fmla="*/ 6 h 27"/>
              <a:gd name="T58" fmla="*/ 24 w 25"/>
              <a:gd name="T59" fmla="*/ 9 h 27"/>
              <a:gd name="T60" fmla="*/ 22 w 25"/>
              <a:gd name="T61" fmla="*/ 19 h 27"/>
              <a:gd name="T62" fmla="*/ 12 w 25"/>
              <a:gd name="T63" fmla="*/ 20 h 27"/>
              <a:gd name="T64" fmla="*/ 22 w 25"/>
              <a:gd name="T65" fmla="*/ 21 h 27"/>
              <a:gd name="T66" fmla="*/ 22 w 25"/>
              <a:gd name="T67" fmla="*/ 1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" h="27">
                <a:moveTo>
                  <a:pt x="12" y="16"/>
                </a:moveTo>
                <a:cubicBezTo>
                  <a:pt x="12" y="16"/>
                  <a:pt x="13" y="17"/>
                  <a:pt x="13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6"/>
                  <a:pt x="23" y="16"/>
                </a:cubicBezTo>
                <a:cubicBezTo>
                  <a:pt x="23" y="15"/>
                  <a:pt x="22" y="15"/>
                  <a:pt x="2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2" y="15"/>
                  <a:pt x="12" y="16"/>
                </a:cubicBezTo>
                <a:close/>
                <a:moveTo>
                  <a:pt x="25" y="8"/>
                </a:moveTo>
                <a:cubicBezTo>
                  <a:pt x="25" y="7"/>
                  <a:pt x="25" y="7"/>
                  <a:pt x="25" y="6"/>
                </a:cubicBezTo>
                <a:cubicBezTo>
                  <a:pt x="19" y="1"/>
                  <a:pt x="19" y="1"/>
                  <a:pt x="19" y="1"/>
                </a:cubicBezTo>
                <a:cubicBezTo>
                  <a:pt x="18" y="0"/>
                  <a:pt x="18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0"/>
                  <a:pt x="5" y="1"/>
                  <a:pt x="5" y="3"/>
                </a:cubicBezTo>
                <a:cubicBezTo>
                  <a:pt x="5" y="12"/>
                  <a:pt x="5" y="12"/>
                  <a:pt x="5" y="12"/>
                </a:cubicBezTo>
                <a:cubicBezTo>
                  <a:pt x="2" y="13"/>
                  <a:pt x="0" y="15"/>
                  <a:pt x="0" y="18"/>
                </a:cubicBezTo>
                <a:cubicBezTo>
                  <a:pt x="0" y="21"/>
                  <a:pt x="2" y="23"/>
                  <a:pt x="5" y="24"/>
                </a:cubicBezTo>
                <a:cubicBezTo>
                  <a:pt x="5" y="25"/>
                  <a:pt x="7" y="27"/>
                  <a:pt x="8" y="27"/>
                </a:cubicBezTo>
                <a:cubicBezTo>
                  <a:pt x="22" y="27"/>
                  <a:pt x="22" y="27"/>
                  <a:pt x="22" y="27"/>
                </a:cubicBezTo>
                <a:cubicBezTo>
                  <a:pt x="24" y="27"/>
                  <a:pt x="25" y="25"/>
                  <a:pt x="25" y="24"/>
                </a:cubicBezTo>
                <a:cubicBezTo>
                  <a:pt x="25" y="8"/>
                  <a:pt x="25" y="8"/>
                  <a:pt x="25" y="8"/>
                </a:cubicBezTo>
                <a:close/>
                <a:moveTo>
                  <a:pt x="23" y="7"/>
                </a:moveTo>
                <a:cubicBezTo>
                  <a:pt x="22" y="7"/>
                  <a:pt x="22" y="7"/>
                  <a:pt x="22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lnTo>
                  <a:pt x="23" y="7"/>
                </a:lnTo>
                <a:close/>
                <a:moveTo>
                  <a:pt x="7" y="19"/>
                </a:moveTo>
                <a:cubicBezTo>
                  <a:pt x="7" y="21"/>
                  <a:pt x="7" y="21"/>
                  <a:pt x="7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19"/>
                  <a:pt x="5" y="19"/>
                  <a:pt x="5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7"/>
                  <a:pt x="2" y="17"/>
                  <a:pt x="2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4"/>
                  <a:pt x="5" y="14"/>
                  <a:pt x="5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9"/>
                  <a:pt x="10" y="19"/>
                  <a:pt x="10" y="19"/>
                </a:cubicBezTo>
                <a:cubicBezTo>
                  <a:pt x="7" y="19"/>
                  <a:pt x="7" y="19"/>
                  <a:pt x="7" y="19"/>
                </a:cubicBezTo>
                <a:close/>
                <a:moveTo>
                  <a:pt x="24" y="24"/>
                </a:moveTo>
                <a:cubicBezTo>
                  <a:pt x="24" y="24"/>
                  <a:pt x="23" y="25"/>
                  <a:pt x="22" y="25"/>
                </a:cubicBezTo>
                <a:cubicBezTo>
                  <a:pt x="8" y="25"/>
                  <a:pt x="8" y="25"/>
                  <a:pt x="8" y="25"/>
                </a:cubicBezTo>
                <a:cubicBezTo>
                  <a:pt x="8" y="25"/>
                  <a:pt x="7" y="24"/>
                  <a:pt x="7" y="24"/>
                </a:cubicBezTo>
                <a:cubicBezTo>
                  <a:pt x="10" y="23"/>
                  <a:pt x="12" y="21"/>
                  <a:pt x="12" y="18"/>
                </a:cubicBezTo>
                <a:cubicBezTo>
                  <a:pt x="12" y="15"/>
                  <a:pt x="10" y="12"/>
                  <a:pt x="7" y="1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1"/>
                  <a:pt x="8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8"/>
                  <a:pt x="17" y="9"/>
                  <a:pt x="19" y="9"/>
                </a:cubicBezTo>
                <a:cubicBezTo>
                  <a:pt x="24" y="9"/>
                  <a:pt x="24" y="9"/>
                  <a:pt x="24" y="9"/>
                </a:cubicBezTo>
                <a:lnTo>
                  <a:pt x="24" y="24"/>
                </a:lnTo>
                <a:close/>
                <a:moveTo>
                  <a:pt x="22" y="19"/>
                </a:move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2" y="20"/>
                  <a:pt x="12" y="20"/>
                </a:cubicBezTo>
                <a:cubicBezTo>
                  <a:pt x="12" y="21"/>
                  <a:pt x="13" y="21"/>
                  <a:pt x="1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3" y="21"/>
                  <a:pt x="23" y="20"/>
                </a:cubicBezTo>
                <a:cubicBezTo>
                  <a:pt x="23" y="20"/>
                  <a:pt x="22" y="19"/>
                  <a:pt x="22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52776" y="479708"/>
            <a:ext cx="2515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rgbClr val="73BFE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utoRev="1" fill="hold" grpId="1" nodeType="withEffect">
                                  <p:stCondLst>
                                    <p:cond delay="3100"/>
                                  </p:stCondLst>
                                  <p:childTnLst>
                                    <p:animScale>
                                      <p:cBhvr>
                                        <p:cTn id="27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mph" presetSubtype="0" autoRev="1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41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6" presetClass="entr" presetSubtype="37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autoRev="1" fill="hold" grpId="1" nodeType="withEffect">
                                  <p:stCondLst>
                                    <p:cond delay="4900"/>
                                  </p:stCondLst>
                                  <p:childTnLst>
                                    <p:animScale>
                                      <p:cBhvr>
                                        <p:cTn id="55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7" grpId="1"/>
      <p:bldP spid="8" grpId="0"/>
      <p:bldP spid="8" grpId="1"/>
      <p:bldP spid="9" grpId="0"/>
      <p:bldP spid="9" grpId="1"/>
      <p:bldP spid="12" grpId="0" animBg="1"/>
      <p:bldP spid="13" grpId="0" animBg="1"/>
      <p:bldP spid="14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6EEC1323-5BF0-4C6A-AD23-20A001890AA7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G:\第七批已完成作品\148011"/>
  <p:tag name="ISPRING_FIRST_PUBLISH" val="1"/>
  <p:tag name="KSO_WPP_MARK_KEY" val="59978966-d162-4bfa-91a0-995153b4b124"/>
  <p:tag name="COMMONDATA" val="eyJoZGlkIjoiYjNkNDYxMmIwNmM5NTY2OTdkODYxNGM2OGY2YmI2OGY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4fz1trv">
      <a:majorFont>
        <a:latin typeface="造字工房悦黑体验版纤细体"/>
        <a:ea typeface="造字工房悦黑体验版纤细体"/>
        <a:cs typeface=""/>
      </a:majorFont>
      <a:minorFont>
        <a:latin typeface="造字工房悦黑体验版纤细体"/>
        <a:ea typeface="造字工房悦黑体验版纤细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4fz1trv">
      <a:majorFont>
        <a:latin typeface="造字工房悦黑体验版纤细体"/>
        <a:ea typeface="造字工房悦黑体验版纤细体"/>
        <a:cs typeface=""/>
      </a:majorFont>
      <a:minorFont>
        <a:latin typeface="造字工房悦黑体验版纤细体"/>
        <a:ea typeface="造字工房悦黑体验版纤细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1151</Words>
  <Application>Microsoft Office PowerPoint</Application>
  <PresentationFormat>宽屏</PresentationFormat>
  <Paragraphs>184</Paragraphs>
  <Slides>25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微软雅黑</vt:lpstr>
      <vt:lpstr>造字工房悦黑体验版纤细体</vt:lpstr>
      <vt:lpstr>Arial</vt:lpstr>
      <vt:lpstr>Calibri</vt:lpstr>
      <vt:lpstr>MS Reference Sans Serif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商务科技</dc:title>
  <dc:creator>第一PPT</dc:creator>
  <cp:keywords>www.1ppt.com</cp:keywords>
  <dc:description>www.1ppt.com</dc:description>
  <cp:lastModifiedBy>之灵</cp:lastModifiedBy>
  <cp:revision>42</cp:revision>
  <dcterms:created xsi:type="dcterms:W3CDTF">2017-05-27T06:38:00Z</dcterms:created>
  <dcterms:modified xsi:type="dcterms:W3CDTF">2023-12-05T15:38:10Z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F8C87DDC98BD4655B241EC88F16E946A_12</vt:lpwstr>
  </property>
  <property fmtid="{D5CDD505-2E9C-101B-9397-08002B2CF9AE}" pid="3" name="KSOProductBuildVer">
    <vt:lpwstr>2052-12.1.0.15374</vt:lpwstr>
  </property>
</Properties>
</file>