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2" r:id="rId2"/>
  </p:sldMasterIdLst>
  <p:notesMasterIdLst>
    <p:notesMasterId r:id="rId27"/>
  </p:notesMasterIdLst>
  <p:handoutMasterIdLst>
    <p:handoutMasterId r:id="rId28"/>
  </p:handoutMasterIdLst>
  <p:sldIdLst>
    <p:sldId id="259" r:id="rId3"/>
    <p:sldId id="258" r:id="rId4"/>
    <p:sldId id="260" r:id="rId5"/>
    <p:sldId id="261" r:id="rId6"/>
    <p:sldId id="263" r:id="rId7"/>
    <p:sldId id="262" r:id="rId8"/>
    <p:sldId id="264" r:id="rId9"/>
    <p:sldId id="281" r:id="rId10"/>
    <p:sldId id="266" r:id="rId11"/>
    <p:sldId id="269" r:id="rId12"/>
    <p:sldId id="267" r:id="rId13"/>
    <p:sldId id="268" r:id="rId14"/>
    <p:sldId id="282" r:id="rId15"/>
    <p:sldId id="271" r:id="rId16"/>
    <p:sldId id="272" r:id="rId17"/>
    <p:sldId id="273" r:id="rId18"/>
    <p:sldId id="274" r:id="rId19"/>
    <p:sldId id="283" r:id="rId20"/>
    <p:sldId id="276" r:id="rId21"/>
    <p:sldId id="277" r:id="rId22"/>
    <p:sldId id="278" r:id="rId23"/>
    <p:sldId id="279" r:id="rId24"/>
    <p:sldId id="297" r:id="rId25"/>
    <p:sldId id="32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7F9F"/>
    <a:srgbClr val="53B5BD"/>
    <a:srgbClr val="ACDBDF"/>
    <a:srgbClr val="809AB3"/>
    <a:srgbClr val="D7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333" autoAdjust="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5.3</c:v>
                </c:pt>
                <c:pt idx="2">
                  <c:v>3.1</c:v>
                </c:pt>
                <c:pt idx="3">
                  <c:v>2.5</c:v>
                </c:pt>
                <c:pt idx="4">
                  <c:v>3.5</c:v>
                </c:pt>
                <c:pt idx="5">
                  <c:v>4.3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76-4565-A3FF-BE983BEF85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76-4565-A3FF-BE983BEF85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576-4565-A3FF-BE983BEF857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76-4565-A3FF-BE983BEF857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576-4565-A3FF-BE983BEF857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576-4565-A3FF-BE983BEF85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576-4565-A3FF-BE983BEF857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576-4565-A3FF-BE983BEF857E}"/>
              </c:ext>
            </c:extLst>
          </c:dPt>
          <c:cat>
            <c:strRef>
              <c:f>Sheet1!$A$2:$A$8</c:f>
              <c:strCache>
                <c:ptCount val="7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  <c:pt idx="4">
                  <c:v>类别5</c:v>
                </c:pt>
                <c:pt idx="5">
                  <c:v>类别6</c:v>
                </c:pt>
                <c:pt idx="6">
                  <c:v>类别7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4</c:v>
                </c:pt>
                <c:pt idx="1">
                  <c:v>5.3</c:v>
                </c:pt>
                <c:pt idx="2">
                  <c:v>3.1</c:v>
                </c:pt>
                <c:pt idx="3">
                  <c:v>2.5</c:v>
                </c:pt>
                <c:pt idx="4">
                  <c:v>3.5</c:v>
                </c:pt>
                <c:pt idx="5">
                  <c:v>4.3</c:v>
                </c:pt>
                <c:pt idx="6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76-4565-A3FF-BE983BEF8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3605760"/>
        <c:axId val="674840576"/>
      </c:barChart>
      <c:catAx>
        <c:axId val="8360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60000" vert="horz"/>
          <a:lstStyle/>
          <a:p>
            <a:pPr>
              <a:defRPr/>
            </a:pPr>
            <a:endParaRPr lang="en-US"/>
          </a:p>
        </c:txPr>
        <c:crossAx val="674840576"/>
        <c:crosses val="autoZero"/>
        <c:auto val="1"/>
        <c:lblAlgn val="ctr"/>
        <c:lblOffset val="100"/>
        <c:noMultiLvlLbl val="0"/>
      </c:catAx>
      <c:valAx>
        <c:axId val="67484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360576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D6-4FDF-9D6C-D62DA04450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D6-4FDF-9D6C-D62DA044506B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D6-4FDF-9D6C-D62DA04450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D6-4FDF-9D6C-D62DA044506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D6-4FDF-9D6C-D62DA0445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0.0611</cdr:x>
      <cdr:y>0.02399</cdr:y>
    </cdr:from>
    <cdr:to>
      <cdr:x>0.0611</cdr:x>
      <cdr:y>0.89964</cdr:y>
    </cdr:to>
    <cdr:sp macro="" textlink="">
      <cdr:nvSpPr>
        <cdr:cNvPr id="2" name="直接箭头连接符 1"/>
        <cdr:cNvSpPr/>
      </cdr:nvSpPr>
      <cdr:spPr>
        <a:xfrm xmlns:a="http://schemas.openxmlformats.org/drawingml/2006/main" flipV="1">
          <a:off x="400124" y="108421"/>
          <a:ext cx="0" cy="3957403"/>
        </a:xfrm>
        <a:prstGeom xmlns:a="http://schemas.openxmlformats.org/drawingml/2006/main" prst="straightConnector1">
          <a:avLst/>
        </a:prstGeom>
        <a:ln xmlns:a="http://schemas.openxmlformats.org/drawingml/2006/main" w="38100"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0.56981</cdr:x>
      <cdr:y>0.36498</cdr:y>
    </cdr:from>
    <cdr:to>
      <cdr:x>0.79503</cdr:x>
      <cdr:y>0.43662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3731325" y="1649509"/>
          <a:ext cx="1474827" cy="3237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spcFirstLastPara="1" vert="horz" wrap="none" lIns="45720" tIns="45720" rIns="45720" bIns="45720" numCol="1" rtlCol="0" anchor="t" anchorCtr="0">
          <a:prstTxWarp prst="textArchUp">
            <a:avLst>
              <a:gd name="adj" fmla="val 10789146"/>
            </a:avLst>
          </a:prstTxWarp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zh-CN" altLang="en-US" sz="2400" dirty="0">
            <a:solidFill>
              <a:srgbClr val="8DBD69"/>
            </a:solidFill>
            <a:latin typeface="Kozuka Gothic Pr6N R" panose="020B0400000000000000" pitchFamily="34" charset="-128"/>
            <a:ea typeface="Kozuka Gothic Pr6N R" panose="020B0400000000000000" pitchFamily="34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旗黑-55简" panose="00020600040101010101" charset="-128"/>
              </a:rPr>
              <a:t>2023/12/7</a:t>
            </a:fld>
            <a:endParaRPr lang="zh-CN" altLang="en-US">
              <a:latin typeface="汉仪旗黑-55简" panose="00020600040101010101" charset="-128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旗黑-55简" panose="00020600040101010101" charset="-128"/>
              </a:rPr>
              <a:t>‹#›</a:t>
            </a:fld>
            <a:endParaRPr lang="zh-CN" altLang="en-US">
              <a:latin typeface="汉仪旗黑-55简" panose="00020600040101010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79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D2A48B96-639E-45A3-A0BA-2464DFDB1FAA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232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-55简" panose="00020600040101010101" charset="-128"/>
        <a:ea typeface="汉仪旗黑-55简" panose="0002060004010101010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278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6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57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14539430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 bwMode="auto">
          <a:xfrm rot="16200000" flipH="1">
            <a:off x="526556" y="5011508"/>
            <a:ext cx="1311135" cy="2364248"/>
          </a:xfrm>
          <a:custGeom>
            <a:avLst/>
            <a:gdLst>
              <a:gd name="connsiteX0" fmla="*/ 1245 w 1311135"/>
              <a:gd name="connsiteY0" fmla="*/ 0 h 2364248"/>
              <a:gd name="connsiteX1" fmla="*/ 1311135 w 1311135"/>
              <a:gd name="connsiteY1" fmla="*/ 0 h 2364248"/>
              <a:gd name="connsiteX2" fmla="*/ 1311135 w 1311135"/>
              <a:gd name="connsiteY2" fmla="*/ 2364248 h 2364248"/>
              <a:gd name="connsiteX3" fmla="*/ 1256372 w 1311135"/>
              <a:gd name="connsiteY3" fmla="*/ 2346035 h 2364248"/>
              <a:gd name="connsiteX4" fmla="*/ 892619 w 1311135"/>
              <a:gd name="connsiteY4" fmla="*/ 1972279 h 2364248"/>
              <a:gd name="connsiteX5" fmla="*/ 649820 w 1311135"/>
              <a:gd name="connsiteY5" fmla="*/ 1042363 h 2364248"/>
              <a:gd name="connsiteX6" fmla="*/ 325744 w 1311135"/>
              <a:gd name="connsiteY6" fmla="*/ 715246 h 2364248"/>
              <a:gd name="connsiteX7" fmla="*/ 945 w 1311135"/>
              <a:gd name="connsiteY7" fmla="*/ 1800 h 2364248"/>
              <a:gd name="connsiteX8" fmla="*/ 1245 w 1311135"/>
              <a:gd name="connsiteY8" fmla="*/ 0 h 236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135" h="2364248">
                <a:moveTo>
                  <a:pt x="1245" y="0"/>
                </a:moveTo>
                <a:lnTo>
                  <a:pt x="1311135" y="0"/>
                </a:lnTo>
                <a:lnTo>
                  <a:pt x="1311135" y="2364248"/>
                </a:lnTo>
                <a:lnTo>
                  <a:pt x="1256372" y="2346035"/>
                </a:lnTo>
                <a:cubicBezTo>
                  <a:pt x="1099314" y="2281699"/>
                  <a:pt x="955891" y="2149339"/>
                  <a:pt x="892619" y="1972279"/>
                </a:cubicBezTo>
                <a:cubicBezTo>
                  <a:pt x="784594" y="1669851"/>
                  <a:pt x="835006" y="1319075"/>
                  <a:pt x="649820" y="1042363"/>
                </a:cubicBezTo>
                <a:cubicBezTo>
                  <a:pt x="564428" y="913779"/>
                  <a:pt x="436856" y="821199"/>
                  <a:pt x="325744" y="715246"/>
                </a:cubicBezTo>
                <a:cubicBezTo>
                  <a:pt x="132842" y="530086"/>
                  <a:pt x="-13185" y="256975"/>
                  <a:pt x="945" y="1800"/>
                </a:cubicBezTo>
                <a:lnTo>
                  <a:pt x="1245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 bwMode="auto">
          <a:xfrm rot="5400000" flipH="1">
            <a:off x="10354308" y="-523382"/>
            <a:ext cx="1311135" cy="2364248"/>
          </a:xfrm>
          <a:custGeom>
            <a:avLst/>
            <a:gdLst>
              <a:gd name="connsiteX0" fmla="*/ 1245 w 1311135"/>
              <a:gd name="connsiteY0" fmla="*/ 0 h 2364248"/>
              <a:gd name="connsiteX1" fmla="*/ 1311135 w 1311135"/>
              <a:gd name="connsiteY1" fmla="*/ 0 h 2364248"/>
              <a:gd name="connsiteX2" fmla="*/ 1311135 w 1311135"/>
              <a:gd name="connsiteY2" fmla="*/ 2364248 h 2364248"/>
              <a:gd name="connsiteX3" fmla="*/ 1256372 w 1311135"/>
              <a:gd name="connsiteY3" fmla="*/ 2346035 h 2364248"/>
              <a:gd name="connsiteX4" fmla="*/ 892619 w 1311135"/>
              <a:gd name="connsiteY4" fmla="*/ 1972279 h 2364248"/>
              <a:gd name="connsiteX5" fmla="*/ 649820 w 1311135"/>
              <a:gd name="connsiteY5" fmla="*/ 1042363 h 2364248"/>
              <a:gd name="connsiteX6" fmla="*/ 325744 w 1311135"/>
              <a:gd name="connsiteY6" fmla="*/ 715246 h 2364248"/>
              <a:gd name="connsiteX7" fmla="*/ 945 w 1311135"/>
              <a:gd name="connsiteY7" fmla="*/ 1800 h 2364248"/>
              <a:gd name="connsiteX8" fmla="*/ 1245 w 1311135"/>
              <a:gd name="connsiteY8" fmla="*/ 0 h 236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135" h="2364248">
                <a:moveTo>
                  <a:pt x="1245" y="0"/>
                </a:moveTo>
                <a:lnTo>
                  <a:pt x="1311135" y="0"/>
                </a:lnTo>
                <a:lnTo>
                  <a:pt x="1311135" y="2364248"/>
                </a:lnTo>
                <a:lnTo>
                  <a:pt x="1256372" y="2346035"/>
                </a:lnTo>
                <a:cubicBezTo>
                  <a:pt x="1099314" y="2281699"/>
                  <a:pt x="955891" y="2149339"/>
                  <a:pt x="892619" y="1972279"/>
                </a:cubicBezTo>
                <a:cubicBezTo>
                  <a:pt x="784594" y="1669851"/>
                  <a:pt x="835006" y="1319075"/>
                  <a:pt x="649820" y="1042363"/>
                </a:cubicBezTo>
                <a:cubicBezTo>
                  <a:pt x="564428" y="913779"/>
                  <a:pt x="436856" y="821199"/>
                  <a:pt x="325744" y="715246"/>
                </a:cubicBezTo>
                <a:cubicBezTo>
                  <a:pt x="132842" y="530086"/>
                  <a:pt x="-13185" y="256975"/>
                  <a:pt x="945" y="1800"/>
                </a:cubicBezTo>
                <a:lnTo>
                  <a:pt x="1245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9513" y="5538064"/>
            <a:ext cx="1107282" cy="1107282"/>
            <a:chOff x="1225550" y="1217613"/>
            <a:chExt cx="1457325" cy="1457325"/>
          </a:xfrm>
        </p:grpSpPr>
        <p:sp>
          <p:nvSpPr>
            <p:cNvPr id="9" name="Freeform 319"/>
            <p:cNvSpPr>
              <a:spLocks noEditPoints="1"/>
            </p:cNvSpPr>
            <p:nvPr/>
          </p:nvSpPr>
          <p:spPr bwMode="auto">
            <a:xfrm>
              <a:off x="1765300" y="1755775"/>
              <a:ext cx="377825" cy="377825"/>
            </a:xfrm>
            <a:custGeom>
              <a:avLst/>
              <a:gdLst>
                <a:gd name="T0" fmla="*/ 0 w 236"/>
                <a:gd name="T1" fmla="*/ 118 h 236"/>
                <a:gd name="T2" fmla="*/ 118 w 236"/>
                <a:gd name="T3" fmla="*/ 0 h 236"/>
                <a:gd name="T4" fmla="*/ 236 w 236"/>
                <a:gd name="T5" fmla="*/ 118 h 236"/>
                <a:gd name="T6" fmla="*/ 118 w 236"/>
                <a:gd name="T7" fmla="*/ 236 h 236"/>
                <a:gd name="T8" fmla="*/ 0 w 236"/>
                <a:gd name="T9" fmla="*/ 118 h 236"/>
                <a:gd name="T10" fmla="*/ 222 w 236"/>
                <a:gd name="T11" fmla="*/ 118 h 236"/>
                <a:gd name="T12" fmla="*/ 118 w 236"/>
                <a:gd name="T13" fmla="*/ 14 h 236"/>
                <a:gd name="T14" fmla="*/ 14 w 236"/>
                <a:gd name="T15" fmla="*/ 118 h 236"/>
                <a:gd name="T16" fmla="*/ 118 w 236"/>
                <a:gd name="T17" fmla="*/ 222 h 236"/>
                <a:gd name="T18" fmla="*/ 222 w 236"/>
                <a:gd name="T19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6">
                  <a:moveTo>
                    <a:pt x="0" y="118"/>
                  </a:moveTo>
                  <a:cubicBezTo>
                    <a:pt x="0" y="53"/>
                    <a:pt x="53" y="0"/>
                    <a:pt x="118" y="0"/>
                  </a:cubicBezTo>
                  <a:cubicBezTo>
                    <a:pt x="183" y="0"/>
                    <a:pt x="236" y="53"/>
                    <a:pt x="236" y="118"/>
                  </a:cubicBezTo>
                  <a:cubicBezTo>
                    <a:pt x="236" y="183"/>
                    <a:pt x="183" y="236"/>
                    <a:pt x="118" y="236"/>
                  </a:cubicBezTo>
                  <a:cubicBezTo>
                    <a:pt x="53" y="236"/>
                    <a:pt x="0" y="183"/>
                    <a:pt x="0" y="118"/>
                  </a:cubicBezTo>
                  <a:close/>
                  <a:moveTo>
                    <a:pt x="222" y="118"/>
                  </a:moveTo>
                  <a:cubicBezTo>
                    <a:pt x="222" y="61"/>
                    <a:pt x="175" y="14"/>
                    <a:pt x="118" y="14"/>
                  </a:cubicBezTo>
                  <a:cubicBezTo>
                    <a:pt x="60" y="14"/>
                    <a:pt x="14" y="61"/>
                    <a:pt x="14" y="118"/>
                  </a:cubicBezTo>
                  <a:cubicBezTo>
                    <a:pt x="14" y="175"/>
                    <a:pt x="60" y="222"/>
                    <a:pt x="118" y="222"/>
                  </a:cubicBezTo>
                  <a:cubicBezTo>
                    <a:pt x="175" y="222"/>
                    <a:pt x="222" y="175"/>
                    <a:pt x="222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20"/>
            <p:cNvSpPr>
              <a:spLocks noEditPoints="1"/>
            </p:cNvSpPr>
            <p:nvPr/>
          </p:nvSpPr>
          <p:spPr bwMode="auto">
            <a:xfrm>
              <a:off x="1636712" y="1628775"/>
              <a:ext cx="635000" cy="633413"/>
            </a:xfrm>
            <a:custGeom>
              <a:avLst/>
              <a:gdLst>
                <a:gd name="T0" fmla="*/ 0 w 397"/>
                <a:gd name="T1" fmla="*/ 198 h 396"/>
                <a:gd name="T2" fmla="*/ 199 w 397"/>
                <a:gd name="T3" fmla="*/ 0 h 396"/>
                <a:gd name="T4" fmla="*/ 397 w 397"/>
                <a:gd name="T5" fmla="*/ 198 h 396"/>
                <a:gd name="T6" fmla="*/ 199 w 397"/>
                <a:gd name="T7" fmla="*/ 396 h 396"/>
                <a:gd name="T8" fmla="*/ 0 w 397"/>
                <a:gd name="T9" fmla="*/ 198 h 396"/>
                <a:gd name="T10" fmla="*/ 383 w 397"/>
                <a:gd name="T11" fmla="*/ 198 h 396"/>
                <a:gd name="T12" fmla="*/ 199 w 397"/>
                <a:gd name="T13" fmla="*/ 14 h 396"/>
                <a:gd name="T14" fmla="*/ 15 w 397"/>
                <a:gd name="T15" fmla="*/ 198 h 396"/>
                <a:gd name="T16" fmla="*/ 199 w 397"/>
                <a:gd name="T17" fmla="*/ 382 h 396"/>
                <a:gd name="T18" fmla="*/ 383 w 397"/>
                <a:gd name="T19" fmla="*/ 19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396">
                  <a:moveTo>
                    <a:pt x="0" y="198"/>
                  </a:moveTo>
                  <a:cubicBezTo>
                    <a:pt x="0" y="89"/>
                    <a:pt x="89" y="0"/>
                    <a:pt x="199" y="0"/>
                  </a:cubicBezTo>
                  <a:cubicBezTo>
                    <a:pt x="308" y="0"/>
                    <a:pt x="397" y="89"/>
                    <a:pt x="397" y="198"/>
                  </a:cubicBezTo>
                  <a:cubicBezTo>
                    <a:pt x="397" y="307"/>
                    <a:pt x="308" y="396"/>
                    <a:pt x="199" y="396"/>
                  </a:cubicBezTo>
                  <a:cubicBezTo>
                    <a:pt x="89" y="396"/>
                    <a:pt x="0" y="307"/>
                    <a:pt x="0" y="198"/>
                  </a:cubicBezTo>
                  <a:close/>
                  <a:moveTo>
                    <a:pt x="383" y="198"/>
                  </a:moveTo>
                  <a:cubicBezTo>
                    <a:pt x="383" y="97"/>
                    <a:pt x="300" y="14"/>
                    <a:pt x="199" y="14"/>
                  </a:cubicBezTo>
                  <a:cubicBezTo>
                    <a:pt x="97" y="14"/>
                    <a:pt x="15" y="97"/>
                    <a:pt x="15" y="198"/>
                  </a:cubicBezTo>
                  <a:cubicBezTo>
                    <a:pt x="15" y="300"/>
                    <a:pt x="97" y="382"/>
                    <a:pt x="199" y="382"/>
                  </a:cubicBezTo>
                  <a:cubicBezTo>
                    <a:pt x="300" y="382"/>
                    <a:pt x="383" y="300"/>
                    <a:pt x="383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21"/>
            <p:cNvSpPr>
              <a:spLocks noEditPoints="1"/>
            </p:cNvSpPr>
            <p:nvPr/>
          </p:nvSpPr>
          <p:spPr bwMode="auto">
            <a:xfrm>
              <a:off x="1500187" y="1492250"/>
              <a:ext cx="906463" cy="906463"/>
            </a:xfrm>
            <a:custGeom>
              <a:avLst/>
              <a:gdLst>
                <a:gd name="T0" fmla="*/ 0 w 567"/>
                <a:gd name="T1" fmla="*/ 283 h 567"/>
                <a:gd name="T2" fmla="*/ 284 w 567"/>
                <a:gd name="T3" fmla="*/ 0 h 567"/>
                <a:gd name="T4" fmla="*/ 567 w 567"/>
                <a:gd name="T5" fmla="*/ 283 h 567"/>
                <a:gd name="T6" fmla="*/ 284 w 567"/>
                <a:gd name="T7" fmla="*/ 567 h 567"/>
                <a:gd name="T8" fmla="*/ 0 w 567"/>
                <a:gd name="T9" fmla="*/ 283 h 567"/>
                <a:gd name="T10" fmla="*/ 553 w 567"/>
                <a:gd name="T11" fmla="*/ 283 h 567"/>
                <a:gd name="T12" fmla="*/ 284 w 567"/>
                <a:gd name="T13" fmla="*/ 14 h 567"/>
                <a:gd name="T14" fmla="*/ 15 w 567"/>
                <a:gd name="T15" fmla="*/ 283 h 567"/>
                <a:gd name="T16" fmla="*/ 284 w 567"/>
                <a:gd name="T17" fmla="*/ 552 h 567"/>
                <a:gd name="T18" fmla="*/ 553 w 567"/>
                <a:gd name="T19" fmla="*/ 28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7">
                  <a:moveTo>
                    <a:pt x="0" y="283"/>
                  </a:moveTo>
                  <a:cubicBezTo>
                    <a:pt x="0" y="127"/>
                    <a:pt x="127" y="0"/>
                    <a:pt x="284" y="0"/>
                  </a:cubicBezTo>
                  <a:cubicBezTo>
                    <a:pt x="440" y="0"/>
                    <a:pt x="567" y="127"/>
                    <a:pt x="567" y="283"/>
                  </a:cubicBezTo>
                  <a:cubicBezTo>
                    <a:pt x="567" y="439"/>
                    <a:pt x="440" y="567"/>
                    <a:pt x="284" y="567"/>
                  </a:cubicBezTo>
                  <a:cubicBezTo>
                    <a:pt x="127" y="567"/>
                    <a:pt x="0" y="439"/>
                    <a:pt x="0" y="283"/>
                  </a:cubicBezTo>
                  <a:close/>
                  <a:moveTo>
                    <a:pt x="553" y="283"/>
                  </a:moveTo>
                  <a:cubicBezTo>
                    <a:pt x="553" y="135"/>
                    <a:pt x="432" y="14"/>
                    <a:pt x="284" y="14"/>
                  </a:cubicBezTo>
                  <a:cubicBezTo>
                    <a:pt x="135" y="14"/>
                    <a:pt x="15" y="135"/>
                    <a:pt x="15" y="283"/>
                  </a:cubicBezTo>
                  <a:cubicBezTo>
                    <a:pt x="15" y="432"/>
                    <a:pt x="135" y="552"/>
                    <a:pt x="284" y="552"/>
                  </a:cubicBezTo>
                  <a:cubicBezTo>
                    <a:pt x="432" y="552"/>
                    <a:pt x="553" y="432"/>
                    <a:pt x="553" y="2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22"/>
            <p:cNvSpPr>
              <a:spLocks noEditPoints="1"/>
            </p:cNvSpPr>
            <p:nvPr/>
          </p:nvSpPr>
          <p:spPr bwMode="auto">
            <a:xfrm>
              <a:off x="1366837" y="1360488"/>
              <a:ext cx="1173163" cy="1171575"/>
            </a:xfrm>
            <a:custGeom>
              <a:avLst/>
              <a:gdLst>
                <a:gd name="T0" fmla="*/ 0 w 733"/>
                <a:gd name="T1" fmla="*/ 366 h 733"/>
                <a:gd name="T2" fmla="*/ 367 w 733"/>
                <a:gd name="T3" fmla="*/ 0 h 733"/>
                <a:gd name="T4" fmla="*/ 733 w 733"/>
                <a:gd name="T5" fmla="*/ 366 h 733"/>
                <a:gd name="T6" fmla="*/ 367 w 733"/>
                <a:gd name="T7" fmla="*/ 733 h 733"/>
                <a:gd name="T8" fmla="*/ 0 w 733"/>
                <a:gd name="T9" fmla="*/ 366 h 733"/>
                <a:gd name="T10" fmla="*/ 719 w 733"/>
                <a:gd name="T11" fmla="*/ 366 h 733"/>
                <a:gd name="T12" fmla="*/ 367 w 733"/>
                <a:gd name="T13" fmla="*/ 14 h 733"/>
                <a:gd name="T14" fmla="*/ 15 w 733"/>
                <a:gd name="T15" fmla="*/ 366 h 733"/>
                <a:gd name="T16" fmla="*/ 367 w 733"/>
                <a:gd name="T17" fmla="*/ 718 h 733"/>
                <a:gd name="T18" fmla="*/ 719 w 733"/>
                <a:gd name="T19" fmla="*/ 366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3" h="733">
                  <a:moveTo>
                    <a:pt x="0" y="366"/>
                  </a:moveTo>
                  <a:cubicBezTo>
                    <a:pt x="0" y="164"/>
                    <a:pt x="165" y="0"/>
                    <a:pt x="367" y="0"/>
                  </a:cubicBezTo>
                  <a:cubicBezTo>
                    <a:pt x="569" y="0"/>
                    <a:pt x="733" y="164"/>
                    <a:pt x="733" y="366"/>
                  </a:cubicBezTo>
                  <a:cubicBezTo>
                    <a:pt x="733" y="568"/>
                    <a:pt x="569" y="733"/>
                    <a:pt x="367" y="733"/>
                  </a:cubicBezTo>
                  <a:cubicBezTo>
                    <a:pt x="165" y="733"/>
                    <a:pt x="0" y="568"/>
                    <a:pt x="0" y="366"/>
                  </a:cubicBezTo>
                  <a:close/>
                  <a:moveTo>
                    <a:pt x="719" y="366"/>
                  </a:moveTo>
                  <a:cubicBezTo>
                    <a:pt x="719" y="172"/>
                    <a:pt x="561" y="14"/>
                    <a:pt x="367" y="14"/>
                  </a:cubicBezTo>
                  <a:cubicBezTo>
                    <a:pt x="173" y="14"/>
                    <a:pt x="15" y="172"/>
                    <a:pt x="15" y="366"/>
                  </a:cubicBezTo>
                  <a:cubicBezTo>
                    <a:pt x="15" y="560"/>
                    <a:pt x="173" y="718"/>
                    <a:pt x="367" y="718"/>
                  </a:cubicBezTo>
                  <a:cubicBezTo>
                    <a:pt x="561" y="718"/>
                    <a:pt x="719" y="560"/>
                    <a:pt x="719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23"/>
            <p:cNvSpPr>
              <a:spLocks noEditPoints="1"/>
            </p:cNvSpPr>
            <p:nvPr/>
          </p:nvSpPr>
          <p:spPr bwMode="auto">
            <a:xfrm>
              <a:off x="1225550" y="1217613"/>
              <a:ext cx="1457325" cy="1457325"/>
            </a:xfrm>
            <a:custGeom>
              <a:avLst/>
              <a:gdLst>
                <a:gd name="T0" fmla="*/ 0 w 911"/>
                <a:gd name="T1" fmla="*/ 455 h 911"/>
                <a:gd name="T2" fmla="*/ 456 w 911"/>
                <a:gd name="T3" fmla="*/ 0 h 911"/>
                <a:gd name="T4" fmla="*/ 911 w 911"/>
                <a:gd name="T5" fmla="*/ 455 h 911"/>
                <a:gd name="T6" fmla="*/ 456 w 911"/>
                <a:gd name="T7" fmla="*/ 911 h 911"/>
                <a:gd name="T8" fmla="*/ 0 w 911"/>
                <a:gd name="T9" fmla="*/ 455 h 911"/>
                <a:gd name="T10" fmla="*/ 897 w 911"/>
                <a:gd name="T11" fmla="*/ 455 h 911"/>
                <a:gd name="T12" fmla="*/ 456 w 911"/>
                <a:gd name="T13" fmla="*/ 14 h 911"/>
                <a:gd name="T14" fmla="*/ 15 w 911"/>
                <a:gd name="T15" fmla="*/ 455 h 911"/>
                <a:gd name="T16" fmla="*/ 456 w 911"/>
                <a:gd name="T17" fmla="*/ 896 h 911"/>
                <a:gd name="T18" fmla="*/ 897 w 911"/>
                <a:gd name="T19" fmla="*/ 455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1" h="911">
                  <a:moveTo>
                    <a:pt x="0" y="455"/>
                  </a:moveTo>
                  <a:cubicBezTo>
                    <a:pt x="0" y="204"/>
                    <a:pt x="205" y="0"/>
                    <a:pt x="456" y="0"/>
                  </a:cubicBezTo>
                  <a:cubicBezTo>
                    <a:pt x="707" y="0"/>
                    <a:pt x="911" y="204"/>
                    <a:pt x="911" y="455"/>
                  </a:cubicBezTo>
                  <a:cubicBezTo>
                    <a:pt x="911" y="706"/>
                    <a:pt x="707" y="911"/>
                    <a:pt x="456" y="911"/>
                  </a:cubicBezTo>
                  <a:cubicBezTo>
                    <a:pt x="205" y="911"/>
                    <a:pt x="0" y="706"/>
                    <a:pt x="0" y="455"/>
                  </a:cubicBezTo>
                  <a:close/>
                  <a:moveTo>
                    <a:pt x="897" y="455"/>
                  </a:moveTo>
                  <a:cubicBezTo>
                    <a:pt x="897" y="212"/>
                    <a:pt x="699" y="14"/>
                    <a:pt x="456" y="14"/>
                  </a:cubicBezTo>
                  <a:cubicBezTo>
                    <a:pt x="212" y="14"/>
                    <a:pt x="15" y="212"/>
                    <a:pt x="15" y="455"/>
                  </a:cubicBezTo>
                  <a:cubicBezTo>
                    <a:pt x="15" y="698"/>
                    <a:pt x="212" y="896"/>
                    <a:pt x="456" y="896"/>
                  </a:cubicBezTo>
                  <a:cubicBezTo>
                    <a:pt x="699" y="896"/>
                    <a:pt x="897" y="698"/>
                    <a:pt x="897" y="4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 userDrawn="1"/>
        </p:nvGrpSpPr>
        <p:grpSpPr>
          <a:xfrm>
            <a:off x="10361381" y="349179"/>
            <a:ext cx="1296988" cy="619126"/>
            <a:chOff x="8871291" y="1314310"/>
            <a:chExt cx="1296988" cy="619126"/>
          </a:xfrm>
        </p:grpSpPr>
        <p:sp>
          <p:nvSpPr>
            <p:cNvPr id="15" name="Oval 543"/>
            <p:cNvSpPr>
              <a:spLocks noChangeArrowheads="1"/>
            </p:cNvSpPr>
            <p:nvPr/>
          </p:nvSpPr>
          <p:spPr bwMode="auto">
            <a:xfrm>
              <a:off x="10106366" y="1314310"/>
              <a:ext cx="61913" cy="6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544"/>
            <p:cNvSpPr>
              <a:spLocks noChangeArrowheads="1"/>
            </p:cNvSpPr>
            <p:nvPr/>
          </p:nvSpPr>
          <p:spPr bwMode="auto">
            <a:xfrm>
              <a:off x="10106366" y="1593710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Oval 545"/>
            <p:cNvSpPr>
              <a:spLocks noChangeArrowheads="1"/>
            </p:cNvSpPr>
            <p:nvPr/>
          </p:nvSpPr>
          <p:spPr bwMode="auto">
            <a:xfrm>
              <a:off x="10106366" y="1871523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554"/>
            <p:cNvSpPr>
              <a:spLocks noChangeArrowheads="1"/>
            </p:cNvSpPr>
            <p:nvPr/>
          </p:nvSpPr>
          <p:spPr bwMode="auto">
            <a:xfrm>
              <a:off x="9858716" y="1314310"/>
              <a:ext cx="63500" cy="6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555"/>
            <p:cNvSpPr>
              <a:spLocks noChangeArrowheads="1"/>
            </p:cNvSpPr>
            <p:nvPr/>
          </p:nvSpPr>
          <p:spPr bwMode="auto">
            <a:xfrm>
              <a:off x="9858716" y="1593710"/>
              <a:ext cx="63500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556"/>
            <p:cNvSpPr>
              <a:spLocks noChangeArrowheads="1"/>
            </p:cNvSpPr>
            <p:nvPr/>
          </p:nvSpPr>
          <p:spPr bwMode="auto">
            <a:xfrm>
              <a:off x="9858716" y="1871523"/>
              <a:ext cx="63500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565"/>
            <p:cNvSpPr>
              <a:spLocks noChangeArrowheads="1"/>
            </p:cNvSpPr>
            <p:nvPr/>
          </p:nvSpPr>
          <p:spPr bwMode="auto">
            <a:xfrm>
              <a:off x="9612654" y="1314310"/>
              <a:ext cx="60325" cy="6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566"/>
            <p:cNvSpPr>
              <a:spLocks noChangeArrowheads="1"/>
            </p:cNvSpPr>
            <p:nvPr/>
          </p:nvSpPr>
          <p:spPr bwMode="auto">
            <a:xfrm>
              <a:off x="9612654" y="1593710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Oval 567"/>
            <p:cNvSpPr>
              <a:spLocks noChangeArrowheads="1"/>
            </p:cNvSpPr>
            <p:nvPr/>
          </p:nvSpPr>
          <p:spPr bwMode="auto">
            <a:xfrm>
              <a:off x="9612654" y="1871523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Oval 576"/>
            <p:cNvSpPr>
              <a:spLocks noChangeArrowheads="1"/>
            </p:cNvSpPr>
            <p:nvPr/>
          </p:nvSpPr>
          <p:spPr bwMode="auto">
            <a:xfrm>
              <a:off x="9365004" y="1314310"/>
              <a:ext cx="61913" cy="6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Oval 577"/>
            <p:cNvSpPr>
              <a:spLocks noChangeArrowheads="1"/>
            </p:cNvSpPr>
            <p:nvPr/>
          </p:nvSpPr>
          <p:spPr bwMode="auto">
            <a:xfrm>
              <a:off x="9365004" y="1593710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578"/>
            <p:cNvSpPr>
              <a:spLocks noChangeArrowheads="1"/>
            </p:cNvSpPr>
            <p:nvPr/>
          </p:nvSpPr>
          <p:spPr bwMode="auto">
            <a:xfrm>
              <a:off x="9365004" y="1871523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587"/>
            <p:cNvSpPr>
              <a:spLocks noChangeArrowheads="1"/>
            </p:cNvSpPr>
            <p:nvPr/>
          </p:nvSpPr>
          <p:spPr bwMode="auto">
            <a:xfrm>
              <a:off x="9118941" y="1314310"/>
              <a:ext cx="60325" cy="6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588"/>
            <p:cNvSpPr>
              <a:spLocks noChangeArrowheads="1"/>
            </p:cNvSpPr>
            <p:nvPr/>
          </p:nvSpPr>
          <p:spPr bwMode="auto">
            <a:xfrm>
              <a:off x="9118941" y="1593710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589"/>
            <p:cNvSpPr>
              <a:spLocks noChangeArrowheads="1"/>
            </p:cNvSpPr>
            <p:nvPr/>
          </p:nvSpPr>
          <p:spPr bwMode="auto">
            <a:xfrm>
              <a:off x="9118941" y="1871523"/>
              <a:ext cx="60325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598"/>
            <p:cNvSpPr>
              <a:spLocks noChangeArrowheads="1"/>
            </p:cNvSpPr>
            <p:nvPr/>
          </p:nvSpPr>
          <p:spPr bwMode="auto">
            <a:xfrm>
              <a:off x="8871291" y="1314310"/>
              <a:ext cx="61913" cy="6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599"/>
            <p:cNvSpPr>
              <a:spLocks noChangeArrowheads="1"/>
            </p:cNvSpPr>
            <p:nvPr/>
          </p:nvSpPr>
          <p:spPr bwMode="auto">
            <a:xfrm>
              <a:off x="8871291" y="1593710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Oval 600"/>
            <p:cNvSpPr>
              <a:spLocks noChangeArrowheads="1"/>
            </p:cNvSpPr>
            <p:nvPr/>
          </p:nvSpPr>
          <p:spPr bwMode="auto">
            <a:xfrm>
              <a:off x="8871291" y="1871523"/>
              <a:ext cx="61913" cy="619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7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汉仪旗黑-55简" panose="00020600040101010101" charset="-128"/>
              <a:ea typeface="汉仪旗黑-55简" panose="00020600040101010101" charset="-128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9D137B11-60A6-4C83-84A7-CAF9B3F6431F}" type="datetimeFigureOut">
              <a:rPr lang="zh-CN" altLang="en-US" smtClean="0"/>
              <a:t>2023/12/7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旗黑-55简" panose="00020600040101010101" charset="-128"/>
                <a:ea typeface="汉仪旗黑-55简" panose="00020600040101010101" charset="-128"/>
              </a:defRPr>
            </a:lvl1pPr>
          </a:lstStyle>
          <a:p>
            <a:fld id="{104A90AB-EFEB-46CC-B64F-CB38CEFB79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79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-55简" panose="00020600040101010101" charset="-128"/>
          <a:ea typeface="汉仪旗黑-55简" panose="00020600040101010101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任意多边形 158"/>
          <p:cNvSpPr/>
          <p:nvPr/>
        </p:nvSpPr>
        <p:spPr bwMode="auto">
          <a:xfrm>
            <a:off x="9716822" y="-3452"/>
            <a:ext cx="2475179" cy="3533091"/>
          </a:xfrm>
          <a:custGeom>
            <a:avLst/>
            <a:gdLst>
              <a:gd name="connsiteX0" fmla="*/ 22314 w 2475179"/>
              <a:gd name="connsiteY0" fmla="*/ 0 h 3533091"/>
              <a:gd name="connsiteX1" fmla="*/ 2475179 w 2475179"/>
              <a:gd name="connsiteY1" fmla="*/ 0 h 3533091"/>
              <a:gd name="connsiteX2" fmla="*/ 2475179 w 2475179"/>
              <a:gd name="connsiteY2" fmla="*/ 3524939 h 3533091"/>
              <a:gd name="connsiteX3" fmla="*/ 2411420 w 2475179"/>
              <a:gd name="connsiteY3" fmla="*/ 3532348 h 3533091"/>
              <a:gd name="connsiteX4" fmla="*/ 2290573 w 2475179"/>
              <a:gd name="connsiteY4" fmla="*/ 3528386 h 3533091"/>
              <a:gd name="connsiteX5" fmla="*/ 1585597 w 2475179"/>
              <a:gd name="connsiteY5" fmla="*/ 2942312 h 3533091"/>
              <a:gd name="connsiteX6" fmla="*/ 1521215 w 2475179"/>
              <a:gd name="connsiteY6" fmla="*/ 1915073 h 3533091"/>
              <a:gd name="connsiteX7" fmla="*/ 922469 w 2475179"/>
              <a:gd name="connsiteY7" fmla="*/ 1287136 h 3533091"/>
              <a:gd name="connsiteX8" fmla="*/ 198178 w 2475179"/>
              <a:gd name="connsiteY8" fmla="*/ 784787 h 3533091"/>
              <a:gd name="connsiteX9" fmla="*/ 14691 w 2475179"/>
              <a:gd name="connsiteY9" fmla="*/ 372603 h 3533091"/>
              <a:gd name="connsiteX10" fmla="*/ 5084 w 2475179"/>
              <a:gd name="connsiteY10" fmla="*/ 96271 h 3533091"/>
              <a:gd name="connsiteX11" fmla="*/ 22314 w 2475179"/>
              <a:gd name="connsiteY11" fmla="*/ 0 h 353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5179" h="3533091">
                <a:moveTo>
                  <a:pt x="22314" y="0"/>
                </a:moveTo>
                <a:lnTo>
                  <a:pt x="2475179" y="0"/>
                </a:lnTo>
                <a:lnTo>
                  <a:pt x="2475179" y="3524939"/>
                </a:lnTo>
                <a:lnTo>
                  <a:pt x="2411420" y="3532348"/>
                </a:lnTo>
                <a:cubicBezTo>
                  <a:pt x="2371201" y="3534072"/>
                  <a:pt x="2330811" y="3532814"/>
                  <a:pt x="2290573" y="3528386"/>
                </a:cubicBezTo>
                <a:cubicBezTo>
                  <a:pt x="1965447" y="3496184"/>
                  <a:pt x="1669293" y="3254670"/>
                  <a:pt x="1585597" y="2942312"/>
                </a:cubicBezTo>
                <a:cubicBezTo>
                  <a:pt x="1492244" y="2607413"/>
                  <a:pt x="1627445" y="2243532"/>
                  <a:pt x="1521215" y="1915073"/>
                </a:cubicBezTo>
                <a:cubicBezTo>
                  <a:pt x="1427863" y="1634916"/>
                  <a:pt x="1176775" y="1438485"/>
                  <a:pt x="922469" y="1287136"/>
                </a:cubicBezTo>
                <a:cubicBezTo>
                  <a:pt x="668162" y="1135787"/>
                  <a:pt x="394541" y="1006980"/>
                  <a:pt x="198178" y="784787"/>
                </a:cubicBezTo>
                <a:cubicBezTo>
                  <a:pt x="104825" y="681741"/>
                  <a:pt x="43663" y="533613"/>
                  <a:pt x="14691" y="372603"/>
                </a:cubicBezTo>
                <a:cubicBezTo>
                  <a:pt x="-599" y="281633"/>
                  <a:pt x="-4221" y="187241"/>
                  <a:pt x="5084" y="96271"/>
                </a:cubicBezTo>
                <a:lnTo>
                  <a:pt x="22314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1" name="任意多边形 150"/>
          <p:cNvSpPr/>
          <p:nvPr/>
        </p:nvSpPr>
        <p:spPr bwMode="auto">
          <a:xfrm>
            <a:off x="0" y="2850067"/>
            <a:ext cx="4090372" cy="4016125"/>
          </a:xfrm>
          <a:custGeom>
            <a:avLst/>
            <a:gdLst>
              <a:gd name="connsiteX0" fmla="*/ 0 w 4090372"/>
              <a:gd name="connsiteY0" fmla="*/ 0 h 4016125"/>
              <a:gd name="connsiteX1" fmla="*/ 108420 w 4090372"/>
              <a:gd name="connsiteY1" fmla="*/ 1345 h 4016125"/>
              <a:gd name="connsiteX2" fmla="*/ 346829 w 4090372"/>
              <a:gd name="connsiteY2" fmla="*/ 33602 h 4016125"/>
              <a:gd name="connsiteX3" fmla="*/ 1029532 w 4090372"/>
              <a:gd name="connsiteY3" fmla="*/ 439323 h 4016125"/>
              <a:gd name="connsiteX4" fmla="*/ 1454611 w 4090372"/>
              <a:gd name="connsiteY4" fmla="*/ 1344145 h 4016125"/>
              <a:gd name="connsiteX5" fmla="*/ 1876470 w 4090372"/>
              <a:gd name="connsiteY5" fmla="*/ 2245747 h 4016125"/>
              <a:gd name="connsiteX6" fmla="*/ 3879495 w 4090372"/>
              <a:gd name="connsiteY6" fmla="*/ 3627130 h 4016125"/>
              <a:gd name="connsiteX7" fmla="*/ 4056963 w 4090372"/>
              <a:gd name="connsiteY7" fmla="*/ 3924880 h 4016125"/>
              <a:gd name="connsiteX8" fmla="*/ 4090372 w 4090372"/>
              <a:gd name="connsiteY8" fmla="*/ 4016125 h 4016125"/>
              <a:gd name="connsiteX9" fmla="*/ 0 w 4090372"/>
              <a:gd name="connsiteY9" fmla="*/ 4016125 h 4016125"/>
              <a:gd name="connsiteX10" fmla="*/ 0 w 4090372"/>
              <a:gd name="connsiteY10" fmla="*/ 0 h 4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0372" h="4016125">
                <a:moveTo>
                  <a:pt x="0" y="0"/>
                </a:moveTo>
                <a:lnTo>
                  <a:pt x="108420" y="1345"/>
                </a:lnTo>
                <a:cubicBezTo>
                  <a:pt x="188833" y="5578"/>
                  <a:pt x="268737" y="16295"/>
                  <a:pt x="346829" y="33602"/>
                </a:cubicBezTo>
                <a:cubicBezTo>
                  <a:pt x="610893" y="91563"/>
                  <a:pt x="855636" y="226803"/>
                  <a:pt x="1029532" y="439323"/>
                </a:cubicBezTo>
                <a:cubicBezTo>
                  <a:pt x="1238851" y="700144"/>
                  <a:pt x="1348341" y="1025365"/>
                  <a:pt x="1454611" y="1344145"/>
                </a:cubicBezTo>
                <a:cubicBezTo>
                  <a:pt x="1557660" y="1659706"/>
                  <a:pt x="1667150" y="1984927"/>
                  <a:pt x="1876470" y="2245747"/>
                </a:cubicBezTo>
                <a:cubicBezTo>
                  <a:pt x="2391717" y="2883309"/>
                  <a:pt x="3370688" y="2989569"/>
                  <a:pt x="3879495" y="3627130"/>
                </a:cubicBezTo>
                <a:cubicBezTo>
                  <a:pt x="3951147" y="3718095"/>
                  <a:pt x="4010521" y="3818519"/>
                  <a:pt x="4056963" y="3924880"/>
                </a:cubicBezTo>
                <a:lnTo>
                  <a:pt x="4090372" y="4016125"/>
                </a:lnTo>
                <a:lnTo>
                  <a:pt x="0" y="4016125"/>
                </a:ln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2" name="任意多边形 161"/>
          <p:cNvSpPr/>
          <p:nvPr/>
        </p:nvSpPr>
        <p:spPr bwMode="auto">
          <a:xfrm>
            <a:off x="9068181" y="4839678"/>
            <a:ext cx="3123821" cy="2039586"/>
          </a:xfrm>
          <a:custGeom>
            <a:avLst/>
            <a:gdLst>
              <a:gd name="connsiteX0" fmla="*/ 2752198 w 3123821"/>
              <a:gd name="connsiteY0" fmla="*/ 299 h 2039586"/>
              <a:gd name="connsiteX1" fmla="*/ 2842332 w 3123821"/>
              <a:gd name="connsiteY1" fmla="*/ 2646 h 2039586"/>
              <a:gd name="connsiteX2" fmla="*/ 3048036 w 3123821"/>
              <a:gd name="connsiteY2" fmla="*/ 47819 h 2039586"/>
              <a:gd name="connsiteX3" fmla="*/ 3123821 w 3123821"/>
              <a:gd name="connsiteY3" fmla="*/ 84388 h 2039586"/>
              <a:gd name="connsiteX4" fmla="*/ 3123821 w 3123821"/>
              <a:gd name="connsiteY4" fmla="*/ 2039586 h 2039586"/>
              <a:gd name="connsiteX5" fmla="*/ 3620 w 3123821"/>
              <a:gd name="connsiteY5" fmla="*/ 2039586 h 2039586"/>
              <a:gd name="connsiteX6" fmla="*/ 70 w 3123821"/>
              <a:gd name="connsiteY6" fmla="*/ 1990199 h 2039586"/>
              <a:gd name="connsiteX7" fmla="*/ 4823 w 3123821"/>
              <a:gd name="connsiteY7" fmla="*/ 1889898 h 2039586"/>
              <a:gd name="connsiteX8" fmla="*/ 423292 w 3123821"/>
              <a:gd name="connsiteY8" fmla="*/ 1249257 h 2039586"/>
              <a:gd name="connsiteX9" fmla="*/ 1176536 w 3123821"/>
              <a:gd name="connsiteY9" fmla="*/ 1062538 h 2039586"/>
              <a:gd name="connsiteX10" fmla="*/ 1881495 w 3123821"/>
              <a:gd name="connsiteY10" fmla="*/ 763143 h 2039586"/>
              <a:gd name="connsiteX11" fmla="*/ 2206613 w 3123821"/>
              <a:gd name="connsiteY11" fmla="*/ 231959 h 2039586"/>
              <a:gd name="connsiteX12" fmla="*/ 2752198 w 3123821"/>
              <a:gd name="connsiteY12" fmla="*/ 299 h 203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3821" h="2039586">
                <a:moveTo>
                  <a:pt x="2752198" y="299"/>
                </a:moveTo>
                <a:cubicBezTo>
                  <a:pt x="2782368" y="-489"/>
                  <a:pt x="2812504" y="281"/>
                  <a:pt x="2842332" y="2646"/>
                </a:cubicBezTo>
                <a:cubicBezTo>
                  <a:pt x="2913920" y="8324"/>
                  <a:pt x="2983740" y="23198"/>
                  <a:pt x="3048036" y="47819"/>
                </a:cubicBezTo>
                <a:lnTo>
                  <a:pt x="3123821" y="84388"/>
                </a:lnTo>
                <a:lnTo>
                  <a:pt x="3123821" y="2039586"/>
                </a:lnTo>
                <a:lnTo>
                  <a:pt x="3620" y="2039586"/>
                </a:lnTo>
                <a:lnTo>
                  <a:pt x="70" y="1990199"/>
                </a:lnTo>
                <a:cubicBezTo>
                  <a:pt x="-358" y="1956799"/>
                  <a:pt x="1202" y="1923298"/>
                  <a:pt x="4823" y="1889898"/>
                </a:cubicBezTo>
                <a:cubicBezTo>
                  <a:pt x="30575" y="1625915"/>
                  <a:pt x="191524" y="1381249"/>
                  <a:pt x="423292" y="1249257"/>
                </a:cubicBezTo>
                <a:cubicBezTo>
                  <a:pt x="648621" y="1117266"/>
                  <a:pt x="919016" y="1097950"/>
                  <a:pt x="1176536" y="1062538"/>
                </a:cubicBezTo>
                <a:cubicBezTo>
                  <a:pt x="1434055" y="1027126"/>
                  <a:pt x="1707669" y="959520"/>
                  <a:pt x="1881495" y="763143"/>
                </a:cubicBezTo>
                <a:cubicBezTo>
                  <a:pt x="2019912" y="608617"/>
                  <a:pt x="2071415" y="389705"/>
                  <a:pt x="2206613" y="231959"/>
                </a:cubicBezTo>
                <a:cubicBezTo>
                  <a:pt x="2328080" y="87594"/>
                  <a:pt x="2541004" y="5811"/>
                  <a:pt x="2752198" y="299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7040610" y="6146384"/>
            <a:ext cx="1470107" cy="1465759"/>
            <a:chOff x="988890" y="-505534"/>
            <a:chExt cx="1470107" cy="1465759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532570" y="38146"/>
              <a:ext cx="382750" cy="378402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7 h 118"/>
                <a:gd name="T12" fmla="*/ 7 w 118"/>
                <a:gd name="T13" fmla="*/ 59 h 118"/>
                <a:gd name="T14" fmla="*/ 59 w 118"/>
                <a:gd name="T15" fmla="*/ 111 h 118"/>
                <a:gd name="T16" fmla="*/ 111 w 118"/>
                <a:gd name="T17" fmla="*/ 59 h 118"/>
                <a:gd name="T18" fmla="*/ 59 w 118"/>
                <a:gd name="T1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ubicBezTo>
                    <a:pt x="118" y="92"/>
                    <a:pt x="92" y="118"/>
                    <a:pt x="59" y="118"/>
                  </a:cubicBezTo>
                  <a:close/>
                  <a:moveTo>
                    <a:pt x="59" y="7"/>
                  </a:moveTo>
                  <a:cubicBezTo>
                    <a:pt x="30" y="7"/>
                    <a:pt x="7" y="30"/>
                    <a:pt x="7" y="59"/>
                  </a:cubicBezTo>
                  <a:cubicBezTo>
                    <a:pt x="7" y="88"/>
                    <a:pt x="30" y="111"/>
                    <a:pt x="59" y="111"/>
                  </a:cubicBezTo>
                  <a:cubicBezTo>
                    <a:pt x="88" y="111"/>
                    <a:pt x="111" y="88"/>
                    <a:pt x="111" y="59"/>
                  </a:cubicBezTo>
                  <a:cubicBezTo>
                    <a:pt x="111" y="30"/>
                    <a:pt x="88" y="7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06435" y="-92337"/>
              <a:ext cx="635017" cy="639367"/>
            </a:xfrm>
            <a:custGeom>
              <a:avLst/>
              <a:gdLst>
                <a:gd name="T0" fmla="*/ 99 w 198"/>
                <a:gd name="T1" fmla="*/ 198 h 198"/>
                <a:gd name="T2" fmla="*/ 0 w 198"/>
                <a:gd name="T3" fmla="*/ 99 h 198"/>
                <a:gd name="T4" fmla="*/ 99 w 198"/>
                <a:gd name="T5" fmla="*/ 0 h 198"/>
                <a:gd name="T6" fmla="*/ 198 w 198"/>
                <a:gd name="T7" fmla="*/ 99 h 198"/>
                <a:gd name="T8" fmla="*/ 99 w 198"/>
                <a:gd name="T9" fmla="*/ 198 h 198"/>
                <a:gd name="T10" fmla="*/ 99 w 198"/>
                <a:gd name="T11" fmla="*/ 7 h 198"/>
                <a:gd name="T12" fmla="*/ 7 w 198"/>
                <a:gd name="T13" fmla="*/ 99 h 198"/>
                <a:gd name="T14" fmla="*/ 99 w 198"/>
                <a:gd name="T15" fmla="*/ 191 h 198"/>
                <a:gd name="T16" fmla="*/ 191 w 198"/>
                <a:gd name="T17" fmla="*/ 99 h 198"/>
                <a:gd name="T18" fmla="*/ 99 w 198"/>
                <a:gd name="T19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8">
                  <a:moveTo>
                    <a:pt x="99" y="198"/>
                  </a:moveTo>
                  <a:cubicBezTo>
                    <a:pt x="44" y="198"/>
                    <a:pt x="0" y="154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54"/>
                    <a:pt x="154" y="198"/>
                    <a:pt x="99" y="198"/>
                  </a:cubicBezTo>
                  <a:close/>
                  <a:moveTo>
                    <a:pt x="99" y="7"/>
                  </a:moveTo>
                  <a:cubicBezTo>
                    <a:pt x="48" y="7"/>
                    <a:pt x="7" y="48"/>
                    <a:pt x="7" y="99"/>
                  </a:cubicBezTo>
                  <a:cubicBezTo>
                    <a:pt x="7" y="150"/>
                    <a:pt x="48" y="191"/>
                    <a:pt x="99" y="191"/>
                  </a:cubicBezTo>
                  <a:cubicBezTo>
                    <a:pt x="150" y="191"/>
                    <a:pt x="191" y="150"/>
                    <a:pt x="191" y="99"/>
                  </a:cubicBezTo>
                  <a:cubicBezTo>
                    <a:pt x="191" y="48"/>
                    <a:pt x="150" y="7"/>
                    <a:pt x="9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267254" y="-231519"/>
              <a:ext cx="913380" cy="917731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7 h 284"/>
                <a:gd name="T12" fmla="*/ 7 w 284"/>
                <a:gd name="T13" fmla="*/ 142 h 284"/>
                <a:gd name="T14" fmla="*/ 142 w 284"/>
                <a:gd name="T15" fmla="*/ 277 h 284"/>
                <a:gd name="T16" fmla="*/ 277 w 284"/>
                <a:gd name="T17" fmla="*/ 142 h 284"/>
                <a:gd name="T18" fmla="*/ 142 w 284"/>
                <a:gd name="T19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7"/>
                  </a:moveTo>
                  <a:cubicBezTo>
                    <a:pt x="68" y="7"/>
                    <a:pt x="7" y="68"/>
                    <a:pt x="7" y="142"/>
                  </a:cubicBezTo>
                  <a:cubicBezTo>
                    <a:pt x="7" y="216"/>
                    <a:pt x="68" y="277"/>
                    <a:pt x="142" y="277"/>
                  </a:cubicBezTo>
                  <a:cubicBezTo>
                    <a:pt x="216" y="277"/>
                    <a:pt x="277" y="216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132423" y="-366352"/>
              <a:ext cx="1183045" cy="1187395"/>
            </a:xfrm>
            <a:custGeom>
              <a:avLst/>
              <a:gdLst>
                <a:gd name="T0" fmla="*/ 184 w 368"/>
                <a:gd name="T1" fmla="*/ 368 h 368"/>
                <a:gd name="T2" fmla="*/ 0 w 368"/>
                <a:gd name="T3" fmla="*/ 184 h 368"/>
                <a:gd name="T4" fmla="*/ 184 w 368"/>
                <a:gd name="T5" fmla="*/ 0 h 368"/>
                <a:gd name="T6" fmla="*/ 368 w 368"/>
                <a:gd name="T7" fmla="*/ 184 h 368"/>
                <a:gd name="T8" fmla="*/ 184 w 368"/>
                <a:gd name="T9" fmla="*/ 368 h 368"/>
                <a:gd name="T10" fmla="*/ 184 w 368"/>
                <a:gd name="T11" fmla="*/ 8 h 368"/>
                <a:gd name="T12" fmla="*/ 7 w 368"/>
                <a:gd name="T13" fmla="*/ 184 h 368"/>
                <a:gd name="T14" fmla="*/ 184 w 368"/>
                <a:gd name="T15" fmla="*/ 361 h 368"/>
                <a:gd name="T16" fmla="*/ 361 w 368"/>
                <a:gd name="T17" fmla="*/ 184 h 368"/>
                <a:gd name="T18" fmla="*/ 184 w 368"/>
                <a:gd name="T1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8">
                  <a:moveTo>
                    <a:pt x="184" y="368"/>
                  </a:moveTo>
                  <a:cubicBezTo>
                    <a:pt x="83" y="368"/>
                    <a:pt x="0" y="285"/>
                    <a:pt x="0" y="184"/>
                  </a:cubicBezTo>
                  <a:cubicBezTo>
                    <a:pt x="0" y="83"/>
                    <a:pt x="83" y="0"/>
                    <a:pt x="184" y="0"/>
                  </a:cubicBezTo>
                  <a:cubicBezTo>
                    <a:pt x="285" y="0"/>
                    <a:pt x="368" y="83"/>
                    <a:pt x="368" y="184"/>
                  </a:cubicBezTo>
                  <a:cubicBezTo>
                    <a:pt x="368" y="285"/>
                    <a:pt x="285" y="368"/>
                    <a:pt x="184" y="368"/>
                  </a:cubicBezTo>
                  <a:close/>
                  <a:moveTo>
                    <a:pt x="184" y="8"/>
                  </a:moveTo>
                  <a:cubicBezTo>
                    <a:pt x="87" y="8"/>
                    <a:pt x="7" y="87"/>
                    <a:pt x="7" y="184"/>
                  </a:cubicBezTo>
                  <a:cubicBezTo>
                    <a:pt x="7" y="281"/>
                    <a:pt x="87" y="361"/>
                    <a:pt x="184" y="361"/>
                  </a:cubicBezTo>
                  <a:cubicBezTo>
                    <a:pt x="281" y="361"/>
                    <a:pt x="361" y="281"/>
                    <a:pt x="361" y="184"/>
                  </a:cubicBezTo>
                  <a:cubicBezTo>
                    <a:pt x="361" y="87"/>
                    <a:pt x="281" y="8"/>
                    <a:pt x="18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988890" y="-505534"/>
              <a:ext cx="1470107" cy="1465759"/>
            </a:xfrm>
            <a:custGeom>
              <a:avLst/>
              <a:gdLst>
                <a:gd name="T0" fmla="*/ 228 w 456"/>
                <a:gd name="T1" fmla="*/ 456 h 456"/>
                <a:gd name="T2" fmla="*/ 0 w 456"/>
                <a:gd name="T3" fmla="*/ 228 h 456"/>
                <a:gd name="T4" fmla="*/ 228 w 456"/>
                <a:gd name="T5" fmla="*/ 0 h 456"/>
                <a:gd name="T6" fmla="*/ 456 w 456"/>
                <a:gd name="T7" fmla="*/ 228 h 456"/>
                <a:gd name="T8" fmla="*/ 228 w 456"/>
                <a:gd name="T9" fmla="*/ 456 h 456"/>
                <a:gd name="T10" fmla="*/ 228 w 456"/>
                <a:gd name="T11" fmla="*/ 7 h 456"/>
                <a:gd name="T12" fmla="*/ 7 w 456"/>
                <a:gd name="T13" fmla="*/ 228 h 456"/>
                <a:gd name="T14" fmla="*/ 228 w 456"/>
                <a:gd name="T15" fmla="*/ 449 h 456"/>
                <a:gd name="T16" fmla="*/ 449 w 456"/>
                <a:gd name="T17" fmla="*/ 228 h 456"/>
                <a:gd name="T18" fmla="*/ 228 w 456"/>
                <a:gd name="T19" fmla="*/ 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456">
                  <a:moveTo>
                    <a:pt x="228" y="456"/>
                  </a:moveTo>
                  <a:cubicBezTo>
                    <a:pt x="102" y="456"/>
                    <a:pt x="0" y="354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354" y="0"/>
                    <a:pt x="456" y="102"/>
                    <a:pt x="456" y="228"/>
                  </a:cubicBezTo>
                  <a:cubicBezTo>
                    <a:pt x="456" y="354"/>
                    <a:pt x="354" y="456"/>
                    <a:pt x="228" y="456"/>
                  </a:cubicBezTo>
                  <a:close/>
                  <a:moveTo>
                    <a:pt x="228" y="7"/>
                  </a:moveTo>
                  <a:cubicBezTo>
                    <a:pt x="106" y="7"/>
                    <a:pt x="7" y="106"/>
                    <a:pt x="7" y="228"/>
                  </a:cubicBezTo>
                  <a:cubicBezTo>
                    <a:pt x="7" y="350"/>
                    <a:pt x="106" y="449"/>
                    <a:pt x="228" y="449"/>
                  </a:cubicBezTo>
                  <a:cubicBezTo>
                    <a:pt x="350" y="449"/>
                    <a:pt x="449" y="350"/>
                    <a:pt x="449" y="228"/>
                  </a:cubicBezTo>
                  <a:cubicBezTo>
                    <a:pt x="449" y="106"/>
                    <a:pt x="350" y="7"/>
                    <a:pt x="22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1697184" y="4792070"/>
            <a:ext cx="382750" cy="382750"/>
          </a:xfrm>
          <a:custGeom>
            <a:avLst/>
            <a:gdLst>
              <a:gd name="T0" fmla="*/ 59 w 118"/>
              <a:gd name="T1" fmla="*/ 118 h 118"/>
              <a:gd name="T2" fmla="*/ 0 w 118"/>
              <a:gd name="T3" fmla="*/ 59 h 118"/>
              <a:gd name="T4" fmla="*/ 59 w 118"/>
              <a:gd name="T5" fmla="*/ 0 h 118"/>
              <a:gd name="T6" fmla="*/ 118 w 118"/>
              <a:gd name="T7" fmla="*/ 59 h 118"/>
              <a:gd name="T8" fmla="*/ 59 w 118"/>
              <a:gd name="T9" fmla="*/ 118 h 118"/>
              <a:gd name="T10" fmla="*/ 59 w 118"/>
              <a:gd name="T11" fmla="*/ 7 h 118"/>
              <a:gd name="T12" fmla="*/ 7 w 118"/>
              <a:gd name="T13" fmla="*/ 59 h 118"/>
              <a:gd name="T14" fmla="*/ 59 w 118"/>
              <a:gd name="T15" fmla="*/ 111 h 118"/>
              <a:gd name="T16" fmla="*/ 111 w 118"/>
              <a:gd name="T17" fmla="*/ 59 h 118"/>
              <a:gd name="T18" fmla="*/ 59 w 118"/>
              <a:gd name="T19" fmla="*/ 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118">
                <a:moveTo>
                  <a:pt x="59" y="118"/>
                </a:moveTo>
                <a:cubicBezTo>
                  <a:pt x="26" y="118"/>
                  <a:pt x="0" y="92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91" y="0"/>
                  <a:pt x="118" y="26"/>
                  <a:pt x="118" y="59"/>
                </a:cubicBezTo>
                <a:cubicBezTo>
                  <a:pt x="118" y="92"/>
                  <a:pt x="91" y="118"/>
                  <a:pt x="59" y="118"/>
                </a:cubicBezTo>
                <a:close/>
                <a:moveTo>
                  <a:pt x="59" y="7"/>
                </a:moveTo>
                <a:cubicBezTo>
                  <a:pt x="30" y="7"/>
                  <a:pt x="7" y="30"/>
                  <a:pt x="7" y="59"/>
                </a:cubicBezTo>
                <a:cubicBezTo>
                  <a:pt x="7" y="88"/>
                  <a:pt x="30" y="111"/>
                  <a:pt x="59" y="111"/>
                </a:cubicBezTo>
                <a:cubicBezTo>
                  <a:pt x="88" y="111"/>
                  <a:pt x="111" y="88"/>
                  <a:pt x="111" y="59"/>
                </a:cubicBezTo>
                <a:cubicBezTo>
                  <a:pt x="111" y="30"/>
                  <a:pt x="88" y="7"/>
                  <a:pt x="5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11566701" y="4665938"/>
            <a:ext cx="639367" cy="639367"/>
          </a:xfrm>
          <a:custGeom>
            <a:avLst/>
            <a:gdLst>
              <a:gd name="T0" fmla="*/ 100 w 199"/>
              <a:gd name="T1" fmla="*/ 199 h 199"/>
              <a:gd name="T2" fmla="*/ 0 w 199"/>
              <a:gd name="T3" fmla="*/ 99 h 199"/>
              <a:gd name="T4" fmla="*/ 100 w 199"/>
              <a:gd name="T5" fmla="*/ 0 h 199"/>
              <a:gd name="T6" fmla="*/ 199 w 199"/>
              <a:gd name="T7" fmla="*/ 99 h 199"/>
              <a:gd name="T8" fmla="*/ 100 w 199"/>
              <a:gd name="T9" fmla="*/ 199 h 199"/>
              <a:gd name="T10" fmla="*/ 100 w 199"/>
              <a:gd name="T11" fmla="*/ 7 h 199"/>
              <a:gd name="T12" fmla="*/ 8 w 199"/>
              <a:gd name="T13" fmla="*/ 99 h 199"/>
              <a:gd name="T14" fmla="*/ 100 w 199"/>
              <a:gd name="T15" fmla="*/ 191 h 199"/>
              <a:gd name="T16" fmla="*/ 192 w 199"/>
              <a:gd name="T17" fmla="*/ 99 h 199"/>
              <a:gd name="T18" fmla="*/ 100 w 199"/>
              <a:gd name="T19" fmla="*/ 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100" y="199"/>
                </a:moveTo>
                <a:cubicBezTo>
                  <a:pt x="45" y="199"/>
                  <a:pt x="0" y="154"/>
                  <a:pt x="0" y="99"/>
                </a:cubicBezTo>
                <a:cubicBezTo>
                  <a:pt x="0" y="44"/>
                  <a:pt x="45" y="0"/>
                  <a:pt x="100" y="0"/>
                </a:cubicBezTo>
                <a:cubicBezTo>
                  <a:pt x="155" y="0"/>
                  <a:pt x="199" y="44"/>
                  <a:pt x="199" y="99"/>
                </a:cubicBezTo>
                <a:cubicBezTo>
                  <a:pt x="199" y="154"/>
                  <a:pt x="155" y="199"/>
                  <a:pt x="100" y="199"/>
                </a:cubicBezTo>
                <a:close/>
                <a:moveTo>
                  <a:pt x="100" y="7"/>
                </a:moveTo>
                <a:cubicBezTo>
                  <a:pt x="49" y="7"/>
                  <a:pt x="8" y="48"/>
                  <a:pt x="8" y="99"/>
                </a:cubicBezTo>
                <a:cubicBezTo>
                  <a:pt x="8" y="150"/>
                  <a:pt x="49" y="191"/>
                  <a:pt x="100" y="191"/>
                </a:cubicBezTo>
                <a:cubicBezTo>
                  <a:pt x="151" y="191"/>
                  <a:pt x="192" y="150"/>
                  <a:pt x="192" y="99"/>
                </a:cubicBezTo>
                <a:cubicBezTo>
                  <a:pt x="192" y="48"/>
                  <a:pt x="151" y="7"/>
                  <a:pt x="100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1431870" y="4526756"/>
            <a:ext cx="913380" cy="913380"/>
          </a:xfrm>
          <a:custGeom>
            <a:avLst/>
            <a:gdLst>
              <a:gd name="T0" fmla="*/ 142 w 284"/>
              <a:gd name="T1" fmla="*/ 284 h 284"/>
              <a:gd name="T2" fmla="*/ 0 w 284"/>
              <a:gd name="T3" fmla="*/ 142 h 284"/>
              <a:gd name="T4" fmla="*/ 142 w 284"/>
              <a:gd name="T5" fmla="*/ 0 h 284"/>
              <a:gd name="T6" fmla="*/ 284 w 284"/>
              <a:gd name="T7" fmla="*/ 142 h 284"/>
              <a:gd name="T8" fmla="*/ 142 w 284"/>
              <a:gd name="T9" fmla="*/ 284 h 284"/>
              <a:gd name="T10" fmla="*/ 142 w 284"/>
              <a:gd name="T11" fmla="*/ 7 h 284"/>
              <a:gd name="T12" fmla="*/ 7 w 284"/>
              <a:gd name="T13" fmla="*/ 142 h 284"/>
              <a:gd name="T14" fmla="*/ 142 w 284"/>
              <a:gd name="T15" fmla="*/ 277 h 284"/>
              <a:gd name="T16" fmla="*/ 277 w 284"/>
              <a:gd name="T17" fmla="*/ 142 h 284"/>
              <a:gd name="T18" fmla="*/ 142 w 284"/>
              <a:gd name="T19" fmla="*/ 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284">
                <a:moveTo>
                  <a:pt x="142" y="284"/>
                </a:moveTo>
                <a:cubicBezTo>
                  <a:pt x="63" y="284"/>
                  <a:pt x="0" y="220"/>
                  <a:pt x="0" y="142"/>
                </a:cubicBezTo>
                <a:cubicBezTo>
                  <a:pt x="0" y="64"/>
                  <a:pt x="63" y="0"/>
                  <a:pt x="142" y="0"/>
                </a:cubicBezTo>
                <a:cubicBezTo>
                  <a:pt x="220" y="0"/>
                  <a:pt x="284" y="64"/>
                  <a:pt x="284" y="142"/>
                </a:cubicBezTo>
                <a:cubicBezTo>
                  <a:pt x="284" y="220"/>
                  <a:pt x="220" y="284"/>
                  <a:pt x="142" y="284"/>
                </a:cubicBezTo>
                <a:close/>
                <a:moveTo>
                  <a:pt x="142" y="7"/>
                </a:moveTo>
                <a:cubicBezTo>
                  <a:pt x="67" y="7"/>
                  <a:pt x="7" y="68"/>
                  <a:pt x="7" y="142"/>
                </a:cubicBezTo>
                <a:cubicBezTo>
                  <a:pt x="7" y="217"/>
                  <a:pt x="67" y="277"/>
                  <a:pt x="142" y="277"/>
                </a:cubicBezTo>
                <a:cubicBezTo>
                  <a:pt x="216" y="277"/>
                  <a:pt x="277" y="217"/>
                  <a:pt x="277" y="142"/>
                </a:cubicBezTo>
                <a:cubicBezTo>
                  <a:pt x="277" y="68"/>
                  <a:pt x="216" y="7"/>
                  <a:pt x="14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1297037" y="4391922"/>
            <a:ext cx="1183045" cy="1183045"/>
          </a:xfrm>
          <a:custGeom>
            <a:avLst/>
            <a:gdLst>
              <a:gd name="T0" fmla="*/ 184 w 368"/>
              <a:gd name="T1" fmla="*/ 368 h 368"/>
              <a:gd name="T2" fmla="*/ 0 w 368"/>
              <a:gd name="T3" fmla="*/ 184 h 368"/>
              <a:gd name="T4" fmla="*/ 184 w 368"/>
              <a:gd name="T5" fmla="*/ 0 h 368"/>
              <a:gd name="T6" fmla="*/ 368 w 368"/>
              <a:gd name="T7" fmla="*/ 184 h 368"/>
              <a:gd name="T8" fmla="*/ 184 w 368"/>
              <a:gd name="T9" fmla="*/ 368 h 368"/>
              <a:gd name="T10" fmla="*/ 184 w 368"/>
              <a:gd name="T11" fmla="*/ 8 h 368"/>
              <a:gd name="T12" fmla="*/ 7 w 368"/>
              <a:gd name="T13" fmla="*/ 184 h 368"/>
              <a:gd name="T14" fmla="*/ 184 w 368"/>
              <a:gd name="T15" fmla="*/ 361 h 368"/>
              <a:gd name="T16" fmla="*/ 360 w 368"/>
              <a:gd name="T17" fmla="*/ 184 h 368"/>
              <a:gd name="T18" fmla="*/ 184 w 368"/>
              <a:gd name="T19" fmla="*/ 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368">
                <a:moveTo>
                  <a:pt x="184" y="368"/>
                </a:moveTo>
                <a:cubicBezTo>
                  <a:pt x="83" y="368"/>
                  <a:pt x="0" y="285"/>
                  <a:pt x="0" y="184"/>
                </a:cubicBezTo>
                <a:cubicBezTo>
                  <a:pt x="0" y="83"/>
                  <a:pt x="83" y="0"/>
                  <a:pt x="184" y="0"/>
                </a:cubicBezTo>
                <a:cubicBezTo>
                  <a:pt x="285" y="0"/>
                  <a:pt x="368" y="83"/>
                  <a:pt x="368" y="184"/>
                </a:cubicBezTo>
                <a:cubicBezTo>
                  <a:pt x="368" y="285"/>
                  <a:pt x="285" y="368"/>
                  <a:pt x="184" y="368"/>
                </a:cubicBezTo>
                <a:close/>
                <a:moveTo>
                  <a:pt x="184" y="8"/>
                </a:moveTo>
                <a:cubicBezTo>
                  <a:pt x="86" y="8"/>
                  <a:pt x="7" y="87"/>
                  <a:pt x="7" y="184"/>
                </a:cubicBezTo>
                <a:cubicBezTo>
                  <a:pt x="7" y="281"/>
                  <a:pt x="86" y="361"/>
                  <a:pt x="184" y="361"/>
                </a:cubicBezTo>
                <a:cubicBezTo>
                  <a:pt x="281" y="361"/>
                  <a:pt x="360" y="281"/>
                  <a:pt x="360" y="184"/>
                </a:cubicBezTo>
                <a:cubicBezTo>
                  <a:pt x="360" y="87"/>
                  <a:pt x="281" y="8"/>
                  <a:pt x="184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11153507" y="4248393"/>
            <a:ext cx="1470107" cy="1470107"/>
          </a:xfrm>
          <a:custGeom>
            <a:avLst/>
            <a:gdLst>
              <a:gd name="T0" fmla="*/ 228 w 456"/>
              <a:gd name="T1" fmla="*/ 456 h 456"/>
              <a:gd name="T2" fmla="*/ 0 w 456"/>
              <a:gd name="T3" fmla="*/ 228 h 456"/>
              <a:gd name="T4" fmla="*/ 228 w 456"/>
              <a:gd name="T5" fmla="*/ 0 h 456"/>
              <a:gd name="T6" fmla="*/ 456 w 456"/>
              <a:gd name="T7" fmla="*/ 228 h 456"/>
              <a:gd name="T8" fmla="*/ 228 w 456"/>
              <a:gd name="T9" fmla="*/ 456 h 456"/>
              <a:gd name="T10" fmla="*/ 228 w 456"/>
              <a:gd name="T11" fmla="*/ 7 h 456"/>
              <a:gd name="T12" fmla="*/ 7 w 456"/>
              <a:gd name="T13" fmla="*/ 228 h 456"/>
              <a:gd name="T14" fmla="*/ 228 w 456"/>
              <a:gd name="T15" fmla="*/ 449 h 456"/>
              <a:gd name="T16" fmla="*/ 449 w 456"/>
              <a:gd name="T17" fmla="*/ 228 h 456"/>
              <a:gd name="T18" fmla="*/ 228 w 456"/>
              <a:gd name="T19" fmla="*/ 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456">
                <a:moveTo>
                  <a:pt x="228" y="456"/>
                </a:moveTo>
                <a:cubicBezTo>
                  <a:pt x="102" y="456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6" y="102"/>
                  <a:pt x="456" y="228"/>
                </a:cubicBezTo>
                <a:cubicBezTo>
                  <a:pt x="456" y="354"/>
                  <a:pt x="354" y="456"/>
                  <a:pt x="228" y="456"/>
                </a:cubicBezTo>
                <a:close/>
                <a:moveTo>
                  <a:pt x="228" y="7"/>
                </a:moveTo>
                <a:cubicBezTo>
                  <a:pt x="106" y="7"/>
                  <a:pt x="7" y="106"/>
                  <a:pt x="7" y="228"/>
                </a:cubicBezTo>
                <a:cubicBezTo>
                  <a:pt x="7" y="350"/>
                  <a:pt x="106" y="449"/>
                  <a:pt x="228" y="449"/>
                </a:cubicBezTo>
                <a:cubicBezTo>
                  <a:pt x="350" y="449"/>
                  <a:pt x="449" y="350"/>
                  <a:pt x="449" y="228"/>
                </a:cubicBezTo>
                <a:cubicBezTo>
                  <a:pt x="449" y="106"/>
                  <a:pt x="350" y="7"/>
                  <a:pt x="22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10170536" y="738301"/>
            <a:ext cx="1139550" cy="1139550"/>
            <a:chOff x="10170536" y="738301"/>
            <a:chExt cx="1139550" cy="1139550"/>
          </a:xfrm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0588081" y="1160197"/>
              <a:ext cx="300112" cy="295761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6 h 92"/>
                <a:gd name="T12" fmla="*/ 6 w 92"/>
                <a:gd name="T13" fmla="*/ 46 h 92"/>
                <a:gd name="T14" fmla="*/ 46 w 92"/>
                <a:gd name="T15" fmla="*/ 86 h 92"/>
                <a:gd name="T16" fmla="*/ 86 w 92"/>
                <a:gd name="T17" fmla="*/ 46 h 92"/>
                <a:gd name="T18" fmla="*/ 46 w 92"/>
                <a:gd name="T1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1"/>
                    <a:pt x="71" y="92"/>
                    <a:pt x="46" y="92"/>
                  </a:cubicBezTo>
                  <a:close/>
                  <a:moveTo>
                    <a:pt x="46" y="6"/>
                  </a:moveTo>
                  <a:cubicBezTo>
                    <a:pt x="24" y="6"/>
                    <a:pt x="6" y="24"/>
                    <a:pt x="6" y="46"/>
                  </a:cubicBezTo>
                  <a:cubicBezTo>
                    <a:pt x="6" y="68"/>
                    <a:pt x="24" y="86"/>
                    <a:pt x="46" y="86"/>
                  </a:cubicBezTo>
                  <a:cubicBezTo>
                    <a:pt x="68" y="86"/>
                    <a:pt x="86" y="68"/>
                    <a:pt x="86" y="46"/>
                  </a:cubicBezTo>
                  <a:cubicBezTo>
                    <a:pt x="86" y="24"/>
                    <a:pt x="68" y="6"/>
                    <a:pt x="4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492394" y="1060159"/>
              <a:ext cx="495835" cy="495835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6 h 154"/>
                <a:gd name="T12" fmla="*/ 6 w 154"/>
                <a:gd name="T13" fmla="*/ 77 h 154"/>
                <a:gd name="T14" fmla="*/ 77 w 154"/>
                <a:gd name="T15" fmla="*/ 148 h 154"/>
                <a:gd name="T16" fmla="*/ 148 w 154"/>
                <a:gd name="T17" fmla="*/ 77 h 154"/>
                <a:gd name="T18" fmla="*/ 77 w 154"/>
                <a:gd name="T19" fmla="*/ 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120" y="0"/>
                    <a:pt x="154" y="35"/>
                    <a:pt x="154" y="77"/>
                  </a:cubicBezTo>
                  <a:cubicBezTo>
                    <a:pt x="154" y="119"/>
                    <a:pt x="120" y="154"/>
                    <a:pt x="77" y="154"/>
                  </a:cubicBezTo>
                  <a:close/>
                  <a:moveTo>
                    <a:pt x="77" y="6"/>
                  </a:moveTo>
                  <a:cubicBezTo>
                    <a:pt x="38" y="6"/>
                    <a:pt x="6" y="38"/>
                    <a:pt x="6" y="77"/>
                  </a:cubicBezTo>
                  <a:cubicBezTo>
                    <a:pt x="6" y="116"/>
                    <a:pt x="38" y="148"/>
                    <a:pt x="77" y="148"/>
                  </a:cubicBezTo>
                  <a:cubicBezTo>
                    <a:pt x="116" y="148"/>
                    <a:pt x="148" y="116"/>
                    <a:pt x="148" y="77"/>
                  </a:cubicBezTo>
                  <a:cubicBezTo>
                    <a:pt x="148" y="38"/>
                    <a:pt x="116" y="6"/>
                    <a:pt x="7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0383657" y="955772"/>
              <a:ext cx="708958" cy="70895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6 h 220"/>
                <a:gd name="T12" fmla="*/ 6 w 220"/>
                <a:gd name="T13" fmla="*/ 110 h 220"/>
                <a:gd name="T14" fmla="*/ 110 w 220"/>
                <a:gd name="T15" fmla="*/ 214 h 220"/>
                <a:gd name="T16" fmla="*/ 214 w 220"/>
                <a:gd name="T17" fmla="*/ 110 h 220"/>
                <a:gd name="T18" fmla="*/ 110 w 220"/>
                <a:gd name="T19" fmla="*/ 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50" y="220"/>
                    <a:pt x="0" y="171"/>
                    <a:pt x="0" y="110"/>
                  </a:cubicBezTo>
                  <a:cubicBezTo>
                    <a:pt x="0" y="49"/>
                    <a:pt x="50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6"/>
                  </a:moveTo>
                  <a:cubicBezTo>
                    <a:pt x="53" y="6"/>
                    <a:pt x="6" y="52"/>
                    <a:pt x="6" y="110"/>
                  </a:cubicBezTo>
                  <a:cubicBezTo>
                    <a:pt x="6" y="168"/>
                    <a:pt x="53" y="214"/>
                    <a:pt x="110" y="214"/>
                  </a:cubicBezTo>
                  <a:cubicBezTo>
                    <a:pt x="168" y="214"/>
                    <a:pt x="214" y="168"/>
                    <a:pt x="214" y="110"/>
                  </a:cubicBezTo>
                  <a:cubicBezTo>
                    <a:pt x="214" y="52"/>
                    <a:pt x="168" y="6"/>
                    <a:pt x="1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0279270" y="851386"/>
              <a:ext cx="917731" cy="917731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5 h 284"/>
                <a:gd name="T12" fmla="*/ 6 w 284"/>
                <a:gd name="T13" fmla="*/ 142 h 284"/>
                <a:gd name="T14" fmla="*/ 142 w 284"/>
                <a:gd name="T15" fmla="*/ 278 h 284"/>
                <a:gd name="T16" fmla="*/ 279 w 284"/>
                <a:gd name="T17" fmla="*/ 142 h 284"/>
                <a:gd name="T18" fmla="*/ 142 w 284"/>
                <a:gd name="T1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5"/>
                  </a:moveTo>
                  <a:cubicBezTo>
                    <a:pt x="67" y="5"/>
                    <a:pt x="6" y="67"/>
                    <a:pt x="6" y="142"/>
                  </a:cubicBezTo>
                  <a:cubicBezTo>
                    <a:pt x="6" y="217"/>
                    <a:pt x="67" y="278"/>
                    <a:pt x="142" y="278"/>
                  </a:cubicBezTo>
                  <a:cubicBezTo>
                    <a:pt x="217" y="278"/>
                    <a:pt x="279" y="217"/>
                    <a:pt x="279" y="142"/>
                  </a:cubicBezTo>
                  <a:cubicBezTo>
                    <a:pt x="279" y="67"/>
                    <a:pt x="217" y="5"/>
                    <a:pt x="1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0170536" y="738301"/>
              <a:ext cx="1139550" cy="1139550"/>
            </a:xfrm>
            <a:custGeom>
              <a:avLst/>
              <a:gdLst>
                <a:gd name="T0" fmla="*/ 176 w 353"/>
                <a:gd name="T1" fmla="*/ 354 h 354"/>
                <a:gd name="T2" fmla="*/ 0 w 353"/>
                <a:gd name="T3" fmla="*/ 177 h 354"/>
                <a:gd name="T4" fmla="*/ 176 w 353"/>
                <a:gd name="T5" fmla="*/ 0 h 354"/>
                <a:gd name="T6" fmla="*/ 353 w 353"/>
                <a:gd name="T7" fmla="*/ 177 h 354"/>
                <a:gd name="T8" fmla="*/ 176 w 353"/>
                <a:gd name="T9" fmla="*/ 354 h 354"/>
                <a:gd name="T10" fmla="*/ 176 w 353"/>
                <a:gd name="T11" fmla="*/ 6 h 354"/>
                <a:gd name="T12" fmla="*/ 5 w 353"/>
                <a:gd name="T13" fmla="*/ 177 h 354"/>
                <a:gd name="T14" fmla="*/ 176 w 353"/>
                <a:gd name="T15" fmla="*/ 348 h 354"/>
                <a:gd name="T16" fmla="*/ 347 w 353"/>
                <a:gd name="T17" fmla="*/ 177 h 354"/>
                <a:gd name="T18" fmla="*/ 176 w 353"/>
                <a:gd name="T19" fmla="*/ 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176" y="354"/>
                  </a:moveTo>
                  <a:cubicBezTo>
                    <a:pt x="79" y="354"/>
                    <a:pt x="0" y="274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273" y="0"/>
                    <a:pt x="353" y="80"/>
                    <a:pt x="353" y="177"/>
                  </a:cubicBezTo>
                  <a:cubicBezTo>
                    <a:pt x="353" y="274"/>
                    <a:pt x="273" y="354"/>
                    <a:pt x="176" y="354"/>
                  </a:cubicBezTo>
                  <a:close/>
                  <a:moveTo>
                    <a:pt x="176" y="6"/>
                  </a:moveTo>
                  <a:cubicBezTo>
                    <a:pt x="82" y="6"/>
                    <a:pt x="5" y="83"/>
                    <a:pt x="5" y="177"/>
                  </a:cubicBezTo>
                  <a:cubicBezTo>
                    <a:pt x="5" y="271"/>
                    <a:pt x="82" y="348"/>
                    <a:pt x="176" y="348"/>
                  </a:cubicBezTo>
                  <a:cubicBezTo>
                    <a:pt x="270" y="348"/>
                    <a:pt x="347" y="271"/>
                    <a:pt x="347" y="177"/>
                  </a:cubicBezTo>
                  <a:cubicBezTo>
                    <a:pt x="347" y="83"/>
                    <a:pt x="270" y="6"/>
                    <a:pt x="17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540900" y="2233592"/>
            <a:ext cx="478438" cy="1387469"/>
            <a:chOff x="540900" y="1690929"/>
            <a:chExt cx="478438" cy="1387469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40900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54021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971493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40900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54021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971493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40900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54021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971493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40900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54021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971493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40900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54021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971493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40900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54021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971493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40900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754021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971493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40900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754021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971493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55496" y="351305"/>
            <a:ext cx="2200813" cy="234869"/>
            <a:chOff x="4755496" y="351305"/>
            <a:chExt cx="2200813" cy="234869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755496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968619" y="351305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186090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403562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616683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834154" y="351305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6047277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6260398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6477869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6695341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6908464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755496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4968619" y="538329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186090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403562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5616683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834154" y="538329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6047277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6260398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6477869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6695341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6908464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1980560" y="6318720"/>
            <a:ext cx="2196463" cy="243568"/>
            <a:chOff x="1980560" y="6318720"/>
            <a:chExt cx="2196463" cy="243568"/>
          </a:xfrm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980560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2193683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2411155" y="6318720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2624275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2837399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054870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3272342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3485462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3702934" y="6318720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3916057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4129178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980560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2193683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411155" y="6514443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2624275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2837399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3054870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3272342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3485462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3702934" y="6514443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3916057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4129178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10404114" y="5321394"/>
            <a:ext cx="269665" cy="252267"/>
          </a:xfrm>
          <a:custGeom>
            <a:avLst/>
            <a:gdLst>
              <a:gd name="T0" fmla="*/ 75 w 83"/>
              <a:gd name="T1" fmla="*/ 3 h 79"/>
              <a:gd name="T2" fmla="*/ 75 w 83"/>
              <a:gd name="T3" fmla="*/ 3 h 79"/>
              <a:gd name="T4" fmla="*/ 76 w 83"/>
              <a:gd name="T5" fmla="*/ 2 h 79"/>
              <a:gd name="T6" fmla="*/ 75 w 83"/>
              <a:gd name="T7" fmla="*/ 3 h 79"/>
              <a:gd name="T8" fmla="*/ 83 w 83"/>
              <a:gd name="T9" fmla="*/ 0 h 79"/>
              <a:gd name="T10" fmla="*/ 78 w 83"/>
              <a:gd name="T11" fmla="*/ 1 h 79"/>
              <a:gd name="T12" fmla="*/ 76 w 83"/>
              <a:gd name="T13" fmla="*/ 2 h 79"/>
              <a:gd name="T14" fmla="*/ 74 w 83"/>
              <a:gd name="T15" fmla="*/ 3 h 79"/>
              <a:gd name="T16" fmla="*/ 74 w 83"/>
              <a:gd name="T17" fmla="*/ 3 h 79"/>
              <a:gd name="T18" fmla="*/ 73 w 83"/>
              <a:gd name="T19" fmla="*/ 4 h 79"/>
              <a:gd name="T20" fmla="*/ 73 w 83"/>
              <a:gd name="T21" fmla="*/ 4 h 79"/>
              <a:gd name="T22" fmla="*/ 73 w 83"/>
              <a:gd name="T23" fmla="*/ 4 h 79"/>
              <a:gd name="T24" fmla="*/ 72 w 83"/>
              <a:gd name="T25" fmla="*/ 4 h 79"/>
              <a:gd name="T26" fmla="*/ 75 w 83"/>
              <a:gd name="T27" fmla="*/ 3 h 79"/>
              <a:gd name="T28" fmla="*/ 72 w 83"/>
              <a:gd name="T29" fmla="*/ 4 h 79"/>
              <a:gd name="T30" fmla="*/ 72 w 83"/>
              <a:gd name="T31" fmla="*/ 4 h 79"/>
              <a:gd name="T32" fmla="*/ 72 w 83"/>
              <a:gd name="T33" fmla="*/ 4 h 79"/>
              <a:gd name="T34" fmla="*/ 72 w 83"/>
              <a:gd name="T35" fmla="*/ 4 h 79"/>
              <a:gd name="T36" fmla="*/ 71 w 83"/>
              <a:gd name="T37" fmla="*/ 4 h 79"/>
              <a:gd name="T38" fmla="*/ 68 w 83"/>
              <a:gd name="T39" fmla="*/ 5 h 79"/>
              <a:gd name="T40" fmla="*/ 68 w 83"/>
              <a:gd name="T41" fmla="*/ 5 h 79"/>
              <a:gd name="T42" fmla="*/ 62 w 83"/>
              <a:gd name="T43" fmla="*/ 8 h 79"/>
              <a:gd name="T44" fmla="*/ 63 w 83"/>
              <a:gd name="T45" fmla="*/ 7 h 79"/>
              <a:gd name="T46" fmla="*/ 59 w 83"/>
              <a:gd name="T47" fmla="*/ 9 h 79"/>
              <a:gd name="T48" fmla="*/ 59 w 83"/>
              <a:gd name="T49" fmla="*/ 9 h 79"/>
              <a:gd name="T50" fmla="*/ 59 w 83"/>
              <a:gd name="T51" fmla="*/ 9 h 79"/>
              <a:gd name="T52" fmla="*/ 55 w 83"/>
              <a:gd name="T53" fmla="*/ 11 h 79"/>
              <a:gd name="T54" fmla="*/ 54 w 83"/>
              <a:gd name="T55" fmla="*/ 11 h 79"/>
              <a:gd name="T56" fmla="*/ 21 w 83"/>
              <a:gd name="T57" fmla="*/ 26 h 79"/>
              <a:gd name="T58" fmla="*/ 21 w 83"/>
              <a:gd name="T59" fmla="*/ 25 h 79"/>
              <a:gd name="T60" fmla="*/ 0 w 83"/>
              <a:gd name="T61" fmla="*/ 35 h 79"/>
              <a:gd name="T62" fmla="*/ 17 w 83"/>
              <a:gd name="T63" fmla="*/ 47 h 79"/>
              <a:gd name="T64" fmla="*/ 25 w 83"/>
              <a:gd name="T65" fmla="*/ 52 h 79"/>
              <a:gd name="T66" fmla="*/ 29 w 83"/>
              <a:gd name="T67" fmla="*/ 55 h 79"/>
              <a:gd name="T68" fmla="*/ 29 w 83"/>
              <a:gd name="T69" fmla="*/ 55 h 79"/>
              <a:gd name="T70" fmla="*/ 30 w 83"/>
              <a:gd name="T71" fmla="*/ 55 h 79"/>
              <a:gd name="T72" fmla="*/ 34 w 83"/>
              <a:gd name="T73" fmla="*/ 58 h 79"/>
              <a:gd name="T74" fmla="*/ 46 w 83"/>
              <a:gd name="T75" fmla="*/ 66 h 79"/>
              <a:gd name="T76" fmla="*/ 64 w 83"/>
              <a:gd name="T77" fmla="*/ 79 h 79"/>
              <a:gd name="T78" fmla="*/ 64 w 83"/>
              <a:gd name="T79" fmla="*/ 77 h 79"/>
              <a:gd name="T80" fmla="*/ 66 w 83"/>
              <a:gd name="T81" fmla="*/ 70 h 79"/>
              <a:gd name="T82" fmla="*/ 67 w 83"/>
              <a:gd name="T83" fmla="*/ 66 h 79"/>
              <a:gd name="T84" fmla="*/ 67 w 83"/>
              <a:gd name="T85" fmla="*/ 65 h 79"/>
              <a:gd name="T86" fmla="*/ 67 w 83"/>
              <a:gd name="T87" fmla="*/ 64 h 79"/>
              <a:gd name="T88" fmla="*/ 67 w 83"/>
              <a:gd name="T89" fmla="*/ 64 h 79"/>
              <a:gd name="T90" fmla="*/ 73 w 83"/>
              <a:gd name="T91" fmla="*/ 43 h 79"/>
              <a:gd name="T92" fmla="*/ 73 w 83"/>
              <a:gd name="T93" fmla="*/ 44 h 79"/>
              <a:gd name="T94" fmla="*/ 74 w 83"/>
              <a:gd name="T95" fmla="*/ 39 h 79"/>
              <a:gd name="T96" fmla="*/ 74 w 83"/>
              <a:gd name="T97" fmla="*/ 40 h 79"/>
              <a:gd name="T98" fmla="*/ 74 w 83"/>
              <a:gd name="T99" fmla="*/ 36 h 79"/>
              <a:gd name="T100" fmla="*/ 74 w 83"/>
              <a:gd name="T101" fmla="*/ 37 h 79"/>
              <a:gd name="T102" fmla="*/ 76 w 83"/>
              <a:gd name="T103" fmla="*/ 30 h 79"/>
              <a:gd name="T104" fmla="*/ 76 w 83"/>
              <a:gd name="T105" fmla="*/ 30 h 79"/>
              <a:gd name="T106" fmla="*/ 77 w 83"/>
              <a:gd name="T107" fmla="*/ 24 h 79"/>
              <a:gd name="T108" fmla="*/ 81 w 83"/>
              <a:gd name="T109" fmla="*/ 12 h 79"/>
              <a:gd name="T110" fmla="*/ 82 w 83"/>
              <a:gd name="T111" fmla="*/ 10 h 79"/>
              <a:gd name="T112" fmla="*/ 82 w 83"/>
              <a:gd name="T113" fmla="*/ 9 h 79"/>
              <a:gd name="T114" fmla="*/ 83 w 83"/>
              <a:gd name="T115" fmla="*/ 0 h 79"/>
              <a:gd name="T116" fmla="*/ 83 w 83"/>
              <a:gd name="T1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" h="79">
                <a:moveTo>
                  <a:pt x="75" y="3"/>
                </a:moveTo>
                <a:cubicBezTo>
                  <a:pt x="75" y="3"/>
                  <a:pt x="75" y="3"/>
                  <a:pt x="75" y="3"/>
                </a:cubicBezTo>
                <a:cubicBezTo>
                  <a:pt x="75" y="3"/>
                  <a:pt x="76" y="2"/>
                  <a:pt x="76" y="2"/>
                </a:cubicBezTo>
                <a:cubicBezTo>
                  <a:pt x="75" y="3"/>
                  <a:pt x="75" y="3"/>
                  <a:pt x="75" y="3"/>
                </a:cubicBezTo>
                <a:moveTo>
                  <a:pt x="83" y="0"/>
                </a:moveTo>
                <a:cubicBezTo>
                  <a:pt x="82" y="0"/>
                  <a:pt x="80" y="0"/>
                  <a:pt x="78" y="1"/>
                </a:cubicBezTo>
                <a:cubicBezTo>
                  <a:pt x="77" y="2"/>
                  <a:pt x="77" y="2"/>
                  <a:pt x="76" y="2"/>
                </a:cubicBezTo>
                <a:cubicBezTo>
                  <a:pt x="76" y="2"/>
                  <a:pt x="75" y="3"/>
                  <a:pt x="74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2" y="4"/>
                </a:cubicBezTo>
                <a:cubicBezTo>
                  <a:pt x="72" y="4"/>
                  <a:pt x="74" y="3"/>
                  <a:pt x="75" y="3"/>
                </a:cubicBezTo>
                <a:cubicBezTo>
                  <a:pt x="74" y="3"/>
                  <a:pt x="73" y="3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0" y="4"/>
                  <a:pt x="69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6"/>
                  <a:pt x="65" y="7"/>
                  <a:pt x="62" y="8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8"/>
                  <a:pt x="60" y="8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7" y="10"/>
                  <a:pt x="56" y="10"/>
                  <a:pt x="55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4"/>
                  <a:pt x="27" y="23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16" y="28"/>
                  <a:pt x="8" y="31"/>
                  <a:pt x="0" y="35"/>
                </a:cubicBezTo>
                <a:cubicBezTo>
                  <a:pt x="5" y="39"/>
                  <a:pt x="11" y="43"/>
                  <a:pt x="17" y="47"/>
                </a:cubicBezTo>
                <a:cubicBezTo>
                  <a:pt x="20" y="49"/>
                  <a:pt x="23" y="51"/>
                  <a:pt x="25" y="52"/>
                </a:cubicBezTo>
                <a:cubicBezTo>
                  <a:pt x="27" y="53"/>
                  <a:pt x="28" y="54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30" y="55"/>
                </a:cubicBezTo>
                <a:cubicBezTo>
                  <a:pt x="34" y="58"/>
                  <a:pt x="30" y="55"/>
                  <a:pt x="34" y="58"/>
                </a:cubicBezTo>
                <a:cubicBezTo>
                  <a:pt x="36" y="59"/>
                  <a:pt x="41" y="63"/>
                  <a:pt x="46" y="66"/>
                </a:cubicBezTo>
                <a:cubicBezTo>
                  <a:pt x="53" y="71"/>
                  <a:pt x="60" y="76"/>
                  <a:pt x="64" y="79"/>
                </a:cubicBezTo>
                <a:cubicBezTo>
                  <a:pt x="64" y="78"/>
                  <a:pt x="64" y="78"/>
                  <a:pt x="64" y="77"/>
                </a:cubicBezTo>
                <a:cubicBezTo>
                  <a:pt x="65" y="75"/>
                  <a:pt x="65" y="72"/>
                  <a:pt x="66" y="70"/>
                </a:cubicBezTo>
                <a:cubicBezTo>
                  <a:pt x="66" y="69"/>
                  <a:pt x="67" y="67"/>
                  <a:pt x="67" y="66"/>
                </a:cubicBezTo>
                <a:cubicBezTo>
                  <a:pt x="67" y="66"/>
                  <a:pt x="67" y="65"/>
                  <a:pt x="67" y="65"/>
                </a:cubicBezTo>
                <a:cubicBezTo>
                  <a:pt x="67" y="64"/>
                  <a:pt x="67" y="64"/>
                  <a:pt x="67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8" y="61"/>
                  <a:pt x="72" y="47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1"/>
                  <a:pt x="74" y="42"/>
                  <a:pt x="74" y="39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40"/>
                  <a:pt x="74" y="37"/>
                  <a:pt x="74" y="36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5"/>
                  <a:pt x="75" y="32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28"/>
                  <a:pt x="77" y="25"/>
                  <a:pt x="77" y="24"/>
                </a:cubicBezTo>
                <a:cubicBezTo>
                  <a:pt x="78" y="21"/>
                  <a:pt x="80" y="16"/>
                  <a:pt x="81" y="12"/>
                </a:cubicBezTo>
                <a:cubicBezTo>
                  <a:pt x="82" y="10"/>
                  <a:pt x="82" y="10"/>
                  <a:pt x="82" y="10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98"/>
          <p:cNvSpPr>
            <a:spLocks noEditPoints="1"/>
          </p:cNvSpPr>
          <p:nvPr/>
        </p:nvSpPr>
        <p:spPr bwMode="auto">
          <a:xfrm>
            <a:off x="10460482" y="2350664"/>
            <a:ext cx="147881" cy="113085"/>
          </a:xfrm>
          <a:custGeom>
            <a:avLst/>
            <a:gdLst>
              <a:gd name="T0" fmla="*/ 42 w 46"/>
              <a:gd name="T1" fmla="*/ 1 h 36"/>
              <a:gd name="T2" fmla="*/ 42 w 46"/>
              <a:gd name="T3" fmla="*/ 1 h 36"/>
              <a:gd name="T4" fmla="*/ 42 w 46"/>
              <a:gd name="T5" fmla="*/ 1 h 36"/>
              <a:gd name="T6" fmla="*/ 42 w 46"/>
              <a:gd name="T7" fmla="*/ 1 h 36"/>
              <a:gd name="T8" fmla="*/ 45 w 46"/>
              <a:gd name="T9" fmla="*/ 0 h 36"/>
              <a:gd name="T10" fmla="*/ 43 w 46"/>
              <a:gd name="T11" fmla="*/ 0 h 36"/>
              <a:gd name="T12" fmla="*/ 42 w 46"/>
              <a:gd name="T13" fmla="*/ 1 h 36"/>
              <a:gd name="T14" fmla="*/ 41 w 46"/>
              <a:gd name="T15" fmla="*/ 1 h 36"/>
              <a:gd name="T16" fmla="*/ 41 w 46"/>
              <a:gd name="T17" fmla="*/ 1 h 36"/>
              <a:gd name="T18" fmla="*/ 41 w 46"/>
              <a:gd name="T19" fmla="*/ 1 h 36"/>
              <a:gd name="T20" fmla="*/ 41 w 46"/>
              <a:gd name="T21" fmla="*/ 1 h 36"/>
              <a:gd name="T22" fmla="*/ 41 w 46"/>
              <a:gd name="T23" fmla="*/ 1 h 36"/>
              <a:gd name="T24" fmla="*/ 40 w 46"/>
              <a:gd name="T25" fmla="*/ 1 h 36"/>
              <a:gd name="T26" fmla="*/ 42 w 46"/>
              <a:gd name="T27" fmla="*/ 0 h 36"/>
              <a:gd name="T28" fmla="*/ 40 w 46"/>
              <a:gd name="T29" fmla="*/ 1 h 36"/>
              <a:gd name="T30" fmla="*/ 40 w 46"/>
              <a:gd name="T31" fmla="*/ 1 h 36"/>
              <a:gd name="T32" fmla="*/ 40 w 46"/>
              <a:gd name="T33" fmla="*/ 1 h 36"/>
              <a:gd name="T34" fmla="*/ 40 w 46"/>
              <a:gd name="T35" fmla="*/ 1 h 36"/>
              <a:gd name="T36" fmla="*/ 40 w 46"/>
              <a:gd name="T37" fmla="*/ 1 h 36"/>
              <a:gd name="T38" fmla="*/ 38 w 46"/>
              <a:gd name="T39" fmla="*/ 1 h 36"/>
              <a:gd name="T40" fmla="*/ 38 w 46"/>
              <a:gd name="T41" fmla="*/ 1 h 36"/>
              <a:gd name="T42" fmla="*/ 38 w 46"/>
              <a:gd name="T43" fmla="*/ 1 h 36"/>
              <a:gd name="T44" fmla="*/ 35 w 46"/>
              <a:gd name="T45" fmla="*/ 1 h 36"/>
              <a:gd name="T46" fmla="*/ 35 w 46"/>
              <a:gd name="T47" fmla="*/ 1 h 36"/>
              <a:gd name="T48" fmla="*/ 35 w 46"/>
              <a:gd name="T49" fmla="*/ 1 h 36"/>
              <a:gd name="T50" fmla="*/ 35 w 46"/>
              <a:gd name="T51" fmla="*/ 1 h 36"/>
              <a:gd name="T52" fmla="*/ 33 w 46"/>
              <a:gd name="T53" fmla="*/ 1 h 36"/>
              <a:gd name="T54" fmla="*/ 33 w 46"/>
              <a:gd name="T55" fmla="*/ 1 h 36"/>
              <a:gd name="T56" fmla="*/ 31 w 46"/>
              <a:gd name="T57" fmla="*/ 1 h 36"/>
              <a:gd name="T58" fmla="*/ 31 w 46"/>
              <a:gd name="T59" fmla="*/ 1 h 36"/>
              <a:gd name="T60" fmla="*/ 30 w 46"/>
              <a:gd name="T61" fmla="*/ 2 h 36"/>
              <a:gd name="T62" fmla="*/ 12 w 46"/>
              <a:gd name="T63" fmla="*/ 4 h 36"/>
              <a:gd name="T64" fmla="*/ 12 w 46"/>
              <a:gd name="T65" fmla="*/ 4 h 36"/>
              <a:gd name="T66" fmla="*/ 0 w 46"/>
              <a:gd name="T67" fmla="*/ 5 h 36"/>
              <a:gd name="T68" fmla="*/ 7 w 46"/>
              <a:gd name="T69" fmla="*/ 13 h 36"/>
              <a:gd name="T70" fmla="*/ 10 w 46"/>
              <a:gd name="T71" fmla="*/ 17 h 36"/>
              <a:gd name="T72" fmla="*/ 12 w 46"/>
              <a:gd name="T73" fmla="*/ 19 h 36"/>
              <a:gd name="T74" fmla="*/ 12 w 46"/>
              <a:gd name="T75" fmla="*/ 19 h 36"/>
              <a:gd name="T76" fmla="*/ 12 w 46"/>
              <a:gd name="T77" fmla="*/ 19 h 36"/>
              <a:gd name="T78" fmla="*/ 13 w 46"/>
              <a:gd name="T79" fmla="*/ 21 h 36"/>
              <a:gd name="T80" fmla="*/ 18 w 46"/>
              <a:gd name="T81" fmla="*/ 27 h 36"/>
              <a:gd name="T82" fmla="*/ 25 w 46"/>
              <a:gd name="T83" fmla="*/ 36 h 36"/>
              <a:gd name="T84" fmla="*/ 25 w 46"/>
              <a:gd name="T85" fmla="*/ 35 h 36"/>
              <a:gd name="T86" fmla="*/ 27 w 46"/>
              <a:gd name="T87" fmla="*/ 32 h 36"/>
              <a:gd name="T88" fmla="*/ 28 w 46"/>
              <a:gd name="T89" fmla="*/ 30 h 36"/>
              <a:gd name="T90" fmla="*/ 29 w 46"/>
              <a:gd name="T91" fmla="*/ 30 h 36"/>
              <a:gd name="T92" fmla="*/ 29 w 46"/>
              <a:gd name="T93" fmla="*/ 29 h 36"/>
              <a:gd name="T94" fmla="*/ 29 w 46"/>
              <a:gd name="T95" fmla="*/ 29 h 36"/>
              <a:gd name="T96" fmla="*/ 35 w 46"/>
              <a:gd name="T97" fmla="*/ 20 h 36"/>
              <a:gd name="T98" fmla="*/ 34 w 46"/>
              <a:gd name="T99" fmla="*/ 20 h 36"/>
              <a:gd name="T100" fmla="*/ 36 w 46"/>
              <a:gd name="T101" fmla="*/ 18 h 36"/>
              <a:gd name="T102" fmla="*/ 36 w 46"/>
              <a:gd name="T103" fmla="*/ 18 h 36"/>
              <a:gd name="T104" fmla="*/ 36 w 46"/>
              <a:gd name="T105" fmla="*/ 17 h 36"/>
              <a:gd name="T106" fmla="*/ 36 w 46"/>
              <a:gd name="T107" fmla="*/ 17 h 36"/>
              <a:gd name="T108" fmla="*/ 38 w 46"/>
              <a:gd name="T109" fmla="*/ 14 h 36"/>
              <a:gd name="T110" fmla="*/ 38 w 46"/>
              <a:gd name="T111" fmla="*/ 14 h 36"/>
              <a:gd name="T112" fmla="*/ 40 w 46"/>
              <a:gd name="T113" fmla="*/ 11 h 36"/>
              <a:gd name="T114" fmla="*/ 43 w 46"/>
              <a:gd name="T115" fmla="*/ 6 h 36"/>
              <a:gd name="T116" fmla="*/ 44 w 46"/>
              <a:gd name="T117" fmla="*/ 5 h 36"/>
              <a:gd name="T118" fmla="*/ 44 w 46"/>
              <a:gd name="T119" fmla="*/ 5 h 36"/>
              <a:gd name="T120" fmla="*/ 46 w 46"/>
              <a:gd name="T121" fmla="*/ 1 h 36"/>
              <a:gd name="T122" fmla="*/ 45 w 46"/>
              <a:gd name="T12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36">
                <a:moveTo>
                  <a:pt x="42" y="1"/>
                </a:move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moveTo>
                  <a:pt x="45" y="0"/>
                </a:move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1" y="1"/>
                  <a:pt x="42" y="0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27" y="2"/>
                  <a:pt x="15" y="3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9" y="4"/>
                  <a:pt x="5" y="4"/>
                  <a:pt x="0" y="5"/>
                </a:cubicBezTo>
                <a:cubicBezTo>
                  <a:pt x="2" y="8"/>
                  <a:pt x="5" y="11"/>
                  <a:pt x="7" y="13"/>
                </a:cubicBezTo>
                <a:cubicBezTo>
                  <a:pt x="8" y="15"/>
                  <a:pt x="9" y="16"/>
                  <a:pt x="10" y="17"/>
                </a:cubicBezTo>
                <a:cubicBezTo>
                  <a:pt x="11" y="18"/>
                  <a:pt x="11" y="19"/>
                  <a:pt x="12" y="19"/>
                </a:cubicBezTo>
                <a:cubicBezTo>
                  <a:pt x="12" y="19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21"/>
                  <a:pt x="12" y="19"/>
                  <a:pt x="13" y="21"/>
                </a:cubicBezTo>
                <a:cubicBezTo>
                  <a:pt x="14" y="22"/>
                  <a:pt x="16" y="25"/>
                  <a:pt x="18" y="27"/>
                </a:cubicBezTo>
                <a:cubicBezTo>
                  <a:pt x="21" y="31"/>
                  <a:pt x="23" y="34"/>
                  <a:pt x="25" y="36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3"/>
                  <a:pt x="27" y="32"/>
                </a:cubicBezTo>
                <a:cubicBezTo>
                  <a:pt x="28" y="31"/>
                  <a:pt x="28" y="31"/>
                  <a:pt x="28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8"/>
                  <a:pt x="34" y="22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5" y="19"/>
                  <a:pt x="35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6"/>
                  <a:pt x="37" y="15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3"/>
                  <a:pt x="40" y="12"/>
                  <a:pt x="40" y="11"/>
                </a:cubicBezTo>
                <a:cubicBezTo>
                  <a:pt x="41" y="10"/>
                  <a:pt x="42" y="8"/>
                  <a:pt x="43" y="6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0"/>
                  <a:pt x="46" y="0"/>
                  <a:pt x="4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00"/>
          <p:cNvSpPr>
            <a:spLocks noEditPoints="1"/>
          </p:cNvSpPr>
          <p:nvPr/>
        </p:nvSpPr>
        <p:spPr bwMode="auto">
          <a:xfrm>
            <a:off x="3459366" y="481788"/>
            <a:ext cx="113085" cy="147881"/>
          </a:xfrm>
          <a:custGeom>
            <a:avLst/>
            <a:gdLst>
              <a:gd name="T0" fmla="*/ 0 w 35"/>
              <a:gd name="T1" fmla="*/ 5 h 46"/>
              <a:gd name="T2" fmla="*/ 0 w 35"/>
              <a:gd name="T3" fmla="*/ 4 h 46"/>
              <a:gd name="T4" fmla="*/ 0 w 35"/>
              <a:gd name="T5" fmla="*/ 5 h 46"/>
              <a:gd name="T6" fmla="*/ 0 w 35"/>
              <a:gd name="T7" fmla="*/ 0 h 46"/>
              <a:gd name="T8" fmla="*/ 0 w 35"/>
              <a:gd name="T9" fmla="*/ 4 h 46"/>
              <a:gd name="T10" fmla="*/ 0 w 35"/>
              <a:gd name="T11" fmla="*/ 5 h 46"/>
              <a:gd name="T12" fmla="*/ 0 w 35"/>
              <a:gd name="T13" fmla="*/ 5 h 46"/>
              <a:gd name="T14" fmla="*/ 0 w 35"/>
              <a:gd name="T15" fmla="*/ 6 h 46"/>
              <a:gd name="T16" fmla="*/ 0 w 35"/>
              <a:gd name="T17" fmla="*/ 6 h 46"/>
              <a:gd name="T18" fmla="*/ 0 w 35"/>
              <a:gd name="T19" fmla="*/ 5 h 46"/>
              <a:gd name="T20" fmla="*/ 0 w 35"/>
              <a:gd name="T21" fmla="*/ 6 h 46"/>
              <a:gd name="T22" fmla="*/ 0 w 35"/>
              <a:gd name="T23" fmla="*/ 7 h 46"/>
              <a:gd name="T24" fmla="*/ 0 w 35"/>
              <a:gd name="T25" fmla="*/ 8 h 46"/>
              <a:gd name="T26" fmla="*/ 0 w 35"/>
              <a:gd name="T27" fmla="*/ 8 h 46"/>
              <a:gd name="T28" fmla="*/ 1 w 35"/>
              <a:gd name="T29" fmla="*/ 11 h 46"/>
              <a:gd name="T30" fmla="*/ 1 w 35"/>
              <a:gd name="T31" fmla="*/ 11 h 46"/>
              <a:gd name="T32" fmla="*/ 1 w 35"/>
              <a:gd name="T33" fmla="*/ 13 h 46"/>
              <a:gd name="T34" fmla="*/ 1 w 35"/>
              <a:gd name="T35" fmla="*/ 13 h 46"/>
              <a:gd name="T36" fmla="*/ 1 w 35"/>
              <a:gd name="T37" fmla="*/ 13 h 46"/>
              <a:gd name="T38" fmla="*/ 1 w 35"/>
              <a:gd name="T39" fmla="*/ 16 h 46"/>
              <a:gd name="T40" fmla="*/ 1 w 35"/>
              <a:gd name="T41" fmla="*/ 16 h 46"/>
              <a:gd name="T42" fmla="*/ 3 w 35"/>
              <a:gd name="T43" fmla="*/ 34 h 46"/>
              <a:gd name="T44" fmla="*/ 3 w 35"/>
              <a:gd name="T45" fmla="*/ 34 h 46"/>
              <a:gd name="T46" fmla="*/ 3 w 35"/>
              <a:gd name="T47" fmla="*/ 46 h 46"/>
              <a:gd name="T48" fmla="*/ 12 w 35"/>
              <a:gd name="T49" fmla="*/ 40 h 46"/>
              <a:gd name="T50" fmla="*/ 16 w 35"/>
              <a:gd name="T51" fmla="*/ 37 h 46"/>
              <a:gd name="T52" fmla="*/ 18 w 35"/>
              <a:gd name="T53" fmla="*/ 35 h 46"/>
              <a:gd name="T54" fmla="*/ 18 w 35"/>
              <a:gd name="T55" fmla="*/ 35 h 46"/>
              <a:gd name="T56" fmla="*/ 18 w 35"/>
              <a:gd name="T57" fmla="*/ 35 h 46"/>
              <a:gd name="T58" fmla="*/ 20 w 35"/>
              <a:gd name="T59" fmla="*/ 33 h 46"/>
              <a:gd name="T60" fmla="*/ 26 w 35"/>
              <a:gd name="T61" fmla="*/ 29 h 46"/>
              <a:gd name="T62" fmla="*/ 35 w 35"/>
              <a:gd name="T63" fmla="*/ 23 h 46"/>
              <a:gd name="T64" fmla="*/ 35 w 35"/>
              <a:gd name="T65" fmla="*/ 22 h 46"/>
              <a:gd name="T66" fmla="*/ 31 w 35"/>
              <a:gd name="T67" fmla="*/ 20 h 46"/>
              <a:gd name="T68" fmla="*/ 30 w 35"/>
              <a:gd name="T69" fmla="*/ 19 h 46"/>
              <a:gd name="T70" fmla="*/ 29 w 35"/>
              <a:gd name="T71" fmla="*/ 18 h 46"/>
              <a:gd name="T72" fmla="*/ 29 w 35"/>
              <a:gd name="T73" fmla="*/ 18 h 46"/>
              <a:gd name="T74" fmla="*/ 29 w 35"/>
              <a:gd name="T75" fmla="*/ 18 h 46"/>
              <a:gd name="T76" fmla="*/ 20 w 35"/>
              <a:gd name="T77" fmla="*/ 12 h 46"/>
              <a:gd name="T78" fmla="*/ 20 w 35"/>
              <a:gd name="T79" fmla="*/ 12 h 46"/>
              <a:gd name="T80" fmla="*/ 18 w 35"/>
              <a:gd name="T81" fmla="*/ 11 h 46"/>
              <a:gd name="T82" fmla="*/ 18 w 35"/>
              <a:gd name="T83" fmla="*/ 11 h 46"/>
              <a:gd name="T84" fmla="*/ 16 w 35"/>
              <a:gd name="T85" fmla="*/ 10 h 46"/>
              <a:gd name="T86" fmla="*/ 17 w 35"/>
              <a:gd name="T87" fmla="*/ 10 h 46"/>
              <a:gd name="T88" fmla="*/ 14 w 35"/>
              <a:gd name="T89" fmla="*/ 9 h 46"/>
              <a:gd name="T90" fmla="*/ 14 w 35"/>
              <a:gd name="T91" fmla="*/ 9 h 46"/>
              <a:gd name="T92" fmla="*/ 11 w 35"/>
              <a:gd name="T93" fmla="*/ 7 h 46"/>
              <a:gd name="T94" fmla="*/ 6 w 35"/>
              <a:gd name="T95" fmla="*/ 3 h 46"/>
              <a:gd name="T96" fmla="*/ 5 w 35"/>
              <a:gd name="T97" fmla="*/ 2 h 46"/>
              <a:gd name="T98" fmla="*/ 5 w 35"/>
              <a:gd name="T99" fmla="*/ 2 h 46"/>
              <a:gd name="T100" fmla="*/ 0 w 35"/>
              <a:gd name="T101" fmla="*/ 0 h 46"/>
              <a:gd name="T102" fmla="*/ 0 w 35"/>
              <a:gd name="T10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" h="46">
                <a:moveTo>
                  <a:pt x="0" y="5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moveTo>
                  <a:pt x="0" y="0"/>
                </a:moveTo>
                <a:cubicBezTo>
                  <a:pt x="0" y="0"/>
                  <a:pt x="0" y="3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5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9"/>
                  <a:pt x="2" y="31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7"/>
                  <a:pt x="3" y="42"/>
                  <a:pt x="3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9"/>
                  <a:pt x="15" y="38"/>
                  <a:pt x="16" y="37"/>
                </a:cubicBezTo>
                <a:cubicBezTo>
                  <a:pt x="17" y="36"/>
                  <a:pt x="18" y="36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4"/>
                  <a:pt x="18" y="35"/>
                  <a:pt x="20" y="33"/>
                </a:cubicBezTo>
                <a:cubicBezTo>
                  <a:pt x="21" y="33"/>
                  <a:pt x="24" y="31"/>
                  <a:pt x="26" y="29"/>
                </a:cubicBezTo>
                <a:cubicBezTo>
                  <a:pt x="30" y="26"/>
                  <a:pt x="34" y="24"/>
                  <a:pt x="35" y="23"/>
                </a:cubicBezTo>
                <a:cubicBezTo>
                  <a:pt x="35" y="22"/>
                  <a:pt x="35" y="22"/>
                  <a:pt x="35" y="22"/>
                </a:cubicBezTo>
                <a:cubicBezTo>
                  <a:pt x="33" y="21"/>
                  <a:pt x="32" y="21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7" y="18"/>
                  <a:pt x="21" y="13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7" y="11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5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8"/>
                  <a:pt x="11" y="7"/>
                  <a:pt x="11" y="7"/>
                </a:cubicBezTo>
                <a:cubicBezTo>
                  <a:pt x="9" y="6"/>
                  <a:pt x="8" y="4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01"/>
          <p:cNvSpPr>
            <a:spLocks noEditPoints="1"/>
          </p:cNvSpPr>
          <p:nvPr/>
        </p:nvSpPr>
        <p:spPr bwMode="auto">
          <a:xfrm>
            <a:off x="4599653" y="6357056"/>
            <a:ext cx="134834" cy="117436"/>
          </a:xfrm>
          <a:custGeom>
            <a:avLst/>
            <a:gdLst>
              <a:gd name="T0" fmla="*/ 39 w 42"/>
              <a:gd name="T1" fmla="*/ 33 h 37"/>
              <a:gd name="T2" fmla="*/ 39 w 42"/>
              <a:gd name="T3" fmla="*/ 32 h 37"/>
              <a:gd name="T4" fmla="*/ 39 w 42"/>
              <a:gd name="T5" fmla="*/ 33 h 37"/>
              <a:gd name="T6" fmla="*/ 13 w 42"/>
              <a:gd name="T7" fmla="*/ 0 h 37"/>
              <a:gd name="T8" fmla="*/ 9 w 42"/>
              <a:gd name="T9" fmla="*/ 10 h 37"/>
              <a:gd name="T10" fmla="*/ 7 w 42"/>
              <a:gd name="T11" fmla="*/ 15 h 37"/>
              <a:gd name="T12" fmla="*/ 6 w 42"/>
              <a:gd name="T13" fmla="*/ 17 h 37"/>
              <a:gd name="T14" fmla="*/ 7 w 42"/>
              <a:gd name="T15" fmla="*/ 17 h 37"/>
              <a:gd name="T16" fmla="*/ 7 w 42"/>
              <a:gd name="T17" fmla="*/ 17 h 37"/>
              <a:gd name="T18" fmla="*/ 6 w 42"/>
              <a:gd name="T19" fmla="*/ 20 h 37"/>
              <a:gd name="T20" fmla="*/ 3 w 42"/>
              <a:gd name="T21" fmla="*/ 27 h 37"/>
              <a:gd name="T22" fmla="*/ 0 w 42"/>
              <a:gd name="T23" fmla="*/ 37 h 37"/>
              <a:gd name="T24" fmla="*/ 0 w 42"/>
              <a:gd name="T25" fmla="*/ 37 h 37"/>
              <a:gd name="T26" fmla="*/ 4 w 42"/>
              <a:gd name="T27" fmla="*/ 37 h 37"/>
              <a:gd name="T28" fmla="*/ 6 w 42"/>
              <a:gd name="T29" fmla="*/ 37 h 37"/>
              <a:gd name="T30" fmla="*/ 7 w 42"/>
              <a:gd name="T31" fmla="*/ 37 h 37"/>
              <a:gd name="T32" fmla="*/ 8 w 42"/>
              <a:gd name="T33" fmla="*/ 37 h 37"/>
              <a:gd name="T34" fmla="*/ 7 w 42"/>
              <a:gd name="T35" fmla="*/ 37 h 37"/>
              <a:gd name="T36" fmla="*/ 18 w 42"/>
              <a:gd name="T37" fmla="*/ 37 h 37"/>
              <a:gd name="T38" fmla="*/ 18 w 42"/>
              <a:gd name="T39" fmla="*/ 37 h 37"/>
              <a:gd name="T40" fmla="*/ 19 w 42"/>
              <a:gd name="T41" fmla="*/ 37 h 37"/>
              <a:gd name="T42" fmla="*/ 20 w 42"/>
              <a:gd name="T43" fmla="*/ 37 h 37"/>
              <a:gd name="T44" fmla="*/ 22 w 42"/>
              <a:gd name="T45" fmla="*/ 37 h 37"/>
              <a:gd name="T46" fmla="*/ 22 w 42"/>
              <a:gd name="T47" fmla="*/ 37 h 37"/>
              <a:gd name="T48" fmla="*/ 25 w 42"/>
              <a:gd name="T49" fmla="*/ 36 h 37"/>
              <a:gd name="T50" fmla="*/ 25 w 42"/>
              <a:gd name="T51" fmla="*/ 36 h 37"/>
              <a:gd name="T52" fmla="*/ 29 w 42"/>
              <a:gd name="T53" fmla="*/ 36 h 37"/>
              <a:gd name="T54" fmla="*/ 33 w 42"/>
              <a:gd name="T55" fmla="*/ 36 h 37"/>
              <a:gd name="T56" fmla="*/ 35 w 42"/>
              <a:gd name="T57" fmla="*/ 36 h 37"/>
              <a:gd name="T58" fmla="*/ 36 w 42"/>
              <a:gd name="T59" fmla="*/ 37 h 37"/>
              <a:gd name="T60" fmla="*/ 36 w 42"/>
              <a:gd name="T61" fmla="*/ 37 h 37"/>
              <a:gd name="T62" fmla="*/ 41 w 42"/>
              <a:gd name="T63" fmla="*/ 36 h 37"/>
              <a:gd name="T64" fmla="*/ 39 w 42"/>
              <a:gd name="T65" fmla="*/ 33 h 37"/>
              <a:gd name="T66" fmla="*/ 38 w 42"/>
              <a:gd name="T67" fmla="*/ 32 h 37"/>
              <a:gd name="T68" fmla="*/ 38 w 42"/>
              <a:gd name="T69" fmla="*/ 32 h 37"/>
              <a:gd name="T70" fmla="*/ 38 w 42"/>
              <a:gd name="T71" fmla="*/ 31 h 37"/>
              <a:gd name="T72" fmla="*/ 38 w 42"/>
              <a:gd name="T73" fmla="*/ 31 h 37"/>
              <a:gd name="T74" fmla="*/ 39 w 42"/>
              <a:gd name="T75" fmla="*/ 32 h 37"/>
              <a:gd name="T76" fmla="*/ 38 w 42"/>
              <a:gd name="T77" fmla="*/ 31 h 37"/>
              <a:gd name="T78" fmla="*/ 38 w 42"/>
              <a:gd name="T79" fmla="*/ 30 h 37"/>
              <a:gd name="T80" fmla="*/ 36 w 42"/>
              <a:gd name="T81" fmla="*/ 29 h 37"/>
              <a:gd name="T82" fmla="*/ 36 w 42"/>
              <a:gd name="T83" fmla="*/ 29 h 37"/>
              <a:gd name="T84" fmla="*/ 34 w 42"/>
              <a:gd name="T85" fmla="*/ 27 h 37"/>
              <a:gd name="T86" fmla="*/ 35 w 42"/>
              <a:gd name="T87" fmla="*/ 27 h 37"/>
              <a:gd name="T88" fmla="*/ 33 w 42"/>
              <a:gd name="T89" fmla="*/ 25 h 37"/>
              <a:gd name="T90" fmla="*/ 33 w 42"/>
              <a:gd name="T91" fmla="*/ 25 h 37"/>
              <a:gd name="T92" fmla="*/ 32 w 42"/>
              <a:gd name="T93" fmla="*/ 24 h 37"/>
              <a:gd name="T94" fmla="*/ 31 w 42"/>
              <a:gd name="T95" fmla="*/ 23 h 37"/>
              <a:gd name="T96" fmla="*/ 20 w 42"/>
              <a:gd name="T97" fmla="*/ 9 h 37"/>
              <a:gd name="T98" fmla="*/ 20 w 42"/>
              <a:gd name="T99" fmla="*/ 9 h 37"/>
              <a:gd name="T100" fmla="*/ 13 w 42"/>
              <a:gd name="T10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" h="37">
                <a:moveTo>
                  <a:pt x="39" y="33"/>
                </a:move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39" y="33"/>
                  <a:pt x="39" y="33"/>
                </a:cubicBezTo>
                <a:moveTo>
                  <a:pt x="13" y="0"/>
                </a:moveTo>
                <a:cubicBezTo>
                  <a:pt x="11" y="3"/>
                  <a:pt x="10" y="6"/>
                  <a:pt x="9" y="10"/>
                </a:cubicBezTo>
                <a:cubicBezTo>
                  <a:pt x="8" y="12"/>
                  <a:pt x="8" y="13"/>
                  <a:pt x="7" y="15"/>
                </a:cubicBezTo>
                <a:cubicBezTo>
                  <a:pt x="7" y="15"/>
                  <a:pt x="7" y="16"/>
                  <a:pt x="6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9"/>
                  <a:pt x="7" y="17"/>
                  <a:pt x="6" y="20"/>
                </a:cubicBezTo>
                <a:cubicBezTo>
                  <a:pt x="5" y="21"/>
                  <a:pt x="4" y="24"/>
                  <a:pt x="3" y="27"/>
                </a:cubicBezTo>
                <a:cubicBezTo>
                  <a:pt x="2" y="31"/>
                  <a:pt x="0" y="35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9" y="37"/>
                  <a:pt x="17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7"/>
                  <a:pt x="19" y="37"/>
                </a:cubicBezTo>
                <a:cubicBezTo>
                  <a:pt x="19" y="37"/>
                  <a:pt x="20" y="37"/>
                  <a:pt x="20" y="37"/>
                </a:cubicBezTo>
                <a:cubicBezTo>
                  <a:pt x="20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8" y="36"/>
                  <a:pt x="29" y="36"/>
                </a:cubicBezTo>
                <a:cubicBezTo>
                  <a:pt x="30" y="36"/>
                  <a:pt x="31" y="36"/>
                  <a:pt x="33" y="36"/>
                </a:cubicBezTo>
                <a:cubicBezTo>
                  <a:pt x="33" y="36"/>
                  <a:pt x="34" y="36"/>
                  <a:pt x="35" y="3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6"/>
                  <a:pt x="40" y="34"/>
                  <a:pt x="39" y="33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1"/>
                  <a:pt x="38" y="32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9" y="32"/>
                </a:cubicBezTo>
                <a:cubicBezTo>
                  <a:pt x="38" y="32"/>
                  <a:pt x="38" y="31"/>
                  <a:pt x="38" y="31"/>
                </a:cubicBezTo>
                <a:cubicBezTo>
                  <a:pt x="37" y="31"/>
                  <a:pt x="38" y="31"/>
                  <a:pt x="38" y="30"/>
                </a:cubicBezTo>
                <a:cubicBezTo>
                  <a:pt x="37" y="30"/>
                  <a:pt x="37" y="30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8"/>
                  <a:pt x="35" y="28"/>
                  <a:pt x="34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6"/>
                  <a:pt x="34" y="26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4"/>
                  <a:pt x="32" y="24"/>
                  <a:pt x="32" y="24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1"/>
                  <a:pt x="22" y="11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8" y="7"/>
                  <a:pt x="16" y="3"/>
                  <a:pt x="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02"/>
          <p:cNvSpPr>
            <a:spLocks noEditPoints="1"/>
          </p:cNvSpPr>
          <p:nvPr/>
        </p:nvSpPr>
        <p:spPr bwMode="auto">
          <a:xfrm>
            <a:off x="9429757" y="571749"/>
            <a:ext cx="139182" cy="121784"/>
          </a:xfrm>
          <a:custGeom>
            <a:avLst/>
            <a:gdLst>
              <a:gd name="T0" fmla="*/ 40 w 43"/>
              <a:gd name="T1" fmla="*/ 33 h 38"/>
              <a:gd name="T2" fmla="*/ 40 w 43"/>
              <a:gd name="T3" fmla="*/ 33 h 38"/>
              <a:gd name="T4" fmla="*/ 40 w 43"/>
              <a:gd name="T5" fmla="*/ 33 h 38"/>
              <a:gd name="T6" fmla="*/ 14 w 43"/>
              <a:gd name="T7" fmla="*/ 0 h 38"/>
              <a:gd name="T8" fmla="*/ 10 w 43"/>
              <a:gd name="T9" fmla="*/ 11 h 38"/>
              <a:gd name="T10" fmla="*/ 8 w 43"/>
              <a:gd name="T11" fmla="*/ 16 h 38"/>
              <a:gd name="T12" fmla="*/ 7 w 43"/>
              <a:gd name="T13" fmla="*/ 18 h 38"/>
              <a:gd name="T14" fmla="*/ 8 w 43"/>
              <a:gd name="T15" fmla="*/ 18 h 38"/>
              <a:gd name="T16" fmla="*/ 8 w 43"/>
              <a:gd name="T17" fmla="*/ 18 h 38"/>
              <a:gd name="T18" fmla="*/ 7 w 43"/>
              <a:gd name="T19" fmla="*/ 20 h 38"/>
              <a:gd name="T20" fmla="*/ 4 w 43"/>
              <a:gd name="T21" fmla="*/ 28 h 38"/>
              <a:gd name="T22" fmla="*/ 0 w 43"/>
              <a:gd name="T23" fmla="*/ 38 h 38"/>
              <a:gd name="T24" fmla="*/ 1 w 43"/>
              <a:gd name="T25" fmla="*/ 38 h 38"/>
              <a:gd name="T26" fmla="*/ 5 w 43"/>
              <a:gd name="T27" fmla="*/ 38 h 38"/>
              <a:gd name="T28" fmla="*/ 7 w 43"/>
              <a:gd name="T29" fmla="*/ 38 h 38"/>
              <a:gd name="T30" fmla="*/ 8 w 43"/>
              <a:gd name="T31" fmla="*/ 38 h 38"/>
              <a:gd name="T32" fmla="*/ 8 w 43"/>
              <a:gd name="T33" fmla="*/ 38 h 38"/>
              <a:gd name="T34" fmla="*/ 8 w 43"/>
              <a:gd name="T35" fmla="*/ 38 h 38"/>
              <a:gd name="T36" fmla="*/ 19 w 43"/>
              <a:gd name="T37" fmla="*/ 38 h 38"/>
              <a:gd name="T38" fmla="*/ 19 w 43"/>
              <a:gd name="T39" fmla="*/ 38 h 38"/>
              <a:gd name="T40" fmla="*/ 20 w 43"/>
              <a:gd name="T41" fmla="*/ 38 h 38"/>
              <a:gd name="T42" fmla="*/ 21 w 43"/>
              <a:gd name="T43" fmla="*/ 38 h 38"/>
              <a:gd name="T44" fmla="*/ 23 w 43"/>
              <a:gd name="T45" fmla="*/ 37 h 38"/>
              <a:gd name="T46" fmla="*/ 23 w 43"/>
              <a:gd name="T47" fmla="*/ 37 h 38"/>
              <a:gd name="T48" fmla="*/ 26 w 43"/>
              <a:gd name="T49" fmla="*/ 37 h 38"/>
              <a:gd name="T50" fmla="*/ 26 w 43"/>
              <a:gd name="T51" fmla="*/ 37 h 38"/>
              <a:gd name="T52" fmla="*/ 30 w 43"/>
              <a:gd name="T53" fmla="*/ 37 h 38"/>
              <a:gd name="T54" fmla="*/ 34 w 43"/>
              <a:gd name="T55" fmla="*/ 37 h 38"/>
              <a:gd name="T56" fmla="*/ 36 w 43"/>
              <a:gd name="T57" fmla="*/ 37 h 38"/>
              <a:gd name="T58" fmla="*/ 37 w 43"/>
              <a:gd name="T59" fmla="*/ 37 h 38"/>
              <a:gd name="T60" fmla="*/ 37 w 43"/>
              <a:gd name="T61" fmla="*/ 37 h 38"/>
              <a:gd name="T62" fmla="*/ 42 w 43"/>
              <a:gd name="T63" fmla="*/ 37 h 38"/>
              <a:gd name="T64" fmla="*/ 40 w 43"/>
              <a:gd name="T65" fmla="*/ 33 h 38"/>
              <a:gd name="T66" fmla="*/ 39 w 43"/>
              <a:gd name="T67" fmla="*/ 33 h 38"/>
              <a:gd name="T68" fmla="*/ 39 w 43"/>
              <a:gd name="T69" fmla="*/ 33 h 38"/>
              <a:gd name="T70" fmla="*/ 39 w 43"/>
              <a:gd name="T71" fmla="*/ 32 h 38"/>
              <a:gd name="T72" fmla="*/ 39 w 43"/>
              <a:gd name="T73" fmla="*/ 32 h 38"/>
              <a:gd name="T74" fmla="*/ 40 w 43"/>
              <a:gd name="T75" fmla="*/ 33 h 38"/>
              <a:gd name="T76" fmla="*/ 39 w 43"/>
              <a:gd name="T77" fmla="*/ 32 h 38"/>
              <a:gd name="T78" fmla="*/ 38 w 43"/>
              <a:gd name="T79" fmla="*/ 31 h 38"/>
              <a:gd name="T80" fmla="*/ 37 w 43"/>
              <a:gd name="T81" fmla="*/ 30 h 38"/>
              <a:gd name="T82" fmla="*/ 37 w 43"/>
              <a:gd name="T83" fmla="*/ 30 h 38"/>
              <a:gd name="T84" fmla="*/ 35 w 43"/>
              <a:gd name="T85" fmla="*/ 28 h 38"/>
              <a:gd name="T86" fmla="*/ 36 w 43"/>
              <a:gd name="T87" fmla="*/ 28 h 38"/>
              <a:gd name="T88" fmla="*/ 34 w 43"/>
              <a:gd name="T89" fmla="*/ 26 h 38"/>
              <a:gd name="T90" fmla="*/ 34 w 43"/>
              <a:gd name="T91" fmla="*/ 26 h 38"/>
              <a:gd name="T92" fmla="*/ 33 w 43"/>
              <a:gd name="T93" fmla="*/ 24 h 38"/>
              <a:gd name="T94" fmla="*/ 32 w 43"/>
              <a:gd name="T95" fmla="*/ 24 h 38"/>
              <a:gd name="T96" fmla="*/ 21 w 43"/>
              <a:gd name="T97" fmla="*/ 10 h 38"/>
              <a:gd name="T98" fmla="*/ 21 w 43"/>
              <a:gd name="T99" fmla="*/ 10 h 38"/>
              <a:gd name="T100" fmla="*/ 14 w 43"/>
              <a:gd name="T10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" h="38">
                <a:moveTo>
                  <a:pt x="40" y="33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moveTo>
                  <a:pt x="14" y="0"/>
                </a:moveTo>
                <a:cubicBezTo>
                  <a:pt x="12" y="4"/>
                  <a:pt x="11" y="7"/>
                  <a:pt x="10" y="11"/>
                </a:cubicBezTo>
                <a:cubicBezTo>
                  <a:pt x="9" y="12"/>
                  <a:pt x="9" y="14"/>
                  <a:pt x="8" y="16"/>
                </a:cubicBezTo>
                <a:cubicBezTo>
                  <a:pt x="8" y="16"/>
                  <a:pt x="8" y="17"/>
                  <a:pt x="7" y="18"/>
                </a:cubicBezTo>
                <a:cubicBezTo>
                  <a:pt x="7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20"/>
                  <a:pt x="8" y="18"/>
                  <a:pt x="7" y="20"/>
                </a:cubicBezTo>
                <a:cubicBezTo>
                  <a:pt x="6" y="22"/>
                  <a:pt x="5" y="25"/>
                  <a:pt x="4" y="28"/>
                </a:cubicBezTo>
                <a:cubicBezTo>
                  <a:pt x="3" y="32"/>
                  <a:pt x="1" y="36"/>
                  <a:pt x="0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38"/>
                  <a:pt x="4" y="38"/>
                  <a:pt x="5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10" y="38"/>
                  <a:pt x="18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20" y="38"/>
                  <a:pt x="20" y="38"/>
                </a:cubicBezTo>
                <a:cubicBezTo>
                  <a:pt x="20" y="38"/>
                  <a:pt x="21" y="38"/>
                  <a:pt x="21" y="38"/>
                </a:cubicBezTo>
                <a:cubicBezTo>
                  <a:pt x="21" y="38"/>
                  <a:pt x="22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7" y="37"/>
                  <a:pt x="29" y="37"/>
                  <a:pt x="30" y="37"/>
                </a:cubicBezTo>
                <a:cubicBezTo>
                  <a:pt x="31" y="37"/>
                  <a:pt x="32" y="37"/>
                  <a:pt x="34" y="37"/>
                </a:cubicBezTo>
                <a:cubicBezTo>
                  <a:pt x="34" y="37"/>
                  <a:pt x="35" y="37"/>
                  <a:pt x="36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7"/>
                  <a:pt x="41" y="34"/>
                  <a:pt x="40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2"/>
                  <a:pt x="39" y="33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40" y="33"/>
                </a:cubicBezTo>
                <a:cubicBezTo>
                  <a:pt x="39" y="32"/>
                  <a:pt x="39" y="32"/>
                  <a:pt x="39" y="32"/>
                </a:cubicBezTo>
                <a:cubicBezTo>
                  <a:pt x="38" y="31"/>
                  <a:pt x="39" y="32"/>
                  <a:pt x="38" y="31"/>
                </a:cubicBezTo>
                <a:cubicBezTo>
                  <a:pt x="38" y="31"/>
                  <a:pt x="38" y="31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6" y="29"/>
                  <a:pt x="35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7"/>
                  <a:pt x="35" y="27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5"/>
                  <a:pt x="33" y="25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22"/>
                  <a:pt x="23" y="12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19" y="7"/>
                  <a:pt x="16" y="4"/>
                  <a:pt x="1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-318227" y="4189691"/>
            <a:ext cx="1230890" cy="2283451"/>
            <a:chOff x="32016" y="4009173"/>
            <a:chExt cx="1230890" cy="2283451"/>
          </a:xfrm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53912" y="5179170"/>
              <a:ext cx="295761" cy="291413"/>
            </a:xfrm>
            <a:custGeom>
              <a:avLst/>
              <a:gdLst>
                <a:gd name="T0" fmla="*/ 45 w 91"/>
                <a:gd name="T1" fmla="*/ 91 h 91"/>
                <a:gd name="T2" fmla="*/ 0 w 91"/>
                <a:gd name="T3" fmla="*/ 46 h 91"/>
                <a:gd name="T4" fmla="*/ 45 w 91"/>
                <a:gd name="T5" fmla="*/ 0 h 91"/>
                <a:gd name="T6" fmla="*/ 91 w 91"/>
                <a:gd name="T7" fmla="*/ 46 h 91"/>
                <a:gd name="T8" fmla="*/ 45 w 91"/>
                <a:gd name="T9" fmla="*/ 91 h 91"/>
                <a:gd name="T10" fmla="*/ 45 w 91"/>
                <a:gd name="T11" fmla="*/ 5 h 91"/>
                <a:gd name="T12" fmla="*/ 5 w 91"/>
                <a:gd name="T13" fmla="*/ 46 h 91"/>
                <a:gd name="T14" fmla="*/ 45 w 91"/>
                <a:gd name="T15" fmla="*/ 86 h 91"/>
                <a:gd name="T16" fmla="*/ 86 w 91"/>
                <a:gd name="T17" fmla="*/ 46 h 91"/>
                <a:gd name="T18" fmla="*/ 45 w 91"/>
                <a:gd name="T1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20" y="91"/>
                    <a:pt x="0" y="71"/>
                    <a:pt x="0" y="46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1" y="0"/>
                    <a:pt x="91" y="20"/>
                    <a:pt x="91" y="46"/>
                  </a:cubicBezTo>
                  <a:cubicBezTo>
                    <a:pt x="91" y="71"/>
                    <a:pt x="71" y="91"/>
                    <a:pt x="45" y="91"/>
                  </a:cubicBezTo>
                  <a:close/>
                  <a:moveTo>
                    <a:pt x="45" y="5"/>
                  </a:moveTo>
                  <a:cubicBezTo>
                    <a:pt x="23" y="5"/>
                    <a:pt x="5" y="23"/>
                    <a:pt x="5" y="46"/>
                  </a:cubicBezTo>
                  <a:cubicBezTo>
                    <a:pt x="5" y="68"/>
                    <a:pt x="23" y="86"/>
                    <a:pt x="45" y="86"/>
                  </a:cubicBezTo>
                  <a:cubicBezTo>
                    <a:pt x="68" y="86"/>
                    <a:pt x="86" y="68"/>
                    <a:pt x="86" y="46"/>
                  </a:cubicBezTo>
                  <a:cubicBezTo>
                    <a:pt x="86" y="23"/>
                    <a:pt x="68" y="5"/>
                    <a:pt x="4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53874" y="5079132"/>
              <a:ext cx="495835" cy="495835"/>
            </a:xfrm>
            <a:custGeom>
              <a:avLst/>
              <a:gdLst>
                <a:gd name="T0" fmla="*/ 76 w 153"/>
                <a:gd name="T1" fmla="*/ 154 h 154"/>
                <a:gd name="T2" fmla="*/ 0 w 153"/>
                <a:gd name="T3" fmla="*/ 77 h 154"/>
                <a:gd name="T4" fmla="*/ 76 w 153"/>
                <a:gd name="T5" fmla="*/ 0 h 154"/>
                <a:gd name="T6" fmla="*/ 153 w 153"/>
                <a:gd name="T7" fmla="*/ 77 h 154"/>
                <a:gd name="T8" fmla="*/ 76 w 153"/>
                <a:gd name="T9" fmla="*/ 154 h 154"/>
                <a:gd name="T10" fmla="*/ 76 w 153"/>
                <a:gd name="T11" fmla="*/ 5 h 154"/>
                <a:gd name="T12" fmla="*/ 5 w 153"/>
                <a:gd name="T13" fmla="*/ 77 h 154"/>
                <a:gd name="T14" fmla="*/ 76 w 153"/>
                <a:gd name="T15" fmla="*/ 148 h 154"/>
                <a:gd name="T16" fmla="*/ 148 w 153"/>
                <a:gd name="T17" fmla="*/ 77 h 154"/>
                <a:gd name="T18" fmla="*/ 76 w 153"/>
                <a:gd name="T19" fmla="*/ 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cubicBezTo>
                    <a:pt x="34" y="154"/>
                    <a:pt x="0" y="119"/>
                    <a:pt x="0" y="77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19"/>
                    <a:pt x="119" y="154"/>
                    <a:pt x="76" y="154"/>
                  </a:cubicBezTo>
                  <a:close/>
                  <a:moveTo>
                    <a:pt x="76" y="5"/>
                  </a:moveTo>
                  <a:cubicBezTo>
                    <a:pt x="37" y="5"/>
                    <a:pt x="5" y="37"/>
                    <a:pt x="5" y="77"/>
                  </a:cubicBezTo>
                  <a:cubicBezTo>
                    <a:pt x="5" y="116"/>
                    <a:pt x="37" y="148"/>
                    <a:pt x="76" y="148"/>
                  </a:cubicBezTo>
                  <a:cubicBezTo>
                    <a:pt x="116" y="148"/>
                    <a:pt x="148" y="116"/>
                    <a:pt x="148" y="77"/>
                  </a:cubicBezTo>
                  <a:cubicBezTo>
                    <a:pt x="148" y="37"/>
                    <a:pt x="116" y="5"/>
                    <a:pt x="7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9487" y="4974746"/>
              <a:ext cx="704607" cy="708958"/>
            </a:xfrm>
            <a:custGeom>
              <a:avLst/>
              <a:gdLst>
                <a:gd name="T0" fmla="*/ 109 w 219"/>
                <a:gd name="T1" fmla="*/ 220 h 220"/>
                <a:gd name="T2" fmla="*/ 0 w 219"/>
                <a:gd name="T3" fmla="*/ 110 h 220"/>
                <a:gd name="T4" fmla="*/ 109 w 219"/>
                <a:gd name="T5" fmla="*/ 0 h 220"/>
                <a:gd name="T6" fmla="*/ 219 w 219"/>
                <a:gd name="T7" fmla="*/ 110 h 220"/>
                <a:gd name="T8" fmla="*/ 109 w 219"/>
                <a:gd name="T9" fmla="*/ 220 h 220"/>
                <a:gd name="T10" fmla="*/ 109 w 219"/>
                <a:gd name="T11" fmla="*/ 5 h 220"/>
                <a:gd name="T12" fmla="*/ 5 w 219"/>
                <a:gd name="T13" fmla="*/ 110 h 220"/>
                <a:gd name="T14" fmla="*/ 109 w 219"/>
                <a:gd name="T15" fmla="*/ 214 h 220"/>
                <a:gd name="T16" fmla="*/ 214 w 219"/>
                <a:gd name="T17" fmla="*/ 110 h 220"/>
                <a:gd name="T18" fmla="*/ 109 w 219"/>
                <a:gd name="T19" fmla="*/ 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109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10"/>
                  </a:cubicBezTo>
                  <a:cubicBezTo>
                    <a:pt x="219" y="170"/>
                    <a:pt x="170" y="220"/>
                    <a:pt x="109" y="220"/>
                  </a:cubicBezTo>
                  <a:close/>
                  <a:moveTo>
                    <a:pt x="109" y="5"/>
                  </a:moveTo>
                  <a:cubicBezTo>
                    <a:pt x="52" y="5"/>
                    <a:pt x="5" y="52"/>
                    <a:pt x="5" y="110"/>
                  </a:cubicBezTo>
                  <a:cubicBezTo>
                    <a:pt x="5" y="167"/>
                    <a:pt x="52" y="214"/>
                    <a:pt x="109" y="214"/>
                  </a:cubicBezTo>
                  <a:cubicBezTo>
                    <a:pt x="167" y="214"/>
                    <a:pt x="214" y="167"/>
                    <a:pt x="214" y="110"/>
                  </a:cubicBezTo>
                  <a:cubicBezTo>
                    <a:pt x="214" y="52"/>
                    <a:pt x="167" y="5"/>
                    <a:pt x="10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5101" y="4870359"/>
              <a:ext cx="913380" cy="913380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5 h 284"/>
                <a:gd name="T12" fmla="*/ 6 w 284"/>
                <a:gd name="T13" fmla="*/ 142 h 284"/>
                <a:gd name="T14" fmla="*/ 142 w 284"/>
                <a:gd name="T15" fmla="*/ 278 h 284"/>
                <a:gd name="T16" fmla="*/ 279 w 284"/>
                <a:gd name="T17" fmla="*/ 142 h 284"/>
                <a:gd name="T18" fmla="*/ 142 w 284"/>
                <a:gd name="T1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3"/>
                    <a:pt x="64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lose/>
                  <a:moveTo>
                    <a:pt x="142" y="5"/>
                  </a:moveTo>
                  <a:cubicBezTo>
                    <a:pt x="67" y="5"/>
                    <a:pt x="6" y="66"/>
                    <a:pt x="6" y="142"/>
                  </a:cubicBezTo>
                  <a:cubicBezTo>
                    <a:pt x="6" y="217"/>
                    <a:pt x="67" y="278"/>
                    <a:pt x="142" y="278"/>
                  </a:cubicBezTo>
                  <a:cubicBezTo>
                    <a:pt x="218" y="278"/>
                    <a:pt x="279" y="217"/>
                    <a:pt x="279" y="142"/>
                  </a:cubicBezTo>
                  <a:cubicBezTo>
                    <a:pt x="279" y="66"/>
                    <a:pt x="218" y="5"/>
                    <a:pt x="1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2016" y="4757274"/>
              <a:ext cx="1139550" cy="1135202"/>
            </a:xfrm>
            <a:custGeom>
              <a:avLst/>
              <a:gdLst>
                <a:gd name="T0" fmla="*/ 176 w 353"/>
                <a:gd name="T1" fmla="*/ 353 h 353"/>
                <a:gd name="T2" fmla="*/ 0 w 353"/>
                <a:gd name="T3" fmla="*/ 177 h 353"/>
                <a:gd name="T4" fmla="*/ 176 w 353"/>
                <a:gd name="T5" fmla="*/ 0 h 353"/>
                <a:gd name="T6" fmla="*/ 353 w 353"/>
                <a:gd name="T7" fmla="*/ 177 h 353"/>
                <a:gd name="T8" fmla="*/ 176 w 353"/>
                <a:gd name="T9" fmla="*/ 353 h 353"/>
                <a:gd name="T10" fmla="*/ 176 w 353"/>
                <a:gd name="T11" fmla="*/ 6 h 353"/>
                <a:gd name="T12" fmla="*/ 5 w 353"/>
                <a:gd name="T13" fmla="*/ 177 h 353"/>
                <a:gd name="T14" fmla="*/ 176 w 353"/>
                <a:gd name="T15" fmla="*/ 348 h 353"/>
                <a:gd name="T16" fmla="*/ 347 w 353"/>
                <a:gd name="T17" fmla="*/ 177 h 353"/>
                <a:gd name="T18" fmla="*/ 176 w 353"/>
                <a:gd name="T19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3">
                  <a:moveTo>
                    <a:pt x="176" y="353"/>
                  </a:moveTo>
                  <a:cubicBezTo>
                    <a:pt x="79" y="353"/>
                    <a:pt x="0" y="274"/>
                    <a:pt x="0" y="177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74" y="0"/>
                    <a:pt x="353" y="79"/>
                    <a:pt x="353" y="177"/>
                  </a:cubicBezTo>
                  <a:cubicBezTo>
                    <a:pt x="353" y="274"/>
                    <a:pt x="274" y="353"/>
                    <a:pt x="176" y="353"/>
                  </a:cubicBezTo>
                  <a:close/>
                  <a:moveTo>
                    <a:pt x="176" y="6"/>
                  </a:moveTo>
                  <a:cubicBezTo>
                    <a:pt x="82" y="6"/>
                    <a:pt x="5" y="82"/>
                    <a:pt x="5" y="177"/>
                  </a:cubicBezTo>
                  <a:cubicBezTo>
                    <a:pt x="5" y="271"/>
                    <a:pt x="82" y="348"/>
                    <a:pt x="176" y="348"/>
                  </a:cubicBezTo>
                  <a:cubicBezTo>
                    <a:pt x="271" y="348"/>
                    <a:pt x="347" y="271"/>
                    <a:pt x="347" y="177"/>
                  </a:cubicBezTo>
                  <a:cubicBezTo>
                    <a:pt x="347" y="82"/>
                    <a:pt x="271" y="6"/>
                    <a:pt x="17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1115025" y="6179539"/>
              <a:ext cx="147881" cy="113085"/>
            </a:xfrm>
            <a:custGeom>
              <a:avLst/>
              <a:gdLst>
                <a:gd name="T0" fmla="*/ 41 w 46"/>
                <a:gd name="T1" fmla="*/ 0 h 36"/>
                <a:gd name="T2" fmla="*/ 41 w 46"/>
                <a:gd name="T3" fmla="*/ 0 h 36"/>
                <a:gd name="T4" fmla="*/ 42 w 46"/>
                <a:gd name="T5" fmla="*/ 0 h 36"/>
                <a:gd name="T6" fmla="*/ 41 w 46"/>
                <a:gd name="T7" fmla="*/ 0 h 36"/>
                <a:gd name="T8" fmla="*/ 45 w 46"/>
                <a:gd name="T9" fmla="*/ 0 h 36"/>
                <a:gd name="T10" fmla="*/ 43 w 46"/>
                <a:gd name="T11" fmla="*/ 0 h 36"/>
                <a:gd name="T12" fmla="*/ 42 w 46"/>
                <a:gd name="T13" fmla="*/ 0 h 36"/>
                <a:gd name="T14" fmla="*/ 41 w 46"/>
                <a:gd name="T15" fmla="*/ 0 h 36"/>
                <a:gd name="T16" fmla="*/ 41 w 46"/>
                <a:gd name="T17" fmla="*/ 0 h 36"/>
                <a:gd name="T18" fmla="*/ 41 w 46"/>
                <a:gd name="T19" fmla="*/ 0 h 36"/>
                <a:gd name="T20" fmla="*/ 41 w 46"/>
                <a:gd name="T21" fmla="*/ 0 h 36"/>
                <a:gd name="T22" fmla="*/ 40 w 46"/>
                <a:gd name="T23" fmla="*/ 0 h 36"/>
                <a:gd name="T24" fmla="*/ 40 w 46"/>
                <a:gd name="T25" fmla="*/ 0 h 36"/>
                <a:gd name="T26" fmla="*/ 41 w 46"/>
                <a:gd name="T27" fmla="*/ 0 h 36"/>
                <a:gd name="T28" fmla="*/ 40 w 46"/>
                <a:gd name="T29" fmla="*/ 0 h 36"/>
                <a:gd name="T30" fmla="*/ 40 w 46"/>
                <a:gd name="T31" fmla="*/ 0 h 36"/>
                <a:gd name="T32" fmla="*/ 40 w 46"/>
                <a:gd name="T33" fmla="*/ 0 h 36"/>
                <a:gd name="T34" fmla="*/ 39 w 46"/>
                <a:gd name="T35" fmla="*/ 0 h 36"/>
                <a:gd name="T36" fmla="*/ 39 w 46"/>
                <a:gd name="T37" fmla="*/ 0 h 36"/>
                <a:gd name="T38" fmla="*/ 38 w 46"/>
                <a:gd name="T39" fmla="*/ 0 h 36"/>
                <a:gd name="T40" fmla="*/ 38 w 46"/>
                <a:gd name="T41" fmla="*/ 0 h 36"/>
                <a:gd name="T42" fmla="*/ 38 w 46"/>
                <a:gd name="T43" fmla="*/ 0 h 36"/>
                <a:gd name="T44" fmla="*/ 35 w 46"/>
                <a:gd name="T45" fmla="*/ 1 h 36"/>
                <a:gd name="T46" fmla="*/ 35 w 46"/>
                <a:gd name="T47" fmla="*/ 1 h 36"/>
                <a:gd name="T48" fmla="*/ 35 w 46"/>
                <a:gd name="T49" fmla="*/ 1 h 36"/>
                <a:gd name="T50" fmla="*/ 35 w 46"/>
                <a:gd name="T51" fmla="*/ 1 h 36"/>
                <a:gd name="T52" fmla="*/ 33 w 46"/>
                <a:gd name="T53" fmla="*/ 1 h 36"/>
                <a:gd name="T54" fmla="*/ 33 w 46"/>
                <a:gd name="T55" fmla="*/ 1 h 36"/>
                <a:gd name="T56" fmla="*/ 31 w 46"/>
                <a:gd name="T57" fmla="*/ 1 h 36"/>
                <a:gd name="T58" fmla="*/ 30 w 46"/>
                <a:gd name="T59" fmla="*/ 1 h 36"/>
                <a:gd name="T60" fmla="*/ 30 w 46"/>
                <a:gd name="T61" fmla="*/ 1 h 36"/>
                <a:gd name="T62" fmla="*/ 12 w 46"/>
                <a:gd name="T63" fmla="*/ 3 h 36"/>
                <a:gd name="T64" fmla="*/ 12 w 46"/>
                <a:gd name="T65" fmla="*/ 3 h 36"/>
                <a:gd name="T66" fmla="*/ 0 w 46"/>
                <a:gd name="T67" fmla="*/ 4 h 36"/>
                <a:gd name="T68" fmla="*/ 6 w 46"/>
                <a:gd name="T69" fmla="*/ 13 h 36"/>
                <a:gd name="T70" fmla="*/ 10 w 46"/>
                <a:gd name="T71" fmla="*/ 17 h 36"/>
                <a:gd name="T72" fmla="*/ 11 w 46"/>
                <a:gd name="T73" fmla="*/ 19 h 36"/>
                <a:gd name="T74" fmla="*/ 11 w 46"/>
                <a:gd name="T75" fmla="*/ 19 h 36"/>
                <a:gd name="T76" fmla="*/ 11 w 46"/>
                <a:gd name="T77" fmla="*/ 19 h 36"/>
                <a:gd name="T78" fmla="*/ 13 w 46"/>
                <a:gd name="T79" fmla="*/ 21 h 36"/>
                <a:gd name="T80" fmla="*/ 18 w 46"/>
                <a:gd name="T81" fmla="*/ 27 h 36"/>
                <a:gd name="T82" fmla="*/ 24 w 46"/>
                <a:gd name="T83" fmla="*/ 36 h 36"/>
                <a:gd name="T84" fmla="*/ 25 w 46"/>
                <a:gd name="T85" fmla="*/ 35 h 36"/>
                <a:gd name="T86" fmla="*/ 27 w 46"/>
                <a:gd name="T87" fmla="*/ 31 h 36"/>
                <a:gd name="T88" fmla="*/ 28 w 46"/>
                <a:gd name="T89" fmla="*/ 30 h 36"/>
                <a:gd name="T90" fmla="*/ 28 w 46"/>
                <a:gd name="T91" fmla="*/ 29 h 36"/>
                <a:gd name="T92" fmla="*/ 28 w 46"/>
                <a:gd name="T93" fmla="*/ 29 h 36"/>
                <a:gd name="T94" fmla="*/ 28 w 46"/>
                <a:gd name="T95" fmla="*/ 29 h 36"/>
                <a:gd name="T96" fmla="*/ 34 w 46"/>
                <a:gd name="T97" fmla="*/ 20 h 36"/>
                <a:gd name="T98" fmla="*/ 34 w 46"/>
                <a:gd name="T99" fmla="*/ 20 h 36"/>
                <a:gd name="T100" fmla="*/ 35 w 46"/>
                <a:gd name="T101" fmla="*/ 18 h 36"/>
                <a:gd name="T102" fmla="*/ 35 w 46"/>
                <a:gd name="T103" fmla="*/ 18 h 36"/>
                <a:gd name="T104" fmla="*/ 36 w 46"/>
                <a:gd name="T105" fmla="*/ 16 h 36"/>
                <a:gd name="T106" fmla="*/ 36 w 46"/>
                <a:gd name="T107" fmla="*/ 16 h 36"/>
                <a:gd name="T108" fmla="*/ 38 w 46"/>
                <a:gd name="T109" fmla="*/ 13 h 36"/>
                <a:gd name="T110" fmla="*/ 38 w 46"/>
                <a:gd name="T111" fmla="*/ 14 h 36"/>
                <a:gd name="T112" fmla="*/ 40 w 46"/>
                <a:gd name="T113" fmla="*/ 11 h 36"/>
                <a:gd name="T114" fmla="*/ 43 w 46"/>
                <a:gd name="T115" fmla="*/ 5 h 36"/>
                <a:gd name="T116" fmla="*/ 44 w 46"/>
                <a:gd name="T117" fmla="*/ 4 h 36"/>
                <a:gd name="T118" fmla="*/ 44 w 46"/>
                <a:gd name="T119" fmla="*/ 4 h 36"/>
                <a:gd name="T120" fmla="*/ 46 w 46"/>
                <a:gd name="T121" fmla="*/ 0 h 36"/>
                <a:gd name="T122" fmla="*/ 45 w 46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36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moveTo>
                    <a:pt x="45" y="0"/>
                  </a:moveTo>
                  <a:cubicBezTo>
                    <a:pt x="44" y="0"/>
                    <a:pt x="44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7" y="1"/>
                    <a:pt x="15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5" y="4"/>
                    <a:pt x="0" y="4"/>
                  </a:cubicBezTo>
                  <a:cubicBezTo>
                    <a:pt x="2" y="7"/>
                    <a:pt x="4" y="10"/>
                    <a:pt x="6" y="13"/>
                  </a:cubicBezTo>
                  <a:cubicBezTo>
                    <a:pt x="8" y="14"/>
                    <a:pt x="9" y="16"/>
                    <a:pt x="10" y="17"/>
                  </a:cubicBezTo>
                  <a:cubicBezTo>
                    <a:pt x="10" y="17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21"/>
                    <a:pt x="12" y="19"/>
                    <a:pt x="13" y="21"/>
                  </a:cubicBezTo>
                  <a:cubicBezTo>
                    <a:pt x="14" y="22"/>
                    <a:pt x="16" y="24"/>
                    <a:pt x="18" y="27"/>
                  </a:cubicBezTo>
                  <a:cubicBezTo>
                    <a:pt x="20" y="30"/>
                    <a:pt x="23" y="34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6" y="33"/>
                    <a:pt x="27" y="31"/>
                  </a:cubicBezTo>
                  <a:cubicBezTo>
                    <a:pt x="27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3" y="21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6" y="17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7" y="14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9" y="11"/>
                    <a:pt x="40" y="11"/>
                  </a:cubicBezTo>
                  <a:cubicBezTo>
                    <a:pt x="40" y="9"/>
                    <a:pt x="42" y="7"/>
                    <a:pt x="43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901902" y="4009173"/>
              <a:ext cx="287062" cy="234869"/>
            </a:xfrm>
            <a:custGeom>
              <a:avLst/>
              <a:gdLst>
                <a:gd name="T0" fmla="*/ 80 w 89"/>
                <a:gd name="T1" fmla="*/ 2 h 73"/>
                <a:gd name="T2" fmla="*/ 80 w 89"/>
                <a:gd name="T3" fmla="*/ 1 h 73"/>
                <a:gd name="T4" fmla="*/ 81 w 89"/>
                <a:gd name="T5" fmla="*/ 1 h 73"/>
                <a:gd name="T6" fmla="*/ 80 w 89"/>
                <a:gd name="T7" fmla="*/ 2 h 73"/>
                <a:gd name="T8" fmla="*/ 88 w 89"/>
                <a:gd name="T9" fmla="*/ 0 h 73"/>
                <a:gd name="T10" fmla="*/ 83 w 89"/>
                <a:gd name="T11" fmla="*/ 1 h 73"/>
                <a:gd name="T12" fmla="*/ 82 w 89"/>
                <a:gd name="T13" fmla="*/ 1 h 73"/>
                <a:gd name="T14" fmla="*/ 81 w 89"/>
                <a:gd name="T15" fmla="*/ 1 h 73"/>
                <a:gd name="T16" fmla="*/ 79 w 89"/>
                <a:gd name="T17" fmla="*/ 2 h 73"/>
                <a:gd name="T18" fmla="*/ 79 w 89"/>
                <a:gd name="T19" fmla="*/ 2 h 73"/>
                <a:gd name="T20" fmla="*/ 79 w 89"/>
                <a:gd name="T21" fmla="*/ 2 h 73"/>
                <a:gd name="T22" fmla="*/ 78 w 89"/>
                <a:gd name="T23" fmla="*/ 2 h 73"/>
                <a:gd name="T24" fmla="*/ 78 w 89"/>
                <a:gd name="T25" fmla="*/ 2 h 73"/>
                <a:gd name="T26" fmla="*/ 77 w 89"/>
                <a:gd name="T27" fmla="*/ 2 h 73"/>
                <a:gd name="T28" fmla="*/ 80 w 89"/>
                <a:gd name="T29" fmla="*/ 1 h 73"/>
                <a:gd name="T30" fmla="*/ 77 w 89"/>
                <a:gd name="T31" fmla="*/ 2 h 73"/>
                <a:gd name="T32" fmla="*/ 77 w 89"/>
                <a:gd name="T33" fmla="*/ 2 h 73"/>
                <a:gd name="T34" fmla="*/ 77 w 89"/>
                <a:gd name="T35" fmla="*/ 2 h 73"/>
                <a:gd name="T36" fmla="*/ 77 w 89"/>
                <a:gd name="T37" fmla="*/ 2 h 73"/>
                <a:gd name="T38" fmla="*/ 76 w 89"/>
                <a:gd name="T39" fmla="*/ 2 h 73"/>
                <a:gd name="T40" fmla="*/ 73 w 89"/>
                <a:gd name="T41" fmla="*/ 2 h 73"/>
                <a:gd name="T42" fmla="*/ 73 w 89"/>
                <a:gd name="T43" fmla="*/ 2 h 73"/>
                <a:gd name="T44" fmla="*/ 67 w 89"/>
                <a:gd name="T45" fmla="*/ 3 h 73"/>
                <a:gd name="T46" fmla="*/ 67 w 89"/>
                <a:gd name="T47" fmla="*/ 3 h 73"/>
                <a:gd name="T48" fmla="*/ 63 w 89"/>
                <a:gd name="T49" fmla="*/ 4 h 73"/>
                <a:gd name="T50" fmla="*/ 63 w 89"/>
                <a:gd name="T51" fmla="*/ 4 h 73"/>
                <a:gd name="T52" fmla="*/ 63 w 89"/>
                <a:gd name="T53" fmla="*/ 4 h 73"/>
                <a:gd name="T54" fmla="*/ 59 w 89"/>
                <a:gd name="T55" fmla="*/ 5 h 73"/>
                <a:gd name="T56" fmla="*/ 58 w 89"/>
                <a:gd name="T57" fmla="*/ 5 h 73"/>
                <a:gd name="T58" fmla="*/ 23 w 89"/>
                <a:gd name="T59" fmla="*/ 11 h 73"/>
                <a:gd name="T60" fmla="*/ 23 w 89"/>
                <a:gd name="T61" fmla="*/ 11 h 73"/>
                <a:gd name="T62" fmla="*/ 0 w 89"/>
                <a:gd name="T63" fmla="*/ 15 h 73"/>
                <a:gd name="T64" fmla="*/ 14 w 89"/>
                <a:gd name="T65" fmla="*/ 31 h 73"/>
                <a:gd name="T66" fmla="*/ 21 w 89"/>
                <a:gd name="T67" fmla="*/ 38 h 73"/>
                <a:gd name="T68" fmla="*/ 24 w 89"/>
                <a:gd name="T69" fmla="*/ 42 h 73"/>
                <a:gd name="T70" fmla="*/ 24 w 89"/>
                <a:gd name="T71" fmla="*/ 42 h 73"/>
                <a:gd name="T72" fmla="*/ 24 w 89"/>
                <a:gd name="T73" fmla="*/ 42 h 73"/>
                <a:gd name="T74" fmla="*/ 28 w 89"/>
                <a:gd name="T75" fmla="*/ 46 h 73"/>
                <a:gd name="T76" fmla="*/ 37 w 89"/>
                <a:gd name="T77" fmla="*/ 57 h 73"/>
                <a:gd name="T78" fmla="*/ 52 w 89"/>
                <a:gd name="T79" fmla="*/ 73 h 73"/>
                <a:gd name="T80" fmla="*/ 53 w 89"/>
                <a:gd name="T81" fmla="*/ 72 h 73"/>
                <a:gd name="T82" fmla="*/ 56 w 89"/>
                <a:gd name="T83" fmla="*/ 65 h 73"/>
                <a:gd name="T84" fmla="*/ 58 w 89"/>
                <a:gd name="T85" fmla="*/ 61 h 73"/>
                <a:gd name="T86" fmla="*/ 58 w 89"/>
                <a:gd name="T87" fmla="*/ 60 h 73"/>
                <a:gd name="T88" fmla="*/ 59 w 89"/>
                <a:gd name="T89" fmla="*/ 59 h 73"/>
                <a:gd name="T90" fmla="*/ 59 w 89"/>
                <a:gd name="T91" fmla="*/ 59 h 73"/>
                <a:gd name="T92" fmla="*/ 69 w 89"/>
                <a:gd name="T93" fmla="*/ 41 h 73"/>
                <a:gd name="T94" fmla="*/ 69 w 89"/>
                <a:gd name="T95" fmla="*/ 41 h 73"/>
                <a:gd name="T96" fmla="*/ 71 w 89"/>
                <a:gd name="T97" fmla="*/ 37 h 73"/>
                <a:gd name="T98" fmla="*/ 71 w 89"/>
                <a:gd name="T99" fmla="*/ 37 h 73"/>
                <a:gd name="T100" fmla="*/ 72 w 89"/>
                <a:gd name="T101" fmla="*/ 34 h 73"/>
                <a:gd name="T102" fmla="*/ 72 w 89"/>
                <a:gd name="T103" fmla="*/ 34 h 73"/>
                <a:gd name="T104" fmla="*/ 75 w 89"/>
                <a:gd name="T105" fmla="*/ 28 h 73"/>
                <a:gd name="T106" fmla="*/ 75 w 89"/>
                <a:gd name="T107" fmla="*/ 28 h 73"/>
                <a:gd name="T108" fmla="*/ 78 w 89"/>
                <a:gd name="T109" fmla="*/ 22 h 73"/>
                <a:gd name="T110" fmla="*/ 84 w 89"/>
                <a:gd name="T111" fmla="*/ 12 h 73"/>
                <a:gd name="T112" fmla="*/ 85 w 89"/>
                <a:gd name="T113" fmla="*/ 10 h 73"/>
                <a:gd name="T114" fmla="*/ 86 w 89"/>
                <a:gd name="T115" fmla="*/ 9 h 73"/>
                <a:gd name="T116" fmla="*/ 89 w 89"/>
                <a:gd name="T117" fmla="*/ 1 h 73"/>
                <a:gd name="T118" fmla="*/ 88 w 89"/>
                <a:gd name="T1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" h="73">
                  <a:moveTo>
                    <a:pt x="80" y="2"/>
                  </a:moveTo>
                  <a:cubicBezTo>
                    <a:pt x="80" y="2"/>
                    <a:pt x="80" y="2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0" y="2"/>
                    <a:pt x="80" y="2"/>
                  </a:cubicBezTo>
                  <a:moveTo>
                    <a:pt x="88" y="0"/>
                  </a:moveTo>
                  <a:cubicBezTo>
                    <a:pt x="86" y="0"/>
                    <a:pt x="85" y="1"/>
                    <a:pt x="83" y="1"/>
                  </a:cubicBezTo>
                  <a:cubicBezTo>
                    <a:pt x="83" y="1"/>
                    <a:pt x="82" y="1"/>
                    <a:pt x="82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0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7" y="2"/>
                  </a:cubicBezTo>
                  <a:cubicBezTo>
                    <a:pt x="77" y="2"/>
                    <a:pt x="79" y="2"/>
                    <a:pt x="80" y="1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4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0" y="2"/>
                    <a:pt x="69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3" y="4"/>
                  </a:cubicBezTo>
                  <a:cubicBezTo>
                    <a:pt x="61" y="4"/>
                    <a:pt x="60" y="5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2" y="6"/>
                    <a:pt x="29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12"/>
                    <a:pt x="9" y="14"/>
                    <a:pt x="0" y="15"/>
                  </a:cubicBezTo>
                  <a:cubicBezTo>
                    <a:pt x="4" y="20"/>
                    <a:pt x="9" y="26"/>
                    <a:pt x="14" y="31"/>
                  </a:cubicBezTo>
                  <a:cubicBezTo>
                    <a:pt x="16" y="34"/>
                    <a:pt x="19" y="36"/>
                    <a:pt x="21" y="38"/>
                  </a:cubicBezTo>
                  <a:cubicBezTo>
                    <a:pt x="22" y="40"/>
                    <a:pt x="23" y="41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6"/>
                    <a:pt x="24" y="42"/>
                    <a:pt x="28" y="46"/>
                  </a:cubicBezTo>
                  <a:cubicBezTo>
                    <a:pt x="29" y="48"/>
                    <a:pt x="33" y="52"/>
                    <a:pt x="37" y="57"/>
                  </a:cubicBezTo>
                  <a:cubicBezTo>
                    <a:pt x="43" y="63"/>
                    <a:pt x="49" y="70"/>
                    <a:pt x="52" y="73"/>
                  </a:cubicBezTo>
                  <a:cubicBezTo>
                    <a:pt x="52" y="72"/>
                    <a:pt x="52" y="72"/>
                    <a:pt x="53" y="72"/>
                  </a:cubicBezTo>
                  <a:cubicBezTo>
                    <a:pt x="54" y="69"/>
                    <a:pt x="55" y="67"/>
                    <a:pt x="56" y="65"/>
                  </a:cubicBezTo>
                  <a:cubicBezTo>
                    <a:pt x="57" y="64"/>
                    <a:pt x="57" y="62"/>
                    <a:pt x="58" y="61"/>
                  </a:cubicBezTo>
                  <a:cubicBezTo>
                    <a:pt x="58" y="61"/>
                    <a:pt x="58" y="60"/>
                    <a:pt x="58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0" y="57"/>
                    <a:pt x="67" y="43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0" y="38"/>
                    <a:pt x="70" y="39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5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33"/>
                    <a:pt x="74" y="30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7"/>
                    <a:pt x="77" y="24"/>
                    <a:pt x="78" y="22"/>
                  </a:cubicBezTo>
                  <a:cubicBezTo>
                    <a:pt x="79" y="20"/>
                    <a:pt x="82" y="16"/>
                    <a:pt x="84" y="1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1372447" y="1451491"/>
            <a:ext cx="295761" cy="213123"/>
          </a:xfrm>
          <a:custGeom>
            <a:avLst/>
            <a:gdLst>
              <a:gd name="T0" fmla="*/ 9 w 91"/>
              <a:gd name="T1" fmla="*/ 66 h 67"/>
              <a:gd name="T2" fmla="*/ 8 w 91"/>
              <a:gd name="T3" fmla="*/ 66 h 67"/>
              <a:gd name="T4" fmla="*/ 48 w 91"/>
              <a:gd name="T5" fmla="*/ 2 h 67"/>
              <a:gd name="T6" fmla="*/ 42 w 91"/>
              <a:gd name="T7" fmla="*/ 11 h 67"/>
              <a:gd name="T8" fmla="*/ 40 w 91"/>
              <a:gd name="T9" fmla="*/ 13 h 67"/>
              <a:gd name="T10" fmla="*/ 27 w 91"/>
              <a:gd name="T11" fmla="*/ 30 h 67"/>
              <a:gd name="T12" fmla="*/ 24 w 91"/>
              <a:gd name="T13" fmla="*/ 33 h 67"/>
              <a:gd name="T14" fmla="*/ 23 w 91"/>
              <a:gd name="T15" fmla="*/ 35 h 67"/>
              <a:gd name="T16" fmla="*/ 19 w 91"/>
              <a:gd name="T17" fmla="*/ 41 h 67"/>
              <a:gd name="T18" fmla="*/ 8 w 91"/>
              <a:gd name="T19" fmla="*/ 55 h 67"/>
              <a:gd name="T20" fmla="*/ 6 w 91"/>
              <a:gd name="T21" fmla="*/ 58 h 67"/>
              <a:gd name="T22" fmla="*/ 5 w 91"/>
              <a:gd name="T23" fmla="*/ 66 h 67"/>
              <a:gd name="T24" fmla="*/ 8 w 91"/>
              <a:gd name="T25" fmla="*/ 66 h 67"/>
              <a:gd name="T26" fmla="*/ 10 w 91"/>
              <a:gd name="T27" fmla="*/ 66 h 67"/>
              <a:gd name="T28" fmla="*/ 11 w 91"/>
              <a:gd name="T29" fmla="*/ 66 h 67"/>
              <a:gd name="T30" fmla="*/ 12 w 91"/>
              <a:gd name="T31" fmla="*/ 66 h 67"/>
              <a:gd name="T32" fmla="*/ 10 w 91"/>
              <a:gd name="T33" fmla="*/ 67 h 67"/>
              <a:gd name="T34" fmla="*/ 12 w 91"/>
              <a:gd name="T35" fmla="*/ 66 h 67"/>
              <a:gd name="T36" fmla="*/ 16 w 91"/>
              <a:gd name="T37" fmla="*/ 67 h 67"/>
              <a:gd name="T38" fmla="*/ 17 w 91"/>
              <a:gd name="T39" fmla="*/ 67 h 67"/>
              <a:gd name="T40" fmla="*/ 20 w 91"/>
              <a:gd name="T41" fmla="*/ 67 h 67"/>
              <a:gd name="T42" fmla="*/ 23 w 91"/>
              <a:gd name="T43" fmla="*/ 67 h 67"/>
              <a:gd name="T44" fmla="*/ 24 w 91"/>
              <a:gd name="T45" fmla="*/ 67 h 67"/>
              <a:gd name="T46" fmla="*/ 25 w 91"/>
              <a:gd name="T47" fmla="*/ 67 h 67"/>
              <a:gd name="T48" fmla="*/ 27 w 91"/>
              <a:gd name="T49" fmla="*/ 67 h 67"/>
              <a:gd name="T50" fmla="*/ 32 w 91"/>
              <a:gd name="T51" fmla="*/ 66 h 67"/>
              <a:gd name="T52" fmla="*/ 68 w 91"/>
              <a:gd name="T53" fmla="*/ 66 h 67"/>
              <a:gd name="T54" fmla="*/ 91 w 91"/>
              <a:gd name="T55" fmla="*/ 66 h 67"/>
              <a:gd name="T56" fmla="*/ 74 w 91"/>
              <a:gd name="T57" fmla="*/ 40 h 67"/>
              <a:gd name="T58" fmla="*/ 72 w 91"/>
              <a:gd name="T59" fmla="*/ 36 h 67"/>
              <a:gd name="T60" fmla="*/ 69 w 91"/>
              <a:gd name="T61" fmla="*/ 31 h 67"/>
              <a:gd name="T62" fmla="*/ 49 w 91"/>
              <a:gd name="T6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" h="67">
                <a:moveTo>
                  <a:pt x="8" y="66"/>
                </a:move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10" y="66"/>
                  <a:pt x="10" y="66"/>
                </a:cubicBezTo>
                <a:cubicBezTo>
                  <a:pt x="9" y="66"/>
                  <a:pt x="9" y="66"/>
                  <a:pt x="8" y="66"/>
                </a:cubicBezTo>
                <a:moveTo>
                  <a:pt x="49" y="0"/>
                </a:moveTo>
                <a:cubicBezTo>
                  <a:pt x="49" y="1"/>
                  <a:pt x="49" y="1"/>
                  <a:pt x="48" y="2"/>
                </a:cubicBezTo>
                <a:cubicBezTo>
                  <a:pt x="47" y="4"/>
                  <a:pt x="45" y="6"/>
                  <a:pt x="44" y="8"/>
                </a:cubicBezTo>
                <a:cubicBezTo>
                  <a:pt x="43" y="9"/>
                  <a:pt x="42" y="10"/>
                  <a:pt x="42" y="11"/>
                </a:cubicBezTo>
                <a:cubicBezTo>
                  <a:pt x="41" y="11"/>
                  <a:pt x="41" y="12"/>
                  <a:pt x="41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5"/>
                  <a:pt x="29" y="27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32"/>
                  <a:pt x="26" y="31"/>
                  <a:pt x="24" y="33"/>
                </a:cubicBezTo>
                <a:cubicBezTo>
                  <a:pt x="25" y="33"/>
                  <a:pt x="24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6"/>
                  <a:pt x="21" y="39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2"/>
                  <a:pt x="16" y="45"/>
                  <a:pt x="15" y="46"/>
                </a:cubicBezTo>
                <a:cubicBezTo>
                  <a:pt x="13" y="49"/>
                  <a:pt x="10" y="52"/>
                  <a:pt x="8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8"/>
                  <a:pt x="6" y="58"/>
                  <a:pt x="6" y="5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6"/>
                  <a:pt x="2" y="66"/>
                  <a:pt x="5" y="66"/>
                </a:cubicBezTo>
                <a:cubicBezTo>
                  <a:pt x="5" y="66"/>
                  <a:pt x="6" y="66"/>
                  <a:pt x="7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8" y="66"/>
                  <a:pt x="9" y="66"/>
                  <a:pt x="9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2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1" y="67"/>
                  <a:pt x="10" y="67"/>
                </a:cubicBezTo>
                <a:cubicBezTo>
                  <a:pt x="10" y="67"/>
                  <a:pt x="11" y="67"/>
                  <a:pt x="11" y="67"/>
                </a:cubicBezTo>
                <a:cubicBezTo>
                  <a:pt x="12" y="67"/>
                  <a:pt x="12" y="67"/>
                  <a:pt x="12" y="66"/>
                </a:cubicBezTo>
                <a:cubicBezTo>
                  <a:pt x="13" y="67"/>
                  <a:pt x="12" y="67"/>
                  <a:pt x="14" y="67"/>
                </a:cubicBezTo>
                <a:cubicBezTo>
                  <a:pt x="14" y="67"/>
                  <a:pt x="15" y="67"/>
                  <a:pt x="16" y="67"/>
                </a:cubicBezTo>
                <a:cubicBezTo>
                  <a:pt x="16" y="67"/>
                  <a:pt x="16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8" y="67"/>
                  <a:pt x="18" y="67"/>
                </a:cubicBezTo>
                <a:cubicBezTo>
                  <a:pt x="19" y="67"/>
                  <a:pt x="19" y="67"/>
                  <a:pt x="20" y="67"/>
                </a:cubicBezTo>
                <a:cubicBezTo>
                  <a:pt x="21" y="67"/>
                  <a:pt x="21" y="67"/>
                  <a:pt x="22" y="67"/>
                </a:cubicBezTo>
                <a:cubicBezTo>
                  <a:pt x="22" y="67"/>
                  <a:pt x="23" y="67"/>
                  <a:pt x="23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3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67"/>
                  <a:pt x="26" y="67"/>
                  <a:pt x="27" y="67"/>
                </a:cubicBezTo>
                <a:cubicBezTo>
                  <a:pt x="26" y="67"/>
                  <a:pt x="26" y="67"/>
                  <a:pt x="27" y="67"/>
                </a:cubicBezTo>
                <a:cubicBezTo>
                  <a:pt x="29" y="67"/>
                  <a:pt x="30" y="67"/>
                  <a:pt x="31" y="67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3" y="66"/>
                  <a:pt x="33" y="66"/>
                </a:cubicBezTo>
                <a:cubicBezTo>
                  <a:pt x="40" y="66"/>
                  <a:pt x="62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74" y="66"/>
                  <a:pt x="82" y="66"/>
                  <a:pt x="91" y="66"/>
                </a:cubicBezTo>
                <a:cubicBezTo>
                  <a:pt x="87" y="60"/>
                  <a:pt x="84" y="54"/>
                  <a:pt x="80" y="48"/>
                </a:cubicBezTo>
                <a:cubicBezTo>
                  <a:pt x="78" y="45"/>
                  <a:pt x="76" y="42"/>
                  <a:pt x="74" y="40"/>
                </a:cubicBezTo>
                <a:cubicBezTo>
                  <a:pt x="74" y="38"/>
                  <a:pt x="73" y="37"/>
                  <a:pt x="72" y="35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5"/>
                </a:cubicBezTo>
                <a:cubicBezTo>
                  <a:pt x="69" y="31"/>
                  <a:pt x="71" y="35"/>
                  <a:pt x="69" y="31"/>
                </a:cubicBezTo>
                <a:cubicBezTo>
                  <a:pt x="67" y="29"/>
                  <a:pt x="64" y="24"/>
                  <a:pt x="61" y="19"/>
                </a:cubicBezTo>
                <a:cubicBezTo>
                  <a:pt x="56" y="11"/>
                  <a:pt x="52" y="4"/>
                  <a:pt x="4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1075217" y="2386736"/>
            <a:ext cx="913380" cy="1383118"/>
            <a:chOff x="11075217" y="2386736"/>
            <a:chExt cx="913380" cy="1383118"/>
          </a:xfrm>
        </p:grpSpPr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1075217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1292689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1505809" y="2386736"/>
              <a:ext cx="52193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1723281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1940752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11075217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11292689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11505809" y="2573760"/>
              <a:ext cx="52193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1723281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11940752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11075217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1292689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1505809" y="2765135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1723281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1940752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075217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292689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505809" y="2960860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723281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940752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75217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292689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505809" y="3147884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723281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1940752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1075217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1292689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11505809" y="3343610"/>
              <a:ext cx="52193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11723281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11940752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11075217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11292689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11505809" y="3530634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1723281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1940752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11075217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11292689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1505809" y="3722009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1723281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11940752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9" name="矩形 168"/>
          <p:cNvSpPr/>
          <p:nvPr/>
        </p:nvSpPr>
        <p:spPr>
          <a:xfrm>
            <a:off x="4656145" y="5157777"/>
            <a:ext cx="2029283" cy="529961"/>
          </a:xfrm>
          <a:prstGeom prst="rect">
            <a:avLst/>
          </a:prstGeom>
          <a:solidFill>
            <a:srgbClr val="53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TIME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XX.XX.XX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1668362" y="5157777"/>
            <a:ext cx="2029283" cy="529961"/>
          </a:xfrm>
          <a:prstGeom prst="rect">
            <a:avLst/>
          </a:prstGeom>
          <a:solidFill>
            <a:srgbClr val="5F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FREEPPT7.COM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1591018" y="2747004"/>
            <a:ext cx="98215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300" b="1" dirty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172" name="文本框 171"/>
          <p:cNvSpPr txBox="1"/>
          <p:nvPr/>
        </p:nvSpPr>
        <p:spPr>
          <a:xfrm>
            <a:off x="1624931" y="2164664"/>
            <a:ext cx="7164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Simple work report PPT template</a:t>
            </a:r>
          </a:p>
        </p:txBody>
      </p:sp>
      <p:sp>
        <p:nvSpPr>
          <p:cNvPr id="173" name="矩形 172"/>
          <p:cNvSpPr/>
          <p:nvPr/>
        </p:nvSpPr>
        <p:spPr>
          <a:xfrm>
            <a:off x="1610417" y="3919169"/>
            <a:ext cx="8106405" cy="599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13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802005" y="467995"/>
            <a:ext cx="228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cs typeface="+mn-ea"/>
                <a:sym typeface="+mn-lt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4" name="Docer Falling Dust PPT demo 13"/>
          <p:cNvSpPr>
            <a:spLocks noEditPoints="1"/>
          </p:cNvSpPr>
          <p:nvPr/>
        </p:nvSpPr>
        <p:spPr bwMode="auto">
          <a:xfrm>
            <a:off x="4651266" y="2153654"/>
            <a:ext cx="2638360" cy="3326622"/>
          </a:xfrm>
          <a:custGeom>
            <a:avLst/>
            <a:gdLst>
              <a:gd name="T0" fmla="*/ 154 w 457"/>
              <a:gd name="T1" fmla="*/ 117 h 583"/>
              <a:gd name="T2" fmla="*/ 169 w 457"/>
              <a:gd name="T3" fmla="*/ 177 h 583"/>
              <a:gd name="T4" fmla="*/ 141 w 457"/>
              <a:gd name="T5" fmla="*/ 62 h 583"/>
              <a:gd name="T6" fmla="*/ 74 w 457"/>
              <a:gd name="T7" fmla="*/ 263 h 583"/>
              <a:gd name="T8" fmla="*/ 0 w 457"/>
              <a:gd name="T9" fmla="*/ 243 h 583"/>
              <a:gd name="T10" fmla="*/ 13 w 457"/>
              <a:gd name="T11" fmla="*/ 266 h 583"/>
              <a:gd name="T12" fmla="*/ 33 w 457"/>
              <a:gd name="T13" fmla="*/ 307 h 583"/>
              <a:gd name="T14" fmla="*/ 64 w 457"/>
              <a:gd name="T15" fmla="*/ 374 h 583"/>
              <a:gd name="T16" fmla="*/ 72 w 457"/>
              <a:gd name="T17" fmla="*/ 336 h 583"/>
              <a:gd name="T18" fmla="*/ 56 w 457"/>
              <a:gd name="T19" fmla="*/ 273 h 583"/>
              <a:gd name="T20" fmla="*/ 396 w 457"/>
              <a:gd name="T21" fmla="*/ 314 h 583"/>
              <a:gd name="T22" fmla="*/ 365 w 457"/>
              <a:gd name="T23" fmla="*/ 364 h 583"/>
              <a:gd name="T24" fmla="*/ 417 w 457"/>
              <a:gd name="T25" fmla="*/ 335 h 583"/>
              <a:gd name="T26" fmla="*/ 435 w 457"/>
              <a:gd name="T27" fmla="*/ 271 h 583"/>
              <a:gd name="T28" fmla="*/ 455 w 457"/>
              <a:gd name="T29" fmla="*/ 255 h 583"/>
              <a:gd name="T30" fmla="*/ 379 w 457"/>
              <a:gd name="T31" fmla="*/ 255 h 583"/>
              <a:gd name="T32" fmla="*/ 397 w 457"/>
              <a:gd name="T33" fmla="*/ 271 h 583"/>
              <a:gd name="T34" fmla="*/ 244 w 457"/>
              <a:gd name="T35" fmla="*/ 534 h 583"/>
              <a:gd name="T36" fmla="*/ 258 w 457"/>
              <a:gd name="T37" fmla="*/ 552 h 583"/>
              <a:gd name="T38" fmla="*/ 251 w 457"/>
              <a:gd name="T39" fmla="*/ 576 h 583"/>
              <a:gd name="T40" fmla="*/ 228 w 457"/>
              <a:gd name="T41" fmla="*/ 583 h 583"/>
              <a:gd name="T42" fmla="*/ 209 w 457"/>
              <a:gd name="T43" fmla="*/ 567 h 583"/>
              <a:gd name="T44" fmla="*/ 210 w 457"/>
              <a:gd name="T45" fmla="*/ 543 h 583"/>
              <a:gd name="T46" fmla="*/ 231 w 457"/>
              <a:gd name="T47" fmla="*/ 531 h 583"/>
              <a:gd name="T48" fmla="*/ 126 w 457"/>
              <a:gd name="T49" fmla="*/ 548 h 583"/>
              <a:gd name="T50" fmla="*/ 124 w 457"/>
              <a:gd name="T51" fmla="*/ 572 h 583"/>
              <a:gd name="T52" fmla="*/ 102 w 457"/>
              <a:gd name="T53" fmla="*/ 583 h 583"/>
              <a:gd name="T54" fmla="*/ 81 w 457"/>
              <a:gd name="T55" fmla="*/ 572 h 583"/>
              <a:gd name="T56" fmla="*/ 79 w 457"/>
              <a:gd name="T57" fmla="*/ 543 h 583"/>
              <a:gd name="T58" fmla="*/ 114 w 457"/>
              <a:gd name="T59" fmla="*/ 513 h 583"/>
              <a:gd name="T60" fmla="*/ 191 w 457"/>
              <a:gd name="T61" fmla="*/ 496 h 583"/>
              <a:gd name="T62" fmla="*/ 135 w 457"/>
              <a:gd name="T63" fmla="*/ 398 h 583"/>
              <a:gd name="T64" fmla="*/ 112 w 457"/>
              <a:gd name="T65" fmla="*/ 352 h 583"/>
              <a:gd name="T66" fmla="*/ 260 w 457"/>
              <a:gd name="T67" fmla="*/ 352 h 583"/>
              <a:gd name="T68" fmla="*/ 349 w 457"/>
              <a:gd name="T69" fmla="*/ 373 h 583"/>
              <a:gd name="T70" fmla="*/ 278 w 457"/>
              <a:gd name="T71" fmla="*/ 404 h 583"/>
              <a:gd name="T72" fmla="*/ 302 w 457"/>
              <a:gd name="T73" fmla="*/ 501 h 583"/>
              <a:gd name="T74" fmla="*/ 387 w 457"/>
              <a:gd name="T75" fmla="*/ 523 h 583"/>
              <a:gd name="T76" fmla="*/ 394 w 457"/>
              <a:gd name="T77" fmla="*/ 557 h 583"/>
              <a:gd name="T78" fmla="*/ 384 w 457"/>
              <a:gd name="T79" fmla="*/ 579 h 583"/>
              <a:gd name="T80" fmla="*/ 358 w 457"/>
              <a:gd name="T81" fmla="*/ 581 h 583"/>
              <a:gd name="T82" fmla="*/ 343 w 457"/>
              <a:gd name="T83" fmla="*/ 563 h 583"/>
              <a:gd name="T84" fmla="*/ 288 w 457"/>
              <a:gd name="T85" fmla="*/ 535 h 583"/>
              <a:gd name="T86" fmla="*/ 95 w 457"/>
              <a:gd name="T87" fmla="*/ 18 h 583"/>
              <a:gd name="T88" fmla="*/ 189 w 457"/>
              <a:gd name="T89" fmla="*/ 2 h 583"/>
              <a:gd name="T90" fmla="*/ 285 w 457"/>
              <a:gd name="T91" fmla="*/ 3 h 583"/>
              <a:gd name="T92" fmla="*/ 382 w 457"/>
              <a:gd name="T93" fmla="*/ 24 h 583"/>
              <a:gd name="T94" fmla="*/ 362 w 457"/>
              <a:gd name="T95" fmla="*/ 181 h 583"/>
              <a:gd name="T96" fmla="*/ 266 w 457"/>
              <a:gd name="T97" fmla="*/ 321 h 583"/>
              <a:gd name="T98" fmla="*/ 106 w 457"/>
              <a:gd name="T99" fmla="*/ 210 h 583"/>
              <a:gd name="T100" fmla="*/ 79 w 457"/>
              <a:gd name="T101" fmla="*/ 59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57" h="583">
                <a:moveTo>
                  <a:pt x="154" y="117"/>
                </a:moveTo>
                <a:lnTo>
                  <a:pt x="154" y="138"/>
                </a:lnTo>
                <a:lnTo>
                  <a:pt x="315" y="138"/>
                </a:lnTo>
                <a:lnTo>
                  <a:pt x="315" y="117"/>
                </a:lnTo>
                <a:lnTo>
                  <a:pt x="154" y="117"/>
                </a:lnTo>
                <a:close/>
                <a:moveTo>
                  <a:pt x="169" y="177"/>
                </a:moveTo>
                <a:lnTo>
                  <a:pt x="169" y="198"/>
                </a:lnTo>
                <a:lnTo>
                  <a:pt x="300" y="198"/>
                </a:lnTo>
                <a:lnTo>
                  <a:pt x="300" y="177"/>
                </a:lnTo>
                <a:lnTo>
                  <a:pt x="169" y="177"/>
                </a:lnTo>
                <a:close/>
                <a:moveTo>
                  <a:pt x="141" y="62"/>
                </a:moveTo>
                <a:lnTo>
                  <a:pt x="141" y="83"/>
                </a:lnTo>
                <a:lnTo>
                  <a:pt x="328" y="83"/>
                </a:lnTo>
                <a:lnTo>
                  <a:pt x="328" y="62"/>
                </a:lnTo>
                <a:lnTo>
                  <a:pt x="141" y="62"/>
                </a:lnTo>
                <a:close/>
                <a:moveTo>
                  <a:pt x="56" y="273"/>
                </a:moveTo>
                <a:lnTo>
                  <a:pt x="61" y="271"/>
                </a:lnTo>
                <a:lnTo>
                  <a:pt x="67" y="269"/>
                </a:lnTo>
                <a:lnTo>
                  <a:pt x="70" y="266"/>
                </a:lnTo>
                <a:lnTo>
                  <a:pt x="74" y="263"/>
                </a:lnTo>
                <a:lnTo>
                  <a:pt x="77" y="259"/>
                </a:lnTo>
                <a:lnTo>
                  <a:pt x="79" y="255"/>
                </a:lnTo>
                <a:lnTo>
                  <a:pt x="81" y="249"/>
                </a:lnTo>
                <a:lnTo>
                  <a:pt x="81" y="243"/>
                </a:lnTo>
                <a:lnTo>
                  <a:pt x="0" y="243"/>
                </a:lnTo>
                <a:lnTo>
                  <a:pt x="1" y="249"/>
                </a:lnTo>
                <a:lnTo>
                  <a:pt x="3" y="255"/>
                </a:lnTo>
                <a:lnTo>
                  <a:pt x="6" y="259"/>
                </a:lnTo>
                <a:lnTo>
                  <a:pt x="9" y="263"/>
                </a:lnTo>
                <a:lnTo>
                  <a:pt x="13" y="266"/>
                </a:lnTo>
                <a:lnTo>
                  <a:pt x="17" y="269"/>
                </a:lnTo>
                <a:lnTo>
                  <a:pt x="23" y="271"/>
                </a:lnTo>
                <a:lnTo>
                  <a:pt x="28" y="273"/>
                </a:lnTo>
                <a:lnTo>
                  <a:pt x="30" y="291"/>
                </a:lnTo>
                <a:lnTo>
                  <a:pt x="33" y="307"/>
                </a:lnTo>
                <a:lnTo>
                  <a:pt x="36" y="321"/>
                </a:lnTo>
                <a:lnTo>
                  <a:pt x="42" y="335"/>
                </a:lnTo>
                <a:lnTo>
                  <a:pt x="48" y="349"/>
                </a:lnTo>
                <a:lnTo>
                  <a:pt x="56" y="362"/>
                </a:lnTo>
                <a:lnTo>
                  <a:pt x="64" y="374"/>
                </a:lnTo>
                <a:lnTo>
                  <a:pt x="74" y="383"/>
                </a:lnTo>
                <a:lnTo>
                  <a:pt x="92" y="364"/>
                </a:lnTo>
                <a:lnTo>
                  <a:pt x="85" y="356"/>
                </a:lnTo>
                <a:lnTo>
                  <a:pt x="78" y="347"/>
                </a:lnTo>
                <a:lnTo>
                  <a:pt x="72" y="336"/>
                </a:lnTo>
                <a:lnTo>
                  <a:pt x="67" y="325"/>
                </a:lnTo>
                <a:lnTo>
                  <a:pt x="63" y="314"/>
                </a:lnTo>
                <a:lnTo>
                  <a:pt x="60" y="301"/>
                </a:lnTo>
                <a:lnTo>
                  <a:pt x="57" y="287"/>
                </a:lnTo>
                <a:lnTo>
                  <a:pt x="56" y="273"/>
                </a:lnTo>
                <a:lnTo>
                  <a:pt x="56" y="273"/>
                </a:lnTo>
                <a:close/>
                <a:moveTo>
                  <a:pt x="403" y="273"/>
                </a:moveTo>
                <a:lnTo>
                  <a:pt x="401" y="287"/>
                </a:lnTo>
                <a:lnTo>
                  <a:pt x="399" y="301"/>
                </a:lnTo>
                <a:lnTo>
                  <a:pt x="396" y="314"/>
                </a:lnTo>
                <a:lnTo>
                  <a:pt x="391" y="325"/>
                </a:lnTo>
                <a:lnTo>
                  <a:pt x="386" y="336"/>
                </a:lnTo>
                <a:lnTo>
                  <a:pt x="380" y="347"/>
                </a:lnTo>
                <a:lnTo>
                  <a:pt x="373" y="356"/>
                </a:lnTo>
                <a:lnTo>
                  <a:pt x="365" y="364"/>
                </a:lnTo>
                <a:lnTo>
                  <a:pt x="385" y="383"/>
                </a:lnTo>
                <a:lnTo>
                  <a:pt x="394" y="374"/>
                </a:lnTo>
                <a:lnTo>
                  <a:pt x="403" y="362"/>
                </a:lnTo>
                <a:lnTo>
                  <a:pt x="411" y="349"/>
                </a:lnTo>
                <a:lnTo>
                  <a:pt x="417" y="335"/>
                </a:lnTo>
                <a:lnTo>
                  <a:pt x="421" y="321"/>
                </a:lnTo>
                <a:lnTo>
                  <a:pt x="425" y="307"/>
                </a:lnTo>
                <a:lnTo>
                  <a:pt x="428" y="291"/>
                </a:lnTo>
                <a:lnTo>
                  <a:pt x="429" y="273"/>
                </a:lnTo>
                <a:lnTo>
                  <a:pt x="435" y="271"/>
                </a:lnTo>
                <a:lnTo>
                  <a:pt x="440" y="269"/>
                </a:lnTo>
                <a:lnTo>
                  <a:pt x="445" y="266"/>
                </a:lnTo>
                <a:lnTo>
                  <a:pt x="449" y="263"/>
                </a:lnTo>
                <a:lnTo>
                  <a:pt x="453" y="259"/>
                </a:lnTo>
                <a:lnTo>
                  <a:pt x="455" y="255"/>
                </a:lnTo>
                <a:lnTo>
                  <a:pt x="457" y="249"/>
                </a:lnTo>
                <a:lnTo>
                  <a:pt x="457" y="243"/>
                </a:lnTo>
                <a:lnTo>
                  <a:pt x="377" y="243"/>
                </a:lnTo>
                <a:lnTo>
                  <a:pt x="378" y="249"/>
                </a:lnTo>
                <a:lnTo>
                  <a:pt x="379" y="255"/>
                </a:lnTo>
                <a:lnTo>
                  <a:pt x="382" y="259"/>
                </a:lnTo>
                <a:lnTo>
                  <a:pt x="384" y="263"/>
                </a:lnTo>
                <a:lnTo>
                  <a:pt x="387" y="266"/>
                </a:lnTo>
                <a:lnTo>
                  <a:pt x="392" y="269"/>
                </a:lnTo>
                <a:lnTo>
                  <a:pt x="397" y="271"/>
                </a:lnTo>
                <a:lnTo>
                  <a:pt x="403" y="273"/>
                </a:lnTo>
                <a:lnTo>
                  <a:pt x="403" y="273"/>
                </a:lnTo>
                <a:close/>
                <a:moveTo>
                  <a:pt x="235" y="531"/>
                </a:moveTo>
                <a:lnTo>
                  <a:pt x="239" y="531"/>
                </a:lnTo>
                <a:lnTo>
                  <a:pt x="244" y="534"/>
                </a:lnTo>
                <a:lnTo>
                  <a:pt x="247" y="536"/>
                </a:lnTo>
                <a:lnTo>
                  <a:pt x="251" y="539"/>
                </a:lnTo>
                <a:lnTo>
                  <a:pt x="254" y="543"/>
                </a:lnTo>
                <a:lnTo>
                  <a:pt x="257" y="548"/>
                </a:lnTo>
                <a:lnTo>
                  <a:pt x="258" y="552"/>
                </a:lnTo>
                <a:lnTo>
                  <a:pt x="259" y="557"/>
                </a:lnTo>
                <a:lnTo>
                  <a:pt x="258" y="563"/>
                </a:lnTo>
                <a:lnTo>
                  <a:pt x="257" y="567"/>
                </a:lnTo>
                <a:lnTo>
                  <a:pt x="254" y="572"/>
                </a:lnTo>
                <a:lnTo>
                  <a:pt x="251" y="576"/>
                </a:lnTo>
                <a:lnTo>
                  <a:pt x="247" y="579"/>
                </a:lnTo>
                <a:lnTo>
                  <a:pt x="243" y="581"/>
                </a:lnTo>
                <a:lnTo>
                  <a:pt x="238" y="583"/>
                </a:lnTo>
                <a:lnTo>
                  <a:pt x="232" y="583"/>
                </a:lnTo>
                <a:lnTo>
                  <a:pt x="228" y="583"/>
                </a:lnTo>
                <a:lnTo>
                  <a:pt x="222" y="581"/>
                </a:lnTo>
                <a:lnTo>
                  <a:pt x="218" y="579"/>
                </a:lnTo>
                <a:lnTo>
                  <a:pt x="214" y="576"/>
                </a:lnTo>
                <a:lnTo>
                  <a:pt x="211" y="572"/>
                </a:lnTo>
                <a:lnTo>
                  <a:pt x="209" y="567"/>
                </a:lnTo>
                <a:lnTo>
                  <a:pt x="207" y="563"/>
                </a:lnTo>
                <a:lnTo>
                  <a:pt x="207" y="557"/>
                </a:lnTo>
                <a:lnTo>
                  <a:pt x="207" y="552"/>
                </a:lnTo>
                <a:lnTo>
                  <a:pt x="208" y="548"/>
                </a:lnTo>
                <a:lnTo>
                  <a:pt x="210" y="543"/>
                </a:lnTo>
                <a:lnTo>
                  <a:pt x="214" y="539"/>
                </a:lnTo>
                <a:lnTo>
                  <a:pt x="217" y="536"/>
                </a:lnTo>
                <a:lnTo>
                  <a:pt x="222" y="534"/>
                </a:lnTo>
                <a:lnTo>
                  <a:pt x="226" y="531"/>
                </a:lnTo>
                <a:lnTo>
                  <a:pt x="231" y="531"/>
                </a:lnTo>
                <a:lnTo>
                  <a:pt x="230" y="531"/>
                </a:lnTo>
                <a:lnTo>
                  <a:pt x="203" y="532"/>
                </a:lnTo>
                <a:lnTo>
                  <a:pt x="177" y="535"/>
                </a:lnTo>
                <a:lnTo>
                  <a:pt x="152" y="541"/>
                </a:lnTo>
                <a:lnTo>
                  <a:pt x="126" y="548"/>
                </a:lnTo>
                <a:lnTo>
                  <a:pt x="127" y="552"/>
                </a:lnTo>
                <a:lnTo>
                  <a:pt x="128" y="557"/>
                </a:lnTo>
                <a:lnTo>
                  <a:pt x="127" y="563"/>
                </a:lnTo>
                <a:lnTo>
                  <a:pt x="126" y="567"/>
                </a:lnTo>
                <a:lnTo>
                  <a:pt x="124" y="572"/>
                </a:lnTo>
                <a:lnTo>
                  <a:pt x="120" y="576"/>
                </a:lnTo>
                <a:lnTo>
                  <a:pt x="117" y="579"/>
                </a:lnTo>
                <a:lnTo>
                  <a:pt x="112" y="581"/>
                </a:lnTo>
                <a:lnTo>
                  <a:pt x="107" y="583"/>
                </a:lnTo>
                <a:lnTo>
                  <a:pt x="102" y="583"/>
                </a:lnTo>
                <a:lnTo>
                  <a:pt x="97" y="583"/>
                </a:lnTo>
                <a:lnTo>
                  <a:pt x="92" y="581"/>
                </a:lnTo>
                <a:lnTo>
                  <a:pt x="88" y="579"/>
                </a:lnTo>
                <a:lnTo>
                  <a:pt x="83" y="576"/>
                </a:lnTo>
                <a:lnTo>
                  <a:pt x="81" y="572"/>
                </a:lnTo>
                <a:lnTo>
                  <a:pt x="78" y="567"/>
                </a:lnTo>
                <a:lnTo>
                  <a:pt x="76" y="563"/>
                </a:lnTo>
                <a:lnTo>
                  <a:pt x="76" y="557"/>
                </a:lnTo>
                <a:lnTo>
                  <a:pt x="77" y="550"/>
                </a:lnTo>
                <a:lnTo>
                  <a:pt x="79" y="543"/>
                </a:lnTo>
                <a:lnTo>
                  <a:pt x="84" y="538"/>
                </a:lnTo>
                <a:lnTo>
                  <a:pt x="90" y="534"/>
                </a:lnTo>
                <a:lnTo>
                  <a:pt x="85" y="524"/>
                </a:lnTo>
                <a:lnTo>
                  <a:pt x="100" y="518"/>
                </a:lnTo>
                <a:lnTo>
                  <a:pt x="114" y="513"/>
                </a:lnTo>
                <a:lnTo>
                  <a:pt x="130" y="508"/>
                </a:lnTo>
                <a:lnTo>
                  <a:pt x="145" y="504"/>
                </a:lnTo>
                <a:lnTo>
                  <a:pt x="160" y="501"/>
                </a:lnTo>
                <a:lnTo>
                  <a:pt x="176" y="499"/>
                </a:lnTo>
                <a:lnTo>
                  <a:pt x="191" y="496"/>
                </a:lnTo>
                <a:lnTo>
                  <a:pt x="208" y="495"/>
                </a:lnTo>
                <a:lnTo>
                  <a:pt x="208" y="406"/>
                </a:lnTo>
                <a:lnTo>
                  <a:pt x="183" y="405"/>
                </a:lnTo>
                <a:lnTo>
                  <a:pt x="159" y="402"/>
                </a:lnTo>
                <a:lnTo>
                  <a:pt x="135" y="398"/>
                </a:lnTo>
                <a:lnTo>
                  <a:pt x="112" y="394"/>
                </a:lnTo>
                <a:lnTo>
                  <a:pt x="112" y="382"/>
                </a:lnTo>
                <a:lnTo>
                  <a:pt x="112" y="373"/>
                </a:lnTo>
                <a:lnTo>
                  <a:pt x="112" y="362"/>
                </a:lnTo>
                <a:lnTo>
                  <a:pt x="112" y="352"/>
                </a:lnTo>
                <a:lnTo>
                  <a:pt x="141" y="352"/>
                </a:lnTo>
                <a:lnTo>
                  <a:pt x="170" y="352"/>
                </a:lnTo>
                <a:lnTo>
                  <a:pt x="201" y="352"/>
                </a:lnTo>
                <a:lnTo>
                  <a:pt x="230" y="352"/>
                </a:lnTo>
                <a:lnTo>
                  <a:pt x="260" y="352"/>
                </a:lnTo>
                <a:lnTo>
                  <a:pt x="289" y="352"/>
                </a:lnTo>
                <a:lnTo>
                  <a:pt x="319" y="352"/>
                </a:lnTo>
                <a:lnTo>
                  <a:pt x="349" y="352"/>
                </a:lnTo>
                <a:lnTo>
                  <a:pt x="349" y="362"/>
                </a:lnTo>
                <a:lnTo>
                  <a:pt x="349" y="373"/>
                </a:lnTo>
                <a:lnTo>
                  <a:pt x="349" y="382"/>
                </a:lnTo>
                <a:lnTo>
                  <a:pt x="349" y="394"/>
                </a:lnTo>
                <a:lnTo>
                  <a:pt x="324" y="398"/>
                </a:lnTo>
                <a:lnTo>
                  <a:pt x="301" y="402"/>
                </a:lnTo>
                <a:lnTo>
                  <a:pt x="278" y="404"/>
                </a:lnTo>
                <a:lnTo>
                  <a:pt x="253" y="406"/>
                </a:lnTo>
                <a:lnTo>
                  <a:pt x="253" y="495"/>
                </a:lnTo>
                <a:lnTo>
                  <a:pt x="270" y="496"/>
                </a:lnTo>
                <a:lnTo>
                  <a:pt x="286" y="499"/>
                </a:lnTo>
                <a:lnTo>
                  <a:pt x="302" y="501"/>
                </a:lnTo>
                <a:lnTo>
                  <a:pt x="320" y="504"/>
                </a:lnTo>
                <a:lnTo>
                  <a:pt x="336" y="508"/>
                </a:lnTo>
                <a:lnTo>
                  <a:pt x="354" y="513"/>
                </a:lnTo>
                <a:lnTo>
                  <a:pt x="370" y="517"/>
                </a:lnTo>
                <a:lnTo>
                  <a:pt x="387" y="523"/>
                </a:lnTo>
                <a:lnTo>
                  <a:pt x="384" y="535"/>
                </a:lnTo>
                <a:lnTo>
                  <a:pt x="389" y="539"/>
                </a:lnTo>
                <a:lnTo>
                  <a:pt x="392" y="544"/>
                </a:lnTo>
                <a:lnTo>
                  <a:pt x="394" y="550"/>
                </a:lnTo>
                <a:lnTo>
                  <a:pt x="394" y="557"/>
                </a:lnTo>
                <a:lnTo>
                  <a:pt x="394" y="563"/>
                </a:lnTo>
                <a:lnTo>
                  <a:pt x="393" y="567"/>
                </a:lnTo>
                <a:lnTo>
                  <a:pt x="391" y="572"/>
                </a:lnTo>
                <a:lnTo>
                  <a:pt x="387" y="576"/>
                </a:lnTo>
                <a:lnTo>
                  <a:pt x="384" y="579"/>
                </a:lnTo>
                <a:lnTo>
                  <a:pt x="379" y="581"/>
                </a:lnTo>
                <a:lnTo>
                  <a:pt x="375" y="583"/>
                </a:lnTo>
                <a:lnTo>
                  <a:pt x="369" y="583"/>
                </a:lnTo>
                <a:lnTo>
                  <a:pt x="364" y="583"/>
                </a:lnTo>
                <a:lnTo>
                  <a:pt x="358" y="581"/>
                </a:lnTo>
                <a:lnTo>
                  <a:pt x="355" y="579"/>
                </a:lnTo>
                <a:lnTo>
                  <a:pt x="350" y="576"/>
                </a:lnTo>
                <a:lnTo>
                  <a:pt x="348" y="572"/>
                </a:lnTo>
                <a:lnTo>
                  <a:pt x="344" y="567"/>
                </a:lnTo>
                <a:lnTo>
                  <a:pt x="343" y="563"/>
                </a:lnTo>
                <a:lnTo>
                  <a:pt x="343" y="557"/>
                </a:lnTo>
                <a:lnTo>
                  <a:pt x="343" y="552"/>
                </a:lnTo>
                <a:lnTo>
                  <a:pt x="344" y="548"/>
                </a:lnTo>
                <a:lnTo>
                  <a:pt x="316" y="541"/>
                </a:lnTo>
                <a:lnTo>
                  <a:pt x="288" y="535"/>
                </a:lnTo>
                <a:lnTo>
                  <a:pt x="261" y="532"/>
                </a:lnTo>
                <a:lnTo>
                  <a:pt x="235" y="531"/>
                </a:lnTo>
                <a:lnTo>
                  <a:pt x="235" y="531"/>
                </a:lnTo>
                <a:close/>
                <a:moveTo>
                  <a:pt x="76" y="24"/>
                </a:moveTo>
                <a:lnTo>
                  <a:pt x="95" y="18"/>
                </a:lnTo>
                <a:lnTo>
                  <a:pt x="113" y="13"/>
                </a:lnTo>
                <a:lnTo>
                  <a:pt x="132" y="10"/>
                </a:lnTo>
                <a:lnTo>
                  <a:pt x="152" y="6"/>
                </a:lnTo>
                <a:lnTo>
                  <a:pt x="170" y="4"/>
                </a:lnTo>
                <a:lnTo>
                  <a:pt x="189" y="2"/>
                </a:lnTo>
                <a:lnTo>
                  <a:pt x="209" y="0"/>
                </a:lnTo>
                <a:lnTo>
                  <a:pt x="228" y="0"/>
                </a:lnTo>
                <a:lnTo>
                  <a:pt x="246" y="0"/>
                </a:lnTo>
                <a:lnTo>
                  <a:pt x="266" y="2"/>
                </a:lnTo>
                <a:lnTo>
                  <a:pt x="285" y="3"/>
                </a:lnTo>
                <a:lnTo>
                  <a:pt x="305" y="6"/>
                </a:lnTo>
                <a:lnTo>
                  <a:pt x="323" y="9"/>
                </a:lnTo>
                <a:lnTo>
                  <a:pt x="343" y="13"/>
                </a:lnTo>
                <a:lnTo>
                  <a:pt x="362" y="18"/>
                </a:lnTo>
                <a:lnTo>
                  <a:pt x="382" y="24"/>
                </a:lnTo>
                <a:lnTo>
                  <a:pt x="379" y="58"/>
                </a:lnTo>
                <a:lnTo>
                  <a:pt x="376" y="90"/>
                </a:lnTo>
                <a:lnTo>
                  <a:pt x="371" y="122"/>
                </a:lnTo>
                <a:lnTo>
                  <a:pt x="366" y="152"/>
                </a:lnTo>
                <a:lnTo>
                  <a:pt x="362" y="181"/>
                </a:lnTo>
                <a:lnTo>
                  <a:pt x="355" y="209"/>
                </a:lnTo>
                <a:lnTo>
                  <a:pt x="348" y="236"/>
                </a:lnTo>
                <a:lnTo>
                  <a:pt x="341" y="262"/>
                </a:lnTo>
                <a:lnTo>
                  <a:pt x="266" y="262"/>
                </a:lnTo>
                <a:lnTo>
                  <a:pt x="266" y="321"/>
                </a:lnTo>
                <a:lnTo>
                  <a:pt x="196" y="321"/>
                </a:lnTo>
                <a:lnTo>
                  <a:pt x="196" y="262"/>
                </a:lnTo>
                <a:lnTo>
                  <a:pt x="121" y="262"/>
                </a:lnTo>
                <a:lnTo>
                  <a:pt x="114" y="236"/>
                </a:lnTo>
                <a:lnTo>
                  <a:pt x="106" y="210"/>
                </a:lnTo>
                <a:lnTo>
                  <a:pt x="100" y="182"/>
                </a:lnTo>
                <a:lnTo>
                  <a:pt x="93" y="154"/>
                </a:lnTo>
                <a:lnTo>
                  <a:pt x="89" y="124"/>
                </a:lnTo>
                <a:lnTo>
                  <a:pt x="83" y="93"/>
                </a:lnTo>
                <a:lnTo>
                  <a:pt x="79" y="59"/>
                </a:lnTo>
                <a:lnTo>
                  <a:pt x="76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Docer Falling Dust PPT demo 12"/>
          <p:cNvSpPr/>
          <p:nvPr/>
        </p:nvSpPr>
        <p:spPr>
          <a:xfrm>
            <a:off x="8246675" y="4677524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Docer Falling Dust PPT demo 11"/>
          <p:cNvSpPr/>
          <p:nvPr/>
        </p:nvSpPr>
        <p:spPr>
          <a:xfrm>
            <a:off x="8246675" y="423445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Docer Falling Dust PPT demo 10"/>
          <p:cNvSpPr/>
          <p:nvPr/>
        </p:nvSpPr>
        <p:spPr>
          <a:xfrm>
            <a:off x="7488812" y="4358687"/>
            <a:ext cx="637674" cy="6376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4</a:t>
            </a:r>
          </a:p>
        </p:txBody>
      </p:sp>
      <p:sp>
        <p:nvSpPr>
          <p:cNvPr id="28" name="Docer Falling Dust PPT demo 9"/>
          <p:cNvSpPr/>
          <p:nvPr/>
        </p:nvSpPr>
        <p:spPr>
          <a:xfrm>
            <a:off x="7488812" y="2153654"/>
            <a:ext cx="637674" cy="637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</a:p>
        </p:txBody>
      </p:sp>
      <p:sp>
        <p:nvSpPr>
          <p:cNvPr id="29" name="Docer Falling Dust PPT demo 8"/>
          <p:cNvSpPr/>
          <p:nvPr/>
        </p:nvSpPr>
        <p:spPr>
          <a:xfrm>
            <a:off x="3814406" y="4358687"/>
            <a:ext cx="637674" cy="6376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</a:p>
        </p:txBody>
      </p:sp>
      <p:sp>
        <p:nvSpPr>
          <p:cNvPr id="30" name="Docer Falling Dust PPT demo 7"/>
          <p:cNvSpPr/>
          <p:nvPr/>
        </p:nvSpPr>
        <p:spPr>
          <a:xfrm>
            <a:off x="3814406" y="2153654"/>
            <a:ext cx="637674" cy="637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</a:p>
        </p:txBody>
      </p:sp>
      <p:sp>
        <p:nvSpPr>
          <p:cNvPr id="31" name="Docer Falling Dust PPT demo 6"/>
          <p:cNvSpPr/>
          <p:nvPr/>
        </p:nvSpPr>
        <p:spPr>
          <a:xfrm>
            <a:off x="8246675" y="2532593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Docer Falling Dust PPT demo 5"/>
          <p:cNvSpPr/>
          <p:nvPr/>
        </p:nvSpPr>
        <p:spPr>
          <a:xfrm>
            <a:off x="8246675" y="208951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Docer Falling Dust PPT demo4"/>
          <p:cNvSpPr/>
          <p:nvPr/>
        </p:nvSpPr>
        <p:spPr>
          <a:xfrm>
            <a:off x="703733" y="4677524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Docer Falling Dust PPT demo 3"/>
          <p:cNvSpPr/>
          <p:nvPr/>
        </p:nvSpPr>
        <p:spPr>
          <a:xfrm>
            <a:off x="1334420" y="423445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Docer Falling Dust PPT demo 2"/>
          <p:cNvSpPr/>
          <p:nvPr/>
        </p:nvSpPr>
        <p:spPr>
          <a:xfrm>
            <a:off x="703733" y="2532593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Docer Falling Dust PPT demo 1"/>
          <p:cNvSpPr/>
          <p:nvPr/>
        </p:nvSpPr>
        <p:spPr>
          <a:xfrm>
            <a:off x="1334420" y="208951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/>
      <p:bldP spid="26" grpId="0"/>
      <p:bldP spid="27" grpId="0" bldLvl="0" animBg="1"/>
      <p:bldP spid="28" grpId="0" bldLvl="0" animBg="1"/>
      <p:bldP spid="29" grpId="0" bldLvl="0" animBg="1"/>
      <p:bldP spid="30" grpId="0" bldLvl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4324" y="2345141"/>
            <a:ext cx="3381871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2049" y="2040019"/>
            <a:ext cx="2007972" cy="367030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68445" y="4839639"/>
            <a:ext cx="2007972" cy="367030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07095" y="1524754"/>
            <a:ext cx="3381871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07096" y="1219631"/>
            <a:ext cx="2007972" cy="367030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56133" y="5484576"/>
            <a:ext cx="3381871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56134" y="5179453"/>
            <a:ext cx="2007972" cy="367030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147154" y="4179811"/>
            <a:ext cx="1837913" cy="18384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67326" y="3875925"/>
            <a:ext cx="988808" cy="9891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880050" y="2309626"/>
            <a:ext cx="2342226" cy="2342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990867" y="2941766"/>
            <a:ext cx="1205855" cy="1206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361473" y="2250037"/>
            <a:ext cx="518578" cy="51873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259144" y="3012770"/>
            <a:ext cx="386039" cy="3861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054035" y="4575631"/>
            <a:ext cx="386039" cy="3861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88" tIns="45693" rIns="91388" bIns="4569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9"/>
          <p:cNvSpPr>
            <a:spLocks noEditPoints="1" noChangeArrowheads="1"/>
          </p:cNvSpPr>
          <p:nvPr/>
        </p:nvSpPr>
        <p:spPr bwMode="auto">
          <a:xfrm>
            <a:off x="6297363" y="4217993"/>
            <a:ext cx="327429" cy="341490"/>
          </a:xfrm>
          <a:custGeom>
            <a:avLst/>
            <a:gdLst>
              <a:gd name="T0" fmla="*/ 2147483647 w 85"/>
              <a:gd name="T1" fmla="*/ 2147483647 h 85"/>
              <a:gd name="T2" fmla="*/ 2147483647 w 85"/>
              <a:gd name="T3" fmla="*/ 2147483647 h 85"/>
              <a:gd name="T4" fmla="*/ 2147483647 w 85"/>
              <a:gd name="T5" fmla="*/ 2147483647 h 85"/>
              <a:gd name="T6" fmla="*/ 2147483647 w 85"/>
              <a:gd name="T7" fmla="*/ 2147483647 h 85"/>
              <a:gd name="T8" fmla="*/ 2147483647 w 85"/>
              <a:gd name="T9" fmla="*/ 2147483647 h 85"/>
              <a:gd name="T10" fmla="*/ 2147483647 w 85"/>
              <a:gd name="T11" fmla="*/ 2147483647 h 85"/>
              <a:gd name="T12" fmla="*/ 2147483647 w 85"/>
              <a:gd name="T13" fmla="*/ 2147483647 h 85"/>
              <a:gd name="T14" fmla="*/ 2147483647 w 85"/>
              <a:gd name="T15" fmla="*/ 2147483647 h 85"/>
              <a:gd name="T16" fmla="*/ 2147483647 w 85"/>
              <a:gd name="T17" fmla="*/ 2147483647 h 85"/>
              <a:gd name="T18" fmla="*/ 2147483647 w 85"/>
              <a:gd name="T19" fmla="*/ 2147483647 h 85"/>
              <a:gd name="T20" fmla="*/ 2147483647 w 85"/>
              <a:gd name="T21" fmla="*/ 2147483647 h 85"/>
              <a:gd name="T22" fmla="*/ 2147483647 w 85"/>
              <a:gd name="T23" fmla="*/ 2147483647 h 85"/>
              <a:gd name="T24" fmla="*/ 2147483647 w 85"/>
              <a:gd name="T25" fmla="*/ 2147483647 h 85"/>
              <a:gd name="T26" fmla="*/ 2147483647 w 85"/>
              <a:gd name="T27" fmla="*/ 2147483647 h 85"/>
              <a:gd name="T28" fmla="*/ 2147483647 w 85"/>
              <a:gd name="T29" fmla="*/ 2147483647 h 85"/>
              <a:gd name="T30" fmla="*/ 2147483647 w 85"/>
              <a:gd name="T31" fmla="*/ 2147483647 h 85"/>
              <a:gd name="T32" fmla="*/ 2147483647 w 85"/>
              <a:gd name="T33" fmla="*/ 2147483647 h 85"/>
              <a:gd name="T34" fmla="*/ 2147483647 w 85"/>
              <a:gd name="T35" fmla="*/ 2147483647 h 85"/>
              <a:gd name="T36" fmla="*/ 2147483647 w 85"/>
              <a:gd name="T37" fmla="*/ 2147483647 h 85"/>
              <a:gd name="T38" fmla="*/ 2147483647 w 85"/>
              <a:gd name="T39" fmla="*/ 2147483647 h 85"/>
              <a:gd name="T40" fmla="*/ 2147483647 w 85"/>
              <a:gd name="T41" fmla="*/ 2147483647 h 85"/>
              <a:gd name="T42" fmla="*/ 2147483647 w 85"/>
              <a:gd name="T43" fmla="*/ 2147483647 h 85"/>
              <a:gd name="T44" fmla="*/ 2147483647 w 85"/>
              <a:gd name="T45" fmla="*/ 2147483647 h 85"/>
              <a:gd name="T46" fmla="*/ 2147483647 w 85"/>
              <a:gd name="T47" fmla="*/ 0 h 85"/>
              <a:gd name="T48" fmla="*/ 2147483647 w 85"/>
              <a:gd name="T49" fmla="*/ 0 h 85"/>
              <a:gd name="T50" fmla="*/ 2147483647 w 85"/>
              <a:gd name="T51" fmla="*/ 2147483647 h 85"/>
              <a:gd name="T52" fmla="*/ 2147483647 w 85"/>
              <a:gd name="T53" fmla="*/ 2147483647 h 85"/>
              <a:gd name="T54" fmla="*/ 2147483647 w 85"/>
              <a:gd name="T55" fmla="*/ 2147483647 h 85"/>
              <a:gd name="T56" fmla="*/ 2147483647 w 85"/>
              <a:gd name="T57" fmla="*/ 2147483647 h 85"/>
              <a:gd name="T58" fmla="*/ 2147483647 w 85"/>
              <a:gd name="T59" fmla="*/ 2147483647 h 85"/>
              <a:gd name="T60" fmla="*/ 2147483647 w 85"/>
              <a:gd name="T61" fmla="*/ 2147483647 h 85"/>
              <a:gd name="T62" fmla="*/ 2147483647 w 85"/>
              <a:gd name="T63" fmla="*/ 2147483647 h 85"/>
              <a:gd name="T64" fmla="*/ 2147483647 w 85"/>
              <a:gd name="T65" fmla="*/ 2147483647 h 85"/>
              <a:gd name="T66" fmla="*/ 2147483647 w 85"/>
              <a:gd name="T67" fmla="*/ 0 h 85"/>
              <a:gd name="T68" fmla="*/ 0 w 85"/>
              <a:gd name="T69" fmla="*/ 2147483647 h 85"/>
              <a:gd name="T70" fmla="*/ 0 w 85"/>
              <a:gd name="T71" fmla="*/ 2147483647 h 85"/>
              <a:gd name="T72" fmla="*/ 2147483647 w 85"/>
              <a:gd name="T73" fmla="*/ 2147483647 h 85"/>
              <a:gd name="T74" fmla="*/ 2147483647 w 85"/>
              <a:gd name="T75" fmla="*/ 2147483647 h 85"/>
              <a:gd name="T76" fmla="*/ 0 w 85"/>
              <a:gd name="T77" fmla="*/ 2147483647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5"/>
              <a:gd name="T118" fmla="*/ 0 h 85"/>
              <a:gd name="T119" fmla="*/ 85 w 85"/>
              <a:gd name="T120" fmla="*/ 85 h 8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1"/>
                  <a:pt x="17" y="61"/>
                  <a:pt x="17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8"/>
                  <a:pt x="21" y="68"/>
                  <a:pt x="21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1"/>
                  <a:pt x="54" y="61"/>
                  <a:pt x="54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1"/>
                  <a:pt x="63" y="61"/>
                  <a:pt x="63" y="61"/>
                </a:cubicBezTo>
                <a:cubicBezTo>
                  <a:pt x="66" y="61"/>
                  <a:pt x="66" y="61"/>
                  <a:pt x="66" y="61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20"/>
          <p:cNvSpPr>
            <a:spLocks noChangeArrowheads="1"/>
          </p:cNvSpPr>
          <p:nvPr/>
        </p:nvSpPr>
        <p:spPr bwMode="auto">
          <a:xfrm>
            <a:off x="5419006" y="3364591"/>
            <a:ext cx="332316" cy="307567"/>
          </a:xfrm>
          <a:custGeom>
            <a:avLst/>
            <a:gdLst>
              <a:gd name="T0" fmla="*/ 2147483647 w 86"/>
              <a:gd name="T1" fmla="*/ 0 h 77"/>
              <a:gd name="T2" fmla="*/ 2147483647 w 86"/>
              <a:gd name="T3" fmla="*/ 2147483647 h 77"/>
              <a:gd name="T4" fmla="*/ 2147483647 w 86"/>
              <a:gd name="T5" fmla="*/ 2147483647 h 77"/>
              <a:gd name="T6" fmla="*/ 2147483647 w 86"/>
              <a:gd name="T7" fmla="*/ 2147483647 h 77"/>
              <a:gd name="T8" fmla="*/ 0 w 86"/>
              <a:gd name="T9" fmla="*/ 2147483647 h 77"/>
              <a:gd name="T10" fmla="*/ 0 w 86"/>
              <a:gd name="T11" fmla="*/ 2147483647 h 77"/>
              <a:gd name="T12" fmla="*/ 2147483647 w 86"/>
              <a:gd name="T13" fmla="*/ 2147483647 h 77"/>
              <a:gd name="T14" fmla="*/ 2147483647 w 86"/>
              <a:gd name="T15" fmla="*/ 2147483647 h 77"/>
              <a:gd name="T16" fmla="*/ 2147483647 w 86"/>
              <a:gd name="T17" fmla="*/ 2147483647 h 77"/>
              <a:gd name="T18" fmla="*/ 2147483647 w 86"/>
              <a:gd name="T19" fmla="*/ 2147483647 h 77"/>
              <a:gd name="T20" fmla="*/ 2147483647 w 86"/>
              <a:gd name="T21" fmla="*/ 2147483647 h 77"/>
              <a:gd name="T22" fmla="*/ 2147483647 w 86"/>
              <a:gd name="T23" fmla="*/ 2147483647 h 77"/>
              <a:gd name="T24" fmla="*/ 2147483647 w 86"/>
              <a:gd name="T25" fmla="*/ 2147483647 h 77"/>
              <a:gd name="T26" fmla="*/ 2147483647 w 86"/>
              <a:gd name="T27" fmla="*/ 2147483647 h 77"/>
              <a:gd name="T28" fmla="*/ 2147483647 w 86"/>
              <a:gd name="T29" fmla="*/ 2147483647 h 77"/>
              <a:gd name="T30" fmla="*/ 2147483647 w 86"/>
              <a:gd name="T31" fmla="*/ 2147483647 h 77"/>
              <a:gd name="T32" fmla="*/ 2147483647 w 86"/>
              <a:gd name="T33" fmla="*/ 2147483647 h 77"/>
              <a:gd name="T34" fmla="*/ 2147483647 w 86"/>
              <a:gd name="T35" fmla="*/ 2147483647 h 77"/>
              <a:gd name="T36" fmla="*/ 2147483647 w 86"/>
              <a:gd name="T37" fmla="*/ 2147483647 h 77"/>
              <a:gd name="T38" fmla="*/ 2147483647 w 86"/>
              <a:gd name="T39" fmla="*/ 2147483647 h 77"/>
              <a:gd name="T40" fmla="*/ 2147483647 w 86"/>
              <a:gd name="T41" fmla="*/ 2147483647 h 77"/>
              <a:gd name="T42" fmla="*/ 2147483647 w 86"/>
              <a:gd name="T43" fmla="*/ 2147483647 h 77"/>
              <a:gd name="T44" fmla="*/ 2147483647 w 86"/>
              <a:gd name="T45" fmla="*/ 2147483647 h 77"/>
              <a:gd name="T46" fmla="*/ 2147483647 w 86"/>
              <a:gd name="T47" fmla="*/ 2147483647 h 77"/>
              <a:gd name="T48" fmla="*/ 2147483647 w 86"/>
              <a:gd name="T49" fmla="*/ 2147483647 h 77"/>
              <a:gd name="T50" fmla="*/ 2147483647 w 86"/>
              <a:gd name="T51" fmla="*/ 2147483647 h 77"/>
              <a:gd name="T52" fmla="*/ 2147483647 w 86"/>
              <a:gd name="T53" fmla="*/ 2147483647 h 77"/>
              <a:gd name="T54" fmla="*/ 2147483647 w 86"/>
              <a:gd name="T55" fmla="*/ 2147483647 h 77"/>
              <a:gd name="T56" fmla="*/ 2147483647 w 86"/>
              <a:gd name="T57" fmla="*/ 0 h 7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6"/>
              <a:gd name="T88" fmla="*/ 0 h 77"/>
              <a:gd name="T89" fmla="*/ 86 w 86"/>
              <a:gd name="T90" fmla="*/ 77 h 7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6" h="77">
                <a:moveTo>
                  <a:pt x="30" y="0"/>
                </a:moveTo>
                <a:cubicBezTo>
                  <a:pt x="2" y="7"/>
                  <a:pt x="34" y="28"/>
                  <a:pt x="34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3" y="28"/>
                  <a:pt x="0" y="31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2" y="40"/>
                  <a:pt x="4" y="41"/>
                </a:cubicBezTo>
                <a:cubicBezTo>
                  <a:pt x="2" y="42"/>
                  <a:pt x="1" y="45"/>
                  <a:pt x="1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1" y="50"/>
                  <a:pt x="3" y="53"/>
                  <a:pt x="6" y="54"/>
                </a:cubicBezTo>
                <a:cubicBezTo>
                  <a:pt x="5" y="55"/>
                  <a:pt x="4" y="56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1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3"/>
                  <a:pt x="12" y="76"/>
                  <a:pt x="16" y="76"/>
                </a:cubicBezTo>
                <a:cubicBezTo>
                  <a:pt x="29" y="76"/>
                  <a:pt x="29" y="76"/>
                  <a:pt x="29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52" y="71"/>
                  <a:pt x="52" y="71"/>
                  <a:pt x="52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7"/>
                  <a:pt x="66" y="77"/>
                  <a:pt x="66" y="77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25"/>
                  <a:pt x="86" y="25"/>
                  <a:pt x="8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58" y="16"/>
                  <a:pt x="32" y="17"/>
                  <a:pt x="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1"/>
          <p:cNvSpPr>
            <a:spLocks noEditPoints="1" noChangeArrowheads="1"/>
          </p:cNvSpPr>
          <p:nvPr/>
        </p:nvSpPr>
        <p:spPr bwMode="auto">
          <a:xfrm>
            <a:off x="7768375" y="3137015"/>
            <a:ext cx="565575" cy="598929"/>
          </a:xfrm>
          <a:custGeom>
            <a:avLst/>
            <a:gdLst>
              <a:gd name="T0" fmla="*/ 2147483647 w 91"/>
              <a:gd name="T1" fmla="*/ 2147483647 h 93"/>
              <a:gd name="T2" fmla="*/ 2147483647 w 91"/>
              <a:gd name="T3" fmla="*/ 2147483647 h 93"/>
              <a:gd name="T4" fmla="*/ 2147483647 w 91"/>
              <a:gd name="T5" fmla="*/ 2147483647 h 93"/>
              <a:gd name="T6" fmla="*/ 2147483647 w 91"/>
              <a:gd name="T7" fmla="*/ 2147483647 h 93"/>
              <a:gd name="T8" fmla="*/ 2147483647 w 91"/>
              <a:gd name="T9" fmla="*/ 2147483647 h 93"/>
              <a:gd name="T10" fmla="*/ 2147483647 w 91"/>
              <a:gd name="T11" fmla="*/ 2147483647 h 93"/>
              <a:gd name="T12" fmla="*/ 2147483647 w 91"/>
              <a:gd name="T13" fmla="*/ 2147483647 h 93"/>
              <a:gd name="T14" fmla="*/ 2147483647 w 91"/>
              <a:gd name="T15" fmla="*/ 2147483647 h 93"/>
              <a:gd name="T16" fmla="*/ 2147483647 w 91"/>
              <a:gd name="T17" fmla="*/ 2147483647 h 93"/>
              <a:gd name="T18" fmla="*/ 2147483647 w 91"/>
              <a:gd name="T19" fmla="*/ 2147483647 h 93"/>
              <a:gd name="T20" fmla="*/ 2147483647 w 91"/>
              <a:gd name="T21" fmla="*/ 2147483647 h 93"/>
              <a:gd name="T22" fmla="*/ 2147483647 w 91"/>
              <a:gd name="T23" fmla="*/ 2147483647 h 93"/>
              <a:gd name="T24" fmla="*/ 2147483647 w 91"/>
              <a:gd name="T25" fmla="*/ 2147483647 h 93"/>
              <a:gd name="T26" fmla="*/ 2147483647 w 91"/>
              <a:gd name="T27" fmla="*/ 2147483647 h 93"/>
              <a:gd name="T28" fmla="*/ 2147483647 w 91"/>
              <a:gd name="T29" fmla="*/ 2147483647 h 93"/>
              <a:gd name="T30" fmla="*/ 2147483647 w 91"/>
              <a:gd name="T31" fmla="*/ 2147483647 h 93"/>
              <a:gd name="T32" fmla="*/ 2147483647 w 91"/>
              <a:gd name="T33" fmla="*/ 2147483647 h 93"/>
              <a:gd name="T34" fmla="*/ 2147483647 w 91"/>
              <a:gd name="T35" fmla="*/ 2147483647 h 93"/>
              <a:gd name="T36" fmla="*/ 2147483647 w 91"/>
              <a:gd name="T37" fmla="*/ 2147483647 h 93"/>
              <a:gd name="T38" fmla="*/ 2147483647 w 91"/>
              <a:gd name="T39" fmla="*/ 2147483647 h 93"/>
              <a:gd name="T40" fmla="*/ 0 w 91"/>
              <a:gd name="T41" fmla="*/ 2147483647 h 93"/>
              <a:gd name="T42" fmla="*/ 2147483647 w 91"/>
              <a:gd name="T43" fmla="*/ 2147483647 h 93"/>
              <a:gd name="T44" fmla="*/ 2147483647 w 91"/>
              <a:gd name="T45" fmla="*/ 2147483647 h 93"/>
              <a:gd name="T46" fmla="*/ 2147483647 w 91"/>
              <a:gd name="T47" fmla="*/ 2147483647 h 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"/>
              <a:gd name="T73" fmla="*/ 0 h 93"/>
              <a:gd name="T74" fmla="*/ 91 w 91"/>
              <a:gd name="T75" fmla="*/ 93 h 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" h="93">
                <a:moveTo>
                  <a:pt x="81" y="44"/>
                </a:moveTo>
                <a:cubicBezTo>
                  <a:pt x="88" y="37"/>
                  <a:pt x="88" y="37"/>
                  <a:pt x="88" y="37"/>
                </a:cubicBezTo>
                <a:cubicBezTo>
                  <a:pt x="91" y="33"/>
                  <a:pt x="91" y="27"/>
                  <a:pt x="88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0"/>
                  <a:pt x="47" y="10"/>
                  <a:pt x="47" y="10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7"/>
                  <a:pt x="77" y="47"/>
                  <a:pt x="77" y="47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5" y="72"/>
                </a:cubicBezTo>
                <a:cubicBezTo>
                  <a:pt x="26" y="71"/>
                  <a:pt x="20" y="68"/>
                  <a:pt x="19" y="58"/>
                </a:cubicBez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7"/>
                  <a:pt x="9" y="54"/>
                  <a:pt x="10" y="48"/>
                </a:cubicBezTo>
                <a:cubicBezTo>
                  <a:pt x="21" y="37"/>
                  <a:pt x="33" y="25"/>
                  <a:pt x="44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8"/>
                </a:moveTo>
                <a:cubicBezTo>
                  <a:pt x="0" y="86"/>
                  <a:pt x="0" y="86"/>
                  <a:pt x="0" y="86"/>
                </a:cubicBezTo>
                <a:cubicBezTo>
                  <a:pt x="7" y="93"/>
                  <a:pt x="7" y="93"/>
                  <a:pt x="7" y="93"/>
                </a:cubicBezTo>
                <a:cubicBezTo>
                  <a:pt x="25" y="89"/>
                  <a:pt x="25" y="89"/>
                  <a:pt x="25" y="89"/>
                </a:cubicBezTo>
                <a:lnTo>
                  <a:pt x="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98"/>
          <p:cNvSpPr>
            <a:spLocks noEditPoints="1" noChangeArrowheads="1"/>
          </p:cNvSpPr>
          <p:nvPr/>
        </p:nvSpPr>
        <p:spPr bwMode="auto">
          <a:xfrm>
            <a:off x="4799106" y="4830532"/>
            <a:ext cx="534007" cy="478414"/>
          </a:xfrm>
          <a:custGeom>
            <a:avLst/>
            <a:gdLst>
              <a:gd name="T0" fmla="*/ 0 w 86"/>
              <a:gd name="T1" fmla="*/ 2147483647 h 74"/>
              <a:gd name="T2" fmla="*/ 2147483647 w 86"/>
              <a:gd name="T3" fmla="*/ 2147483647 h 74"/>
              <a:gd name="T4" fmla="*/ 2147483647 w 86"/>
              <a:gd name="T5" fmla="*/ 2147483647 h 74"/>
              <a:gd name="T6" fmla="*/ 2147483647 w 86"/>
              <a:gd name="T7" fmla="*/ 2147483647 h 74"/>
              <a:gd name="T8" fmla="*/ 2147483647 w 86"/>
              <a:gd name="T9" fmla="*/ 2147483647 h 74"/>
              <a:gd name="T10" fmla="*/ 2147483647 w 86"/>
              <a:gd name="T11" fmla="*/ 2147483647 h 74"/>
              <a:gd name="T12" fmla="*/ 2147483647 w 86"/>
              <a:gd name="T13" fmla="*/ 0 h 74"/>
              <a:gd name="T14" fmla="*/ 2147483647 w 86"/>
              <a:gd name="T15" fmla="*/ 0 h 74"/>
              <a:gd name="T16" fmla="*/ 2147483647 w 86"/>
              <a:gd name="T17" fmla="*/ 2147483647 h 74"/>
              <a:gd name="T18" fmla="*/ 2147483647 w 86"/>
              <a:gd name="T19" fmla="*/ 2147483647 h 74"/>
              <a:gd name="T20" fmla="*/ 2147483647 w 86"/>
              <a:gd name="T21" fmla="*/ 2147483647 h 74"/>
              <a:gd name="T22" fmla="*/ 2147483647 w 86"/>
              <a:gd name="T23" fmla="*/ 2147483647 h 74"/>
              <a:gd name="T24" fmla="*/ 2147483647 w 86"/>
              <a:gd name="T25" fmla="*/ 2147483647 h 74"/>
              <a:gd name="T26" fmla="*/ 0 w 86"/>
              <a:gd name="T27" fmla="*/ 2147483647 h 74"/>
              <a:gd name="T28" fmla="*/ 0 w 86"/>
              <a:gd name="T29" fmla="*/ 2147483647 h 74"/>
              <a:gd name="T30" fmla="*/ 2147483647 w 86"/>
              <a:gd name="T31" fmla="*/ 2147483647 h 74"/>
              <a:gd name="T32" fmla="*/ 2147483647 w 86"/>
              <a:gd name="T33" fmla="*/ 2147483647 h 74"/>
              <a:gd name="T34" fmla="*/ 2147483647 w 86"/>
              <a:gd name="T35" fmla="*/ 2147483647 h 74"/>
              <a:gd name="T36" fmla="*/ 2147483647 w 86"/>
              <a:gd name="T37" fmla="*/ 2147483647 h 74"/>
              <a:gd name="T38" fmla="*/ 2147483647 w 86"/>
              <a:gd name="T39" fmla="*/ 2147483647 h 74"/>
              <a:gd name="T40" fmla="*/ 2147483647 w 86"/>
              <a:gd name="T41" fmla="*/ 2147483647 h 74"/>
              <a:gd name="T42" fmla="*/ 2147483647 w 86"/>
              <a:gd name="T43" fmla="*/ 2147483647 h 74"/>
              <a:gd name="T44" fmla="*/ 2147483647 w 86"/>
              <a:gd name="T45" fmla="*/ 2147483647 h 74"/>
              <a:gd name="T46" fmla="*/ 2147483647 w 86"/>
              <a:gd name="T47" fmla="*/ 2147483647 h 74"/>
              <a:gd name="T48" fmla="*/ 2147483647 w 86"/>
              <a:gd name="T49" fmla="*/ 2147483647 h 74"/>
              <a:gd name="T50" fmla="*/ 2147483647 w 86"/>
              <a:gd name="T51" fmla="*/ 2147483647 h 74"/>
              <a:gd name="T52" fmla="*/ 2147483647 w 86"/>
              <a:gd name="T53" fmla="*/ 2147483647 h 74"/>
              <a:gd name="T54" fmla="*/ 2147483647 w 86"/>
              <a:gd name="T55" fmla="*/ 2147483647 h 74"/>
              <a:gd name="T56" fmla="*/ 2147483647 w 86"/>
              <a:gd name="T57" fmla="*/ 2147483647 h 74"/>
              <a:gd name="T58" fmla="*/ 2147483647 w 86"/>
              <a:gd name="T59" fmla="*/ 2147483647 h 74"/>
              <a:gd name="T60" fmla="*/ 2147483647 w 86"/>
              <a:gd name="T61" fmla="*/ 2147483647 h 74"/>
              <a:gd name="T62" fmla="*/ 2147483647 w 86"/>
              <a:gd name="T63" fmla="*/ 2147483647 h 74"/>
              <a:gd name="T64" fmla="*/ 2147483647 w 86"/>
              <a:gd name="T65" fmla="*/ 2147483647 h 74"/>
              <a:gd name="T66" fmla="*/ 2147483647 w 86"/>
              <a:gd name="T67" fmla="*/ 2147483647 h 74"/>
              <a:gd name="T68" fmla="*/ 2147483647 w 86"/>
              <a:gd name="T69" fmla="*/ 2147483647 h 74"/>
              <a:gd name="T70" fmla="*/ 2147483647 w 86"/>
              <a:gd name="T71" fmla="*/ 2147483647 h 74"/>
              <a:gd name="T72" fmla="*/ 2147483647 w 86"/>
              <a:gd name="T73" fmla="*/ 2147483647 h 74"/>
              <a:gd name="T74" fmla="*/ 2147483647 w 86"/>
              <a:gd name="T75" fmla="*/ 2147483647 h 74"/>
              <a:gd name="T76" fmla="*/ 2147483647 w 86"/>
              <a:gd name="T77" fmla="*/ 2147483647 h 74"/>
              <a:gd name="T78" fmla="*/ 2147483647 w 86"/>
              <a:gd name="T79" fmla="*/ 2147483647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"/>
              <a:gd name="T121" fmla="*/ 0 h 74"/>
              <a:gd name="T122" fmla="*/ 86 w 86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" h="74">
                <a:moveTo>
                  <a:pt x="0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1"/>
                  <a:pt x="31" y="0"/>
                  <a:pt x="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5" y="0"/>
                  <a:pt x="58" y="1"/>
                  <a:pt x="60" y="4"/>
                </a:cubicBezTo>
                <a:cubicBezTo>
                  <a:pt x="62" y="6"/>
                  <a:pt x="64" y="9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74"/>
                  <a:pt x="86" y="74"/>
                  <a:pt x="86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5" y="31"/>
                </a:moveTo>
                <a:cubicBezTo>
                  <a:pt x="15" y="34"/>
                  <a:pt x="15" y="34"/>
                  <a:pt x="15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1"/>
                  <a:pt x="71" y="31"/>
                  <a:pt x="71" y="31"/>
                </a:cubicBezTo>
                <a:cubicBezTo>
                  <a:pt x="15" y="31"/>
                  <a:pt x="15" y="31"/>
                  <a:pt x="15" y="31"/>
                </a:cubicBezTo>
                <a:close/>
                <a:moveTo>
                  <a:pt x="15" y="57"/>
                </a:moveTo>
                <a:cubicBezTo>
                  <a:pt x="15" y="61"/>
                  <a:pt x="15" y="61"/>
                  <a:pt x="15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57"/>
                  <a:pt x="71" y="57"/>
                  <a:pt x="71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15" y="43"/>
                </a:moveTo>
                <a:cubicBezTo>
                  <a:pt x="15" y="47"/>
                  <a:pt x="15" y="47"/>
                  <a:pt x="15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43"/>
                  <a:pt x="71" y="43"/>
                  <a:pt x="71" y="43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30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9"/>
                  <a:pt x="55" y="9"/>
                </a:cubicBezTo>
                <a:cubicBezTo>
                  <a:pt x="54" y="8"/>
                  <a:pt x="53" y="7"/>
                  <a:pt x="5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8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11"/>
                  <a:pt x="30" y="12"/>
                </a:cubicBezTo>
                <a:lnTo>
                  <a:pt x="3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2324" y="5206451"/>
            <a:ext cx="3381871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59272" y="434048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15" name="Docer Falling Dust PPT demo 17"/>
          <p:cNvGrpSpPr/>
          <p:nvPr/>
        </p:nvGrpSpPr>
        <p:grpSpPr>
          <a:xfrm>
            <a:off x="7188743" y="1505246"/>
            <a:ext cx="3321130" cy="938357"/>
            <a:chOff x="8499409" y="1907634"/>
            <a:chExt cx="3321130" cy="938357"/>
          </a:xfrm>
        </p:grpSpPr>
        <p:sp>
          <p:nvSpPr>
            <p:cNvPr id="16" name="Docer Falling Dust PPT demo 19"/>
            <p:cNvSpPr txBox="1"/>
            <p:nvPr/>
          </p:nvSpPr>
          <p:spPr>
            <a:xfrm>
              <a:off x="8499409" y="1907634"/>
              <a:ext cx="192476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17" name="Docer Falling Dust PPT demo 18"/>
            <p:cNvSpPr txBox="1"/>
            <p:nvPr/>
          </p:nvSpPr>
          <p:spPr>
            <a:xfrm>
              <a:off x="8499409" y="2312591"/>
              <a:ext cx="332113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aphicFrame>
        <p:nvGraphicFramePr>
          <p:cNvPr id="18" name="Docer Falling Dust PPT demo 16"/>
          <p:cNvGraphicFramePr/>
          <p:nvPr/>
        </p:nvGraphicFramePr>
        <p:xfrm>
          <a:off x="1203272" y="2290377"/>
          <a:ext cx="3994547" cy="321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Docer Falling Dust PPT demo 15"/>
          <p:cNvCxnSpPr/>
          <p:nvPr/>
        </p:nvCxnSpPr>
        <p:spPr>
          <a:xfrm flipV="1">
            <a:off x="2867180" y="2133258"/>
            <a:ext cx="3312250" cy="347505"/>
          </a:xfrm>
          <a:prstGeom prst="bentConnector3">
            <a:avLst>
              <a:gd name="adj1" fmla="val -612"/>
            </a:avLst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ocer Falling Dust PPT demo 14"/>
          <p:cNvCxnSpPr/>
          <p:nvPr/>
        </p:nvCxnSpPr>
        <p:spPr>
          <a:xfrm>
            <a:off x="3998702" y="4445470"/>
            <a:ext cx="2139437" cy="0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ocer Falling Dust PPT demo 13"/>
          <p:cNvCxnSpPr/>
          <p:nvPr/>
        </p:nvCxnSpPr>
        <p:spPr>
          <a:xfrm>
            <a:off x="2287580" y="4973146"/>
            <a:ext cx="3850559" cy="626195"/>
          </a:xfrm>
          <a:prstGeom prst="bentConnector3">
            <a:avLst>
              <a:gd name="adj1" fmla="val 1120"/>
            </a:avLst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ocer Falling Dust PPT demo 12"/>
          <p:cNvCxnSpPr/>
          <p:nvPr/>
        </p:nvCxnSpPr>
        <p:spPr>
          <a:xfrm>
            <a:off x="1958172" y="3108160"/>
            <a:ext cx="4179967" cy="0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cer Falling Dust PPT demo 11"/>
          <p:cNvSpPr txBox="1"/>
          <p:nvPr/>
        </p:nvSpPr>
        <p:spPr>
          <a:xfrm>
            <a:off x="3551951" y="3990148"/>
            <a:ext cx="52482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59%</a:t>
            </a:r>
          </a:p>
        </p:txBody>
      </p:sp>
      <p:sp>
        <p:nvSpPr>
          <p:cNvPr id="24" name="Docer Falling Dust PPT demo 10"/>
          <p:cNvSpPr txBox="1"/>
          <p:nvPr/>
        </p:nvSpPr>
        <p:spPr>
          <a:xfrm>
            <a:off x="2089451" y="4010076"/>
            <a:ext cx="52482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23%</a:t>
            </a:r>
          </a:p>
        </p:txBody>
      </p:sp>
      <p:sp>
        <p:nvSpPr>
          <p:cNvPr id="25" name="Docer Falling Dust PPT demo 9"/>
          <p:cNvSpPr txBox="1"/>
          <p:nvPr/>
        </p:nvSpPr>
        <p:spPr>
          <a:xfrm>
            <a:off x="2695887" y="2703061"/>
            <a:ext cx="417422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9%</a:t>
            </a:r>
          </a:p>
        </p:txBody>
      </p:sp>
      <p:sp>
        <p:nvSpPr>
          <p:cNvPr id="26" name="Docer Falling Dust PPT demo 8"/>
          <p:cNvSpPr txBox="1"/>
          <p:nvPr/>
        </p:nvSpPr>
        <p:spPr>
          <a:xfrm>
            <a:off x="2134629" y="3116791"/>
            <a:ext cx="524823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cs typeface="+mn-ea"/>
                <a:sym typeface="+mn-lt"/>
              </a:rPr>
              <a:t>10%</a:t>
            </a:r>
          </a:p>
        </p:txBody>
      </p:sp>
      <p:grpSp>
        <p:nvGrpSpPr>
          <p:cNvPr id="27" name="Docer Falling Dust PPT demo 7"/>
          <p:cNvGrpSpPr/>
          <p:nvPr/>
        </p:nvGrpSpPr>
        <p:grpSpPr>
          <a:xfrm>
            <a:off x="6502666" y="4213300"/>
            <a:ext cx="519112" cy="401638"/>
            <a:chOff x="5254626" y="3235325"/>
            <a:chExt cx="519112" cy="401638"/>
          </a:xfrm>
          <a:solidFill>
            <a:schemeClr val="accent2"/>
          </a:solidFill>
        </p:grpSpPr>
        <p:sp>
          <p:nvSpPr>
            <p:cNvPr id="28" name="Docer Falling Dust PPT demo 2"/>
            <p:cNvSpPr>
              <a:spLocks noEditPoints="1"/>
            </p:cNvSpPr>
            <p:nvPr/>
          </p:nvSpPr>
          <p:spPr bwMode="auto">
            <a:xfrm>
              <a:off x="5494338" y="3235325"/>
              <a:ext cx="279400" cy="277813"/>
            </a:xfrm>
            <a:custGeom>
              <a:avLst/>
              <a:gdLst>
                <a:gd name="T0" fmla="*/ 9 w 102"/>
                <a:gd name="T1" fmla="*/ 102 h 102"/>
                <a:gd name="T2" fmla="*/ 5 w 102"/>
                <a:gd name="T3" fmla="*/ 100 h 102"/>
                <a:gd name="T4" fmla="*/ 3 w 102"/>
                <a:gd name="T5" fmla="*/ 99 h 102"/>
                <a:gd name="T6" fmla="*/ 0 w 102"/>
                <a:gd name="T7" fmla="*/ 94 h 102"/>
                <a:gd name="T8" fmla="*/ 2 w 102"/>
                <a:gd name="T9" fmla="*/ 89 h 102"/>
                <a:gd name="T10" fmla="*/ 7 w 102"/>
                <a:gd name="T11" fmla="*/ 87 h 102"/>
                <a:gd name="T12" fmla="*/ 9 w 102"/>
                <a:gd name="T13" fmla="*/ 87 h 102"/>
                <a:gd name="T14" fmla="*/ 12 w 102"/>
                <a:gd name="T15" fmla="*/ 87 h 102"/>
                <a:gd name="T16" fmla="*/ 13 w 102"/>
                <a:gd name="T17" fmla="*/ 84 h 102"/>
                <a:gd name="T18" fmla="*/ 16 w 102"/>
                <a:gd name="T19" fmla="*/ 48 h 102"/>
                <a:gd name="T20" fmla="*/ 49 w 102"/>
                <a:gd name="T21" fmla="*/ 30 h 102"/>
                <a:gd name="T22" fmla="*/ 53 w 102"/>
                <a:gd name="T23" fmla="*/ 28 h 102"/>
                <a:gd name="T24" fmla="*/ 50 w 102"/>
                <a:gd name="T25" fmla="*/ 24 h 102"/>
                <a:gd name="T26" fmla="*/ 74 w 102"/>
                <a:gd name="T27" fmla="*/ 0 h 102"/>
                <a:gd name="T28" fmla="*/ 102 w 102"/>
                <a:gd name="T29" fmla="*/ 26 h 102"/>
                <a:gd name="T30" fmla="*/ 79 w 102"/>
                <a:gd name="T31" fmla="*/ 50 h 102"/>
                <a:gd name="T32" fmla="*/ 75 w 102"/>
                <a:gd name="T33" fmla="*/ 47 h 102"/>
                <a:gd name="T34" fmla="*/ 73 w 102"/>
                <a:gd name="T35" fmla="*/ 51 h 102"/>
                <a:gd name="T36" fmla="*/ 56 w 102"/>
                <a:gd name="T37" fmla="*/ 85 h 102"/>
                <a:gd name="T38" fmla="*/ 46 w 102"/>
                <a:gd name="T39" fmla="*/ 84 h 102"/>
                <a:gd name="T40" fmla="*/ 19 w 102"/>
                <a:gd name="T41" fmla="*/ 89 h 102"/>
                <a:gd name="T42" fmla="*/ 16 w 102"/>
                <a:gd name="T43" fmla="*/ 91 h 102"/>
                <a:gd name="T44" fmla="*/ 17 w 102"/>
                <a:gd name="T45" fmla="*/ 94 h 102"/>
                <a:gd name="T46" fmla="*/ 15 w 102"/>
                <a:gd name="T47" fmla="*/ 100 h 102"/>
                <a:gd name="T48" fmla="*/ 9 w 102"/>
                <a:gd name="T49" fmla="*/ 102 h 102"/>
                <a:gd name="T50" fmla="*/ 41 w 102"/>
                <a:gd name="T51" fmla="*/ 44 h 102"/>
                <a:gd name="T52" fmla="*/ 24 w 102"/>
                <a:gd name="T53" fmla="*/ 60 h 102"/>
                <a:gd name="T54" fmla="*/ 41 w 102"/>
                <a:gd name="T55" fmla="*/ 77 h 102"/>
                <a:gd name="T56" fmla="*/ 57 w 102"/>
                <a:gd name="T57" fmla="*/ 60 h 102"/>
                <a:gd name="T58" fmla="*/ 41 w 102"/>
                <a:gd name="T59" fmla="*/ 4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102">
                  <a:moveTo>
                    <a:pt x="9" y="102"/>
                  </a:moveTo>
                  <a:cubicBezTo>
                    <a:pt x="8" y="102"/>
                    <a:pt x="6" y="102"/>
                    <a:pt x="5" y="100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1" y="97"/>
                    <a:pt x="0" y="96"/>
                    <a:pt x="0" y="94"/>
                  </a:cubicBezTo>
                  <a:cubicBezTo>
                    <a:pt x="0" y="92"/>
                    <a:pt x="1" y="90"/>
                    <a:pt x="2" y="89"/>
                  </a:cubicBezTo>
                  <a:cubicBezTo>
                    <a:pt x="4" y="87"/>
                    <a:pt x="5" y="87"/>
                    <a:pt x="7" y="87"/>
                  </a:cubicBezTo>
                  <a:cubicBezTo>
                    <a:pt x="8" y="87"/>
                    <a:pt x="8" y="87"/>
                    <a:pt x="9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6" y="76"/>
                    <a:pt x="19" y="64"/>
                    <a:pt x="16" y="48"/>
                  </a:cubicBezTo>
                  <a:cubicBezTo>
                    <a:pt x="18" y="47"/>
                    <a:pt x="38" y="36"/>
                    <a:pt x="49" y="30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8" y="62"/>
                    <a:pt x="58" y="81"/>
                    <a:pt x="56" y="85"/>
                  </a:cubicBezTo>
                  <a:cubicBezTo>
                    <a:pt x="53" y="84"/>
                    <a:pt x="49" y="84"/>
                    <a:pt x="46" y="84"/>
                  </a:cubicBezTo>
                  <a:cubicBezTo>
                    <a:pt x="34" y="84"/>
                    <a:pt x="25" y="87"/>
                    <a:pt x="19" y="89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6"/>
                    <a:pt x="16" y="98"/>
                    <a:pt x="15" y="100"/>
                  </a:cubicBezTo>
                  <a:cubicBezTo>
                    <a:pt x="13" y="101"/>
                    <a:pt x="11" y="102"/>
                    <a:pt x="9" y="102"/>
                  </a:cubicBezTo>
                  <a:close/>
                  <a:moveTo>
                    <a:pt x="41" y="44"/>
                  </a:moveTo>
                  <a:cubicBezTo>
                    <a:pt x="31" y="44"/>
                    <a:pt x="24" y="51"/>
                    <a:pt x="24" y="60"/>
                  </a:cubicBezTo>
                  <a:cubicBezTo>
                    <a:pt x="24" y="69"/>
                    <a:pt x="31" y="77"/>
                    <a:pt x="41" y="77"/>
                  </a:cubicBezTo>
                  <a:cubicBezTo>
                    <a:pt x="50" y="77"/>
                    <a:pt x="57" y="69"/>
                    <a:pt x="57" y="60"/>
                  </a:cubicBezTo>
                  <a:cubicBezTo>
                    <a:pt x="57" y="51"/>
                    <a:pt x="50" y="44"/>
                    <a:pt x="4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Docer Falling Dust PPT demo 1"/>
            <p:cNvSpPr>
              <a:spLocks noEditPoints="1"/>
            </p:cNvSpPr>
            <p:nvPr/>
          </p:nvSpPr>
          <p:spPr bwMode="auto">
            <a:xfrm>
              <a:off x="5254626" y="3246438"/>
              <a:ext cx="469900" cy="390525"/>
            </a:xfrm>
            <a:custGeom>
              <a:avLst/>
              <a:gdLst>
                <a:gd name="T0" fmla="*/ 170 w 172"/>
                <a:gd name="T1" fmla="*/ 49 h 143"/>
                <a:gd name="T2" fmla="*/ 167 w 172"/>
                <a:gd name="T3" fmla="*/ 50 h 143"/>
                <a:gd name="T4" fmla="*/ 165 w 172"/>
                <a:gd name="T5" fmla="*/ 49 h 143"/>
                <a:gd name="T6" fmla="*/ 147 w 172"/>
                <a:gd name="T7" fmla="*/ 82 h 143"/>
                <a:gd name="T8" fmla="*/ 143 w 172"/>
                <a:gd name="T9" fmla="*/ 85 h 143"/>
                <a:gd name="T10" fmla="*/ 134 w 172"/>
                <a:gd name="T11" fmla="*/ 84 h 143"/>
                <a:gd name="T12" fmla="*/ 108 w 172"/>
                <a:gd name="T13" fmla="*/ 89 h 143"/>
                <a:gd name="T14" fmla="*/ 106 w 172"/>
                <a:gd name="T15" fmla="*/ 99 h 143"/>
                <a:gd name="T16" fmla="*/ 97 w 172"/>
                <a:gd name="T17" fmla="*/ 102 h 143"/>
                <a:gd name="T18" fmla="*/ 90 w 172"/>
                <a:gd name="T19" fmla="*/ 99 h 143"/>
                <a:gd name="T20" fmla="*/ 88 w 172"/>
                <a:gd name="T21" fmla="*/ 98 h 143"/>
                <a:gd name="T22" fmla="*/ 84 w 172"/>
                <a:gd name="T23" fmla="*/ 90 h 143"/>
                <a:gd name="T24" fmla="*/ 87 w 172"/>
                <a:gd name="T25" fmla="*/ 82 h 143"/>
                <a:gd name="T26" fmla="*/ 97 w 172"/>
                <a:gd name="T27" fmla="*/ 79 h 143"/>
                <a:gd name="T28" fmla="*/ 100 w 172"/>
                <a:gd name="T29" fmla="*/ 45 h 143"/>
                <a:gd name="T30" fmla="*/ 102 w 172"/>
                <a:gd name="T31" fmla="*/ 41 h 143"/>
                <a:gd name="T32" fmla="*/ 135 w 172"/>
                <a:gd name="T33" fmla="*/ 22 h 143"/>
                <a:gd name="T34" fmla="*/ 134 w 172"/>
                <a:gd name="T35" fmla="*/ 20 h 143"/>
                <a:gd name="T36" fmla="*/ 135 w 172"/>
                <a:gd name="T37" fmla="*/ 17 h 143"/>
                <a:gd name="T38" fmla="*/ 152 w 172"/>
                <a:gd name="T39" fmla="*/ 0 h 143"/>
                <a:gd name="T40" fmla="*/ 20 w 172"/>
                <a:gd name="T41" fmla="*/ 0 h 143"/>
                <a:gd name="T42" fmla="*/ 0 w 172"/>
                <a:gd name="T43" fmla="*/ 19 h 143"/>
                <a:gd name="T44" fmla="*/ 0 w 172"/>
                <a:gd name="T45" fmla="*/ 124 h 143"/>
                <a:gd name="T46" fmla="*/ 20 w 172"/>
                <a:gd name="T47" fmla="*/ 143 h 143"/>
                <a:gd name="T48" fmla="*/ 153 w 172"/>
                <a:gd name="T49" fmla="*/ 143 h 143"/>
                <a:gd name="T50" fmla="*/ 172 w 172"/>
                <a:gd name="T51" fmla="*/ 124 h 143"/>
                <a:gd name="T52" fmla="*/ 172 w 172"/>
                <a:gd name="T53" fmla="*/ 46 h 143"/>
                <a:gd name="T54" fmla="*/ 170 w 172"/>
                <a:gd name="T55" fmla="*/ 49 h 143"/>
                <a:gd name="T56" fmla="*/ 29 w 172"/>
                <a:gd name="T57" fmla="*/ 24 h 143"/>
                <a:gd name="T58" fmla="*/ 102 w 172"/>
                <a:gd name="T59" fmla="*/ 24 h 143"/>
                <a:gd name="T60" fmla="*/ 106 w 172"/>
                <a:gd name="T61" fmla="*/ 28 h 143"/>
                <a:gd name="T62" fmla="*/ 102 w 172"/>
                <a:gd name="T63" fmla="*/ 32 h 143"/>
                <a:gd name="T64" fmla="*/ 29 w 172"/>
                <a:gd name="T65" fmla="*/ 32 h 143"/>
                <a:gd name="T66" fmla="*/ 25 w 172"/>
                <a:gd name="T67" fmla="*/ 28 h 143"/>
                <a:gd name="T68" fmla="*/ 29 w 172"/>
                <a:gd name="T69" fmla="*/ 24 h 143"/>
                <a:gd name="T70" fmla="*/ 29 w 172"/>
                <a:gd name="T71" fmla="*/ 47 h 143"/>
                <a:gd name="T72" fmla="*/ 90 w 172"/>
                <a:gd name="T73" fmla="*/ 47 h 143"/>
                <a:gd name="T74" fmla="*/ 94 w 172"/>
                <a:gd name="T75" fmla="*/ 51 h 143"/>
                <a:gd name="T76" fmla="*/ 90 w 172"/>
                <a:gd name="T77" fmla="*/ 55 h 143"/>
                <a:gd name="T78" fmla="*/ 29 w 172"/>
                <a:gd name="T79" fmla="*/ 55 h 143"/>
                <a:gd name="T80" fmla="*/ 25 w 172"/>
                <a:gd name="T81" fmla="*/ 51 h 143"/>
                <a:gd name="T82" fmla="*/ 29 w 172"/>
                <a:gd name="T83" fmla="*/ 47 h 143"/>
                <a:gd name="T84" fmla="*/ 29 w 172"/>
                <a:gd name="T85" fmla="*/ 69 h 143"/>
                <a:gd name="T86" fmla="*/ 90 w 172"/>
                <a:gd name="T87" fmla="*/ 69 h 143"/>
                <a:gd name="T88" fmla="*/ 94 w 172"/>
                <a:gd name="T89" fmla="*/ 73 h 143"/>
                <a:gd name="T90" fmla="*/ 90 w 172"/>
                <a:gd name="T91" fmla="*/ 77 h 143"/>
                <a:gd name="T92" fmla="*/ 29 w 172"/>
                <a:gd name="T93" fmla="*/ 77 h 143"/>
                <a:gd name="T94" fmla="*/ 25 w 172"/>
                <a:gd name="T95" fmla="*/ 73 h 143"/>
                <a:gd name="T96" fmla="*/ 29 w 172"/>
                <a:gd name="T97" fmla="*/ 69 h 143"/>
                <a:gd name="T98" fmla="*/ 29 w 172"/>
                <a:gd name="T99" fmla="*/ 92 h 143"/>
                <a:gd name="T100" fmla="*/ 76 w 172"/>
                <a:gd name="T101" fmla="*/ 92 h 143"/>
                <a:gd name="T102" fmla="*/ 80 w 172"/>
                <a:gd name="T103" fmla="*/ 96 h 143"/>
                <a:gd name="T104" fmla="*/ 76 w 172"/>
                <a:gd name="T105" fmla="*/ 100 h 143"/>
                <a:gd name="T106" fmla="*/ 29 w 172"/>
                <a:gd name="T107" fmla="*/ 100 h 143"/>
                <a:gd name="T108" fmla="*/ 25 w 172"/>
                <a:gd name="T109" fmla="*/ 96 h 143"/>
                <a:gd name="T110" fmla="*/ 29 w 172"/>
                <a:gd name="T111" fmla="*/ 92 h 143"/>
                <a:gd name="T112" fmla="*/ 143 w 172"/>
                <a:gd name="T113" fmla="*/ 123 h 143"/>
                <a:gd name="T114" fmla="*/ 29 w 172"/>
                <a:gd name="T115" fmla="*/ 123 h 143"/>
                <a:gd name="T116" fmla="*/ 25 w 172"/>
                <a:gd name="T117" fmla="*/ 119 h 143"/>
                <a:gd name="T118" fmla="*/ 29 w 172"/>
                <a:gd name="T119" fmla="*/ 115 h 143"/>
                <a:gd name="T120" fmla="*/ 143 w 172"/>
                <a:gd name="T121" fmla="*/ 115 h 143"/>
                <a:gd name="T122" fmla="*/ 147 w 172"/>
                <a:gd name="T123" fmla="*/ 119 h 143"/>
                <a:gd name="T124" fmla="*/ 143 w 172"/>
                <a:gd name="T125" fmla="*/ 1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2" h="143">
                  <a:moveTo>
                    <a:pt x="170" y="49"/>
                  </a:moveTo>
                  <a:cubicBezTo>
                    <a:pt x="169" y="50"/>
                    <a:pt x="168" y="50"/>
                    <a:pt x="167" y="50"/>
                  </a:cubicBezTo>
                  <a:cubicBezTo>
                    <a:pt x="166" y="50"/>
                    <a:pt x="165" y="50"/>
                    <a:pt x="165" y="49"/>
                  </a:cubicBezTo>
                  <a:cubicBezTo>
                    <a:pt x="159" y="61"/>
                    <a:pt x="148" y="81"/>
                    <a:pt x="147" y="82"/>
                  </a:cubicBezTo>
                  <a:cubicBezTo>
                    <a:pt x="147" y="84"/>
                    <a:pt x="145" y="85"/>
                    <a:pt x="143" y="85"/>
                  </a:cubicBezTo>
                  <a:cubicBezTo>
                    <a:pt x="140" y="84"/>
                    <a:pt x="137" y="84"/>
                    <a:pt x="134" y="84"/>
                  </a:cubicBezTo>
                  <a:cubicBezTo>
                    <a:pt x="123" y="84"/>
                    <a:pt x="114" y="87"/>
                    <a:pt x="108" y="89"/>
                  </a:cubicBezTo>
                  <a:cubicBezTo>
                    <a:pt x="109" y="93"/>
                    <a:pt x="108" y="96"/>
                    <a:pt x="106" y="99"/>
                  </a:cubicBezTo>
                  <a:cubicBezTo>
                    <a:pt x="103" y="101"/>
                    <a:pt x="101" y="102"/>
                    <a:pt x="97" y="102"/>
                  </a:cubicBezTo>
                  <a:cubicBezTo>
                    <a:pt x="95" y="102"/>
                    <a:pt x="92" y="101"/>
                    <a:pt x="90" y="9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6" y="96"/>
                    <a:pt x="84" y="93"/>
                    <a:pt x="84" y="90"/>
                  </a:cubicBezTo>
                  <a:cubicBezTo>
                    <a:pt x="84" y="87"/>
                    <a:pt x="85" y="84"/>
                    <a:pt x="87" y="82"/>
                  </a:cubicBezTo>
                  <a:cubicBezTo>
                    <a:pt x="90" y="79"/>
                    <a:pt x="94" y="78"/>
                    <a:pt x="97" y="79"/>
                  </a:cubicBezTo>
                  <a:cubicBezTo>
                    <a:pt x="100" y="72"/>
                    <a:pt x="103" y="60"/>
                    <a:pt x="100" y="45"/>
                  </a:cubicBezTo>
                  <a:cubicBezTo>
                    <a:pt x="99" y="43"/>
                    <a:pt x="100" y="42"/>
                    <a:pt x="102" y="41"/>
                  </a:cubicBezTo>
                  <a:cubicBezTo>
                    <a:pt x="103" y="40"/>
                    <a:pt x="123" y="29"/>
                    <a:pt x="135" y="22"/>
                  </a:cubicBezTo>
                  <a:cubicBezTo>
                    <a:pt x="135" y="22"/>
                    <a:pt x="134" y="21"/>
                    <a:pt x="134" y="20"/>
                  </a:cubicBezTo>
                  <a:cubicBezTo>
                    <a:pt x="134" y="19"/>
                    <a:pt x="135" y="18"/>
                    <a:pt x="135" y="1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35"/>
                    <a:pt x="9" y="143"/>
                    <a:pt x="20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63" y="143"/>
                    <a:pt x="172" y="135"/>
                    <a:pt x="172" y="124"/>
                  </a:cubicBezTo>
                  <a:cubicBezTo>
                    <a:pt x="172" y="46"/>
                    <a:pt x="172" y="46"/>
                    <a:pt x="172" y="46"/>
                  </a:cubicBezTo>
                  <a:lnTo>
                    <a:pt x="170" y="49"/>
                  </a:lnTo>
                  <a:close/>
                  <a:moveTo>
                    <a:pt x="29" y="24"/>
                  </a:moveTo>
                  <a:cubicBezTo>
                    <a:pt x="102" y="24"/>
                    <a:pt x="102" y="24"/>
                    <a:pt x="102" y="24"/>
                  </a:cubicBezTo>
                  <a:cubicBezTo>
                    <a:pt x="104" y="24"/>
                    <a:pt x="106" y="26"/>
                    <a:pt x="106" y="28"/>
                  </a:cubicBezTo>
                  <a:cubicBezTo>
                    <a:pt x="106" y="30"/>
                    <a:pt x="104" y="32"/>
                    <a:pt x="102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6" y="32"/>
                    <a:pt x="25" y="30"/>
                    <a:pt x="25" y="28"/>
                  </a:cubicBezTo>
                  <a:cubicBezTo>
                    <a:pt x="25" y="26"/>
                    <a:pt x="26" y="24"/>
                    <a:pt x="29" y="24"/>
                  </a:cubicBezTo>
                  <a:close/>
                  <a:moveTo>
                    <a:pt x="29" y="47"/>
                  </a:moveTo>
                  <a:cubicBezTo>
                    <a:pt x="90" y="47"/>
                    <a:pt x="90" y="47"/>
                    <a:pt x="90" y="47"/>
                  </a:cubicBezTo>
                  <a:cubicBezTo>
                    <a:pt x="92" y="47"/>
                    <a:pt x="94" y="49"/>
                    <a:pt x="94" y="51"/>
                  </a:cubicBezTo>
                  <a:cubicBezTo>
                    <a:pt x="94" y="53"/>
                    <a:pt x="92" y="55"/>
                    <a:pt x="9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6" y="55"/>
                    <a:pt x="25" y="53"/>
                    <a:pt x="25" y="51"/>
                  </a:cubicBezTo>
                  <a:cubicBezTo>
                    <a:pt x="25" y="49"/>
                    <a:pt x="26" y="47"/>
                    <a:pt x="29" y="47"/>
                  </a:cubicBezTo>
                  <a:close/>
                  <a:moveTo>
                    <a:pt x="29" y="69"/>
                  </a:moveTo>
                  <a:cubicBezTo>
                    <a:pt x="90" y="69"/>
                    <a:pt x="90" y="69"/>
                    <a:pt x="90" y="69"/>
                  </a:cubicBezTo>
                  <a:cubicBezTo>
                    <a:pt x="92" y="69"/>
                    <a:pt x="94" y="71"/>
                    <a:pt x="94" y="73"/>
                  </a:cubicBezTo>
                  <a:cubicBezTo>
                    <a:pt x="94" y="76"/>
                    <a:pt x="92" y="77"/>
                    <a:pt x="90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6" y="77"/>
                    <a:pt x="25" y="76"/>
                    <a:pt x="25" y="73"/>
                  </a:cubicBezTo>
                  <a:cubicBezTo>
                    <a:pt x="25" y="71"/>
                    <a:pt x="26" y="69"/>
                    <a:pt x="29" y="69"/>
                  </a:cubicBezTo>
                  <a:close/>
                  <a:moveTo>
                    <a:pt x="29" y="92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78" y="92"/>
                    <a:pt x="80" y="94"/>
                    <a:pt x="80" y="96"/>
                  </a:cubicBezTo>
                  <a:cubicBezTo>
                    <a:pt x="80" y="98"/>
                    <a:pt x="78" y="100"/>
                    <a:pt x="76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6" y="100"/>
                    <a:pt x="25" y="98"/>
                    <a:pt x="25" y="96"/>
                  </a:cubicBezTo>
                  <a:cubicBezTo>
                    <a:pt x="25" y="94"/>
                    <a:pt x="26" y="92"/>
                    <a:pt x="29" y="92"/>
                  </a:cubicBezTo>
                  <a:close/>
                  <a:moveTo>
                    <a:pt x="143" y="123"/>
                  </a:moveTo>
                  <a:cubicBezTo>
                    <a:pt x="29" y="123"/>
                    <a:pt x="29" y="123"/>
                    <a:pt x="29" y="123"/>
                  </a:cubicBezTo>
                  <a:cubicBezTo>
                    <a:pt x="26" y="123"/>
                    <a:pt x="25" y="121"/>
                    <a:pt x="25" y="119"/>
                  </a:cubicBezTo>
                  <a:cubicBezTo>
                    <a:pt x="25" y="116"/>
                    <a:pt x="26" y="115"/>
                    <a:pt x="29" y="11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45" y="115"/>
                    <a:pt x="147" y="116"/>
                    <a:pt x="147" y="119"/>
                  </a:cubicBezTo>
                  <a:cubicBezTo>
                    <a:pt x="147" y="121"/>
                    <a:pt x="145" y="123"/>
                    <a:pt x="143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Docer Falling Dust PPT demo 6"/>
          <p:cNvGrpSpPr/>
          <p:nvPr/>
        </p:nvGrpSpPr>
        <p:grpSpPr>
          <a:xfrm>
            <a:off x="6475678" y="1788918"/>
            <a:ext cx="424985" cy="432441"/>
            <a:chOff x="1631950" y="2070100"/>
            <a:chExt cx="542926" cy="552451"/>
          </a:xfrm>
          <a:solidFill>
            <a:schemeClr val="accent1"/>
          </a:solidFill>
        </p:grpSpPr>
        <p:sp>
          <p:nvSpPr>
            <p:cNvPr id="31" name="Docer Falling Dust PPT demo 5"/>
            <p:cNvSpPr/>
            <p:nvPr/>
          </p:nvSpPr>
          <p:spPr bwMode="auto">
            <a:xfrm>
              <a:off x="1631950" y="2462213"/>
              <a:ext cx="106363" cy="160338"/>
            </a:xfrm>
            <a:custGeom>
              <a:avLst/>
              <a:gdLst>
                <a:gd name="T0" fmla="*/ 36 w 37"/>
                <a:gd name="T1" fmla="*/ 0 h 56"/>
                <a:gd name="T2" fmla="*/ 1 w 37"/>
                <a:gd name="T3" fmla="*/ 0 h 56"/>
                <a:gd name="T4" fmla="*/ 0 w 37"/>
                <a:gd name="T5" fmla="*/ 1 h 56"/>
                <a:gd name="T6" fmla="*/ 0 w 37"/>
                <a:gd name="T7" fmla="*/ 55 h 56"/>
                <a:gd name="T8" fmla="*/ 1 w 37"/>
                <a:gd name="T9" fmla="*/ 56 h 56"/>
                <a:gd name="T10" fmla="*/ 36 w 37"/>
                <a:gd name="T11" fmla="*/ 56 h 56"/>
                <a:gd name="T12" fmla="*/ 37 w 37"/>
                <a:gd name="T13" fmla="*/ 55 h 56"/>
                <a:gd name="T14" fmla="*/ 37 w 37"/>
                <a:gd name="T15" fmla="*/ 1 h 56"/>
                <a:gd name="T16" fmla="*/ 36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1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Docer Falling Dust PPT demo 4"/>
            <p:cNvSpPr/>
            <p:nvPr/>
          </p:nvSpPr>
          <p:spPr bwMode="auto">
            <a:xfrm>
              <a:off x="1778000" y="2282825"/>
              <a:ext cx="106363" cy="339725"/>
            </a:xfrm>
            <a:custGeom>
              <a:avLst/>
              <a:gdLst>
                <a:gd name="T0" fmla="*/ 36 w 37"/>
                <a:gd name="T1" fmla="*/ 0 h 118"/>
                <a:gd name="T2" fmla="*/ 1 w 37"/>
                <a:gd name="T3" fmla="*/ 0 h 118"/>
                <a:gd name="T4" fmla="*/ 0 w 37"/>
                <a:gd name="T5" fmla="*/ 1 h 118"/>
                <a:gd name="T6" fmla="*/ 0 w 37"/>
                <a:gd name="T7" fmla="*/ 117 h 118"/>
                <a:gd name="T8" fmla="*/ 1 w 37"/>
                <a:gd name="T9" fmla="*/ 118 h 118"/>
                <a:gd name="T10" fmla="*/ 36 w 37"/>
                <a:gd name="T11" fmla="*/ 118 h 118"/>
                <a:gd name="T12" fmla="*/ 37 w 37"/>
                <a:gd name="T13" fmla="*/ 117 h 118"/>
                <a:gd name="T14" fmla="*/ 37 w 37"/>
                <a:gd name="T15" fmla="*/ 1 h 118"/>
                <a:gd name="T16" fmla="*/ 36 w 37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18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8"/>
                    <a:pt x="1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118"/>
                    <a:pt x="37" y="117"/>
                    <a:pt x="37" y="11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Docer Falling Dust PPT demo 3"/>
            <p:cNvSpPr/>
            <p:nvPr/>
          </p:nvSpPr>
          <p:spPr bwMode="auto">
            <a:xfrm>
              <a:off x="1922463" y="2389188"/>
              <a:ext cx="109538" cy="233363"/>
            </a:xfrm>
            <a:custGeom>
              <a:avLst/>
              <a:gdLst>
                <a:gd name="T0" fmla="*/ 37 w 38"/>
                <a:gd name="T1" fmla="*/ 0 h 81"/>
                <a:gd name="T2" fmla="*/ 1 w 38"/>
                <a:gd name="T3" fmla="*/ 0 h 81"/>
                <a:gd name="T4" fmla="*/ 0 w 38"/>
                <a:gd name="T5" fmla="*/ 1 h 81"/>
                <a:gd name="T6" fmla="*/ 0 w 38"/>
                <a:gd name="T7" fmla="*/ 80 h 81"/>
                <a:gd name="T8" fmla="*/ 1 w 38"/>
                <a:gd name="T9" fmla="*/ 81 h 81"/>
                <a:gd name="T10" fmla="*/ 37 w 38"/>
                <a:gd name="T11" fmla="*/ 81 h 81"/>
                <a:gd name="T12" fmla="*/ 38 w 38"/>
                <a:gd name="T13" fmla="*/ 80 h 81"/>
                <a:gd name="T14" fmla="*/ 38 w 38"/>
                <a:gd name="T15" fmla="*/ 1 h 81"/>
                <a:gd name="T16" fmla="*/ 37 w 38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81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1" y="81"/>
                    <a:pt x="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38" y="80"/>
                    <a:pt x="38" y="8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Docer Falling Dust PPT demo 2"/>
            <p:cNvSpPr/>
            <p:nvPr/>
          </p:nvSpPr>
          <p:spPr bwMode="auto">
            <a:xfrm>
              <a:off x="2068513" y="2182813"/>
              <a:ext cx="106363" cy="439738"/>
            </a:xfrm>
            <a:custGeom>
              <a:avLst/>
              <a:gdLst>
                <a:gd name="T0" fmla="*/ 36 w 37"/>
                <a:gd name="T1" fmla="*/ 0 h 153"/>
                <a:gd name="T2" fmla="*/ 1 w 37"/>
                <a:gd name="T3" fmla="*/ 0 h 153"/>
                <a:gd name="T4" fmla="*/ 0 w 37"/>
                <a:gd name="T5" fmla="*/ 1 h 153"/>
                <a:gd name="T6" fmla="*/ 0 w 37"/>
                <a:gd name="T7" fmla="*/ 152 h 153"/>
                <a:gd name="T8" fmla="*/ 1 w 37"/>
                <a:gd name="T9" fmla="*/ 153 h 153"/>
                <a:gd name="T10" fmla="*/ 36 w 37"/>
                <a:gd name="T11" fmla="*/ 153 h 153"/>
                <a:gd name="T12" fmla="*/ 37 w 37"/>
                <a:gd name="T13" fmla="*/ 152 h 153"/>
                <a:gd name="T14" fmla="*/ 37 w 37"/>
                <a:gd name="T15" fmla="*/ 1 h 153"/>
                <a:gd name="T16" fmla="*/ 36 w 37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3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1" y="153"/>
                    <a:pt x="1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Docer Falling Dust PPT demo 1"/>
            <p:cNvSpPr/>
            <p:nvPr/>
          </p:nvSpPr>
          <p:spPr bwMode="auto">
            <a:xfrm>
              <a:off x="1639888" y="2070100"/>
              <a:ext cx="428625" cy="198438"/>
            </a:xfrm>
            <a:custGeom>
              <a:avLst/>
              <a:gdLst>
                <a:gd name="T0" fmla="*/ 146 w 149"/>
                <a:gd name="T1" fmla="*/ 3 h 69"/>
                <a:gd name="T2" fmla="*/ 144 w 149"/>
                <a:gd name="T3" fmla="*/ 1 h 69"/>
                <a:gd name="T4" fmla="*/ 141 w 149"/>
                <a:gd name="T5" fmla="*/ 0 h 69"/>
                <a:gd name="T6" fmla="*/ 116 w 149"/>
                <a:gd name="T7" fmla="*/ 4 h 69"/>
                <a:gd name="T8" fmla="*/ 112 w 149"/>
                <a:gd name="T9" fmla="*/ 8 h 69"/>
                <a:gd name="T10" fmla="*/ 117 w 149"/>
                <a:gd name="T11" fmla="*/ 12 h 69"/>
                <a:gd name="T12" fmla="*/ 133 w 149"/>
                <a:gd name="T13" fmla="*/ 9 h 69"/>
                <a:gd name="T14" fmla="*/ 99 w 149"/>
                <a:gd name="T15" fmla="*/ 45 h 69"/>
                <a:gd name="T16" fmla="*/ 51 w 149"/>
                <a:gd name="T17" fmla="*/ 21 h 69"/>
                <a:gd name="T18" fmla="*/ 46 w 149"/>
                <a:gd name="T19" fmla="*/ 21 h 69"/>
                <a:gd name="T20" fmla="*/ 2 w 149"/>
                <a:gd name="T21" fmla="*/ 62 h 69"/>
                <a:gd name="T22" fmla="*/ 2 w 149"/>
                <a:gd name="T23" fmla="*/ 67 h 69"/>
                <a:gd name="T24" fmla="*/ 5 w 149"/>
                <a:gd name="T25" fmla="*/ 69 h 69"/>
                <a:gd name="T26" fmla="*/ 7 w 149"/>
                <a:gd name="T27" fmla="*/ 68 h 69"/>
                <a:gd name="T28" fmla="*/ 50 w 149"/>
                <a:gd name="T29" fmla="*/ 29 h 69"/>
                <a:gd name="T30" fmla="*/ 98 w 149"/>
                <a:gd name="T31" fmla="*/ 53 h 69"/>
                <a:gd name="T32" fmla="*/ 103 w 149"/>
                <a:gd name="T33" fmla="*/ 52 h 69"/>
                <a:gd name="T34" fmla="*/ 139 w 149"/>
                <a:gd name="T35" fmla="*/ 14 h 69"/>
                <a:gd name="T36" fmla="*/ 141 w 149"/>
                <a:gd name="T37" fmla="*/ 28 h 69"/>
                <a:gd name="T38" fmla="*/ 145 w 149"/>
                <a:gd name="T39" fmla="*/ 31 h 69"/>
                <a:gd name="T40" fmla="*/ 145 w 149"/>
                <a:gd name="T41" fmla="*/ 31 h 69"/>
                <a:gd name="T42" fmla="*/ 149 w 149"/>
                <a:gd name="T43" fmla="*/ 27 h 69"/>
                <a:gd name="T44" fmla="*/ 146 w 149"/>
                <a:gd name="T45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69">
                  <a:moveTo>
                    <a:pt x="146" y="3"/>
                  </a:moveTo>
                  <a:cubicBezTo>
                    <a:pt x="146" y="2"/>
                    <a:pt x="145" y="1"/>
                    <a:pt x="144" y="1"/>
                  </a:cubicBezTo>
                  <a:cubicBezTo>
                    <a:pt x="144" y="0"/>
                    <a:pt x="143" y="0"/>
                    <a:pt x="141" y="0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3" y="4"/>
                    <a:pt x="112" y="6"/>
                    <a:pt x="112" y="8"/>
                  </a:cubicBezTo>
                  <a:cubicBezTo>
                    <a:pt x="112" y="10"/>
                    <a:pt x="114" y="12"/>
                    <a:pt x="117" y="12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0"/>
                    <a:pt x="48" y="20"/>
                    <a:pt x="46" y="2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3"/>
                    <a:pt x="0" y="66"/>
                    <a:pt x="2" y="67"/>
                  </a:cubicBezTo>
                  <a:cubicBezTo>
                    <a:pt x="2" y="68"/>
                    <a:pt x="3" y="69"/>
                    <a:pt x="5" y="69"/>
                  </a:cubicBezTo>
                  <a:cubicBezTo>
                    <a:pt x="5" y="69"/>
                    <a:pt x="6" y="68"/>
                    <a:pt x="7" y="6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4"/>
                    <a:pt x="102" y="54"/>
                    <a:pt x="103" y="52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30"/>
                    <a:pt x="143" y="31"/>
                    <a:pt x="145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7" y="31"/>
                    <a:pt x="149" y="29"/>
                    <a:pt x="149" y="27"/>
                  </a:cubicBezTo>
                  <a:lnTo>
                    <a:pt x="14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Docer Falling Dust PPT demo 5"/>
          <p:cNvGrpSpPr/>
          <p:nvPr/>
        </p:nvGrpSpPr>
        <p:grpSpPr>
          <a:xfrm>
            <a:off x="6552880" y="5320028"/>
            <a:ext cx="426227" cy="434926"/>
            <a:chOff x="2827338" y="2066925"/>
            <a:chExt cx="544513" cy="555626"/>
          </a:xfrm>
          <a:solidFill>
            <a:schemeClr val="accent4"/>
          </a:solidFill>
        </p:grpSpPr>
        <p:sp>
          <p:nvSpPr>
            <p:cNvPr id="37" name="Docer Falling Dust PPT demo 5"/>
            <p:cNvSpPr/>
            <p:nvPr/>
          </p:nvSpPr>
          <p:spPr bwMode="auto">
            <a:xfrm>
              <a:off x="3265488" y="2462213"/>
              <a:ext cx="106363" cy="160338"/>
            </a:xfrm>
            <a:custGeom>
              <a:avLst/>
              <a:gdLst>
                <a:gd name="T0" fmla="*/ 36 w 37"/>
                <a:gd name="T1" fmla="*/ 0 h 56"/>
                <a:gd name="T2" fmla="*/ 1 w 37"/>
                <a:gd name="T3" fmla="*/ 0 h 56"/>
                <a:gd name="T4" fmla="*/ 0 w 37"/>
                <a:gd name="T5" fmla="*/ 1 h 56"/>
                <a:gd name="T6" fmla="*/ 0 w 37"/>
                <a:gd name="T7" fmla="*/ 55 h 56"/>
                <a:gd name="T8" fmla="*/ 1 w 37"/>
                <a:gd name="T9" fmla="*/ 56 h 56"/>
                <a:gd name="T10" fmla="*/ 36 w 37"/>
                <a:gd name="T11" fmla="*/ 56 h 56"/>
                <a:gd name="T12" fmla="*/ 37 w 37"/>
                <a:gd name="T13" fmla="*/ 55 h 56"/>
                <a:gd name="T14" fmla="*/ 37 w 37"/>
                <a:gd name="T15" fmla="*/ 1 h 56"/>
                <a:gd name="T16" fmla="*/ 36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Docer Falling Dust PPT demo 4"/>
            <p:cNvSpPr/>
            <p:nvPr/>
          </p:nvSpPr>
          <p:spPr bwMode="auto">
            <a:xfrm>
              <a:off x="3117850" y="2282825"/>
              <a:ext cx="109538" cy="339725"/>
            </a:xfrm>
            <a:custGeom>
              <a:avLst/>
              <a:gdLst>
                <a:gd name="T0" fmla="*/ 37 w 38"/>
                <a:gd name="T1" fmla="*/ 0 h 118"/>
                <a:gd name="T2" fmla="*/ 1 w 38"/>
                <a:gd name="T3" fmla="*/ 0 h 118"/>
                <a:gd name="T4" fmla="*/ 0 w 38"/>
                <a:gd name="T5" fmla="*/ 1 h 118"/>
                <a:gd name="T6" fmla="*/ 0 w 38"/>
                <a:gd name="T7" fmla="*/ 117 h 118"/>
                <a:gd name="T8" fmla="*/ 1 w 38"/>
                <a:gd name="T9" fmla="*/ 118 h 118"/>
                <a:gd name="T10" fmla="*/ 37 w 38"/>
                <a:gd name="T11" fmla="*/ 118 h 118"/>
                <a:gd name="T12" fmla="*/ 38 w 38"/>
                <a:gd name="T13" fmla="*/ 117 h 118"/>
                <a:gd name="T14" fmla="*/ 38 w 38"/>
                <a:gd name="T15" fmla="*/ 1 h 118"/>
                <a:gd name="T16" fmla="*/ 37 w 38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18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1" y="118"/>
                    <a:pt x="1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8" y="117"/>
                    <a:pt x="38" y="11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Docer Falling Dust PPT demo 3"/>
            <p:cNvSpPr/>
            <p:nvPr/>
          </p:nvSpPr>
          <p:spPr bwMode="auto">
            <a:xfrm>
              <a:off x="2974975" y="2389188"/>
              <a:ext cx="106363" cy="233363"/>
            </a:xfrm>
            <a:custGeom>
              <a:avLst/>
              <a:gdLst>
                <a:gd name="T0" fmla="*/ 36 w 37"/>
                <a:gd name="T1" fmla="*/ 0 h 81"/>
                <a:gd name="T2" fmla="*/ 1 w 37"/>
                <a:gd name="T3" fmla="*/ 0 h 81"/>
                <a:gd name="T4" fmla="*/ 0 w 37"/>
                <a:gd name="T5" fmla="*/ 1 h 81"/>
                <a:gd name="T6" fmla="*/ 0 w 37"/>
                <a:gd name="T7" fmla="*/ 80 h 81"/>
                <a:gd name="T8" fmla="*/ 1 w 37"/>
                <a:gd name="T9" fmla="*/ 81 h 81"/>
                <a:gd name="T10" fmla="*/ 36 w 37"/>
                <a:gd name="T11" fmla="*/ 81 h 81"/>
                <a:gd name="T12" fmla="*/ 37 w 37"/>
                <a:gd name="T13" fmla="*/ 80 h 81"/>
                <a:gd name="T14" fmla="*/ 37 w 37"/>
                <a:gd name="T15" fmla="*/ 1 h 81"/>
                <a:gd name="T16" fmla="*/ 36 w 37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1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1"/>
                    <a:pt x="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1"/>
                    <a:pt x="37" y="80"/>
                    <a:pt x="37" y="8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Docer Falling Dust PPT demo 2"/>
            <p:cNvSpPr/>
            <p:nvPr/>
          </p:nvSpPr>
          <p:spPr bwMode="auto">
            <a:xfrm>
              <a:off x="2827338" y="2182813"/>
              <a:ext cx="107950" cy="439738"/>
            </a:xfrm>
            <a:custGeom>
              <a:avLst/>
              <a:gdLst>
                <a:gd name="T0" fmla="*/ 36 w 37"/>
                <a:gd name="T1" fmla="*/ 0 h 153"/>
                <a:gd name="T2" fmla="*/ 1 w 37"/>
                <a:gd name="T3" fmla="*/ 0 h 153"/>
                <a:gd name="T4" fmla="*/ 0 w 37"/>
                <a:gd name="T5" fmla="*/ 1 h 153"/>
                <a:gd name="T6" fmla="*/ 0 w 37"/>
                <a:gd name="T7" fmla="*/ 152 h 153"/>
                <a:gd name="T8" fmla="*/ 1 w 37"/>
                <a:gd name="T9" fmla="*/ 153 h 153"/>
                <a:gd name="T10" fmla="*/ 36 w 37"/>
                <a:gd name="T11" fmla="*/ 153 h 153"/>
                <a:gd name="T12" fmla="*/ 37 w 37"/>
                <a:gd name="T13" fmla="*/ 152 h 153"/>
                <a:gd name="T14" fmla="*/ 37 w 37"/>
                <a:gd name="T15" fmla="*/ 1 h 153"/>
                <a:gd name="T16" fmla="*/ 36 w 37"/>
                <a:gd name="T1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53">
                  <a:moveTo>
                    <a:pt x="3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3"/>
                    <a:pt x="1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7" y="153"/>
                    <a:pt x="37" y="152"/>
                    <a:pt x="37" y="15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Docer Falling Dust PPT demo 1"/>
            <p:cNvSpPr/>
            <p:nvPr/>
          </p:nvSpPr>
          <p:spPr bwMode="auto">
            <a:xfrm>
              <a:off x="2919413" y="2066925"/>
              <a:ext cx="442913" cy="180975"/>
            </a:xfrm>
            <a:custGeom>
              <a:avLst/>
              <a:gdLst>
                <a:gd name="T0" fmla="*/ 153 w 154"/>
                <a:gd name="T1" fmla="*/ 49 h 63"/>
                <a:gd name="T2" fmla="*/ 144 w 154"/>
                <a:gd name="T3" fmla="*/ 25 h 63"/>
                <a:gd name="T4" fmla="*/ 138 w 154"/>
                <a:gd name="T5" fmla="*/ 23 h 63"/>
                <a:gd name="T6" fmla="*/ 136 w 154"/>
                <a:gd name="T7" fmla="*/ 28 h 63"/>
                <a:gd name="T8" fmla="*/ 142 w 154"/>
                <a:gd name="T9" fmla="*/ 43 h 63"/>
                <a:gd name="T10" fmla="*/ 89 w 154"/>
                <a:gd name="T11" fmla="*/ 14 h 63"/>
                <a:gd name="T12" fmla="*/ 85 w 154"/>
                <a:gd name="T13" fmla="*/ 14 h 63"/>
                <a:gd name="T14" fmla="*/ 42 w 154"/>
                <a:gd name="T15" fmla="*/ 29 h 63"/>
                <a:gd name="T16" fmla="*/ 6 w 154"/>
                <a:gd name="T17" fmla="*/ 2 h 63"/>
                <a:gd name="T18" fmla="*/ 1 w 154"/>
                <a:gd name="T19" fmla="*/ 3 h 63"/>
                <a:gd name="T20" fmla="*/ 2 w 154"/>
                <a:gd name="T21" fmla="*/ 8 h 63"/>
                <a:gd name="T22" fmla="*/ 39 w 154"/>
                <a:gd name="T23" fmla="*/ 37 h 63"/>
                <a:gd name="T24" fmla="*/ 43 w 154"/>
                <a:gd name="T25" fmla="*/ 37 h 63"/>
                <a:gd name="T26" fmla="*/ 86 w 154"/>
                <a:gd name="T27" fmla="*/ 22 h 63"/>
                <a:gd name="T28" fmla="*/ 139 w 154"/>
                <a:gd name="T29" fmla="*/ 51 h 63"/>
                <a:gd name="T30" fmla="*/ 126 w 154"/>
                <a:gd name="T31" fmla="*/ 55 h 63"/>
                <a:gd name="T32" fmla="*/ 124 w 154"/>
                <a:gd name="T33" fmla="*/ 60 h 63"/>
                <a:gd name="T34" fmla="*/ 127 w 154"/>
                <a:gd name="T35" fmla="*/ 63 h 63"/>
                <a:gd name="T36" fmla="*/ 129 w 154"/>
                <a:gd name="T37" fmla="*/ 63 h 63"/>
                <a:gd name="T38" fmla="*/ 151 w 154"/>
                <a:gd name="T39" fmla="*/ 55 h 63"/>
                <a:gd name="T40" fmla="*/ 153 w 154"/>
                <a:gd name="T41" fmla="*/ 52 h 63"/>
                <a:gd name="T42" fmla="*/ 153 w 154"/>
                <a:gd name="T43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63">
                  <a:moveTo>
                    <a:pt x="153" y="49"/>
                  </a:moveTo>
                  <a:cubicBezTo>
                    <a:pt x="144" y="25"/>
                    <a:pt x="144" y="25"/>
                    <a:pt x="144" y="25"/>
                  </a:cubicBezTo>
                  <a:cubicBezTo>
                    <a:pt x="143" y="23"/>
                    <a:pt x="140" y="22"/>
                    <a:pt x="138" y="23"/>
                  </a:cubicBezTo>
                  <a:cubicBezTo>
                    <a:pt x="136" y="24"/>
                    <a:pt x="135" y="26"/>
                    <a:pt x="136" y="28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4"/>
                    <a:pt x="87" y="14"/>
                    <a:pt x="85" y="14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0" y="7"/>
                    <a:pt x="2" y="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1" y="38"/>
                    <a:pt x="43" y="37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4" y="56"/>
                    <a:pt x="123" y="58"/>
                    <a:pt x="124" y="60"/>
                  </a:cubicBezTo>
                  <a:cubicBezTo>
                    <a:pt x="124" y="62"/>
                    <a:pt x="126" y="63"/>
                    <a:pt x="127" y="63"/>
                  </a:cubicBezTo>
                  <a:cubicBezTo>
                    <a:pt x="128" y="63"/>
                    <a:pt x="128" y="63"/>
                    <a:pt x="129" y="63"/>
                  </a:cubicBezTo>
                  <a:cubicBezTo>
                    <a:pt x="151" y="55"/>
                    <a:pt x="151" y="55"/>
                    <a:pt x="151" y="55"/>
                  </a:cubicBezTo>
                  <a:cubicBezTo>
                    <a:pt x="152" y="54"/>
                    <a:pt x="153" y="53"/>
                    <a:pt x="153" y="52"/>
                  </a:cubicBezTo>
                  <a:cubicBezTo>
                    <a:pt x="154" y="51"/>
                    <a:pt x="154" y="50"/>
                    <a:pt x="15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Docer Falling Dust PPT demo 4"/>
          <p:cNvGrpSpPr/>
          <p:nvPr/>
        </p:nvGrpSpPr>
        <p:grpSpPr>
          <a:xfrm>
            <a:off x="6475678" y="2831935"/>
            <a:ext cx="546100" cy="552450"/>
            <a:chOff x="4027488" y="2070100"/>
            <a:chExt cx="546100" cy="552450"/>
          </a:xfrm>
          <a:solidFill>
            <a:schemeClr val="accent3"/>
          </a:solidFill>
        </p:grpSpPr>
        <p:sp>
          <p:nvSpPr>
            <p:cNvPr id="43" name="Docer Falling Dust PPT demo 4"/>
            <p:cNvSpPr/>
            <p:nvPr/>
          </p:nvSpPr>
          <p:spPr bwMode="auto">
            <a:xfrm>
              <a:off x="4406900" y="2070100"/>
              <a:ext cx="84138" cy="80963"/>
            </a:xfrm>
            <a:custGeom>
              <a:avLst/>
              <a:gdLst>
                <a:gd name="T0" fmla="*/ 5 w 29"/>
                <a:gd name="T1" fmla="*/ 28 h 28"/>
                <a:gd name="T2" fmla="*/ 8 w 29"/>
                <a:gd name="T3" fmla="*/ 27 h 28"/>
                <a:gd name="T4" fmla="*/ 28 w 29"/>
                <a:gd name="T5" fmla="*/ 7 h 28"/>
                <a:gd name="T6" fmla="*/ 28 w 29"/>
                <a:gd name="T7" fmla="*/ 1 h 28"/>
                <a:gd name="T8" fmla="*/ 22 w 29"/>
                <a:gd name="T9" fmla="*/ 1 h 28"/>
                <a:gd name="T10" fmla="*/ 2 w 29"/>
                <a:gd name="T11" fmla="*/ 21 h 28"/>
                <a:gd name="T12" fmla="*/ 2 w 29"/>
                <a:gd name="T13" fmla="*/ 27 h 28"/>
                <a:gd name="T14" fmla="*/ 5 w 29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8">
                  <a:moveTo>
                    <a:pt x="5" y="28"/>
                  </a:moveTo>
                  <a:cubicBezTo>
                    <a:pt x="6" y="28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5"/>
                    <a:pt x="29" y="3"/>
                    <a:pt x="28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Docer Falling Dust PPT demo 3"/>
            <p:cNvSpPr/>
            <p:nvPr/>
          </p:nvSpPr>
          <p:spPr bwMode="auto">
            <a:xfrm>
              <a:off x="4494213" y="2152650"/>
              <a:ext cx="79375" cy="80963"/>
            </a:xfrm>
            <a:custGeom>
              <a:avLst/>
              <a:gdLst>
                <a:gd name="T0" fmla="*/ 27 w 28"/>
                <a:gd name="T1" fmla="*/ 1 h 28"/>
                <a:gd name="T2" fmla="*/ 21 w 28"/>
                <a:gd name="T3" fmla="*/ 1 h 28"/>
                <a:gd name="T4" fmla="*/ 1 w 28"/>
                <a:gd name="T5" fmla="*/ 21 h 28"/>
                <a:gd name="T6" fmla="*/ 1 w 28"/>
                <a:gd name="T7" fmla="*/ 27 h 28"/>
                <a:gd name="T8" fmla="*/ 4 w 28"/>
                <a:gd name="T9" fmla="*/ 28 h 28"/>
                <a:gd name="T10" fmla="*/ 7 w 28"/>
                <a:gd name="T11" fmla="*/ 27 h 28"/>
                <a:gd name="T12" fmla="*/ 27 w 28"/>
                <a:gd name="T13" fmla="*/ 7 h 28"/>
                <a:gd name="T14" fmla="*/ 27 w 28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8">
                  <a:moveTo>
                    <a:pt x="27" y="1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1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5"/>
                    <a:pt x="28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Docer Falling Dust PPT demo 2"/>
            <p:cNvSpPr/>
            <p:nvPr/>
          </p:nvSpPr>
          <p:spPr bwMode="auto">
            <a:xfrm>
              <a:off x="4027488" y="2105025"/>
              <a:ext cx="517525" cy="517525"/>
            </a:xfrm>
            <a:custGeom>
              <a:avLst/>
              <a:gdLst>
                <a:gd name="T0" fmla="*/ 165 w 180"/>
                <a:gd name="T1" fmla="*/ 74 h 180"/>
                <a:gd name="T2" fmla="*/ 165 w 180"/>
                <a:gd name="T3" fmla="*/ 24 h 180"/>
                <a:gd name="T4" fmla="*/ 154 w 180"/>
                <a:gd name="T5" fmla="*/ 13 h 180"/>
                <a:gd name="T6" fmla="*/ 140 w 180"/>
                <a:gd name="T7" fmla="*/ 32 h 180"/>
                <a:gd name="T8" fmla="*/ 141 w 180"/>
                <a:gd name="T9" fmla="*/ 33 h 180"/>
                <a:gd name="T10" fmla="*/ 143 w 180"/>
                <a:gd name="T11" fmla="*/ 35 h 180"/>
                <a:gd name="T12" fmla="*/ 146 w 180"/>
                <a:gd name="T13" fmla="*/ 37 h 180"/>
                <a:gd name="T14" fmla="*/ 147 w 180"/>
                <a:gd name="T15" fmla="*/ 39 h 180"/>
                <a:gd name="T16" fmla="*/ 132 w 180"/>
                <a:gd name="T17" fmla="*/ 57 h 180"/>
                <a:gd name="T18" fmla="*/ 125 w 180"/>
                <a:gd name="T19" fmla="*/ 59 h 180"/>
                <a:gd name="T20" fmla="*/ 118 w 180"/>
                <a:gd name="T21" fmla="*/ 66 h 180"/>
                <a:gd name="T22" fmla="*/ 90 w 180"/>
                <a:gd name="T23" fmla="*/ 127 h 180"/>
                <a:gd name="T24" fmla="*/ 90 w 180"/>
                <a:gd name="T25" fmla="*/ 53 h 180"/>
                <a:gd name="T26" fmla="*/ 118 w 180"/>
                <a:gd name="T27" fmla="*/ 54 h 180"/>
                <a:gd name="T28" fmla="*/ 121 w 180"/>
                <a:gd name="T29" fmla="*/ 46 h 180"/>
                <a:gd name="T30" fmla="*/ 106 w 180"/>
                <a:gd name="T31" fmla="*/ 15 h 180"/>
                <a:gd name="T32" fmla="*/ 96 w 180"/>
                <a:gd name="T33" fmla="*/ 0 h 180"/>
                <a:gd name="T34" fmla="*/ 74 w 180"/>
                <a:gd name="T35" fmla="*/ 10 h 180"/>
                <a:gd name="T36" fmla="*/ 48 w 180"/>
                <a:gd name="T37" fmla="*/ 25 h 180"/>
                <a:gd name="T38" fmla="*/ 31 w 180"/>
                <a:gd name="T39" fmla="*/ 22 h 180"/>
                <a:gd name="T40" fmla="*/ 19 w 180"/>
                <a:gd name="T41" fmla="*/ 38 h 180"/>
                <a:gd name="T42" fmla="*/ 25 w 180"/>
                <a:gd name="T43" fmla="*/ 48 h 180"/>
                <a:gd name="T44" fmla="*/ 10 w 180"/>
                <a:gd name="T45" fmla="*/ 74 h 180"/>
                <a:gd name="T46" fmla="*/ 0 w 180"/>
                <a:gd name="T47" fmla="*/ 96 h 180"/>
                <a:gd name="T48" fmla="*/ 15 w 180"/>
                <a:gd name="T49" fmla="*/ 106 h 180"/>
                <a:gd name="T50" fmla="*/ 22 w 180"/>
                <a:gd name="T51" fmla="*/ 135 h 180"/>
                <a:gd name="T52" fmla="*/ 22 w 180"/>
                <a:gd name="T53" fmla="*/ 149 h 180"/>
                <a:gd name="T54" fmla="*/ 38 w 180"/>
                <a:gd name="T55" fmla="*/ 161 h 180"/>
                <a:gd name="T56" fmla="*/ 48 w 180"/>
                <a:gd name="T57" fmla="*/ 155 h 180"/>
                <a:gd name="T58" fmla="*/ 74 w 180"/>
                <a:gd name="T59" fmla="*/ 170 h 180"/>
                <a:gd name="T60" fmla="*/ 96 w 180"/>
                <a:gd name="T61" fmla="*/ 180 h 180"/>
                <a:gd name="T62" fmla="*/ 106 w 180"/>
                <a:gd name="T63" fmla="*/ 165 h 180"/>
                <a:gd name="T64" fmla="*/ 135 w 180"/>
                <a:gd name="T65" fmla="*/ 158 h 180"/>
                <a:gd name="T66" fmla="*/ 158 w 180"/>
                <a:gd name="T67" fmla="*/ 149 h 180"/>
                <a:gd name="T68" fmla="*/ 158 w 180"/>
                <a:gd name="T69" fmla="*/ 135 h 180"/>
                <a:gd name="T70" fmla="*/ 165 w 180"/>
                <a:gd name="T71" fmla="*/ 106 h 180"/>
                <a:gd name="T72" fmla="*/ 180 w 180"/>
                <a:gd name="T73" fmla="*/ 96 h 180"/>
                <a:gd name="T74" fmla="*/ 170 w 180"/>
                <a:gd name="T75" fmla="*/ 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180">
                  <a:moveTo>
                    <a:pt x="170" y="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3" y="61"/>
                    <a:pt x="157" y="50"/>
                    <a:pt x="149" y="40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8" y="21"/>
                    <a:pt x="168" y="16"/>
                    <a:pt x="165" y="13"/>
                  </a:cubicBezTo>
                  <a:cubicBezTo>
                    <a:pt x="162" y="10"/>
                    <a:pt x="157" y="10"/>
                    <a:pt x="154" y="13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8" y="30"/>
                    <a:pt x="139" y="31"/>
                    <a:pt x="140" y="32"/>
                  </a:cubicBezTo>
                  <a:cubicBezTo>
                    <a:pt x="140" y="32"/>
                    <a:pt x="141" y="33"/>
                    <a:pt x="141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4"/>
                    <a:pt x="142" y="34"/>
                    <a:pt x="142" y="34"/>
                  </a:cubicBezTo>
                  <a:cubicBezTo>
                    <a:pt x="142" y="34"/>
                    <a:pt x="143" y="35"/>
                    <a:pt x="143" y="35"/>
                  </a:cubicBezTo>
                  <a:cubicBezTo>
                    <a:pt x="144" y="35"/>
                    <a:pt x="144" y="36"/>
                    <a:pt x="144" y="36"/>
                  </a:cubicBezTo>
                  <a:cubicBezTo>
                    <a:pt x="145" y="36"/>
                    <a:pt x="145" y="37"/>
                    <a:pt x="146" y="37"/>
                  </a:cubicBezTo>
                  <a:cubicBezTo>
                    <a:pt x="146" y="37"/>
                    <a:pt x="146" y="37"/>
                    <a:pt x="146" y="38"/>
                  </a:cubicBezTo>
                  <a:cubicBezTo>
                    <a:pt x="146" y="38"/>
                    <a:pt x="147" y="38"/>
                    <a:pt x="147" y="39"/>
                  </a:cubicBezTo>
                  <a:cubicBezTo>
                    <a:pt x="148" y="39"/>
                    <a:pt x="148" y="40"/>
                    <a:pt x="149" y="41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29" y="59"/>
                    <a:pt x="127" y="59"/>
                  </a:cubicBezTo>
                  <a:cubicBezTo>
                    <a:pt x="126" y="59"/>
                    <a:pt x="125" y="59"/>
                    <a:pt x="125" y="59"/>
                  </a:cubicBezTo>
                  <a:cubicBezTo>
                    <a:pt x="124" y="59"/>
                    <a:pt x="124" y="59"/>
                    <a:pt x="124" y="60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3" y="72"/>
                    <a:pt x="127" y="81"/>
                    <a:pt x="127" y="90"/>
                  </a:cubicBezTo>
                  <a:cubicBezTo>
                    <a:pt x="127" y="110"/>
                    <a:pt x="110" y="127"/>
                    <a:pt x="90" y="127"/>
                  </a:cubicBezTo>
                  <a:cubicBezTo>
                    <a:pt x="70" y="127"/>
                    <a:pt x="53" y="110"/>
                    <a:pt x="53" y="90"/>
                  </a:cubicBezTo>
                  <a:cubicBezTo>
                    <a:pt x="53" y="70"/>
                    <a:pt x="70" y="53"/>
                    <a:pt x="90" y="53"/>
                  </a:cubicBezTo>
                  <a:cubicBezTo>
                    <a:pt x="98" y="53"/>
                    <a:pt x="106" y="56"/>
                    <a:pt x="112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9" y="54"/>
                    <a:pt x="119" y="54"/>
                    <a:pt x="119" y="53"/>
                  </a:cubicBezTo>
                  <a:cubicBezTo>
                    <a:pt x="118" y="51"/>
                    <a:pt x="119" y="48"/>
                    <a:pt x="121" y="46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8" y="22"/>
                    <a:pt x="118" y="17"/>
                    <a:pt x="106" y="1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2" y="0"/>
                    <a:pt x="9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5" y="17"/>
                    <a:pt x="56" y="20"/>
                    <a:pt x="48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1" y="18"/>
                    <a:pt x="35" y="18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9" y="38"/>
                  </a:cubicBezTo>
                  <a:cubicBezTo>
                    <a:pt x="19" y="40"/>
                    <a:pt x="20" y="43"/>
                    <a:pt x="22" y="45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6"/>
                    <a:pt x="17" y="65"/>
                    <a:pt x="15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78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7" y="115"/>
                    <a:pt x="20" y="124"/>
                    <a:pt x="25" y="132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0" y="137"/>
                    <a:pt x="19" y="140"/>
                    <a:pt x="19" y="142"/>
                  </a:cubicBezTo>
                  <a:cubicBezTo>
                    <a:pt x="19" y="145"/>
                    <a:pt x="20" y="147"/>
                    <a:pt x="22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3" y="160"/>
                    <a:pt x="35" y="161"/>
                    <a:pt x="38" y="161"/>
                  </a:cubicBezTo>
                  <a:cubicBezTo>
                    <a:pt x="40" y="161"/>
                    <a:pt x="43" y="160"/>
                    <a:pt x="45" y="158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56" y="160"/>
                    <a:pt x="65" y="163"/>
                    <a:pt x="74" y="165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6"/>
                    <a:pt x="78" y="180"/>
                    <a:pt x="84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2" y="180"/>
                    <a:pt x="106" y="176"/>
                    <a:pt x="106" y="170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15" y="163"/>
                    <a:pt x="124" y="160"/>
                    <a:pt x="132" y="155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9" y="162"/>
                    <a:pt x="145" y="162"/>
                    <a:pt x="149" y="158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60" y="147"/>
                    <a:pt x="161" y="145"/>
                    <a:pt x="161" y="142"/>
                  </a:cubicBezTo>
                  <a:cubicBezTo>
                    <a:pt x="161" y="140"/>
                    <a:pt x="160" y="137"/>
                    <a:pt x="158" y="135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60" y="124"/>
                    <a:pt x="163" y="115"/>
                    <a:pt x="165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5" y="106"/>
                    <a:pt x="180" y="102"/>
                    <a:pt x="180" y="96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8"/>
                    <a:pt x="175" y="74"/>
                    <a:pt x="1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Docer Falling Dust PPT demo 1"/>
            <p:cNvSpPr/>
            <p:nvPr/>
          </p:nvSpPr>
          <p:spPr bwMode="auto">
            <a:xfrm>
              <a:off x="4203700" y="2279650"/>
              <a:ext cx="166688" cy="168275"/>
            </a:xfrm>
            <a:custGeom>
              <a:avLst/>
              <a:gdLst>
                <a:gd name="T0" fmla="*/ 45 w 58"/>
                <a:gd name="T1" fmla="*/ 5 h 58"/>
                <a:gd name="T2" fmla="*/ 29 w 58"/>
                <a:gd name="T3" fmla="*/ 0 h 58"/>
                <a:gd name="T4" fmla="*/ 0 w 58"/>
                <a:gd name="T5" fmla="*/ 29 h 58"/>
                <a:gd name="T6" fmla="*/ 29 w 58"/>
                <a:gd name="T7" fmla="*/ 58 h 58"/>
                <a:gd name="T8" fmla="*/ 58 w 58"/>
                <a:gd name="T9" fmla="*/ 29 h 58"/>
                <a:gd name="T10" fmla="*/ 51 w 58"/>
                <a:gd name="T11" fmla="*/ 11 h 58"/>
                <a:gd name="T12" fmla="*/ 30 w 58"/>
                <a:gd name="T13" fmla="*/ 31 h 58"/>
                <a:gd name="T14" fmla="*/ 27 w 58"/>
                <a:gd name="T15" fmla="*/ 33 h 58"/>
                <a:gd name="T16" fmla="*/ 25 w 58"/>
                <a:gd name="T17" fmla="*/ 31 h 58"/>
                <a:gd name="T18" fmla="*/ 25 w 58"/>
                <a:gd name="T19" fmla="*/ 26 h 58"/>
                <a:gd name="T20" fmla="*/ 45 w 58"/>
                <a:gd name="T21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8">
                  <a:moveTo>
                    <a:pt x="45" y="5"/>
                  </a:moveTo>
                  <a:cubicBezTo>
                    <a:pt x="41" y="2"/>
                    <a:pt x="3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22"/>
                    <a:pt x="55" y="16"/>
                    <a:pt x="51" y="1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3" y="30"/>
                    <a:pt x="23" y="27"/>
                    <a:pt x="25" y="26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Docer Falling Dust PPT demo 3"/>
          <p:cNvGrpSpPr/>
          <p:nvPr/>
        </p:nvGrpSpPr>
        <p:grpSpPr>
          <a:xfrm>
            <a:off x="7188743" y="2637916"/>
            <a:ext cx="3321130" cy="938357"/>
            <a:chOff x="8499409" y="1907634"/>
            <a:chExt cx="3321130" cy="938357"/>
          </a:xfrm>
        </p:grpSpPr>
        <p:sp>
          <p:nvSpPr>
            <p:cNvPr id="48" name="Docer Falling Dust PPT demo 2"/>
            <p:cNvSpPr txBox="1"/>
            <p:nvPr/>
          </p:nvSpPr>
          <p:spPr>
            <a:xfrm>
              <a:off x="8499409" y="1907634"/>
              <a:ext cx="192476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9" name="Docer Falling Dust PPT demo 1"/>
            <p:cNvSpPr txBox="1"/>
            <p:nvPr/>
          </p:nvSpPr>
          <p:spPr>
            <a:xfrm>
              <a:off x="8499409" y="2312591"/>
              <a:ext cx="332113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50" name="Docer Falling Dust PPT demo 2"/>
          <p:cNvGrpSpPr/>
          <p:nvPr/>
        </p:nvGrpSpPr>
        <p:grpSpPr>
          <a:xfrm>
            <a:off x="7188743" y="3883195"/>
            <a:ext cx="3321130" cy="938357"/>
            <a:chOff x="8499409" y="1907634"/>
            <a:chExt cx="3321130" cy="938357"/>
          </a:xfrm>
        </p:grpSpPr>
        <p:sp>
          <p:nvSpPr>
            <p:cNvPr id="51" name="Docer Falling Dust PPT demo 2"/>
            <p:cNvSpPr txBox="1"/>
            <p:nvPr/>
          </p:nvSpPr>
          <p:spPr>
            <a:xfrm>
              <a:off x="8499409" y="1907634"/>
              <a:ext cx="192476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52" name="Docer Falling Dust PPT demo 1"/>
            <p:cNvSpPr txBox="1"/>
            <p:nvPr/>
          </p:nvSpPr>
          <p:spPr>
            <a:xfrm>
              <a:off x="8499409" y="2312591"/>
              <a:ext cx="332113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53" name="Docer Falling Dust PPT demo 1"/>
          <p:cNvGrpSpPr/>
          <p:nvPr/>
        </p:nvGrpSpPr>
        <p:grpSpPr>
          <a:xfrm>
            <a:off x="7188743" y="5102041"/>
            <a:ext cx="3321130" cy="938357"/>
            <a:chOff x="8499409" y="1907634"/>
            <a:chExt cx="3321130" cy="938357"/>
          </a:xfrm>
        </p:grpSpPr>
        <p:sp>
          <p:nvSpPr>
            <p:cNvPr id="54" name="Docer Falling Dust PPT demo 2"/>
            <p:cNvSpPr txBox="1"/>
            <p:nvPr/>
          </p:nvSpPr>
          <p:spPr>
            <a:xfrm>
              <a:off x="8499409" y="1907634"/>
              <a:ext cx="1924761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55" name="Docer Falling Dust PPT demo 1"/>
            <p:cNvSpPr txBox="1"/>
            <p:nvPr/>
          </p:nvSpPr>
          <p:spPr>
            <a:xfrm>
              <a:off x="8499409" y="2312591"/>
              <a:ext cx="3321130" cy="533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任意多边形 616"/>
          <p:cNvSpPr/>
          <p:nvPr/>
        </p:nvSpPr>
        <p:spPr bwMode="auto">
          <a:xfrm>
            <a:off x="6100" y="2719"/>
            <a:ext cx="3586752" cy="4592251"/>
          </a:xfrm>
          <a:custGeom>
            <a:avLst/>
            <a:gdLst>
              <a:gd name="connsiteX0" fmla="*/ 0 w 3586752"/>
              <a:gd name="connsiteY0" fmla="*/ 0 h 4592251"/>
              <a:gd name="connsiteX1" fmla="*/ 3586752 w 3586752"/>
              <a:gd name="connsiteY1" fmla="*/ 0 h 4592251"/>
              <a:gd name="connsiteX2" fmla="*/ 3586457 w 3586752"/>
              <a:gd name="connsiteY2" fmla="*/ 675 h 4592251"/>
              <a:gd name="connsiteX3" fmla="*/ 2521114 w 3586752"/>
              <a:gd name="connsiteY3" fmla="*/ 747488 h 4592251"/>
              <a:gd name="connsiteX4" fmla="*/ 1609476 w 3586752"/>
              <a:gd name="connsiteY4" fmla="*/ 1156899 h 4592251"/>
              <a:gd name="connsiteX5" fmla="*/ 1158455 w 3586752"/>
              <a:gd name="connsiteY5" fmla="*/ 1713443 h 4592251"/>
              <a:gd name="connsiteX6" fmla="*/ 905756 w 3586752"/>
              <a:gd name="connsiteY6" fmla="*/ 3068018 h 4592251"/>
              <a:gd name="connsiteX7" fmla="*/ 579485 w 3586752"/>
              <a:gd name="connsiteY7" fmla="*/ 4005186 h 4592251"/>
              <a:gd name="connsiteX8" fmla="*/ 165250 w 3586752"/>
              <a:gd name="connsiteY8" fmla="*/ 4505755 h 4592251"/>
              <a:gd name="connsiteX9" fmla="*/ 11433 w 3586752"/>
              <a:gd name="connsiteY9" fmla="*/ 4588223 h 4592251"/>
              <a:gd name="connsiteX10" fmla="*/ 0 w 3586752"/>
              <a:gd name="connsiteY10" fmla="*/ 4592251 h 4592251"/>
              <a:gd name="connsiteX11" fmla="*/ 0 w 3586752"/>
              <a:gd name="connsiteY11" fmla="*/ 0 h 45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6752" h="4592251">
                <a:moveTo>
                  <a:pt x="0" y="0"/>
                </a:moveTo>
                <a:lnTo>
                  <a:pt x="3586752" y="0"/>
                </a:lnTo>
                <a:lnTo>
                  <a:pt x="3586457" y="675"/>
                </a:lnTo>
                <a:cubicBezTo>
                  <a:pt x="3389493" y="371943"/>
                  <a:pt x="2875173" y="624345"/>
                  <a:pt x="2521114" y="747488"/>
                </a:cubicBezTo>
                <a:cubicBezTo>
                  <a:pt x="2206039" y="857837"/>
                  <a:pt x="1878169" y="956992"/>
                  <a:pt x="1609476" y="1156899"/>
                </a:cubicBezTo>
                <a:cubicBezTo>
                  <a:pt x="1415953" y="1300833"/>
                  <a:pt x="1259215" y="1494344"/>
                  <a:pt x="1158455" y="1713443"/>
                </a:cubicBezTo>
                <a:cubicBezTo>
                  <a:pt x="966531" y="2134049"/>
                  <a:pt x="985724" y="2613827"/>
                  <a:pt x="905756" y="3068018"/>
                </a:cubicBezTo>
                <a:cubicBezTo>
                  <a:pt x="848178" y="3395867"/>
                  <a:pt x="737822" y="3712521"/>
                  <a:pt x="579485" y="4005186"/>
                </a:cubicBezTo>
                <a:cubicBezTo>
                  <a:pt x="475527" y="4197097"/>
                  <a:pt x="345978" y="4382612"/>
                  <a:pt x="165250" y="4505755"/>
                </a:cubicBezTo>
                <a:cubicBezTo>
                  <a:pt x="116469" y="4538940"/>
                  <a:pt x="64940" y="4566327"/>
                  <a:pt x="11433" y="4588223"/>
                </a:cubicBezTo>
                <a:lnTo>
                  <a:pt x="0" y="4592251"/>
                </a:ln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5" name="任意多边形 624"/>
          <p:cNvSpPr/>
          <p:nvPr/>
        </p:nvSpPr>
        <p:spPr bwMode="auto">
          <a:xfrm>
            <a:off x="8809464" y="3246076"/>
            <a:ext cx="3379238" cy="3616053"/>
          </a:xfrm>
          <a:custGeom>
            <a:avLst/>
            <a:gdLst>
              <a:gd name="connsiteX0" fmla="*/ 3213570 w 3379238"/>
              <a:gd name="connsiteY0" fmla="*/ 445 h 3616053"/>
              <a:gd name="connsiteX1" fmla="*/ 3297220 w 3379238"/>
              <a:gd name="connsiteY1" fmla="*/ 2107 h 3616053"/>
              <a:gd name="connsiteX2" fmla="*/ 3379238 w 3379238"/>
              <a:gd name="connsiteY2" fmla="*/ 14249 h 3616053"/>
              <a:gd name="connsiteX3" fmla="*/ 3379238 w 3379238"/>
              <a:gd name="connsiteY3" fmla="*/ 3616053 h 3616053"/>
              <a:gd name="connsiteX4" fmla="*/ 0 w 3379238"/>
              <a:gd name="connsiteY4" fmla="*/ 3616053 h 3616053"/>
              <a:gd name="connsiteX5" fmla="*/ 46874 w 3379238"/>
              <a:gd name="connsiteY5" fmla="*/ 3531396 h 3616053"/>
              <a:gd name="connsiteX6" fmla="*/ 761715 w 3379238"/>
              <a:gd name="connsiteY6" fmla="*/ 3125257 h 3616053"/>
              <a:gd name="connsiteX7" fmla="*/ 1550118 w 3379238"/>
              <a:gd name="connsiteY7" fmla="*/ 2850233 h 3616053"/>
              <a:gd name="connsiteX8" fmla="*/ 2052266 w 3379238"/>
              <a:gd name="connsiteY8" fmla="*/ 2021963 h 3616053"/>
              <a:gd name="connsiteX9" fmla="*/ 2220181 w 3379238"/>
              <a:gd name="connsiteY9" fmla="*/ 1048187 h 3616053"/>
              <a:gd name="connsiteX10" fmla="*/ 2680749 w 3379238"/>
              <a:gd name="connsiteY10" fmla="*/ 192735 h 3616053"/>
              <a:gd name="connsiteX11" fmla="*/ 3213570 w 3379238"/>
              <a:gd name="connsiteY11" fmla="*/ 445 h 36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238" h="3616053">
                <a:moveTo>
                  <a:pt x="3213570" y="445"/>
                </a:moveTo>
                <a:cubicBezTo>
                  <a:pt x="3241663" y="-485"/>
                  <a:pt x="3269621" y="30"/>
                  <a:pt x="3297220" y="2107"/>
                </a:cubicBezTo>
                <a:lnTo>
                  <a:pt x="3379238" y="14249"/>
                </a:lnTo>
                <a:lnTo>
                  <a:pt x="3379238" y="3616053"/>
                </a:lnTo>
                <a:lnTo>
                  <a:pt x="0" y="3616053"/>
                </a:lnTo>
                <a:lnTo>
                  <a:pt x="46874" y="3531396"/>
                </a:lnTo>
                <a:cubicBezTo>
                  <a:pt x="205195" y="3299545"/>
                  <a:pt x="489852" y="3194012"/>
                  <a:pt x="761715" y="3125257"/>
                </a:cubicBezTo>
                <a:cubicBezTo>
                  <a:pt x="1033578" y="3058100"/>
                  <a:pt x="1321433" y="3010130"/>
                  <a:pt x="1550118" y="2850233"/>
                </a:cubicBezTo>
                <a:cubicBezTo>
                  <a:pt x="1821981" y="2661554"/>
                  <a:pt x="1972306" y="2341758"/>
                  <a:pt x="2052266" y="2021963"/>
                </a:cubicBezTo>
                <a:cubicBezTo>
                  <a:pt x="2130626" y="1702168"/>
                  <a:pt x="2149816" y="1369581"/>
                  <a:pt x="2220181" y="1048187"/>
                </a:cubicBezTo>
                <a:cubicBezTo>
                  <a:pt x="2292145" y="725194"/>
                  <a:pt x="2424878" y="400602"/>
                  <a:pt x="2680749" y="192735"/>
                </a:cubicBezTo>
                <a:cubicBezTo>
                  <a:pt x="2813682" y="84305"/>
                  <a:pt x="3016922" y="6958"/>
                  <a:pt x="3213570" y="445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0" name="Freeform 458"/>
          <p:cNvSpPr>
            <a:spLocks noEditPoints="1"/>
          </p:cNvSpPr>
          <p:nvPr/>
        </p:nvSpPr>
        <p:spPr bwMode="auto">
          <a:xfrm>
            <a:off x="11486296" y="5172075"/>
            <a:ext cx="509588" cy="511175"/>
          </a:xfrm>
          <a:custGeom>
            <a:avLst/>
            <a:gdLst>
              <a:gd name="T0" fmla="*/ 0 w 319"/>
              <a:gd name="T1" fmla="*/ 160 h 319"/>
              <a:gd name="T2" fmla="*/ 160 w 319"/>
              <a:gd name="T3" fmla="*/ 0 h 319"/>
              <a:gd name="T4" fmla="*/ 319 w 319"/>
              <a:gd name="T5" fmla="*/ 160 h 319"/>
              <a:gd name="T6" fmla="*/ 160 w 319"/>
              <a:gd name="T7" fmla="*/ 319 h 319"/>
              <a:gd name="T8" fmla="*/ 0 w 319"/>
              <a:gd name="T9" fmla="*/ 160 h 319"/>
              <a:gd name="T10" fmla="*/ 300 w 319"/>
              <a:gd name="T11" fmla="*/ 160 h 319"/>
              <a:gd name="T12" fmla="*/ 160 w 319"/>
              <a:gd name="T13" fmla="*/ 19 h 319"/>
              <a:gd name="T14" fmla="*/ 20 w 319"/>
              <a:gd name="T15" fmla="*/ 160 h 319"/>
              <a:gd name="T16" fmla="*/ 160 w 319"/>
              <a:gd name="T17" fmla="*/ 300 h 319"/>
              <a:gd name="T18" fmla="*/ 300 w 319"/>
              <a:gd name="T19" fmla="*/ 16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60"/>
                </a:moveTo>
                <a:cubicBezTo>
                  <a:pt x="0" y="72"/>
                  <a:pt x="72" y="0"/>
                  <a:pt x="160" y="0"/>
                </a:cubicBezTo>
                <a:cubicBezTo>
                  <a:pt x="248" y="0"/>
                  <a:pt x="319" y="72"/>
                  <a:pt x="319" y="160"/>
                </a:cubicBezTo>
                <a:cubicBezTo>
                  <a:pt x="319" y="248"/>
                  <a:pt x="248" y="319"/>
                  <a:pt x="160" y="319"/>
                </a:cubicBezTo>
                <a:cubicBezTo>
                  <a:pt x="72" y="319"/>
                  <a:pt x="0" y="248"/>
                  <a:pt x="0" y="160"/>
                </a:cubicBezTo>
                <a:close/>
                <a:moveTo>
                  <a:pt x="300" y="160"/>
                </a:moveTo>
                <a:cubicBezTo>
                  <a:pt x="300" y="82"/>
                  <a:pt x="237" y="19"/>
                  <a:pt x="160" y="19"/>
                </a:cubicBezTo>
                <a:cubicBezTo>
                  <a:pt x="82" y="19"/>
                  <a:pt x="20" y="82"/>
                  <a:pt x="20" y="160"/>
                </a:cubicBezTo>
                <a:cubicBezTo>
                  <a:pt x="20" y="237"/>
                  <a:pt x="82" y="300"/>
                  <a:pt x="160" y="300"/>
                </a:cubicBezTo>
                <a:cubicBezTo>
                  <a:pt x="237" y="300"/>
                  <a:pt x="300" y="237"/>
                  <a:pt x="30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1" name="Freeform 459"/>
          <p:cNvSpPr>
            <a:spLocks noEditPoints="1"/>
          </p:cNvSpPr>
          <p:nvPr/>
        </p:nvSpPr>
        <p:spPr bwMode="auto">
          <a:xfrm>
            <a:off x="11313259" y="4999037"/>
            <a:ext cx="857250" cy="857250"/>
          </a:xfrm>
          <a:custGeom>
            <a:avLst/>
            <a:gdLst>
              <a:gd name="T0" fmla="*/ 0 w 536"/>
              <a:gd name="T1" fmla="*/ 268 h 536"/>
              <a:gd name="T2" fmla="*/ 268 w 536"/>
              <a:gd name="T3" fmla="*/ 0 h 536"/>
              <a:gd name="T4" fmla="*/ 536 w 536"/>
              <a:gd name="T5" fmla="*/ 268 h 536"/>
              <a:gd name="T6" fmla="*/ 268 w 536"/>
              <a:gd name="T7" fmla="*/ 536 h 536"/>
              <a:gd name="T8" fmla="*/ 0 w 536"/>
              <a:gd name="T9" fmla="*/ 268 h 536"/>
              <a:gd name="T10" fmla="*/ 516 w 536"/>
              <a:gd name="T11" fmla="*/ 268 h 536"/>
              <a:gd name="T12" fmla="*/ 268 w 536"/>
              <a:gd name="T13" fmla="*/ 19 h 536"/>
              <a:gd name="T14" fmla="*/ 19 w 536"/>
              <a:gd name="T15" fmla="*/ 268 h 536"/>
              <a:gd name="T16" fmla="*/ 268 w 536"/>
              <a:gd name="T17" fmla="*/ 516 h 536"/>
              <a:gd name="T18" fmla="*/ 516 w 536"/>
              <a:gd name="T19" fmla="*/ 26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6">
                <a:moveTo>
                  <a:pt x="0" y="268"/>
                </a:moveTo>
                <a:cubicBezTo>
                  <a:pt x="0" y="120"/>
                  <a:pt x="120" y="0"/>
                  <a:pt x="268" y="0"/>
                </a:cubicBezTo>
                <a:cubicBezTo>
                  <a:pt x="415" y="0"/>
                  <a:pt x="536" y="120"/>
                  <a:pt x="536" y="268"/>
                </a:cubicBezTo>
                <a:cubicBezTo>
                  <a:pt x="536" y="415"/>
                  <a:pt x="415" y="536"/>
                  <a:pt x="268" y="536"/>
                </a:cubicBezTo>
                <a:cubicBezTo>
                  <a:pt x="120" y="536"/>
                  <a:pt x="0" y="415"/>
                  <a:pt x="0" y="268"/>
                </a:cubicBezTo>
                <a:close/>
                <a:moveTo>
                  <a:pt x="516" y="268"/>
                </a:moveTo>
                <a:cubicBezTo>
                  <a:pt x="516" y="131"/>
                  <a:pt x="405" y="19"/>
                  <a:pt x="268" y="19"/>
                </a:cubicBezTo>
                <a:cubicBezTo>
                  <a:pt x="131" y="19"/>
                  <a:pt x="19" y="131"/>
                  <a:pt x="19" y="268"/>
                </a:cubicBezTo>
                <a:cubicBezTo>
                  <a:pt x="19" y="405"/>
                  <a:pt x="131" y="516"/>
                  <a:pt x="268" y="516"/>
                </a:cubicBezTo>
                <a:cubicBezTo>
                  <a:pt x="405" y="516"/>
                  <a:pt x="516" y="405"/>
                  <a:pt x="516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2" name="Freeform 460"/>
          <p:cNvSpPr>
            <a:spLocks noEditPoints="1"/>
          </p:cNvSpPr>
          <p:nvPr/>
        </p:nvSpPr>
        <p:spPr bwMode="auto">
          <a:xfrm>
            <a:off x="11129109" y="4816475"/>
            <a:ext cx="1225550" cy="1222375"/>
          </a:xfrm>
          <a:custGeom>
            <a:avLst/>
            <a:gdLst>
              <a:gd name="T0" fmla="*/ 0 w 766"/>
              <a:gd name="T1" fmla="*/ 383 h 765"/>
              <a:gd name="T2" fmla="*/ 383 w 766"/>
              <a:gd name="T3" fmla="*/ 0 h 765"/>
              <a:gd name="T4" fmla="*/ 766 w 766"/>
              <a:gd name="T5" fmla="*/ 383 h 765"/>
              <a:gd name="T6" fmla="*/ 383 w 766"/>
              <a:gd name="T7" fmla="*/ 765 h 765"/>
              <a:gd name="T8" fmla="*/ 0 w 766"/>
              <a:gd name="T9" fmla="*/ 383 h 765"/>
              <a:gd name="T10" fmla="*/ 746 w 766"/>
              <a:gd name="T11" fmla="*/ 383 h 765"/>
              <a:gd name="T12" fmla="*/ 383 w 766"/>
              <a:gd name="T13" fmla="*/ 19 h 765"/>
              <a:gd name="T14" fmla="*/ 19 w 766"/>
              <a:gd name="T15" fmla="*/ 383 h 765"/>
              <a:gd name="T16" fmla="*/ 383 w 766"/>
              <a:gd name="T17" fmla="*/ 746 h 765"/>
              <a:gd name="T18" fmla="*/ 746 w 766"/>
              <a:gd name="T19" fmla="*/ 38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6" h="765">
                <a:moveTo>
                  <a:pt x="0" y="383"/>
                </a:moveTo>
                <a:cubicBezTo>
                  <a:pt x="0" y="172"/>
                  <a:pt x="172" y="0"/>
                  <a:pt x="383" y="0"/>
                </a:cubicBezTo>
                <a:cubicBezTo>
                  <a:pt x="594" y="0"/>
                  <a:pt x="766" y="172"/>
                  <a:pt x="766" y="383"/>
                </a:cubicBezTo>
                <a:cubicBezTo>
                  <a:pt x="766" y="594"/>
                  <a:pt x="594" y="765"/>
                  <a:pt x="383" y="765"/>
                </a:cubicBezTo>
                <a:cubicBezTo>
                  <a:pt x="172" y="765"/>
                  <a:pt x="0" y="594"/>
                  <a:pt x="0" y="383"/>
                </a:cubicBezTo>
                <a:close/>
                <a:moveTo>
                  <a:pt x="746" y="383"/>
                </a:moveTo>
                <a:cubicBezTo>
                  <a:pt x="746" y="182"/>
                  <a:pt x="583" y="19"/>
                  <a:pt x="383" y="19"/>
                </a:cubicBezTo>
                <a:cubicBezTo>
                  <a:pt x="182" y="19"/>
                  <a:pt x="19" y="182"/>
                  <a:pt x="19" y="383"/>
                </a:cubicBezTo>
                <a:cubicBezTo>
                  <a:pt x="19" y="583"/>
                  <a:pt x="182" y="746"/>
                  <a:pt x="383" y="746"/>
                </a:cubicBezTo>
                <a:cubicBezTo>
                  <a:pt x="583" y="746"/>
                  <a:pt x="746" y="583"/>
                  <a:pt x="746" y="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3" name="Freeform 461"/>
          <p:cNvSpPr>
            <a:spLocks noEditPoints="1"/>
          </p:cNvSpPr>
          <p:nvPr/>
        </p:nvSpPr>
        <p:spPr bwMode="auto">
          <a:xfrm>
            <a:off x="10949721" y="4637087"/>
            <a:ext cx="1582738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19 h 990"/>
              <a:gd name="T14" fmla="*/ 19 w 990"/>
              <a:gd name="T15" fmla="*/ 495 h 990"/>
              <a:gd name="T16" fmla="*/ 495 w 990"/>
              <a:gd name="T17" fmla="*/ 970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2"/>
                  <a:pt x="222" y="0"/>
                  <a:pt x="495" y="0"/>
                </a:cubicBezTo>
                <a:cubicBezTo>
                  <a:pt x="768" y="0"/>
                  <a:pt x="990" y="222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2"/>
                  <a:pt x="757" y="19"/>
                  <a:pt x="495" y="19"/>
                </a:cubicBezTo>
                <a:cubicBezTo>
                  <a:pt x="232" y="19"/>
                  <a:pt x="19" y="232"/>
                  <a:pt x="19" y="495"/>
                </a:cubicBezTo>
                <a:cubicBezTo>
                  <a:pt x="19" y="757"/>
                  <a:pt x="232" y="970"/>
                  <a:pt x="495" y="970"/>
                </a:cubicBezTo>
                <a:cubicBezTo>
                  <a:pt x="757" y="970"/>
                  <a:pt x="971" y="757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4" name="Freeform 462"/>
          <p:cNvSpPr>
            <a:spLocks noEditPoints="1"/>
          </p:cNvSpPr>
          <p:nvPr/>
        </p:nvSpPr>
        <p:spPr bwMode="auto">
          <a:xfrm>
            <a:off x="10757634" y="4443412"/>
            <a:ext cx="1966913" cy="1968500"/>
          </a:xfrm>
          <a:custGeom>
            <a:avLst/>
            <a:gdLst>
              <a:gd name="T0" fmla="*/ 0 w 1230"/>
              <a:gd name="T1" fmla="*/ 616 h 1231"/>
              <a:gd name="T2" fmla="*/ 615 w 1230"/>
              <a:gd name="T3" fmla="*/ 0 h 1231"/>
              <a:gd name="T4" fmla="*/ 1230 w 1230"/>
              <a:gd name="T5" fmla="*/ 616 h 1231"/>
              <a:gd name="T6" fmla="*/ 615 w 1230"/>
              <a:gd name="T7" fmla="*/ 1231 h 1231"/>
              <a:gd name="T8" fmla="*/ 0 w 1230"/>
              <a:gd name="T9" fmla="*/ 616 h 1231"/>
              <a:gd name="T10" fmla="*/ 1211 w 1230"/>
              <a:gd name="T11" fmla="*/ 616 h 1231"/>
              <a:gd name="T12" fmla="*/ 615 w 1230"/>
              <a:gd name="T13" fmla="*/ 20 h 1231"/>
              <a:gd name="T14" fmla="*/ 19 w 1230"/>
              <a:gd name="T15" fmla="*/ 616 h 1231"/>
              <a:gd name="T16" fmla="*/ 615 w 1230"/>
              <a:gd name="T17" fmla="*/ 1212 h 1231"/>
              <a:gd name="T18" fmla="*/ 1211 w 1230"/>
              <a:gd name="T19" fmla="*/ 616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0" h="1231">
                <a:moveTo>
                  <a:pt x="0" y="616"/>
                </a:moveTo>
                <a:cubicBezTo>
                  <a:pt x="0" y="276"/>
                  <a:pt x="276" y="0"/>
                  <a:pt x="615" y="0"/>
                </a:cubicBezTo>
                <a:cubicBezTo>
                  <a:pt x="954" y="0"/>
                  <a:pt x="1230" y="276"/>
                  <a:pt x="1230" y="616"/>
                </a:cubicBezTo>
                <a:cubicBezTo>
                  <a:pt x="1230" y="955"/>
                  <a:pt x="954" y="1231"/>
                  <a:pt x="615" y="1231"/>
                </a:cubicBezTo>
                <a:cubicBezTo>
                  <a:pt x="276" y="1231"/>
                  <a:pt x="0" y="955"/>
                  <a:pt x="0" y="616"/>
                </a:cubicBezTo>
                <a:close/>
                <a:moveTo>
                  <a:pt x="1211" y="616"/>
                </a:moveTo>
                <a:cubicBezTo>
                  <a:pt x="1211" y="287"/>
                  <a:pt x="943" y="20"/>
                  <a:pt x="615" y="20"/>
                </a:cubicBezTo>
                <a:cubicBezTo>
                  <a:pt x="286" y="20"/>
                  <a:pt x="19" y="287"/>
                  <a:pt x="19" y="616"/>
                </a:cubicBezTo>
                <a:cubicBezTo>
                  <a:pt x="19" y="944"/>
                  <a:pt x="286" y="1212"/>
                  <a:pt x="615" y="1212"/>
                </a:cubicBezTo>
                <a:cubicBezTo>
                  <a:pt x="943" y="1212"/>
                  <a:pt x="1211" y="944"/>
                  <a:pt x="1211" y="6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5" name="Freeform 463"/>
          <p:cNvSpPr>
            <a:spLocks noEditPoints="1"/>
          </p:cNvSpPr>
          <p:nvPr/>
        </p:nvSpPr>
        <p:spPr bwMode="auto">
          <a:xfrm>
            <a:off x="1450975" y="-295276"/>
            <a:ext cx="509588" cy="509588"/>
          </a:xfrm>
          <a:custGeom>
            <a:avLst/>
            <a:gdLst>
              <a:gd name="T0" fmla="*/ 0 w 319"/>
              <a:gd name="T1" fmla="*/ 159 h 319"/>
              <a:gd name="T2" fmla="*/ 159 w 319"/>
              <a:gd name="T3" fmla="*/ 0 h 319"/>
              <a:gd name="T4" fmla="*/ 319 w 319"/>
              <a:gd name="T5" fmla="*/ 159 h 319"/>
              <a:gd name="T6" fmla="*/ 159 w 319"/>
              <a:gd name="T7" fmla="*/ 319 h 319"/>
              <a:gd name="T8" fmla="*/ 0 w 319"/>
              <a:gd name="T9" fmla="*/ 159 h 319"/>
              <a:gd name="T10" fmla="*/ 300 w 319"/>
              <a:gd name="T11" fmla="*/ 159 h 319"/>
              <a:gd name="T12" fmla="*/ 159 w 319"/>
              <a:gd name="T13" fmla="*/ 19 h 319"/>
              <a:gd name="T14" fmla="*/ 19 w 319"/>
              <a:gd name="T15" fmla="*/ 159 h 319"/>
              <a:gd name="T16" fmla="*/ 159 w 319"/>
              <a:gd name="T17" fmla="*/ 300 h 319"/>
              <a:gd name="T18" fmla="*/ 300 w 319"/>
              <a:gd name="T19" fmla="*/ 15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59"/>
                </a:moveTo>
                <a:cubicBezTo>
                  <a:pt x="0" y="72"/>
                  <a:pt x="71" y="0"/>
                  <a:pt x="159" y="0"/>
                </a:cubicBezTo>
                <a:cubicBezTo>
                  <a:pt x="247" y="0"/>
                  <a:pt x="319" y="72"/>
                  <a:pt x="319" y="159"/>
                </a:cubicBezTo>
                <a:cubicBezTo>
                  <a:pt x="319" y="247"/>
                  <a:pt x="247" y="319"/>
                  <a:pt x="159" y="319"/>
                </a:cubicBezTo>
                <a:cubicBezTo>
                  <a:pt x="71" y="319"/>
                  <a:pt x="0" y="247"/>
                  <a:pt x="0" y="159"/>
                </a:cubicBezTo>
                <a:close/>
                <a:moveTo>
                  <a:pt x="300" y="159"/>
                </a:moveTo>
                <a:cubicBezTo>
                  <a:pt x="300" y="82"/>
                  <a:pt x="237" y="19"/>
                  <a:pt x="159" y="19"/>
                </a:cubicBezTo>
                <a:cubicBezTo>
                  <a:pt x="82" y="19"/>
                  <a:pt x="19" y="82"/>
                  <a:pt x="19" y="159"/>
                </a:cubicBezTo>
                <a:cubicBezTo>
                  <a:pt x="19" y="237"/>
                  <a:pt x="82" y="300"/>
                  <a:pt x="159" y="300"/>
                </a:cubicBezTo>
                <a:cubicBezTo>
                  <a:pt x="237" y="300"/>
                  <a:pt x="300" y="237"/>
                  <a:pt x="300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6" name="Freeform 464"/>
          <p:cNvSpPr>
            <a:spLocks noEditPoints="1"/>
          </p:cNvSpPr>
          <p:nvPr/>
        </p:nvSpPr>
        <p:spPr bwMode="auto">
          <a:xfrm>
            <a:off x="1276350" y="-468313"/>
            <a:ext cx="857250" cy="855663"/>
          </a:xfrm>
          <a:custGeom>
            <a:avLst/>
            <a:gdLst>
              <a:gd name="T0" fmla="*/ 0 w 536"/>
              <a:gd name="T1" fmla="*/ 267 h 535"/>
              <a:gd name="T2" fmla="*/ 268 w 536"/>
              <a:gd name="T3" fmla="*/ 0 h 535"/>
              <a:gd name="T4" fmla="*/ 536 w 536"/>
              <a:gd name="T5" fmla="*/ 267 h 535"/>
              <a:gd name="T6" fmla="*/ 268 w 536"/>
              <a:gd name="T7" fmla="*/ 535 h 535"/>
              <a:gd name="T8" fmla="*/ 0 w 536"/>
              <a:gd name="T9" fmla="*/ 267 h 535"/>
              <a:gd name="T10" fmla="*/ 517 w 536"/>
              <a:gd name="T11" fmla="*/ 267 h 535"/>
              <a:gd name="T12" fmla="*/ 268 w 536"/>
              <a:gd name="T13" fmla="*/ 19 h 535"/>
              <a:gd name="T14" fmla="*/ 20 w 536"/>
              <a:gd name="T15" fmla="*/ 267 h 535"/>
              <a:gd name="T16" fmla="*/ 268 w 536"/>
              <a:gd name="T17" fmla="*/ 516 h 535"/>
              <a:gd name="T18" fmla="*/ 517 w 536"/>
              <a:gd name="T19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5">
                <a:moveTo>
                  <a:pt x="0" y="267"/>
                </a:moveTo>
                <a:cubicBezTo>
                  <a:pt x="0" y="120"/>
                  <a:pt x="121" y="0"/>
                  <a:pt x="268" y="0"/>
                </a:cubicBezTo>
                <a:cubicBezTo>
                  <a:pt x="416" y="0"/>
                  <a:pt x="536" y="120"/>
                  <a:pt x="536" y="267"/>
                </a:cubicBezTo>
                <a:cubicBezTo>
                  <a:pt x="536" y="415"/>
                  <a:pt x="416" y="535"/>
                  <a:pt x="268" y="535"/>
                </a:cubicBezTo>
                <a:cubicBezTo>
                  <a:pt x="121" y="535"/>
                  <a:pt x="0" y="415"/>
                  <a:pt x="0" y="267"/>
                </a:cubicBezTo>
                <a:close/>
                <a:moveTo>
                  <a:pt x="517" y="267"/>
                </a:moveTo>
                <a:cubicBezTo>
                  <a:pt x="517" y="130"/>
                  <a:pt x="405" y="19"/>
                  <a:pt x="268" y="19"/>
                </a:cubicBezTo>
                <a:cubicBezTo>
                  <a:pt x="131" y="19"/>
                  <a:pt x="20" y="130"/>
                  <a:pt x="20" y="267"/>
                </a:cubicBezTo>
                <a:cubicBezTo>
                  <a:pt x="20" y="405"/>
                  <a:pt x="131" y="516"/>
                  <a:pt x="268" y="516"/>
                </a:cubicBezTo>
                <a:cubicBezTo>
                  <a:pt x="405" y="516"/>
                  <a:pt x="517" y="405"/>
                  <a:pt x="517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7" name="Freeform 465"/>
          <p:cNvSpPr>
            <a:spLocks noEditPoints="1"/>
          </p:cNvSpPr>
          <p:nvPr/>
        </p:nvSpPr>
        <p:spPr bwMode="auto">
          <a:xfrm>
            <a:off x="1093787" y="-652463"/>
            <a:ext cx="1223963" cy="1223963"/>
          </a:xfrm>
          <a:custGeom>
            <a:avLst/>
            <a:gdLst>
              <a:gd name="T0" fmla="*/ 0 w 765"/>
              <a:gd name="T1" fmla="*/ 382 h 765"/>
              <a:gd name="T2" fmla="*/ 382 w 765"/>
              <a:gd name="T3" fmla="*/ 0 h 765"/>
              <a:gd name="T4" fmla="*/ 765 w 765"/>
              <a:gd name="T5" fmla="*/ 382 h 765"/>
              <a:gd name="T6" fmla="*/ 382 w 765"/>
              <a:gd name="T7" fmla="*/ 765 h 765"/>
              <a:gd name="T8" fmla="*/ 0 w 765"/>
              <a:gd name="T9" fmla="*/ 382 h 765"/>
              <a:gd name="T10" fmla="*/ 746 w 765"/>
              <a:gd name="T11" fmla="*/ 382 h 765"/>
              <a:gd name="T12" fmla="*/ 382 w 765"/>
              <a:gd name="T13" fmla="*/ 19 h 765"/>
              <a:gd name="T14" fmla="*/ 19 w 765"/>
              <a:gd name="T15" fmla="*/ 382 h 765"/>
              <a:gd name="T16" fmla="*/ 382 w 765"/>
              <a:gd name="T17" fmla="*/ 746 h 765"/>
              <a:gd name="T18" fmla="*/ 746 w 765"/>
              <a:gd name="T19" fmla="*/ 38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5" h="765">
                <a:moveTo>
                  <a:pt x="0" y="382"/>
                </a:moveTo>
                <a:cubicBezTo>
                  <a:pt x="0" y="171"/>
                  <a:pt x="171" y="0"/>
                  <a:pt x="382" y="0"/>
                </a:cubicBezTo>
                <a:cubicBezTo>
                  <a:pt x="593" y="0"/>
                  <a:pt x="765" y="171"/>
                  <a:pt x="765" y="382"/>
                </a:cubicBezTo>
                <a:cubicBezTo>
                  <a:pt x="765" y="594"/>
                  <a:pt x="593" y="765"/>
                  <a:pt x="382" y="765"/>
                </a:cubicBezTo>
                <a:cubicBezTo>
                  <a:pt x="171" y="765"/>
                  <a:pt x="0" y="594"/>
                  <a:pt x="0" y="382"/>
                </a:cubicBezTo>
                <a:close/>
                <a:moveTo>
                  <a:pt x="746" y="382"/>
                </a:moveTo>
                <a:cubicBezTo>
                  <a:pt x="746" y="182"/>
                  <a:pt x="583" y="19"/>
                  <a:pt x="382" y="19"/>
                </a:cubicBezTo>
                <a:cubicBezTo>
                  <a:pt x="182" y="19"/>
                  <a:pt x="19" y="182"/>
                  <a:pt x="19" y="382"/>
                </a:cubicBezTo>
                <a:cubicBezTo>
                  <a:pt x="19" y="583"/>
                  <a:pt x="182" y="746"/>
                  <a:pt x="382" y="746"/>
                </a:cubicBezTo>
                <a:cubicBezTo>
                  <a:pt x="583" y="746"/>
                  <a:pt x="746" y="583"/>
                  <a:pt x="746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8" name="Freeform 466"/>
          <p:cNvSpPr>
            <a:spLocks noEditPoints="1"/>
          </p:cNvSpPr>
          <p:nvPr/>
        </p:nvSpPr>
        <p:spPr bwMode="auto">
          <a:xfrm>
            <a:off x="912812" y="-831851"/>
            <a:ext cx="1584325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20 h 990"/>
              <a:gd name="T14" fmla="*/ 20 w 990"/>
              <a:gd name="T15" fmla="*/ 495 h 990"/>
              <a:gd name="T16" fmla="*/ 495 w 990"/>
              <a:gd name="T17" fmla="*/ 971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3"/>
                  <a:pt x="222" y="0"/>
                  <a:pt x="495" y="0"/>
                </a:cubicBezTo>
                <a:cubicBezTo>
                  <a:pt x="768" y="0"/>
                  <a:pt x="990" y="223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3"/>
                  <a:pt x="758" y="20"/>
                  <a:pt x="495" y="20"/>
                </a:cubicBezTo>
                <a:cubicBezTo>
                  <a:pt x="233" y="20"/>
                  <a:pt x="20" y="233"/>
                  <a:pt x="20" y="495"/>
                </a:cubicBezTo>
                <a:cubicBezTo>
                  <a:pt x="20" y="758"/>
                  <a:pt x="233" y="971"/>
                  <a:pt x="495" y="971"/>
                </a:cubicBezTo>
                <a:cubicBezTo>
                  <a:pt x="758" y="971"/>
                  <a:pt x="971" y="758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9" name="Freeform 467"/>
          <p:cNvSpPr>
            <a:spLocks noEditPoints="1"/>
          </p:cNvSpPr>
          <p:nvPr/>
        </p:nvSpPr>
        <p:spPr bwMode="auto">
          <a:xfrm>
            <a:off x="720725" y="-1023938"/>
            <a:ext cx="1970088" cy="1968500"/>
          </a:xfrm>
          <a:custGeom>
            <a:avLst/>
            <a:gdLst>
              <a:gd name="T0" fmla="*/ 0 w 1231"/>
              <a:gd name="T1" fmla="*/ 615 h 1231"/>
              <a:gd name="T2" fmla="*/ 615 w 1231"/>
              <a:gd name="T3" fmla="*/ 0 h 1231"/>
              <a:gd name="T4" fmla="*/ 1231 w 1231"/>
              <a:gd name="T5" fmla="*/ 615 h 1231"/>
              <a:gd name="T6" fmla="*/ 615 w 1231"/>
              <a:gd name="T7" fmla="*/ 1231 h 1231"/>
              <a:gd name="T8" fmla="*/ 0 w 1231"/>
              <a:gd name="T9" fmla="*/ 615 h 1231"/>
              <a:gd name="T10" fmla="*/ 1211 w 1231"/>
              <a:gd name="T11" fmla="*/ 615 h 1231"/>
              <a:gd name="T12" fmla="*/ 615 w 1231"/>
              <a:gd name="T13" fmla="*/ 20 h 1231"/>
              <a:gd name="T14" fmla="*/ 19 w 1231"/>
              <a:gd name="T15" fmla="*/ 615 h 1231"/>
              <a:gd name="T16" fmla="*/ 615 w 1231"/>
              <a:gd name="T17" fmla="*/ 1211 h 1231"/>
              <a:gd name="T18" fmla="*/ 1211 w 1231"/>
              <a:gd name="T19" fmla="*/ 615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1" h="1231">
                <a:moveTo>
                  <a:pt x="0" y="615"/>
                </a:moveTo>
                <a:cubicBezTo>
                  <a:pt x="0" y="276"/>
                  <a:pt x="276" y="0"/>
                  <a:pt x="615" y="0"/>
                </a:cubicBezTo>
                <a:cubicBezTo>
                  <a:pt x="955" y="0"/>
                  <a:pt x="1231" y="276"/>
                  <a:pt x="1231" y="615"/>
                </a:cubicBezTo>
                <a:cubicBezTo>
                  <a:pt x="1231" y="955"/>
                  <a:pt x="955" y="1231"/>
                  <a:pt x="615" y="1231"/>
                </a:cubicBezTo>
                <a:cubicBezTo>
                  <a:pt x="276" y="1231"/>
                  <a:pt x="0" y="955"/>
                  <a:pt x="0" y="615"/>
                </a:cubicBezTo>
                <a:close/>
                <a:moveTo>
                  <a:pt x="1211" y="615"/>
                </a:moveTo>
                <a:cubicBezTo>
                  <a:pt x="1211" y="287"/>
                  <a:pt x="944" y="20"/>
                  <a:pt x="615" y="20"/>
                </a:cubicBezTo>
                <a:cubicBezTo>
                  <a:pt x="287" y="20"/>
                  <a:pt x="19" y="287"/>
                  <a:pt x="19" y="615"/>
                </a:cubicBezTo>
                <a:cubicBezTo>
                  <a:pt x="19" y="944"/>
                  <a:pt x="287" y="1211"/>
                  <a:pt x="615" y="1211"/>
                </a:cubicBezTo>
                <a:cubicBezTo>
                  <a:pt x="944" y="1211"/>
                  <a:pt x="1211" y="944"/>
                  <a:pt x="1211" y="6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0" name="Freeform 468"/>
          <p:cNvSpPr>
            <a:spLocks noEditPoints="1"/>
          </p:cNvSpPr>
          <p:nvPr/>
        </p:nvSpPr>
        <p:spPr bwMode="auto">
          <a:xfrm>
            <a:off x="914400" y="5565775"/>
            <a:ext cx="377825" cy="377825"/>
          </a:xfrm>
          <a:custGeom>
            <a:avLst/>
            <a:gdLst>
              <a:gd name="T0" fmla="*/ 0 w 236"/>
              <a:gd name="T1" fmla="*/ 118 h 236"/>
              <a:gd name="T2" fmla="*/ 118 w 236"/>
              <a:gd name="T3" fmla="*/ 0 h 236"/>
              <a:gd name="T4" fmla="*/ 236 w 236"/>
              <a:gd name="T5" fmla="*/ 118 h 236"/>
              <a:gd name="T6" fmla="*/ 118 w 236"/>
              <a:gd name="T7" fmla="*/ 236 h 236"/>
              <a:gd name="T8" fmla="*/ 0 w 236"/>
              <a:gd name="T9" fmla="*/ 118 h 236"/>
              <a:gd name="T10" fmla="*/ 222 w 236"/>
              <a:gd name="T11" fmla="*/ 118 h 236"/>
              <a:gd name="T12" fmla="*/ 118 w 236"/>
              <a:gd name="T13" fmla="*/ 14 h 236"/>
              <a:gd name="T14" fmla="*/ 14 w 236"/>
              <a:gd name="T15" fmla="*/ 118 h 236"/>
              <a:gd name="T16" fmla="*/ 118 w 236"/>
              <a:gd name="T17" fmla="*/ 221 h 236"/>
              <a:gd name="T18" fmla="*/ 222 w 236"/>
              <a:gd name="T19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36">
                <a:moveTo>
                  <a:pt x="0" y="118"/>
                </a:moveTo>
                <a:cubicBezTo>
                  <a:pt x="0" y="52"/>
                  <a:pt x="53" y="0"/>
                  <a:pt x="118" y="0"/>
                </a:cubicBezTo>
                <a:cubicBezTo>
                  <a:pt x="183" y="0"/>
                  <a:pt x="236" y="52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ubicBezTo>
                  <a:pt x="53" y="236"/>
                  <a:pt x="0" y="183"/>
                  <a:pt x="0" y="118"/>
                </a:cubicBezTo>
                <a:close/>
                <a:moveTo>
                  <a:pt x="222" y="118"/>
                </a:moveTo>
                <a:cubicBezTo>
                  <a:pt x="222" y="60"/>
                  <a:pt x="175" y="14"/>
                  <a:pt x="118" y="14"/>
                </a:cubicBezTo>
                <a:cubicBezTo>
                  <a:pt x="61" y="14"/>
                  <a:pt x="14" y="60"/>
                  <a:pt x="14" y="118"/>
                </a:cubicBezTo>
                <a:cubicBezTo>
                  <a:pt x="14" y="175"/>
                  <a:pt x="61" y="221"/>
                  <a:pt x="118" y="221"/>
                </a:cubicBezTo>
                <a:cubicBezTo>
                  <a:pt x="175" y="221"/>
                  <a:pt x="222" y="175"/>
                  <a:pt x="22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1" name="Freeform 469"/>
          <p:cNvSpPr>
            <a:spLocks noEditPoints="1"/>
          </p:cNvSpPr>
          <p:nvPr/>
        </p:nvSpPr>
        <p:spPr bwMode="auto">
          <a:xfrm>
            <a:off x="785812" y="5435600"/>
            <a:ext cx="635000" cy="635000"/>
          </a:xfrm>
          <a:custGeom>
            <a:avLst/>
            <a:gdLst>
              <a:gd name="T0" fmla="*/ 0 w 397"/>
              <a:gd name="T1" fmla="*/ 199 h 397"/>
              <a:gd name="T2" fmla="*/ 199 w 397"/>
              <a:gd name="T3" fmla="*/ 0 h 397"/>
              <a:gd name="T4" fmla="*/ 397 w 397"/>
              <a:gd name="T5" fmla="*/ 199 h 397"/>
              <a:gd name="T6" fmla="*/ 199 w 397"/>
              <a:gd name="T7" fmla="*/ 397 h 397"/>
              <a:gd name="T8" fmla="*/ 0 w 397"/>
              <a:gd name="T9" fmla="*/ 199 h 397"/>
              <a:gd name="T10" fmla="*/ 383 w 397"/>
              <a:gd name="T11" fmla="*/ 199 h 397"/>
              <a:gd name="T12" fmla="*/ 199 w 397"/>
              <a:gd name="T13" fmla="*/ 15 h 397"/>
              <a:gd name="T14" fmla="*/ 15 w 397"/>
              <a:gd name="T15" fmla="*/ 199 h 397"/>
              <a:gd name="T16" fmla="*/ 199 w 397"/>
              <a:gd name="T17" fmla="*/ 383 h 397"/>
              <a:gd name="T18" fmla="*/ 383 w 397"/>
              <a:gd name="T19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0" y="199"/>
                </a:moveTo>
                <a:cubicBezTo>
                  <a:pt x="0" y="89"/>
                  <a:pt x="89" y="0"/>
                  <a:pt x="199" y="0"/>
                </a:cubicBezTo>
                <a:cubicBezTo>
                  <a:pt x="308" y="0"/>
                  <a:pt x="397" y="89"/>
                  <a:pt x="397" y="199"/>
                </a:cubicBezTo>
                <a:cubicBezTo>
                  <a:pt x="397" y="308"/>
                  <a:pt x="308" y="397"/>
                  <a:pt x="199" y="397"/>
                </a:cubicBezTo>
                <a:cubicBezTo>
                  <a:pt x="89" y="397"/>
                  <a:pt x="0" y="308"/>
                  <a:pt x="0" y="199"/>
                </a:cubicBezTo>
                <a:close/>
                <a:moveTo>
                  <a:pt x="383" y="199"/>
                </a:moveTo>
                <a:cubicBezTo>
                  <a:pt x="383" y="97"/>
                  <a:pt x="300" y="15"/>
                  <a:pt x="199" y="15"/>
                </a:cubicBezTo>
                <a:cubicBezTo>
                  <a:pt x="97" y="15"/>
                  <a:pt x="15" y="97"/>
                  <a:pt x="15" y="199"/>
                </a:cubicBezTo>
                <a:cubicBezTo>
                  <a:pt x="15" y="300"/>
                  <a:pt x="97" y="383"/>
                  <a:pt x="199" y="383"/>
                </a:cubicBezTo>
                <a:cubicBezTo>
                  <a:pt x="300" y="383"/>
                  <a:pt x="383" y="300"/>
                  <a:pt x="38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2" name="Freeform 470"/>
          <p:cNvSpPr>
            <a:spLocks noEditPoints="1"/>
          </p:cNvSpPr>
          <p:nvPr/>
        </p:nvSpPr>
        <p:spPr bwMode="auto">
          <a:xfrm>
            <a:off x="649287" y="5300662"/>
            <a:ext cx="906463" cy="906463"/>
          </a:xfrm>
          <a:custGeom>
            <a:avLst/>
            <a:gdLst>
              <a:gd name="T0" fmla="*/ 0 w 567"/>
              <a:gd name="T1" fmla="*/ 284 h 567"/>
              <a:gd name="T2" fmla="*/ 284 w 567"/>
              <a:gd name="T3" fmla="*/ 0 h 567"/>
              <a:gd name="T4" fmla="*/ 567 w 567"/>
              <a:gd name="T5" fmla="*/ 284 h 567"/>
              <a:gd name="T6" fmla="*/ 284 w 567"/>
              <a:gd name="T7" fmla="*/ 567 h 567"/>
              <a:gd name="T8" fmla="*/ 0 w 567"/>
              <a:gd name="T9" fmla="*/ 284 h 567"/>
              <a:gd name="T10" fmla="*/ 553 w 567"/>
              <a:gd name="T11" fmla="*/ 284 h 567"/>
              <a:gd name="T12" fmla="*/ 284 w 567"/>
              <a:gd name="T13" fmla="*/ 14 h 567"/>
              <a:gd name="T14" fmla="*/ 15 w 567"/>
              <a:gd name="T15" fmla="*/ 284 h 567"/>
              <a:gd name="T16" fmla="*/ 284 w 567"/>
              <a:gd name="T17" fmla="*/ 553 h 567"/>
              <a:gd name="T18" fmla="*/ 553 w 567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7" h="567">
                <a:moveTo>
                  <a:pt x="0" y="284"/>
                </a:moveTo>
                <a:cubicBezTo>
                  <a:pt x="0" y="127"/>
                  <a:pt x="128" y="0"/>
                  <a:pt x="284" y="0"/>
                </a:cubicBezTo>
                <a:cubicBezTo>
                  <a:pt x="440" y="0"/>
                  <a:pt x="567" y="127"/>
                  <a:pt x="567" y="284"/>
                </a:cubicBezTo>
                <a:cubicBezTo>
                  <a:pt x="567" y="440"/>
                  <a:pt x="440" y="567"/>
                  <a:pt x="284" y="567"/>
                </a:cubicBezTo>
                <a:cubicBezTo>
                  <a:pt x="128" y="567"/>
                  <a:pt x="0" y="440"/>
                  <a:pt x="0" y="284"/>
                </a:cubicBezTo>
                <a:close/>
                <a:moveTo>
                  <a:pt x="553" y="284"/>
                </a:moveTo>
                <a:cubicBezTo>
                  <a:pt x="553" y="135"/>
                  <a:pt x="432" y="14"/>
                  <a:pt x="284" y="14"/>
                </a:cubicBezTo>
                <a:cubicBezTo>
                  <a:pt x="135" y="14"/>
                  <a:pt x="15" y="135"/>
                  <a:pt x="15" y="284"/>
                </a:cubicBezTo>
                <a:cubicBezTo>
                  <a:pt x="15" y="432"/>
                  <a:pt x="135" y="553"/>
                  <a:pt x="284" y="553"/>
                </a:cubicBezTo>
                <a:cubicBezTo>
                  <a:pt x="432" y="553"/>
                  <a:pt x="553" y="432"/>
                  <a:pt x="55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3" name="Freeform 471"/>
          <p:cNvSpPr>
            <a:spLocks noEditPoints="1"/>
          </p:cNvSpPr>
          <p:nvPr/>
        </p:nvSpPr>
        <p:spPr bwMode="auto">
          <a:xfrm>
            <a:off x="517525" y="5167312"/>
            <a:ext cx="1171575" cy="1173163"/>
          </a:xfrm>
          <a:custGeom>
            <a:avLst/>
            <a:gdLst>
              <a:gd name="T0" fmla="*/ 0 w 733"/>
              <a:gd name="T1" fmla="*/ 367 h 733"/>
              <a:gd name="T2" fmla="*/ 367 w 733"/>
              <a:gd name="T3" fmla="*/ 0 h 733"/>
              <a:gd name="T4" fmla="*/ 733 w 733"/>
              <a:gd name="T5" fmla="*/ 367 h 733"/>
              <a:gd name="T6" fmla="*/ 367 w 733"/>
              <a:gd name="T7" fmla="*/ 733 h 733"/>
              <a:gd name="T8" fmla="*/ 0 w 733"/>
              <a:gd name="T9" fmla="*/ 367 h 733"/>
              <a:gd name="T10" fmla="*/ 719 w 733"/>
              <a:gd name="T11" fmla="*/ 367 h 733"/>
              <a:gd name="T12" fmla="*/ 367 w 733"/>
              <a:gd name="T13" fmla="*/ 14 h 733"/>
              <a:gd name="T14" fmla="*/ 15 w 733"/>
              <a:gd name="T15" fmla="*/ 367 h 733"/>
              <a:gd name="T16" fmla="*/ 367 w 733"/>
              <a:gd name="T17" fmla="*/ 719 h 733"/>
              <a:gd name="T18" fmla="*/ 719 w 733"/>
              <a:gd name="T19" fmla="*/ 367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3" h="733">
                <a:moveTo>
                  <a:pt x="0" y="367"/>
                </a:moveTo>
                <a:cubicBezTo>
                  <a:pt x="0" y="165"/>
                  <a:pt x="165" y="0"/>
                  <a:pt x="367" y="0"/>
                </a:cubicBezTo>
                <a:cubicBezTo>
                  <a:pt x="569" y="0"/>
                  <a:pt x="733" y="165"/>
                  <a:pt x="733" y="367"/>
                </a:cubicBezTo>
                <a:cubicBezTo>
                  <a:pt x="733" y="569"/>
                  <a:pt x="569" y="733"/>
                  <a:pt x="367" y="733"/>
                </a:cubicBezTo>
                <a:cubicBezTo>
                  <a:pt x="165" y="733"/>
                  <a:pt x="0" y="569"/>
                  <a:pt x="0" y="367"/>
                </a:cubicBezTo>
                <a:close/>
                <a:moveTo>
                  <a:pt x="719" y="367"/>
                </a:moveTo>
                <a:cubicBezTo>
                  <a:pt x="719" y="172"/>
                  <a:pt x="561" y="14"/>
                  <a:pt x="367" y="14"/>
                </a:cubicBezTo>
                <a:cubicBezTo>
                  <a:pt x="173" y="14"/>
                  <a:pt x="15" y="172"/>
                  <a:pt x="15" y="367"/>
                </a:cubicBezTo>
                <a:cubicBezTo>
                  <a:pt x="15" y="561"/>
                  <a:pt x="173" y="719"/>
                  <a:pt x="367" y="719"/>
                </a:cubicBezTo>
                <a:cubicBezTo>
                  <a:pt x="561" y="719"/>
                  <a:pt x="719" y="561"/>
                  <a:pt x="719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4" name="Freeform 472"/>
          <p:cNvSpPr>
            <a:spLocks noEditPoints="1"/>
          </p:cNvSpPr>
          <p:nvPr/>
        </p:nvSpPr>
        <p:spPr bwMode="auto">
          <a:xfrm>
            <a:off x="374650" y="5024437"/>
            <a:ext cx="1457325" cy="1457325"/>
          </a:xfrm>
          <a:custGeom>
            <a:avLst/>
            <a:gdLst>
              <a:gd name="T0" fmla="*/ 0 w 911"/>
              <a:gd name="T1" fmla="*/ 456 h 911"/>
              <a:gd name="T2" fmla="*/ 456 w 911"/>
              <a:gd name="T3" fmla="*/ 0 h 911"/>
              <a:gd name="T4" fmla="*/ 911 w 911"/>
              <a:gd name="T5" fmla="*/ 456 h 911"/>
              <a:gd name="T6" fmla="*/ 456 w 911"/>
              <a:gd name="T7" fmla="*/ 911 h 911"/>
              <a:gd name="T8" fmla="*/ 0 w 911"/>
              <a:gd name="T9" fmla="*/ 456 h 911"/>
              <a:gd name="T10" fmla="*/ 897 w 911"/>
              <a:gd name="T11" fmla="*/ 456 h 911"/>
              <a:gd name="T12" fmla="*/ 456 w 911"/>
              <a:gd name="T13" fmla="*/ 14 h 911"/>
              <a:gd name="T14" fmla="*/ 15 w 911"/>
              <a:gd name="T15" fmla="*/ 456 h 911"/>
              <a:gd name="T16" fmla="*/ 456 w 911"/>
              <a:gd name="T17" fmla="*/ 897 h 911"/>
              <a:gd name="T18" fmla="*/ 897 w 911"/>
              <a:gd name="T19" fmla="*/ 456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1" h="911">
                <a:moveTo>
                  <a:pt x="0" y="456"/>
                </a:moveTo>
                <a:cubicBezTo>
                  <a:pt x="0" y="204"/>
                  <a:pt x="205" y="0"/>
                  <a:pt x="456" y="0"/>
                </a:cubicBezTo>
                <a:cubicBezTo>
                  <a:pt x="707" y="0"/>
                  <a:pt x="911" y="204"/>
                  <a:pt x="911" y="456"/>
                </a:cubicBezTo>
                <a:cubicBezTo>
                  <a:pt x="911" y="707"/>
                  <a:pt x="707" y="911"/>
                  <a:pt x="456" y="911"/>
                </a:cubicBezTo>
                <a:cubicBezTo>
                  <a:pt x="205" y="911"/>
                  <a:pt x="0" y="707"/>
                  <a:pt x="0" y="456"/>
                </a:cubicBezTo>
                <a:close/>
                <a:moveTo>
                  <a:pt x="897" y="456"/>
                </a:moveTo>
                <a:cubicBezTo>
                  <a:pt x="897" y="212"/>
                  <a:pt x="699" y="14"/>
                  <a:pt x="456" y="14"/>
                </a:cubicBezTo>
                <a:cubicBezTo>
                  <a:pt x="213" y="14"/>
                  <a:pt x="15" y="212"/>
                  <a:pt x="15" y="456"/>
                </a:cubicBezTo>
                <a:cubicBezTo>
                  <a:pt x="15" y="699"/>
                  <a:pt x="213" y="897"/>
                  <a:pt x="456" y="897"/>
                </a:cubicBezTo>
                <a:cubicBezTo>
                  <a:pt x="699" y="897"/>
                  <a:pt x="897" y="699"/>
                  <a:pt x="897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2" name="Oval 480"/>
          <p:cNvSpPr>
            <a:spLocks noChangeArrowheads="1"/>
          </p:cNvSpPr>
          <p:nvPr/>
        </p:nvSpPr>
        <p:spPr bwMode="auto">
          <a:xfrm>
            <a:off x="46037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3" name="Oval 481"/>
          <p:cNvSpPr>
            <a:spLocks noChangeArrowheads="1"/>
          </p:cNvSpPr>
          <p:nvPr/>
        </p:nvSpPr>
        <p:spPr bwMode="auto">
          <a:xfrm>
            <a:off x="325437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4" name="Oval 482"/>
          <p:cNvSpPr>
            <a:spLocks noChangeArrowheads="1"/>
          </p:cNvSpPr>
          <p:nvPr/>
        </p:nvSpPr>
        <p:spPr bwMode="auto">
          <a:xfrm>
            <a:off x="603250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5" name="Oval 483"/>
          <p:cNvSpPr>
            <a:spLocks noChangeArrowheads="1"/>
          </p:cNvSpPr>
          <p:nvPr/>
        </p:nvSpPr>
        <p:spPr bwMode="auto">
          <a:xfrm>
            <a:off x="881062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3" name="Oval 491"/>
          <p:cNvSpPr>
            <a:spLocks noChangeArrowheads="1"/>
          </p:cNvSpPr>
          <p:nvPr/>
        </p:nvSpPr>
        <p:spPr bwMode="auto">
          <a:xfrm>
            <a:off x="46037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4" name="Oval 492"/>
          <p:cNvSpPr>
            <a:spLocks noChangeArrowheads="1"/>
          </p:cNvSpPr>
          <p:nvPr/>
        </p:nvSpPr>
        <p:spPr bwMode="auto">
          <a:xfrm>
            <a:off x="325437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5" name="Oval 493"/>
          <p:cNvSpPr>
            <a:spLocks noChangeArrowheads="1"/>
          </p:cNvSpPr>
          <p:nvPr/>
        </p:nvSpPr>
        <p:spPr bwMode="auto">
          <a:xfrm>
            <a:off x="603250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6" name="Oval 494"/>
          <p:cNvSpPr>
            <a:spLocks noChangeArrowheads="1"/>
          </p:cNvSpPr>
          <p:nvPr/>
        </p:nvSpPr>
        <p:spPr bwMode="auto">
          <a:xfrm>
            <a:off x="881062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4" name="Oval 502"/>
          <p:cNvSpPr>
            <a:spLocks noChangeArrowheads="1"/>
          </p:cNvSpPr>
          <p:nvPr/>
        </p:nvSpPr>
        <p:spPr bwMode="auto">
          <a:xfrm>
            <a:off x="46037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5" name="Oval 503"/>
          <p:cNvSpPr>
            <a:spLocks noChangeArrowheads="1"/>
          </p:cNvSpPr>
          <p:nvPr/>
        </p:nvSpPr>
        <p:spPr bwMode="auto">
          <a:xfrm>
            <a:off x="325437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6" name="Oval 504"/>
          <p:cNvSpPr>
            <a:spLocks noChangeArrowheads="1"/>
          </p:cNvSpPr>
          <p:nvPr/>
        </p:nvSpPr>
        <p:spPr bwMode="auto">
          <a:xfrm>
            <a:off x="603250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7" name="Oval 505"/>
          <p:cNvSpPr>
            <a:spLocks noChangeArrowheads="1"/>
          </p:cNvSpPr>
          <p:nvPr/>
        </p:nvSpPr>
        <p:spPr bwMode="auto">
          <a:xfrm>
            <a:off x="881062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Oval 514"/>
          <p:cNvSpPr>
            <a:spLocks noChangeArrowheads="1"/>
          </p:cNvSpPr>
          <p:nvPr/>
        </p:nvSpPr>
        <p:spPr bwMode="auto">
          <a:xfrm>
            <a:off x="46038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8" name="Oval 515"/>
          <p:cNvSpPr>
            <a:spLocks noChangeArrowheads="1"/>
          </p:cNvSpPr>
          <p:nvPr/>
        </p:nvSpPr>
        <p:spPr bwMode="auto">
          <a:xfrm>
            <a:off x="325438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9" name="Oval 516"/>
          <p:cNvSpPr>
            <a:spLocks noChangeArrowheads="1"/>
          </p:cNvSpPr>
          <p:nvPr/>
        </p:nvSpPr>
        <p:spPr bwMode="auto">
          <a:xfrm>
            <a:off x="603250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0" name="Oval 517"/>
          <p:cNvSpPr>
            <a:spLocks noChangeArrowheads="1"/>
          </p:cNvSpPr>
          <p:nvPr/>
        </p:nvSpPr>
        <p:spPr bwMode="auto">
          <a:xfrm>
            <a:off x="881063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8" name="Oval 525"/>
          <p:cNvSpPr>
            <a:spLocks noChangeArrowheads="1"/>
          </p:cNvSpPr>
          <p:nvPr/>
        </p:nvSpPr>
        <p:spPr bwMode="auto">
          <a:xfrm>
            <a:off x="46038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9" name="Oval 526"/>
          <p:cNvSpPr>
            <a:spLocks noChangeArrowheads="1"/>
          </p:cNvSpPr>
          <p:nvPr/>
        </p:nvSpPr>
        <p:spPr bwMode="auto">
          <a:xfrm>
            <a:off x="325438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0" name="Oval 527"/>
          <p:cNvSpPr>
            <a:spLocks noChangeArrowheads="1"/>
          </p:cNvSpPr>
          <p:nvPr/>
        </p:nvSpPr>
        <p:spPr bwMode="auto">
          <a:xfrm>
            <a:off x="603250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1" name="Oval 528"/>
          <p:cNvSpPr>
            <a:spLocks noChangeArrowheads="1"/>
          </p:cNvSpPr>
          <p:nvPr/>
        </p:nvSpPr>
        <p:spPr bwMode="auto">
          <a:xfrm>
            <a:off x="881063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9" name="Oval 536"/>
          <p:cNvSpPr>
            <a:spLocks noChangeArrowheads="1"/>
          </p:cNvSpPr>
          <p:nvPr/>
        </p:nvSpPr>
        <p:spPr bwMode="auto">
          <a:xfrm>
            <a:off x="46038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0" name="Oval 537"/>
          <p:cNvSpPr>
            <a:spLocks noChangeArrowheads="1"/>
          </p:cNvSpPr>
          <p:nvPr/>
        </p:nvSpPr>
        <p:spPr bwMode="auto">
          <a:xfrm>
            <a:off x="325438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1" name="Oval 538"/>
          <p:cNvSpPr>
            <a:spLocks noChangeArrowheads="1"/>
          </p:cNvSpPr>
          <p:nvPr/>
        </p:nvSpPr>
        <p:spPr bwMode="auto">
          <a:xfrm>
            <a:off x="603250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2" name="Oval 539"/>
          <p:cNvSpPr>
            <a:spLocks noChangeArrowheads="1"/>
          </p:cNvSpPr>
          <p:nvPr/>
        </p:nvSpPr>
        <p:spPr bwMode="auto">
          <a:xfrm>
            <a:off x="881063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3" name="Oval 540"/>
          <p:cNvSpPr>
            <a:spLocks noChangeArrowheads="1"/>
          </p:cNvSpPr>
          <p:nvPr/>
        </p:nvSpPr>
        <p:spPr bwMode="auto">
          <a:xfrm>
            <a:off x="7341334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4" name="Oval 541"/>
          <p:cNvSpPr>
            <a:spLocks noChangeArrowheads="1"/>
          </p:cNvSpPr>
          <p:nvPr/>
        </p:nvSpPr>
        <p:spPr bwMode="auto">
          <a:xfrm>
            <a:off x="7341334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4" name="Oval 551"/>
          <p:cNvSpPr>
            <a:spLocks noChangeArrowheads="1"/>
          </p:cNvSpPr>
          <p:nvPr/>
        </p:nvSpPr>
        <p:spPr bwMode="auto">
          <a:xfrm>
            <a:off x="7093684" y="63373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5" name="Oval 552"/>
          <p:cNvSpPr>
            <a:spLocks noChangeArrowheads="1"/>
          </p:cNvSpPr>
          <p:nvPr/>
        </p:nvSpPr>
        <p:spPr bwMode="auto">
          <a:xfrm>
            <a:off x="7093684" y="6615113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Oval 562"/>
          <p:cNvSpPr>
            <a:spLocks noChangeArrowheads="1"/>
          </p:cNvSpPr>
          <p:nvPr/>
        </p:nvSpPr>
        <p:spPr bwMode="auto">
          <a:xfrm>
            <a:off x="6847622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Oval 563"/>
          <p:cNvSpPr>
            <a:spLocks noChangeArrowheads="1"/>
          </p:cNvSpPr>
          <p:nvPr/>
        </p:nvSpPr>
        <p:spPr bwMode="auto">
          <a:xfrm>
            <a:off x="6847622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6" name="Oval 573"/>
          <p:cNvSpPr>
            <a:spLocks noChangeArrowheads="1"/>
          </p:cNvSpPr>
          <p:nvPr/>
        </p:nvSpPr>
        <p:spPr bwMode="auto">
          <a:xfrm>
            <a:off x="6599972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7" name="Oval 574"/>
          <p:cNvSpPr>
            <a:spLocks noChangeArrowheads="1"/>
          </p:cNvSpPr>
          <p:nvPr/>
        </p:nvSpPr>
        <p:spPr bwMode="auto">
          <a:xfrm>
            <a:off x="6599972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7" name="Oval 584"/>
          <p:cNvSpPr>
            <a:spLocks noChangeArrowheads="1"/>
          </p:cNvSpPr>
          <p:nvPr/>
        </p:nvSpPr>
        <p:spPr bwMode="auto">
          <a:xfrm>
            <a:off x="6353909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8" name="Oval 585"/>
          <p:cNvSpPr>
            <a:spLocks noChangeArrowheads="1"/>
          </p:cNvSpPr>
          <p:nvPr/>
        </p:nvSpPr>
        <p:spPr bwMode="auto">
          <a:xfrm>
            <a:off x="6353909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8" name="Oval 595"/>
          <p:cNvSpPr>
            <a:spLocks noChangeArrowheads="1"/>
          </p:cNvSpPr>
          <p:nvPr/>
        </p:nvSpPr>
        <p:spPr bwMode="auto">
          <a:xfrm>
            <a:off x="6106259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9" name="Oval 596"/>
          <p:cNvSpPr>
            <a:spLocks noChangeArrowheads="1"/>
          </p:cNvSpPr>
          <p:nvPr/>
        </p:nvSpPr>
        <p:spPr bwMode="auto">
          <a:xfrm>
            <a:off x="6106259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442785" y="3314816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914611" y="4199883"/>
            <a:ext cx="423938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039603" y="1300059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3</a:t>
            </a:r>
          </a:p>
        </p:txBody>
      </p:sp>
      <p:sp>
        <p:nvSpPr>
          <p:cNvPr id="3073" name="AutoShape 2"/>
          <p:cNvSpPr>
            <a:spLocks noChangeAspect="1"/>
          </p:cNvSpPr>
          <p:nvPr/>
        </p:nvSpPr>
        <p:spPr>
          <a:xfrm>
            <a:off x="647700" y="7829550"/>
            <a:ext cx="61341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32" name="Docer Falling Dust PPT demo 18"/>
          <p:cNvGrpSpPr/>
          <p:nvPr/>
        </p:nvGrpSpPr>
        <p:grpSpPr>
          <a:xfrm>
            <a:off x="1594296" y="1788103"/>
            <a:ext cx="3284195" cy="3329457"/>
            <a:chOff x="1520034" y="2298964"/>
            <a:chExt cx="2877793" cy="2917454"/>
          </a:xfrm>
        </p:grpSpPr>
        <p:sp>
          <p:nvSpPr>
            <p:cNvPr id="33" name="Docer Falling Dust PPT demo"/>
            <p:cNvSpPr>
              <a:spLocks noEditPoints="1"/>
            </p:cNvSpPr>
            <p:nvPr/>
          </p:nvSpPr>
          <p:spPr bwMode="auto">
            <a:xfrm>
              <a:off x="1669354" y="2407521"/>
              <a:ext cx="2579148" cy="1350172"/>
            </a:xfrm>
            <a:custGeom>
              <a:avLst/>
              <a:gdLst>
                <a:gd name="T0" fmla="*/ 380 w 380"/>
                <a:gd name="T1" fmla="*/ 199 h 199"/>
                <a:gd name="T2" fmla="*/ 0 w 380"/>
                <a:gd name="T3" fmla="*/ 199 h 199"/>
                <a:gd name="T4" fmla="*/ 0 w 380"/>
                <a:gd name="T5" fmla="*/ 0 h 199"/>
                <a:gd name="T6" fmla="*/ 380 w 380"/>
                <a:gd name="T7" fmla="*/ 0 h 199"/>
                <a:gd name="T8" fmla="*/ 380 w 380"/>
                <a:gd name="T9" fmla="*/ 199 h 199"/>
                <a:gd name="T10" fmla="*/ 380 w 380"/>
                <a:gd name="T11" fmla="*/ 199 h 199"/>
                <a:gd name="T12" fmla="*/ 14 w 380"/>
                <a:gd name="T13" fmla="*/ 187 h 199"/>
                <a:gd name="T14" fmla="*/ 369 w 380"/>
                <a:gd name="T15" fmla="*/ 187 h 199"/>
                <a:gd name="T16" fmla="*/ 369 w 380"/>
                <a:gd name="T17" fmla="*/ 12 h 199"/>
                <a:gd name="T18" fmla="*/ 14 w 380"/>
                <a:gd name="T19" fmla="*/ 12 h 199"/>
                <a:gd name="T20" fmla="*/ 14 w 380"/>
                <a:gd name="T21" fmla="*/ 187 h 199"/>
                <a:gd name="T22" fmla="*/ 14 w 380"/>
                <a:gd name="T23" fmla="*/ 18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199">
                  <a:moveTo>
                    <a:pt x="380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380" y="0"/>
                  </a:lnTo>
                  <a:lnTo>
                    <a:pt x="380" y="199"/>
                  </a:lnTo>
                  <a:lnTo>
                    <a:pt x="380" y="199"/>
                  </a:lnTo>
                  <a:close/>
                  <a:moveTo>
                    <a:pt x="14" y="187"/>
                  </a:moveTo>
                  <a:lnTo>
                    <a:pt x="369" y="187"/>
                  </a:lnTo>
                  <a:lnTo>
                    <a:pt x="369" y="12"/>
                  </a:lnTo>
                  <a:lnTo>
                    <a:pt x="14" y="12"/>
                  </a:lnTo>
                  <a:lnTo>
                    <a:pt x="14" y="187"/>
                  </a:lnTo>
                  <a:lnTo>
                    <a:pt x="14" y="1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Docer Falling Dust PPT demo"/>
            <p:cNvSpPr>
              <a:spLocks noChangeArrowheads="1"/>
            </p:cNvSpPr>
            <p:nvPr/>
          </p:nvSpPr>
          <p:spPr bwMode="auto">
            <a:xfrm>
              <a:off x="1520034" y="2298964"/>
              <a:ext cx="2877793" cy="3188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Docer Falling Dust PPT demo"/>
            <p:cNvSpPr>
              <a:spLocks noEditPoints="1"/>
            </p:cNvSpPr>
            <p:nvPr/>
          </p:nvSpPr>
          <p:spPr bwMode="auto">
            <a:xfrm>
              <a:off x="2646718" y="3004582"/>
              <a:ext cx="1479615" cy="1153413"/>
            </a:xfrm>
            <a:custGeom>
              <a:avLst/>
              <a:gdLst>
                <a:gd name="T0" fmla="*/ 91 w 92"/>
                <a:gd name="T1" fmla="*/ 40 h 72"/>
                <a:gd name="T2" fmla="*/ 91 w 92"/>
                <a:gd name="T3" fmla="*/ 40 h 72"/>
                <a:gd name="T4" fmla="*/ 91 w 92"/>
                <a:gd name="T5" fmla="*/ 40 h 72"/>
                <a:gd name="T6" fmla="*/ 91 w 92"/>
                <a:gd name="T7" fmla="*/ 40 h 72"/>
                <a:gd name="T8" fmla="*/ 90 w 92"/>
                <a:gd name="T9" fmla="*/ 40 h 72"/>
                <a:gd name="T10" fmla="*/ 89 w 92"/>
                <a:gd name="T11" fmla="*/ 37 h 72"/>
                <a:gd name="T12" fmla="*/ 75 w 92"/>
                <a:gd name="T13" fmla="*/ 17 h 72"/>
                <a:gd name="T14" fmla="*/ 71 w 92"/>
                <a:gd name="T15" fmla="*/ 14 h 72"/>
                <a:gd name="T16" fmla="*/ 65 w 92"/>
                <a:gd name="T17" fmla="*/ 14 h 72"/>
                <a:gd name="T18" fmla="*/ 65 w 92"/>
                <a:gd name="T19" fmla="*/ 14 h 72"/>
                <a:gd name="T20" fmla="*/ 70 w 92"/>
                <a:gd name="T21" fmla="*/ 18 h 72"/>
                <a:gd name="T22" fmla="*/ 64 w 92"/>
                <a:gd name="T23" fmla="*/ 21 h 72"/>
                <a:gd name="T24" fmla="*/ 67 w 92"/>
                <a:gd name="T25" fmla="*/ 25 h 72"/>
                <a:gd name="T26" fmla="*/ 57 w 92"/>
                <a:gd name="T27" fmla="*/ 49 h 72"/>
                <a:gd name="T28" fmla="*/ 57 w 92"/>
                <a:gd name="T29" fmla="*/ 49 h 72"/>
                <a:gd name="T30" fmla="*/ 57 w 92"/>
                <a:gd name="T31" fmla="*/ 49 h 72"/>
                <a:gd name="T32" fmla="*/ 57 w 92"/>
                <a:gd name="T33" fmla="*/ 49 h 72"/>
                <a:gd name="T34" fmla="*/ 57 w 92"/>
                <a:gd name="T35" fmla="*/ 49 h 72"/>
                <a:gd name="T36" fmla="*/ 46 w 92"/>
                <a:gd name="T37" fmla="*/ 26 h 72"/>
                <a:gd name="T38" fmla="*/ 48 w 92"/>
                <a:gd name="T39" fmla="*/ 21 h 72"/>
                <a:gd name="T40" fmla="*/ 43 w 92"/>
                <a:gd name="T41" fmla="*/ 19 h 72"/>
                <a:gd name="T42" fmla="*/ 47 w 92"/>
                <a:gd name="T43" fmla="*/ 15 h 72"/>
                <a:gd name="T44" fmla="*/ 47 w 92"/>
                <a:gd name="T45" fmla="*/ 15 h 72"/>
                <a:gd name="T46" fmla="*/ 42 w 92"/>
                <a:gd name="T47" fmla="*/ 15 h 72"/>
                <a:gd name="T48" fmla="*/ 29 w 92"/>
                <a:gd name="T49" fmla="*/ 14 h 72"/>
                <a:gd name="T50" fmla="*/ 26 w 92"/>
                <a:gd name="T51" fmla="*/ 12 h 72"/>
                <a:gd name="T52" fmla="*/ 8 w 92"/>
                <a:gd name="T53" fmla="*/ 0 h 72"/>
                <a:gd name="T54" fmla="*/ 0 w 92"/>
                <a:gd name="T55" fmla="*/ 12 h 72"/>
                <a:gd name="T56" fmla="*/ 19 w 92"/>
                <a:gd name="T57" fmla="*/ 23 h 72"/>
                <a:gd name="T58" fmla="*/ 38 w 92"/>
                <a:gd name="T59" fmla="*/ 27 h 72"/>
                <a:gd name="T60" fmla="*/ 38 w 92"/>
                <a:gd name="T61" fmla="*/ 72 h 72"/>
                <a:gd name="T62" fmla="*/ 38 w 92"/>
                <a:gd name="T63" fmla="*/ 72 h 72"/>
                <a:gd name="T64" fmla="*/ 78 w 92"/>
                <a:gd name="T65" fmla="*/ 71 h 72"/>
                <a:gd name="T66" fmla="*/ 78 w 92"/>
                <a:gd name="T67" fmla="*/ 70 h 72"/>
                <a:gd name="T68" fmla="*/ 78 w 92"/>
                <a:gd name="T69" fmla="*/ 63 h 72"/>
                <a:gd name="T70" fmla="*/ 82 w 92"/>
                <a:gd name="T71" fmla="*/ 66 h 72"/>
                <a:gd name="T72" fmla="*/ 91 w 92"/>
                <a:gd name="T73" fmla="*/ 48 h 72"/>
                <a:gd name="T74" fmla="*/ 91 w 92"/>
                <a:gd name="T75" fmla="*/ 47 h 72"/>
                <a:gd name="T76" fmla="*/ 91 w 92"/>
                <a:gd name="T77" fmla="*/ 47 h 72"/>
                <a:gd name="T78" fmla="*/ 91 w 92"/>
                <a:gd name="T79" fmla="*/ 40 h 72"/>
                <a:gd name="T80" fmla="*/ 77 w 92"/>
                <a:gd name="T81" fmla="*/ 45 h 72"/>
                <a:gd name="T82" fmla="*/ 77 w 92"/>
                <a:gd name="T83" fmla="*/ 43 h 72"/>
                <a:gd name="T84" fmla="*/ 77 w 92"/>
                <a:gd name="T85" fmla="*/ 44 h 72"/>
                <a:gd name="T86" fmla="*/ 77 w 92"/>
                <a:gd name="T87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2" h="72">
                  <a:moveTo>
                    <a:pt x="91" y="40"/>
                  </a:move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2" y="14"/>
                    <a:pt x="71" y="14"/>
                  </a:cubicBezTo>
                  <a:cubicBezTo>
                    <a:pt x="69" y="14"/>
                    <a:pt x="67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5" y="15"/>
                    <a:pt x="44" y="15"/>
                    <a:pt x="42" y="15"/>
                  </a:cubicBezTo>
                  <a:cubicBezTo>
                    <a:pt x="42" y="15"/>
                    <a:pt x="30" y="14"/>
                    <a:pt x="29" y="14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4"/>
                    <a:pt x="2" y="8"/>
                    <a:pt x="0" y="1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42"/>
                    <a:pt x="38" y="57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52" y="72"/>
                    <a:pt x="65" y="71"/>
                    <a:pt x="78" y="71"/>
                  </a:cubicBezTo>
                  <a:cubicBezTo>
                    <a:pt x="78" y="71"/>
                    <a:pt x="78" y="71"/>
                    <a:pt x="78" y="70"/>
                  </a:cubicBezTo>
                  <a:cubicBezTo>
                    <a:pt x="78" y="68"/>
                    <a:pt x="78" y="66"/>
                    <a:pt x="78" y="63"/>
                  </a:cubicBezTo>
                  <a:cubicBezTo>
                    <a:pt x="79" y="64"/>
                    <a:pt x="81" y="65"/>
                    <a:pt x="82" y="6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4"/>
                    <a:pt x="92" y="54"/>
                    <a:pt x="91" y="40"/>
                  </a:cubicBezTo>
                  <a:close/>
                  <a:moveTo>
                    <a:pt x="77" y="45"/>
                  </a:moveTo>
                  <a:cubicBezTo>
                    <a:pt x="77" y="44"/>
                    <a:pt x="77" y="44"/>
                    <a:pt x="77" y="43"/>
                  </a:cubicBezTo>
                  <a:cubicBezTo>
                    <a:pt x="77" y="44"/>
                    <a:pt x="77" y="44"/>
                    <a:pt x="77" y="44"/>
                  </a:cubicBezTo>
                  <a:lnTo>
                    <a:pt x="77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Docer Falling Dust PPT demo"/>
            <p:cNvSpPr>
              <a:spLocks noChangeArrowheads="1"/>
            </p:cNvSpPr>
            <p:nvPr/>
          </p:nvSpPr>
          <p:spPr bwMode="auto">
            <a:xfrm>
              <a:off x="3562991" y="3791615"/>
              <a:ext cx="6783" cy="67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Docer Falling Dust PPT demo"/>
            <p:cNvSpPr/>
            <p:nvPr/>
          </p:nvSpPr>
          <p:spPr bwMode="auto">
            <a:xfrm>
              <a:off x="3495121" y="3228480"/>
              <a:ext cx="115390" cy="128912"/>
            </a:xfrm>
            <a:custGeom>
              <a:avLst/>
              <a:gdLst>
                <a:gd name="T0" fmla="*/ 3 w 17"/>
                <a:gd name="T1" fmla="*/ 0 h 19"/>
                <a:gd name="T2" fmla="*/ 0 w 17"/>
                <a:gd name="T3" fmla="*/ 12 h 19"/>
                <a:gd name="T4" fmla="*/ 7 w 17"/>
                <a:gd name="T5" fmla="*/ 19 h 19"/>
                <a:gd name="T6" fmla="*/ 17 w 17"/>
                <a:gd name="T7" fmla="*/ 12 h 19"/>
                <a:gd name="T8" fmla="*/ 12 w 17"/>
                <a:gd name="T9" fmla="*/ 0 h 19"/>
                <a:gd name="T10" fmla="*/ 3 w 17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9">
                  <a:moveTo>
                    <a:pt x="3" y="0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7" y="12"/>
                  </a:lnTo>
                  <a:lnTo>
                    <a:pt x="1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Docer Falling Dust PPT demo"/>
            <p:cNvSpPr/>
            <p:nvPr/>
          </p:nvSpPr>
          <p:spPr bwMode="auto">
            <a:xfrm>
              <a:off x="3495121" y="3309898"/>
              <a:ext cx="128957" cy="529209"/>
            </a:xfrm>
            <a:custGeom>
              <a:avLst/>
              <a:gdLst>
                <a:gd name="T0" fmla="*/ 3 w 19"/>
                <a:gd name="T1" fmla="*/ 0 h 78"/>
                <a:gd name="T2" fmla="*/ 0 w 19"/>
                <a:gd name="T3" fmla="*/ 71 h 78"/>
                <a:gd name="T4" fmla="*/ 10 w 19"/>
                <a:gd name="T5" fmla="*/ 78 h 78"/>
                <a:gd name="T6" fmla="*/ 19 w 19"/>
                <a:gd name="T7" fmla="*/ 71 h 78"/>
                <a:gd name="T8" fmla="*/ 15 w 19"/>
                <a:gd name="T9" fmla="*/ 0 h 78"/>
                <a:gd name="T10" fmla="*/ 3 w 1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78">
                  <a:moveTo>
                    <a:pt x="3" y="0"/>
                  </a:moveTo>
                  <a:lnTo>
                    <a:pt x="0" y="71"/>
                  </a:lnTo>
                  <a:lnTo>
                    <a:pt x="10" y="78"/>
                  </a:lnTo>
                  <a:lnTo>
                    <a:pt x="19" y="71"/>
                  </a:lnTo>
                  <a:lnTo>
                    <a:pt x="1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Docer Falling Dust PPT demo"/>
            <p:cNvSpPr/>
            <p:nvPr/>
          </p:nvSpPr>
          <p:spPr bwMode="auto">
            <a:xfrm>
              <a:off x="3366164" y="2726404"/>
              <a:ext cx="407229" cy="468145"/>
            </a:xfrm>
            <a:custGeom>
              <a:avLst/>
              <a:gdLst>
                <a:gd name="T0" fmla="*/ 2 w 25"/>
                <a:gd name="T1" fmla="*/ 11 h 29"/>
                <a:gd name="T2" fmla="*/ 8 w 25"/>
                <a:gd name="T3" fmla="*/ 27 h 29"/>
                <a:gd name="T4" fmla="*/ 23 w 25"/>
                <a:gd name="T5" fmla="*/ 18 h 29"/>
                <a:gd name="T6" fmla="*/ 17 w 25"/>
                <a:gd name="T7" fmla="*/ 2 h 29"/>
                <a:gd name="T8" fmla="*/ 2 w 25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2" y="11"/>
                  </a:moveTo>
                  <a:cubicBezTo>
                    <a:pt x="0" y="18"/>
                    <a:pt x="3" y="25"/>
                    <a:pt x="8" y="27"/>
                  </a:cubicBezTo>
                  <a:cubicBezTo>
                    <a:pt x="14" y="29"/>
                    <a:pt x="20" y="25"/>
                    <a:pt x="23" y="18"/>
                  </a:cubicBezTo>
                  <a:cubicBezTo>
                    <a:pt x="25" y="11"/>
                    <a:pt x="22" y="4"/>
                    <a:pt x="17" y="2"/>
                  </a:cubicBezTo>
                  <a:cubicBezTo>
                    <a:pt x="11" y="0"/>
                    <a:pt x="5" y="4"/>
                    <a:pt x="2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Docer Falling Dust PPT demo"/>
            <p:cNvSpPr>
              <a:spLocks noChangeArrowheads="1"/>
            </p:cNvSpPr>
            <p:nvPr/>
          </p:nvSpPr>
          <p:spPr bwMode="auto">
            <a:xfrm>
              <a:off x="1798311" y="4219055"/>
              <a:ext cx="332571" cy="4206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Docer Falling Dust PPT demo"/>
            <p:cNvSpPr/>
            <p:nvPr/>
          </p:nvSpPr>
          <p:spPr bwMode="auto">
            <a:xfrm>
              <a:off x="1587909" y="4673638"/>
              <a:ext cx="753381" cy="542780"/>
            </a:xfrm>
            <a:custGeom>
              <a:avLst/>
              <a:gdLst>
                <a:gd name="T0" fmla="*/ 38 w 47"/>
                <a:gd name="T1" fmla="*/ 2 h 34"/>
                <a:gd name="T2" fmla="*/ 38 w 47"/>
                <a:gd name="T3" fmla="*/ 2 h 34"/>
                <a:gd name="T4" fmla="*/ 9 w 47"/>
                <a:gd name="T5" fmla="*/ 2 h 34"/>
                <a:gd name="T6" fmla="*/ 9 w 47"/>
                <a:gd name="T7" fmla="*/ 2 h 34"/>
                <a:gd name="T8" fmla="*/ 9 w 47"/>
                <a:gd name="T9" fmla="*/ 2 h 34"/>
                <a:gd name="T10" fmla="*/ 2 w 47"/>
                <a:gd name="T11" fmla="*/ 8 h 34"/>
                <a:gd name="T12" fmla="*/ 0 w 47"/>
                <a:gd name="T13" fmla="*/ 34 h 34"/>
                <a:gd name="T14" fmla="*/ 47 w 47"/>
                <a:gd name="T15" fmla="*/ 34 h 34"/>
                <a:gd name="T16" fmla="*/ 45 w 47"/>
                <a:gd name="T17" fmla="*/ 8 h 34"/>
                <a:gd name="T18" fmla="*/ 39 w 47"/>
                <a:gd name="T19" fmla="*/ 2 h 34"/>
                <a:gd name="T20" fmla="*/ 38 w 47"/>
                <a:gd name="T2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8" y="2"/>
                    <a:pt x="38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4"/>
                    <a:pt x="42" y="2"/>
                    <a:pt x="39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Docer Falling Dust PPT demo"/>
            <p:cNvSpPr>
              <a:spLocks noChangeArrowheads="1"/>
            </p:cNvSpPr>
            <p:nvPr/>
          </p:nvSpPr>
          <p:spPr bwMode="auto">
            <a:xfrm>
              <a:off x="2660290" y="4219055"/>
              <a:ext cx="339364" cy="4206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Docer Falling Dust PPT demo"/>
            <p:cNvSpPr/>
            <p:nvPr/>
          </p:nvSpPr>
          <p:spPr bwMode="auto">
            <a:xfrm>
              <a:off x="2470246" y="4673638"/>
              <a:ext cx="739810" cy="542780"/>
            </a:xfrm>
            <a:custGeom>
              <a:avLst/>
              <a:gdLst>
                <a:gd name="T0" fmla="*/ 38 w 46"/>
                <a:gd name="T1" fmla="*/ 2 h 34"/>
                <a:gd name="T2" fmla="*/ 37 w 46"/>
                <a:gd name="T3" fmla="*/ 2 h 34"/>
                <a:gd name="T4" fmla="*/ 9 w 46"/>
                <a:gd name="T5" fmla="*/ 2 h 34"/>
                <a:gd name="T6" fmla="*/ 8 w 46"/>
                <a:gd name="T7" fmla="*/ 2 h 34"/>
                <a:gd name="T8" fmla="*/ 8 w 46"/>
                <a:gd name="T9" fmla="*/ 2 h 34"/>
                <a:gd name="T10" fmla="*/ 2 w 46"/>
                <a:gd name="T11" fmla="*/ 8 h 34"/>
                <a:gd name="T12" fmla="*/ 0 w 46"/>
                <a:gd name="T13" fmla="*/ 34 h 34"/>
                <a:gd name="T14" fmla="*/ 46 w 46"/>
                <a:gd name="T15" fmla="*/ 34 h 34"/>
                <a:gd name="T16" fmla="*/ 44 w 46"/>
                <a:gd name="T17" fmla="*/ 8 h 34"/>
                <a:gd name="T18" fmla="*/ 38 w 46"/>
                <a:gd name="T19" fmla="*/ 2 h 34"/>
                <a:gd name="T20" fmla="*/ 38 w 46"/>
                <a:gd name="T2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4"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27" y="0"/>
                    <a:pt x="18" y="0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Docer Falling Dust PPT demo"/>
            <p:cNvSpPr>
              <a:spLocks noChangeArrowheads="1"/>
            </p:cNvSpPr>
            <p:nvPr/>
          </p:nvSpPr>
          <p:spPr bwMode="auto">
            <a:xfrm>
              <a:off x="3542627" y="4219055"/>
              <a:ext cx="339364" cy="4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Docer Falling Dust PPT demo"/>
            <p:cNvSpPr/>
            <p:nvPr/>
          </p:nvSpPr>
          <p:spPr bwMode="auto">
            <a:xfrm>
              <a:off x="3339017" y="4673638"/>
              <a:ext cx="753381" cy="542780"/>
            </a:xfrm>
            <a:custGeom>
              <a:avLst/>
              <a:gdLst>
                <a:gd name="T0" fmla="*/ 38 w 47"/>
                <a:gd name="T1" fmla="*/ 2 h 34"/>
                <a:gd name="T2" fmla="*/ 37 w 47"/>
                <a:gd name="T3" fmla="*/ 2 h 34"/>
                <a:gd name="T4" fmla="*/ 9 w 47"/>
                <a:gd name="T5" fmla="*/ 2 h 34"/>
                <a:gd name="T6" fmla="*/ 8 w 47"/>
                <a:gd name="T7" fmla="*/ 2 h 34"/>
                <a:gd name="T8" fmla="*/ 8 w 47"/>
                <a:gd name="T9" fmla="*/ 2 h 34"/>
                <a:gd name="T10" fmla="*/ 2 w 47"/>
                <a:gd name="T11" fmla="*/ 8 h 34"/>
                <a:gd name="T12" fmla="*/ 0 w 47"/>
                <a:gd name="T13" fmla="*/ 34 h 34"/>
                <a:gd name="T14" fmla="*/ 47 w 47"/>
                <a:gd name="T15" fmla="*/ 34 h 34"/>
                <a:gd name="T16" fmla="*/ 44 w 47"/>
                <a:gd name="T17" fmla="*/ 8 h 34"/>
                <a:gd name="T18" fmla="*/ 38 w 47"/>
                <a:gd name="T19" fmla="*/ 2 h 34"/>
                <a:gd name="T20" fmla="*/ 38 w 47"/>
                <a:gd name="T2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4">
                  <a:moveTo>
                    <a:pt x="38" y="2"/>
                  </a:moveTo>
                  <a:cubicBezTo>
                    <a:pt x="38" y="2"/>
                    <a:pt x="37" y="2"/>
                    <a:pt x="37" y="2"/>
                  </a:cubicBezTo>
                  <a:cubicBezTo>
                    <a:pt x="28" y="0"/>
                    <a:pt x="19" y="0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2"/>
                    <a:pt x="2" y="4"/>
                    <a:pt x="2" y="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4"/>
                    <a:pt x="41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Docer Falling Dust PPT demo"/>
            <p:cNvSpPr>
              <a:spLocks noChangeArrowheads="1"/>
            </p:cNvSpPr>
            <p:nvPr/>
          </p:nvSpPr>
          <p:spPr bwMode="auto">
            <a:xfrm>
              <a:off x="2151251" y="3180987"/>
              <a:ext cx="190039" cy="3188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Docer Falling Dust PPT demo"/>
            <p:cNvSpPr>
              <a:spLocks noChangeArrowheads="1"/>
            </p:cNvSpPr>
            <p:nvPr/>
          </p:nvSpPr>
          <p:spPr bwMode="auto">
            <a:xfrm>
              <a:off x="1906904" y="3065651"/>
              <a:ext cx="176468" cy="434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Docer Falling Dust PPT demo"/>
            <p:cNvSpPr>
              <a:spLocks noChangeArrowheads="1"/>
            </p:cNvSpPr>
            <p:nvPr/>
          </p:nvSpPr>
          <p:spPr bwMode="auto">
            <a:xfrm>
              <a:off x="2409160" y="2855320"/>
              <a:ext cx="176468" cy="644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9" name="Docer Falling Dust PPT demo 17"/>
          <p:cNvSpPr/>
          <p:nvPr/>
        </p:nvSpPr>
        <p:spPr>
          <a:xfrm>
            <a:off x="1993278" y="5379602"/>
            <a:ext cx="2359797" cy="56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Docer Falling Dust PPT demo 16"/>
          <p:cNvSpPr/>
          <p:nvPr/>
        </p:nvSpPr>
        <p:spPr>
          <a:xfrm>
            <a:off x="6215247" y="1261340"/>
            <a:ext cx="1040114" cy="10401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Docer Falling Dust PPT demo 15"/>
          <p:cNvSpPr/>
          <p:nvPr/>
        </p:nvSpPr>
        <p:spPr>
          <a:xfrm>
            <a:off x="6215247" y="2476550"/>
            <a:ext cx="1040114" cy="1040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Docer Falling Dust PPT demo 14"/>
          <p:cNvSpPr/>
          <p:nvPr/>
        </p:nvSpPr>
        <p:spPr>
          <a:xfrm>
            <a:off x="6215247" y="3691760"/>
            <a:ext cx="1040114" cy="10401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Docer Falling Dust PPT demo 13"/>
          <p:cNvSpPr/>
          <p:nvPr/>
        </p:nvSpPr>
        <p:spPr>
          <a:xfrm>
            <a:off x="6215247" y="4906969"/>
            <a:ext cx="1040114" cy="1040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Docer Falling Dust PPT demo 12"/>
          <p:cNvSpPr/>
          <p:nvPr/>
        </p:nvSpPr>
        <p:spPr>
          <a:xfrm>
            <a:off x="7298041" y="1683883"/>
            <a:ext cx="3762682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Docer Falling Dust PPT demo 11"/>
          <p:cNvSpPr/>
          <p:nvPr/>
        </p:nvSpPr>
        <p:spPr>
          <a:xfrm>
            <a:off x="7298041" y="124080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6" name="Docer Falling Dust PPT demo 10"/>
          <p:cNvGrpSpPr/>
          <p:nvPr/>
        </p:nvGrpSpPr>
        <p:grpSpPr>
          <a:xfrm>
            <a:off x="6580678" y="1553362"/>
            <a:ext cx="289775" cy="388614"/>
            <a:chOff x="829847" y="1132745"/>
            <a:chExt cx="289775" cy="388614"/>
          </a:xfrm>
          <a:solidFill>
            <a:schemeClr val="bg1"/>
          </a:solidFill>
        </p:grpSpPr>
        <p:sp>
          <p:nvSpPr>
            <p:cNvPr id="57" name="Docer Falling Dust PPT demo"/>
            <p:cNvSpPr>
              <a:spLocks noEditPoints="1"/>
            </p:cNvSpPr>
            <p:nvPr/>
          </p:nvSpPr>
          <p:spPr bwMode="auto">
            <a:xfrm>
              <a:off x="832093" y="1207997"/>
              <a:ext cx="287529" cy="313362"/>
            </a:xfrm>
            <a:custGeom>
              <a:avLst/>
              <a:gdLst>
                <a:gd name="T0" fmla="*/ 104 w 108"/>
                <a:gd name="T1" fmla="*/ 118 h 118"/>
                <a:gd name="T2" fmla="*/ 4 w 108"/>
                <a:gd name="T3" fmla="*/ 118 h 118"/>
                <a:gd name="T4" fmla="*/ 0 w 108"/>
                <a:gd name="T5" fmla="*/ 114 h 118"/>
                <a:gd name="T6" fmla="*/ 0 w 108"/>
                <a:gd name="T7" fmla="*/ 4 h 118"/>
                <a:gd name="T8" fmla="*/ 4 w 108"/>
                <a:gd name="T9" fmla="*/ 0 h 118"/>
                <a:gd name="T10" fmla="*/ 104 w 108"/>
                <a:gd name="T11" fmla="*/ 0 h 118"/>
                <a:gd name="T12" fmla="*/ 108 w 108"/>
                <a:gd name="T13" fmla="*/ 4 h 118"/>
                <a:gd name="T14" fmla="*/ 108 w 108"/>
                <a:gd name="T15" fmla="*/ 114 h 118"/>
                <a:gd name="T16" fmla="*/ 104 w 108"/>
                <a:gd name="T17" fmla="*/ 118 h 118"/>
                <a:gd name="T18" fmla="*/ 8 w 108"/>
                <a:gd name="T19" fmla="*/ 110 h 118"/>
                <a:gd name="T20" fmla="*/ 100 w 108"/>
                <a:gd name="T21" fmla="*/ 110 h 118"/>
                <a:gd name="T22" fmla="*/ 100 w 108"/>
                <a:gd name="T23" fmla="*/ 8 h 118"/>
                <a:gd name="T24" fmla="*/ 8 w 108"/>
                <a:gd name="T25" fmla="*/ 8 h 118"/>
                <a:gd name="T26" fmla="*/ 8 w 108"/>
                <a:gd name="T27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8" h="118">
                  <a:moveTo>
                    <a:pt x="104" y="118"/>
                  </a:moveTo>
                  <a:cubicBezTo>
                    <a:pt x="4" y="118"/>
                    <a:pt x="4" y="118"/>
                    <a:pt x="4" y="118"/>
                  </a:cubicBezTo>
                  <a:cubicBezTo>
                    <a:pt x="1" y="118"/>
                    <a:pt x="0" y="116"/>
                    <a:pt x="0" y="11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1"/>
                    <a:pt x="108" y="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6"/>
                    <a:pt x="106" y="118"/>
                    <a:pt x="104" y="118"/>
                  </a:cubicBezTo>
                  <a:close/>
                  <a:moveTo>
                    <a:pt x="8" y="110"/>
                  </a:moveTo>
                  <a:cubicBezTo>
                    <a:pt x="100" y="110"/>
                    <a:pt x="100" y="110"/>
                    <a:pt x="100" y="110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Docer Falling Dust PPT demo"/>
            <p:cNvSpPr/>
            <p:nvPr/>
          </p:nvSpPr>
          <p:spPr bwMode="auto">
            <a:xfrm>
              <a:off x="829847" y="1132745"/>
              <a:ext cx="233617" cy="96592"/>
            </a:xfrm>
            <a:custGeom>
              <a:avLst/>
              <a:gdLst>
                <a:gd name="T0" fmla="*/ 5 w 88"/>
                <a:gd name="T1" fmla="*/ 36 h 36"/>
                <a:gd name="T2" fmla="*/ 1 w 88"/>
                <a:gd name="T3" fmla="*/ 33 h 36"/>
                <a:gd name="T4" fmla="*/ 3 w 88"/>
                <a:gd name="T5" fmla="*/ 28 h 36"/>
                <a:gd name="T6" fmla="*/ 83 w 88"/>
                <a:gd name="T7" fmla="*/ 1 h 36"/>
                <a:gd name="T8" fmla="*/ 87 w 88"/>
                <a:gd name="T9" fmla="*/ 1 h 36"/>
                <a:gd name="T10" fmla="*/ 88 w 88"/>
                <a:gd name="T11" fmla="*/ 5 h 36"/>
                <a:gd name="T12" fmla="*/ 88 w 88"/>
                <a:gd name="T13" fmla="*/ 20 h 36"/>
                <a:gd name="T14" fmla="*/ 84 w 88"/>
                <a:gd name="T15" fmla="*/ 24 h 36"/>
                <a:gd name="T16" fmla="*/ 80 w 88"/>
                <a:gd name="T17" fmla="*/ 20 h 36"/>
                <a:gd name="T18" fmla="*/ 80 w 88"/>
                <a:gd name="T19" fmla="*/ 10 h 36"/>
                <a:gd name="T20" fmla="*/ 6 w 88"/>
                <a:gd name="T21" fmla="*/ 35 h 36"/>
                <a:gd name="T22" fmla="*/ 5 w 88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36">
                  <a:moveTo>
                    <a:pt x="5" y="36"/>
                  </a:moveTo>
                  <a:cubicBezTo>
                    <a:pt x="3" y="36"/>
                    <a:pt x="1" y="35"/>
                    <a:pt x="1" y="33"/>
                  </a:cubicBezTo>
                  <a:cubicBezTo>
                    <a:pt x="0" y="31"/>
                    <a:pt x="1" y="29"/>
                    <a:pt x="3" y="28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4" y="0"/>
                    <a:pt x="86" y="1"/>
                    <a:pt x="87" y="1"/>
                  </a:cubicBezTo>
                  <a:cubicBezTo>
                    <a:pt x="88" y="2"/>
                    <a:pt x="88" y="3"/>
                    <a:pt x="88" y="5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2"/>
                    <a:pt x="87" y="24"/>
                    <a:pt x="84" y="24"/>
                  </a:cubicBezTo>
                  <a:cubicBezTo>
                    <a:pt x="82" y="24"/>
                    <a:pt x="80" y="22"/>
                    <a:pt x="80" y="2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Docer Falling Dust PPT demo"/>
            <p:cNvSpPr>
              <a:spLocks noEditPoints="1"/>
            </p:cNvSpPr>
            <p:nvPr/>
          </p:nvSpPr>
          <p:spPr bwMode="auto">
            <a:xfrm>
              <a:off x="874773" y="1250677"/>
              <a:ext cx="202169" cy="116809"/>
            </a:xfrm>
            <a:custGeom>
              <a:avLst/>
              <a:gdLst>
                <a:gd name="T0" fmla="*/ 72 w 76"/>
                <a:gd name="T1" fmla="*/ 44 h 44"/>
                <a:gd name="T2" fmla="*/ 4 w 76"/>
                <a:gd name="T3" fmla="*/ 44 h 44"/>
                <a:gd name="T4" fmla="*/ 0 w 76"/>
                <a:gd name="T5" fmla="*/ 40 h 44"/>
                <a:gd name="T6" fmla="*/ 0 w 76"/>
                <a:gd name="T7" fmla="*/ 4 h 44"/>
                <a:gd name="T8" fmla="*/ 4 w 76"/>
                <a:gd name="T9" fmla="*/ 0 h 44"/>
                <a:gd name="T10" fmla="*/ 72 w 76"/>
                <a:gd name="T11" fmla="*/ 0 h 44"/>
                <a:gd name="T12" fmla="*/ 76 w 76"/>
                <a:gd name="T13" fmla="*/ 4 h 44"/>
                <a:gd name="T14" fmla="*/ 76 w 76"/>
                <a:gd name="T15" fmla="*/ 40 h 44"/>
                <a:gd name="T16" fmla="*/ 72 w 76"/>
                <a:gd name="T17" fmla="*/ 44 h 44"/>
                <a:gd name="T18" fmla="*/ 8 w 76"/>
                <a:gd name="T19" fmla="*/ 36 h 44"/>
                <a:gd name="T20" fmla="*/ 68 w 76"/>
                <a:gd name="T21" fmla="*/ 36 h 44"/>
                <a:gd name="T22" fmla="*/ 68 w 76"/>
                <a:gd name="T23" fmla="*/ 8 h 44"/>
                <a:gd name="T24" fmla="*/ 8 w 76"/>
                <a:gd name="T25" fmla="*/ 8 h 44"/>
                <a:gd name="T26" fmla="*/ 8 w 76"/>
                <a:gd name="T2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44">
                  <a:moveTo>
                    <a:pt x="7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1"/>
                    <a:pt x="76" y="4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2"/>
                    <a:pt x="74" y="44"/>
                    <a:pt x="72" y="44"/>
                  </a:cubicBezTo>
                  <a:close/>
                  <a:moveTo>
                    <a:pt x="8" y="36"/>
                  </a:moveTo>
                  <a:cubicBezTo>
                    <a:pt x="68" y="36"/>
                    <a:pt x="68" y="36"/>
                    <a:pt x="68" y="36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0" name="Docer Falling Dust PPT demo 9"/>
          <p:cNvGrpSpPr/>
          <p:nvPr/>
        </p:nvGrpSpPr>
        <p:grpSpPr>
          <a:xfrm>
            <a:off x="6525082" y="2808192"/>
            <a:ext cx="400968" cy="361658"/>
            <a:chOff x="1837322" y="1146223"/>
            <a:chExt cx="400968" cy="361658"/>
          </a:xfrm>
          <a:solidFill>
            <a:schemeClr val="bg1"/>
          </a:solidFill>
        </p:grpSpPr>
        <p:sp>
          <p:nvSpPr>
            <p:cNvPr id="61" name="Docer Falling Dust PPT demo"/>
            <p:cNvSpPr>
              <a:spLocks noEditPoints="1"/>
            </p:cNvSpPr>
            <p:nvPr/>
          </p:nvSpPr>
          <p:spPr bwMode="auto">
            <a:xfrm>
              <a:off x="1837322" y="1146223"/>
              <a:ext cx="212277" cy="361658"/>
            </a:xfrm>
            <a:custGeom>
              <a:avLst/>
              <a:gdLst>
                <a:gd name="T0" fmla="*/ 76 w 80"/>
                <a:gd name="T1" fmla="*/ 136 h 136"/>
                <a:gd name="T2" fmla="*/ 75 w 80"/>
                <a:gd name="T3" fmla="*/ 136 h 136"/>
                <a:gd name="T4" fmla="*/ 4 w 80"/>
                <a:gd name="T5" fmla="*/ 125 h 136"/>
                <a:gd name="T6" fmla="*/ 0 w 80"/>
                <a:gd name="T7" fmla="*/ 121 h 136"/>
                <a:gd name="T8" fmla="*/ 0 w 80"/>
                <a:gd name="T9" fmla="*/ 4 h 136"/>
                <a:gd name="T10" fmla="*/ 2 w 80"/>
                <a:gd name="T11" fmla="*/ 1 h 136"/>
                <a:gd name="T12" fmla="*/ 5 w 80"/>
                <a:gd name="T13" fmla="*/ 0 h 136"/>
                <a:gd name="T14" fmla="*/ 76 w 80"/>
                <a:gd name="T15" fmla="*/ 12 h 136"/>
                <a:gd name="T16" fmla="*/ 80 w 80"/>
                <a:gd name="T17" fmla="*/ 16 h 136"/>
                <a:gd name="T18" fmla="*/ 80 w 80"/>
                <a:gd name="T19" fmla="*/ 132 h 136"/>
                <a:gd name="T20" fmla="*/ 78 w 80"/>
                <a:gd name="T21" fmla="*/ 135 h 136"/>
                <a:gd name="T22" fmla="*/ 76 w 80"/>
                <a:gd name="T23" fmla="*/ 136 h 136"/>
                <a:gd name="T24" fmla="*/ 8 w 80"/>
                <a:gd name="T25" fmla="*/ 117 h 136"/>
                <a:gd name="T26" fmla="*/ 72 w 80"/>
                <a:gd name="T27" fmla="*/ 128 h 136"/>
                <a:gd name="T28" fmla="*/ 72 w 80"/>
                <a:gd name="T29" fmla="*/ 19 h 136"/>
                <a:gd name="T30" fmla="*/ 8 w 80"/>
                <a:gd name="T31" fmla="*/ 9 h 136"/>
                <a:gd name="T32" fmla="*/ 8 w 80"/>
                <a:gd name="T33" fmla="*/ 11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136">
                  <a:moveTo>
                    <a:pt x="76" y="136"/>
                  </a:moveTo>
                  <a:cubicBezTo>
                    <a:pt x="75" y="136"/>
                    <a:pt x="75" y="136"/>
                    <a:pt x="75" y="136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2" y="124"/>
                    <a:pt x="0" y="123"/>
                    <a:pt x="0" y="1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8" y="12"/>
                    <a:pt x="80" y="14"/>
                    <a:pt x="80" y="16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33"/>
                    <a:pt x="79" y="135"/>
                    <a:pt x="78" y="135"/>
                  </a:cubicBezTo>
                  <a:cubicBezTo>
                    <a:pt x="77" y="136"/>
                    <a:pt x="77" y="136"/>
                    <a:pt x="76" y="136"/>
                  </a:cubicBezTo>
                  <a:close/>
                  <a:moveTo>
                    <a:pt x="8" y="117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Docer Falling Dust PPT demo"/>
            <p:cNvSpPr>
              <a:spLocks noEditPoints="1"/>
            </p:cNvSpPr>
            <p:nvPr/>
          </p:nvSpPr>
          <p:spPr bwMode="auto">
            <a:xfrm>
              <a:off x="2028259" y="1146223"/>
              <a:ext cx="210031" cy="361658"/>
            </a:xfrm>
            <a:custGeom>
              <a:avLst/>
              <a:gdLst>
                <a:gd name="T0" fmla="*/ 4 w 79"/>
                <a:gd name="T1" fmla="*/ 136 h 136"/>
                <a:gd name="T2" fmla="*/ 1 w 79"/>
                <a:gd name="T3" fmla="*/ 135 h 136"/>
                <a:gd name="T4" fmla="*/ 0 w 79"/>
                <a:gd name="T5" fmla="*/ 132 h 136"/>
                <a:gd name="T6" fmla="*/ 0 w 79"/>
                <a:gd name="T7" fmla="*/ 16 h 136"/>
                <a:gd name="T8" fmla="*/ 3 w 79"/>
                <a:gd name="T9" fmla="*/ 12 h 136"/>
                <a:gd name="T10" fmla="*/ 74 w 79"/>
                <a:gd name="T11" fmla="*/ 0 h 136"/>
                <a:gd name="T12" fmla="*/ 77 w 79"/>
                <a:gd name="T13" fmla="*/ 1 h 136"/>
                <a:gd name="T14" fmla="*/ 79 w 79"/>
                <a:gd name="T15" fmla="*/ 4 h 136"/>
                <a:gd name="T16" fmla="*/ 79 w 79"/>
                <a:gd name="T17" fmla="*/ 121 h 136"/>
                <a:gd name="T18" fmla="*/ 75 w 79"/>
                <a:gd name="T19" fmla="*/ 125 h 136"/>
                <a:gd name="T20" fmla="*/ 4 w 79"/>
                <a:gd name="T21" fmla="*/ 136 h 136"/>
                <a:gd name="T22" fmla="*/ 4 w 79"/>
                <a:gd name="T23" fmla="*/ 136 h 136"/>
                <a:gd name="T24" fmla="*/ 8 w 79"/>
                <a:gd name="T25" fmla="*/ 19 h 136"/>
                <a:gd name="T26" fmla="*/ 8 w 79"/>
                <a:gd name="T27" fmla="*/ 128 h 136"/>
                <a:gd name="T28" fmla="*/ 71 w 79"/>
                <a:gd name="T29" fmla="*/ 117 h 136"/>
                <a:gd name="T30" fmla="*/ 71 w 79"/>
                <a:gd name="T31" fmla="*/ 9 h 136"/>
                <a:gd name="T32" fmla="*/ 8 w 79"/>
                <a:gd name="T33" fmla="*/ 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36">
                  <a:moveTo>
                    <a:pt x="4" y="136"/>
                  </a:moveTo>
                  <a:cubicBezTo>
                    <a:pt x="3" y="136"/>
                    <a:pt x="2" y="136"/>
                    <a:pt x="1" y="135"/>
                  </a:cubicBezTo>
                  <a:cubicBezTo>
                    <a:pt x="0" y="135"/>
                    <a:pt x="0" y="133"/>
                    <a:pt x="0" y="1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2"/>
                    <a:pt x="3" y="1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8" y="2"/>
                    <a:pt x="79" y="3"/>
                    <a:pt x="79" y="4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79" y="123"/>
                    <a:pt x="77" y="124"/>
                    <a:pt x="75" y="125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lose/>
                  <a:moveTo>
                    <a:pt x="8" y="19"/>
                  </a:moveTo>
                  <a:cubicBezTo>
                    <a:pt x="8" y="128"/>
                    <a:pt x="8" y="128"/>
                    <a:pt x="8" y="12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9"/>
                    <a:pt x="71" y="9"/>
                    <a:pt x="71" y="9"/>
                  </a:cubicBezTo>
                  <a:lnTo>
                    <a:pt x="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Docer Falling Dust PPT demo"/>
            <p:cNvSpPr/>
            <p:nvPr/>
          </p:nvSpPr>
          <p:spPr bwMode="auto">
            <a:xfrm>
              <a:off x="2073185" y="1229337"/>
              <a:ext cx="117932" cy="37064"/>
            </a:xfrm>
            <a:custGeom>
              <a:avLst/>
              <a:gdLst>
                <a:gd name="T0" fmla="*/ 5 w 44"/>
                <a:gd name="T1" fmla="*/ 14 h 14"/>
                <a:gd name="T2" fmla="*/ 1 w 44"/>
                <a:gd name="T3" fmla="*/ 11 h 14"/>
                <a:gd name="T4" fmla="*/ 4 w 44"/>
                <a:gd name="T5" fmla="*/ 6 h 14"/>
                <a:gd name="T6" fmla="*/ 39 w 44"/>
                <a:gd name="T7" fmla="*/ 1 h 14"/>
                <a:gd name="T8" fmla="*/ 44 w 44"/>
                <a:gd name="T9" fmla="*/ 4 h 14"/>
                <a:gd name="T10" fmla="*/ 40 w 44"/>
                <a:gd name="T11" fmla="*/ 9 h 14"/>
                <a:gd name="T12" fmla="*/ 5 w 44"/>
                <a:gd name="T13" fmla="*/ 14 h 14"/>
                <a:gd name="T14" fmla="*/ 5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3" y="2"/>
                    <a:pt x="44" y="4"/>
                  </a:cubicBezTo>
                  <a:cubicBezTo>
                    <a:pt x="44" y="6"/>
                    <a:pt x="42" y="8"/>
                    <a:pt x="4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Docer Falling Dust PPT demo"/>
            <p:cNvSpPr/>
            <p:nvPr/>
          </p:nvSpPr>
          <p:spPr bwMode="auto">
            <a:xfrm>
              <a:off x="2073185" y="1309081"/>
              <a:ext cx="117932" cy="37064"/>
            </a:xfrm>
            <a:custGeom>
              <a:avLst/>
              <a:gdLst>
                <a:gd name="T0" fmla="*/ 5 w 44"/>
                <a:gd name="T1" fmla="*/ 14 h 14"/>
                <a:gd name="T2" fmla="*/ 1 w 44"/>
                <a:gd name="T3" fmla="*/ 11 h 14"/>
                <a:gd name="T4" fmla="*/ 4 w 44"/>
                <a:gd name="T5" fmla="*/ 6 h 14"/>
                <a:gd name="T6" fmla="*/ 39 w 44"/>
                <a:gd name="T7" fmla="*/ 1 h 14"/>
                <a:gd name="T8" fmla="*/ 44 w 44"/>
                <a:gd name="T9" fmla="*/ 4 h 14"/>
                <a:gd name="T10" fmla="*/ 40 w 44"/>
                <a:gd name="T11" fmla="*/ 8 h 14"/>
                <a:gd name="T12" fmla="*/ 5 w 44"/>
                <a:gd name="T13" fmla="*/ 14 h 14"/>
                <a:gd name="T14" fmla="*/ 5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0"/>
                    <a:pt x="43" y="2"/>
                    <a:pt x="44" y="4"/>
                  </a:cubicBezTo>
                  <a:cubicBezTo>
                    <a:pt x="44" y="6"/>
                    <a:pt x="42" y="8"/>
                    <a:pt x="40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Docer Falling Dust PPT demo"/>
            <p:cNvSpPr/>
            <p:nvPr/>
          </p:nvSpPr>
          <p:spPr bwMode="auto">
            <a:xfrm>
              <a:off x="2073185" y="1388826"/>
              <a:ext cx="117932" cy="37064"/>
            </a:xfrm>
            <a:custGeom>
              <a:avLst/>
              <a:gdLst>
                <a:gd name="T0" fmla="*/ 5 w 44"/>
                <a:gd name="T1" fmla="*/ 14 h 14"/>
                <a:gd name="T2" fmla="*/ 1 w 44"/>
                <a:gd name="T3" fmla="*/ 11 h 14"/>
                <a:gd name="T4" fmla="*/ 4 w 44"/>
                <a:gd name="T5" fmla="*/ 6 h 14"/>
                <a:gd name="T6" fmla="*/ 39 w 44"/>
                <a:gd name="T7" fmla="*/ 0 h 14"/>
                <a:gd name="T8" fmla="*/ 44 w 44"/>
                <a:gd name="T9" fmla="*/ 4 h 14"/>
                <a:gd name="T10" fmla="*/ 40 w 44"/>
                <a:gd name="T11" fmla="*/ 8 h 14"/>
                <a:gd name="T12" fmla="*/ 5 w 44"/>
                <a:gd name="T13" fmla="*/ 14 h 14"/>
                <a:gd name="T14" fmla="*/ 5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5" y="14"/>
                  </a:moveTo>
                  <a:cubicBezTo>
                    <a:pt x="3" y="14"/>
                    <a:pt x="1" y="13"/>
                    <a:pt x="1" y="11"/>
                  </a:cubicBezTo>
                  <a:cubicBezTo>
                    <a:pt x="0" y="8"/>
                    <a:pt x="2" y="6"/>
                    <a:pt x="4" y="6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3" y="1"/>
                    <a:pt x="44" y="4"/>
                  </a:cubicBezTo>
                  <a:cubicBezTo>
                    <a:pt x="44" y="6"/>
                    <a:pt x="42" y="8"/>
                    <a:pt x="40" y="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Docer Falling Dust PPT demo"/>
            <p:cNvSpPr/>
            <p:nvPr/>
          </p:nvSpPr>
          <p:spPr bwMode="auto">
            <a:xfrm>
              <a:off x="1884494" y="1229337"/>
              <a:ext cx="117932" cy="37064"/>
            </a:xfrm>
            <a:custGeom>
              <a:avLst/>
              <a:gdLst>
                <a:gd name="T0" fmla="*/ 39 w 44"/>
                <a:gd name="T1" fmla="*/ 14 h 14"/>
                <a:gd name="T2" fmla="*/ 39 w 44"/>
                <a:gd name="T3" fmla="*/ 14 h 14"/>
                <a:gd name="T4" fmla="*/ 4 w 44"/>
                <a:gd name="T5" fmla="*/ 9 h 14"/>
                <a:gd name="T6" fmla="*/ 1 w 44"/>
                <a:gd name="T7" fmla="*/ 4 h 14"/>
                <a:gd name="T8" fmla="*/ 5 w 44"/>
                <a:gd name="T9" fmla="*/ 1 h 14"/>
                <a:gd name="T10" fmla="*/ 40 w 44"/>
                <a:gd name="T11" fmla="*/ 6 h 14"/>
                <a:gd name="T12" fmla="*/ 43 w 44"/>
                <a:gd name="T13" fmla="*/ 11 h 14"/>
                <a:gd name="T14" fmla="*/ 39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7"/>
                    <a:pt x="44" y="9"/>
                    <a:pt x="43" y="11"/>
                  </a:cubicBezTo>
                  <a:cubicBezTo>
                    <a:pt x="43" y="13"/>
                    <a:pt x="41" y="14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Docer Falling Dust PPT demo"/>
            <p:cNvSpPr/>
            <p:nvPr/>
          </p:nvSpPr>
          <p:spPr bwMode="auto">
            <a:xfrm>
              <a:off x="1884494" y="1309081"/>
              <a:ext cx="117932" cy="37064"/>
            </a:xfrm>
            <a:custGeom>
              <a:avLst/>
              <a:gdLst>
                <a:gd name="T0" fmla="*/ 39 w 44"/>
                <a:gd name="T1" fmla="*/ 14 h 14"/>
                <a:gd name="T2" fmla="*/ 39 w 44"/>
                <a:gd name="T3" fmla="*/ 14 h 14"/>
                <a:gd name="T4" fmla="*/ 4 w 44"/>
                <a:gd name="T5" fmla="*/ 8 h 14"/>
                <a:gd name="T6" fmla="*/ 1 w 44"/>
                <a:gd name="T7" fmla="*/ 4 h 14"/>
                <a:gd name="T8" fmla="*/ 5 w 44"/>
                <a:gd name="T9" fmla="*/ 1 h 14"/>
                <a:gd name="T10" fmla="*/ 40 w 44"/>
                <a:gd name="T11" fmla="*/ 6 h 14"/>
                <a:gd name="T12" fmla="*/ 43 w 44"/>
                <a:gd name="T13" fmla="*/ 11 h 14"/>
                <a:gd name="T14" fmla="*/ 39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7"/>
                    <a:pt x="44" y="9"/>
                    <a:pt x="43" y="11"/>
                  </a:cubicBezTo>
                  <a:cubicBezTo>
                    <a:pt x="43" y="13"/>
                    <a:pt x="41" y="14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Docer Falling Dust PPT demo"/>
            <p:cNvSpPr/>
            <p:nvPr/>
          </p:nvSpPr>
          <p:spPr bwMode="auto">
            <a:xfrm>
              <a:off x="1884494" y="1388826"/>
              <a:ext cx="117932" cy="37064"/>
            </a:xfrm>
            <a:custGeom>
              <a:avLst/>
              <a:gdLst>
                <a:gd name="T0" fmla="*/ 39 w 44"/>
                <a:gd name="T1" fmla="*/ 14 h 14"/>
                <a:gd name="T2" fmla="*/ 39 w 44"/>
                <a:gd name="T3" fmla="*/ 14 h 14"/>
                <a:gd name="T4" fmla="*/ 4 w 44"/>
                <a:gd name="T5" fmla="*/ 8 h 14"/>
                <a:gd name="T6" fmla="*/ 1 w 44"/>
                <a:gd name="T7" fmla="*/ 4 h 14"/>
                <a:gd name="T8" fmla="*/ 5 w 44"/>
                <a:gd name="T9" fmla="*/ 0 h 14"/>
                <a:gd name="T10" fmla="*/ 40 w 44"/>
                <a:gd name="T11" fmla="*/ 6 h 14"/>
                <a:gd name="T12" fmla="*/ 43 w 44"/>
                <a:gd name="T13" fmla="*/ 11 h 14"/>
                <a:gd name="T14" fmla="*/ 39 w 4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4"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6"/>
                    <a:pt x="44" y="8"/>
                    <a:pt x="43" y="11"/>
                  </a:cubicBezTo>
                  <a:cubicBezTo>
                    <a:pt x="43" y="13"/>
                    <a:pt x="41" y="14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Docer Falling Dust PPT demo"/>
            <p:cNvSpPr/>
            <p:nvPr/>
          </p:nvSpPr>
          <p:spPr bwMode="auto">
            <a:xfrm>
              <a:off x="2026012" y="1455092"/>
              <a:ext cx="212277" cy="52789"/>
            </a:xfrm>
            <a:custGeom>
              <a:avLst/>
              <a:gdLst>
                <a:gd name="T0" fmla="*/ 5 w 80"/>
                <a:gd name="T1" fmla="*/ 20 h 20"/>
                <a:gd name="T2" fmla="*/ 1 w 80"/>
                <a:gd name="T3" fmla="*/ 17 h 20"/>
                <a:gd name="T4" fmla="*/ 4 w 80"/>
                <a:gd name="T5" fmla="*/ 12 h 20"/>
                <a:gd name="T6" fmla="*/ 75 w 80"/>
                <a:gd name="T7" fmla="*/ 1 h 20"/>
                <a:gd name="T8" fmla="*/ 80 w 80"/>
                <a:gd name="T9" fmla="*/ 4 h 20"/>
                <a:gd name="T10" fmla="*/ 76 w 80"/>
                <a:gd name="T11" fmla="*/ 9 h 20"/>
                <a:gd name="T12" fmla="*/ 5 w 80"/>
                <a:gd name="T13" fmla="*/ 20 h 20"/>
                <a:gd name="T14" fmla="*/ 5 w 80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">
                  <a:moveTo>
                    <a:pt x="5" y="20"/>
                  </a:moveTo>
                  <a:cubicBezTo>
                    <a:pt x="3" y="20"/>
                    <a:pt x="1" y="19"/>
                    <a:pt x="1" y="17"/>
                  </a:cubicBezTo>
                  <a:cubicBezTo>
                    <a:pt x="0" y="15"/>
                    <a:pt x="2" y="13"/>
                    <a:pt x="4" y="1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79" y="2"/>
                    <a:pt x="80" y="4"/>
                  </a:cubicBezTo>
                  <a:cubicBezTo>
                    <a:pt x="80" y="6"/>
                    <a:pt x="79" y="8"/>
                    <a:pt x="76" y="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0" name="Docer Falling Dust PPT demo 8"/>
          <p:cNvSpPr/>
          <p:nvPr/>
        </p:nvSpPr>
        <p:spPr bwMode="auto">
          <a:xfrm>
            <a:off x="6616057" y="5226656"/>
            <a:ext cx="289775" cy="321224"/>
          </a:xfrm>
          <a:custGeom>
            <a:avLst/>
            <a:gdLst>
              <a:gd name="T0" fmla="*/ 23 w 109"/>
              <a:gd name="T1" fmla="*/ 121 h 121"/>
              <a:gd name="T2" fmla="*/ 7 w 109"/>
              <a:gd name="T3" fmla="*/ 114 h 121"/>
              <a:gd name="T4" fmla="*/ 0 w 109"/>
              <a:gd name="T5" fmla="*/ 98 h 121"/>
              <a:gd name="T6" fmla="*/ 6 w 109"/>
              <a:gd name="T7" fmla="*/ 83 h 121"/>
              <a:gd name="T8" fmla="*/ 55 w 109"/>
              <a:gd name="T9" fmla="*/ 34 h 121"/>
              <a:gd name="T10" fmla="*/ 76 w 109"/>
              <a:gd name="T11" fmla="*/ 33 h 121"/>
              <a:gd name="T12" fmla="*/ 80 w 109"/>
              <a:gd name="T13" fmla="*/ 44 h 121"/>
              <a:gd name="T14" fmla="*/ 76 w 109"/>
              <a:gd name="T15" fmla="*/ 54 h 121"/>
              <a:gd name="T16" fmla="*/ 48 w 109"/>
              <a:gd name="T17" fmla="*/ 83 h 121"/>
              <a:gd name="T18" fmla="*/ 42 w 109"/>
              <a:gd name="T19" fmla="*/ 83 h 121"/>
              <a:gd name="T20" fmla="*/ 42 w 109"/>
              <a:gd name="T21" fmla="*/ 77 h 121"/>
              <a:gd name="T22" fmla="*/ 70 w 109"/>
              <a:gd name="T23" fmla="*/ 49 h 121"/>
              <a:gd name="T24" fmla="*/ 72 w 109"/>
              <a:gd name="T25" fmla="*/ 44 h 121"/>
              <a:gd name="T26" fmla="*/ 71 w 109"/>
              <a:gd name="T27" fmla="*/ 39 h 121"/>
              <a:gd name="T28" fmla="*/ 61 w 109"/>
              <a:gd name="T29" fmla="*/ 39 h 121"/>
              <a:gd name="T30" fmla="*/ 11 w 109"/>
              <a:gd name="T31" fmla="*/ 88 h 121"/>
              <a:gd name="T32" fmla="*/ 8 w 109"/>
              <a:gd name="T33" fmla="*/ 98 h 121"/>
              <a:gd name="T34" fmla="*/ 12 w 109"/>
              <a:gd name="T35" fmla="*/ 108 h 121"/>
              <a:gd name="T36" fmla="*/ 32 w 109"/>
              <a:gd name="T37" fmla="*/ 109 h 121"/>
              <a:gd name="T38" fmla="*/ 90 w 109"/>
              <a:gd name="T39" fmla="*/ 51 h 121"/>
              <a:gd name="T40" fmla="*/ 91 w 109"/>
              <a:gd name="T41" fmla="*/ 18 h 121"/>
              <a:gd name="T42" fmla="*/ 59 w 109"/>
              <a:gd name="T43" fmla="*/ 19 h 121"/>
              <a:gd name="T44" fmla="*/ 8 w 109"/>
              <a:gd name="T45" fmla="*/ 70 h 121"/>
              <a:gd name="T46" fmla="*/ 2 w 109"/>
              <a:gd name="T47" fmla="*/ 70 h 121"/>
              <a:gd name="T48" fmla="*/ 2 w 109"/>
              <a:gd name="T49" fmla="*/ 64 h 121"/>
              <a:gd name="T50" fmla="*/ 53 w 109"/>
              <a:gd name="T51" fmla="*/ 13 h 121"/>
              <a:gd name="T52" fmla="*/ 97 w 109"/>
              <a:gd name="T53" fmla="*/ 12 h 121"/>
              <a:gd name="T54" fmla="*/ 96 w 109"/>
              <a:gd name="T55" fmla="*/ 56 h 121"/>
              <a:gd name="T56" fmla="*/ 38 w 109"/>
              <a:gd name="T57" fmla="*/ 115 h 121"/>
              <a:gd name="T58" fmla="*/ 23 w 109"/>
              <a:gd name="T59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9" h="121">
                <a:moveTo>
                  <a:pt x="23" y="121"/>
                </a:moveTo>
                <a:cubicBezTo>
                  <a:pt x="17" y="121"/>
                  <a:pt x="11" y="118"/>
                  <a:pt x="7" y="114"/>
                </a:cubicBezTo>
                <a:cubicBezTo>
                  <a:pt x="2" y="110"/>
                  <a:pt x="0" y="104"/>
                  <a:pt x="0" y="98"/>
                </a:cubicBezTo>
                <a:cubicBezTo>
                  <a:pt x="0" y="92"/>
                  <a:pt x="2" y="87"/>
                  <a:pt x="6" y="83"/>
                </a:cubicBezTo>
                <a:cubicBezTo>
                  <a:pt x="55" y="34"/>
                  <a:pt x="55" y="34"/>
                  <a:pt x="55" y="34"/>
                </a:cubicBezTo>
                <a:cubicBezTo>
                  <a:pt x="61" y="28"/>
                  <a:pt x="70" y="27"/>
                  <a:pt x="76" y="33"/>
                </a:cubicBezTo>
                <a:cubicBezTo>
                  <a:pt x="79" y="36"/>
                  <a:pt x="81" y="40"/>
                  <a:pt x="80" y="44"/>
                </a:cubicBezTo>
                <a:cubicBezTo>
                  <a:pt x="80" y="48"/>
                  <a:pt x="79" y="52"/>
                  <a:pt x="76" y="54"/>
                </a:cubicBezTo>
                <a:cubicBezTo>
                  <a:pt x="48" y="83"/>
                  <a:pt x="48" y="83"/>
                  <a:pt x="48" y="83"/>
                </a:cubicBezTo>
                <a:cubicBezTo>
                  <a:pt x="46" y="84"/>
                  <a:pt x="44" y="84"/>
                  <a:pt x="42" y="83"/>
                </a:cubicBezTo>
                <a:cubicBezTo>
                  <a:pt x="40" y="81"/>
                  <a:pt x="40" y="79"/>
                  <a:pt x="42" y="77"/>
                </a:cubicBezTo>
                <a:cubicBezTo>
                  <a:pt x="70" y="49"/>
                  <a:pt x="70" y="49"/>
                  <a:pt x="70" y="49"/>
                </a:cubicBezTo>
                <a:cubicBezTo>
                  <a:pt x="72" y="47"/>
                  <a:pt x="72" y="46"/>
                  <a:pt x="72" y="44"/>
                </a:cubicBezTo>
                <a:cubicBezTo>
                  <a:pt x="72" y="42"/>
                  <a:pt x="72" y="40"/>
                  <a:pt x="71" y="39"/>
                </a:cubicBezTo>
                <a:cubicBezTo>
                  <a:pt x="68" y="36"/>
                  <a:pt x="63" y="36"/>
                  <a:pt x="61" y="39"/>
                </a:cubicBezTo>
                <a:cubicBezTo>
                  <a:pt x="11" y="88"/>
                  <a:pt x="11" y="88"/>
                  <a:pt x="11" y="88"/>
                </a:cubicBezTo>
                <a:cubicBezTo>
                  <a:pt x="9" y="91"/>
                  <a:pt x="8" y="94"/>
                  <a:pt x="8" y="98"/>
                </a:cubicBezTo>
                <a:cubicBezTo>
                  <a:pt x="8" y="102"/>
                  <a:pt x="9" y="105"/>
                  <a:pt x="12" y="108"/>
                </a:cubicBezTo>
                <a:cubicBezTo>
                  <a:pt x="18" y="114"/>
                  <a:pt x="27" y="114"/>
                  <a:pt x="32" y="109"/>
                </a:cubicBezTo>
                <a:cubicBezTo>
                  <a:pt x="90" y="51"/>
                  <a:pt x="90" y="51"/>
                  <a:pt x="90" y="51"/>
                </a:cubicBezTo>
                <a:cubicBezTo>
                  <a:pt x="100" y="41"/>
                  <a:pt x="100" y="27"/>
                  <a:pt x="91" y="18"/>
                </a:cubicBezTo>
                <a:cubicBezTo>
                  <a:pt x="83" y="9"/>
                  <a:pt x="68" y="10"/>
                  <a:pt x="59" y="19"/>
                </a:cubicBezTo>
                <a:cubicBezTo>
                  <a:pt x="8" y="70"/>
                  <a:pt x="8" y="70"/>
                  <a:pt x="8" y="70"/>
                </a:cubicBezTo>
                <a:cubicBezTo>
                  <a:pt x="6" y="71"/>
                  <a:pt x="4" y="71"/>
                  <a:pt x="2" y="70"/>
                </a:cubicBezTo>
                <a:cubicBezTo>
                  <a:pt x="1" y="68"/>
                  <a:pt x="1" y="65"/>
                  <a:pt x="2" y="64"/>
                </a:cubicBezTo>
                <a:cubicBezTo>
                  <a:pt x="53" y="13"/>
                  <a:pt x="53" y="13"/>
                  <a:pt x="53" y="13"/>
                </a:cubicBezTo>
                <a:cubicBezTo>
                  <a:pt x="65" y="1"/>
                  <a:pt x="85" y="0"/>
                  <a:pt x="97" y="12"/>
                </a:cubicBezTo>
                <a:cubicBezTo>
                  <a:pt x="109" y="24"/>
                  <a:pt x="109" y="44"/>
                  <a:pt x="96" y="56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4" y="119"/>
                  <a:pt x="28" y="121"/>
                  <a:pt x="23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1" name="Docer Falling Dust PPT demo 7"/>
          <p:cNvGrpSpPr/>
          <p:nvPr/>
        </p:nvGrpSpPr>
        <p:grpSpPr>
          <a:xfrm>
            <a:off x="6565902" y="4056258"/>
            <a:ext cx="363904" cy="311115"/>
            <a:chOff x="5045067" y="3299322"/>
            <a:chExt cx="363904" cy="311115"/>
          </a:xfrm>
          <a:solidFill>
            <a:schemeClr val="bg1"/>
          </a:solidFill>
        </p:grpSpPr>
        <p:sp>
          <p:nvSpPr>
            <p:cNvPr id="72" name="Docer Falling Dust PPT demo"/>
            <p:cNvSpPr>
              <a:spLocks noEditPoints="1"/>
            </p:cNvSpPr>
            <p:nvPr/>
          </p:nvSpPr>
          <p:spPr bwMode="auto">
            <a:xfrm>
              <a:off x="5048437" y="3344248"/>
              <a:ext cx="360534" cy="266189"/>
            </a:xfrm>
            <a:custGeom>
              <a:avLst/>
              <a:gdLst>
                <a:gd name="T0" fmla="*/ 124 w 136"/>
                <a:gd name="T1" fmla="*/ 100 h 100"/>
                <a:gd name="T2" fmla="*/ 12 w 136"/>
                <a:gd name="T3" fmla="*/ 100 h 100"/>
                <a:gd name="T4" fmla="*/ 0 w 136"/>
                <a:gd name="T5" fmla="*/ 88 h 100"/>
                <a:gd name="T6" fmla="*/ 0 w 136"/>
                <a:gd name="T7" fmla="*/ 12 h 100"/>
                <a:gd name="T8" fmla="*/ 12 w 136"/>
                <a:gd name="T9" fmla="*/ 0 h 100"/>
                <a:gd name="T10" fmla="*/ 124 w 136"/>
                <a:gd name="T11" fmla="*/ 0 h 100"/>
                <a:gd name="T12" fmla="*/ 136 w 136"/>
                <a:gd name="T13" fmla="*/ 12 h 100"/>
                <a:gd name="T14" fmla="*/ 136 w 136"/>
                <a:gd name="T15" fmla="*/ 88 h 100"/>
                <a:gd name="T16" fmla="*/ 124 w 136"/>
                <a:gd name="T17" fmla="*/ 100 h 100"/>
                <a:gd name="T18" fmla="*/ 12 w 136"/>
                <a:gd name="T19" fmla="*/ 8 h 100"/>
                <a:gd name="T20" fmla="*/ 8 w 136"/>
                <a:gd name="T21" fmla="*/ 12 h 100"/>
                <a:gd name="T22" fmla="*/ 8 w 136"/>
                <a:gd name="T23" fmla="*/ 88 h 100"/>
                <a:gd name="T24" fmla="*/ 12 w 136"/>
                <a:gd name="T25" fmla="*/ 92 h 100"/>
                <a:gd name="T26" fmla="*/ 124 w 136"/>
                <a:gd name="T27" fmla="*/ 92 h 100"/>
                <a:gd name="T28" fmla="*/ 128 w 136"/>
                <a:gd name="T29" fmla="*/ 88 h 100"/>
                <a:gd name="T30" fmla="*/ 128 w 136"/>
                <a:gd name="T31" fmla="*/ 12 h 100"/>
                <a:gd name="T32" fmla="*/ 124 w 136"/>
                <a:gd name="T33" fmla="*/ 8 h 100"/>
                <a:gd name="T34" fmla="*/ 12 w 136"/>
                <a:gd name="T3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00">
                  <a:moveTo>
                    <a:pt x="124" y="100"/>
                  </a:move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94"/>
                    <a:pt x="0" y="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0" y="0"/>
                    <a:pt x="136" y="5"/>
                    <a:pt x="136" y="12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36" y="94"/>
                    <a:pt x="130" y="100"/>
                    <a:pt x="124" y="100"/>
                  </a:cubicBezTo>
                  <a:close/>
                  <a:moveTo>
                    <a:pt x="12" y="8"/>
                  </a:moveTo>
                  <a:cubicBezTo>
                    <a:pt x="9" y="8"/>
                    <a:pt x="8" y="9"/>
                    <a:pt x="8" y="1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90"/>
                    <a:pt x="9" y="92"/>
                    <a:pt x="12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6" y="92"/>
                    <a:pt x="128" y="90"/>
                    <a:pt x="128" y="88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9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Docer Falling Dust PPT demo"/>
            <p:cNvSpPr>
              <a:spLocks noEditPoints="1"/>
            </p:cNvSpPr>
            <p:nvPr/>
          </p:nvSpPr>
          <p:spPr bwMode="auto">
            <a:xfrm>
              <a:off x="5165245" y="3299322"/>
              <a:ext cx="124671" cy="66266"/>
            </a:xfrm>
            <a:custGeom>
              <a:avLst/>
              <a:gdLst>
                <a:gd name="T0" fmla="*/ 39 w 47"/>
                <a:gd name="T1" fmla="*/ 25 h 25"/>
                <a:gd name="T2" fmla="*/ 8 w 47"/>
                <a:gd name="T3" fmla="*/ 25 h 25"/>
                <a:gd name="T4" fmla="*/ 0 w 47"/>
                <a:gd name="T5" fmla="*/ 17 h 25"/>
                <a:gd name="T6" fmla="*/ 0 w 47"/>
                <a:gd name="T7" fmla="*/ 8 h 25"/>
                <a:gd name="T8" fmla="*/ 8 w 47"/>
                <a:gd name="T9" fmla="*/ 0 h 25"/>
                <a:gd name="T10" fmla="*/ 39 w 47"/>
                <a:gd name="T11" fmla="*/ 0 h 25"/>
                <a:gd name="T12" fmla="*/ 47 w 47"/>
                <a:gd name="T13" fmla="*/ 8 h 25"/>
                <a:gd name="T14" fmla="*/ 47 w 47"/>
                <a:gd name="T15" fmla="*/ 17 h 25"/>
                <a:gd name="T16" fmla="*/ 39 w 47"/>
                <a:gd name="T17" fmla="*/ 25 h 25"/>
                <a:gd name="T18" fmla="*/ 39 w 47"/>
                <a:gd name="T19" fmla="*/ 17 h 25"/>
                <a:gd name="T20" fmla="*/ 39 w 47"/>
                <a:gd name="T21" fmla="*/ 21 h 25"/>
                <a:gd name="T22" fmla="*/ 39 w 47"/>
                <a:gd name="T23" fmla="*/ 17 h 25"/>
                <a:gd name="T24" fmla="*/ 39 w 47"/>
                <a:gd name="T25" fmla="*/ 17 h 25"/>
                <a:gd name="T26" fmla="*/ 8 w 47"/>
                <a:gd name="T27" fmla="*/ 8 h 25"/>
                <a:gd name="T28" fmla="*/ 8 w 47"/>
                <a:gd name="T29" fmla="*/ 17 h 25"/>
                <a:gd name="T30" fmla="*/ 39 w 47"/>
                <a:gd name="T31" fmla="*/ 17 h 25"/>
                <a:gd name="T32" fmla="*/ 39 w 47"/>
                <a:gd name="T33" fmla="*/ 8 h 25"/>
                <a:gd name="T34" fmla="*/ 8 w 47"/>
                <a:gd name="T35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5">
                  <a:moveTo>
                    <a:pt x="39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1"/>
                    <a:pt x="0" y="1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21"/>
                    <a:pt x="44" y="25"/>
                    <a:pt x="39" y="25"/>
                  </a:cubicBezTo>
                  <a:close/>
                  <a:moveTo>
                    <a:pt x="39" y="17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lose/>
                  <a:moveTo>
                    <a:pt x="8" y="8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8"/>
                    <a:pt x="39" y="8"/>
                    <a:pt x="39" y="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Docer Falling Dust PPT demo"/>
            <p:cNvSpPr>
              <a:spLocks noEditPoints="1"/>
            </p:cNvSpPr>
            <p:nvPr/>
          </p:nvSpPr>
          <p:spPr bwMode="auto">
            <a:xfrm>
              <a:off x="5202310" y="3448702"/>
              <a:ext cx="52789" cy="74129"/>
            </a:xfrm>
            <a:custGeom>
              <a:avLst/>
              <a:gdLst>
                <a:gd name="T0" fmla="*/ 16 w 20"/>
                <a:gd name="T1" fmla="*/ 28 h 28"/>
                <a:gd name="T2" fmla="*/ 4 w 20"/>
                <a:gd name="T3" fmla="*/ 28 h 28"/>
                <a:gd name="T4" fmla="*/ 0 w 20"/>
                <a:gd name="T5" fmla="*/ 24 h 28"/>
                <a:gd name="T6" fmla="*/ 0 w 20"/>
                <a:gd name="T7" fmla="*/ 4 h 28"/>
                <a:gd name="T8" fmla="*/ 4 w 20"/>
                <a:gd name="T9" fmla="*/ 0 h 28"/>
                <a:gd name="T10" fmla="*/ 16 w 20"/>
                <a:gd name="T11" fmla="*/ 0 h 28"/>
                <a:gd name="T12" fmla="*/ 20 w 20"/>
                <a:gd name="T13" fmla="*/ 4 h 28"/>
                <a:gd name="T14" fmla="*/ 20 w 20"/>
                <a:gd name="T15" fmla="*/ 24 h 28"/>
                <a:gd name="T16" fmla="*/ 16 w 20"/>
                <a:gd name="T17" fmla="*/ 28 h 28"/>
                <a:gd name="T18" fmla="*/ 8 w 20"/>
                <a:gd name="T19" fmla="*/ 20 h 28"/>
                <a:gd name="T20" fmla="*/ 12 w 20"/>
                <a:gd name="T21" fmla="*/ 20 h 28"/>
                <a:gd name="T22" fmla="*/ 12 w 20"/>
                <a:gd name="T23" fmla="*/ 8 h 28"/>
                <a:gd name="T24" fmla="*/ 8 w 20"/>
                <a:gd name="T25" fmla="*/ 8 h 28"/>
                <a:gd name="T26" fmla="*/ 8 w 20"/>
                <a:gd name="T2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8">
                  <a:moveTo>
                    <a:pt x="16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6"/>
                    <a:pt x="18" y="28"/>
                    <a:pt x="16" y="28"/>
                  </a:cubicBezTo>
                  <a:close/>
                  <a:moveTo>
                    <a:pt x="8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Docer Falling Dust PPT demo"/>
            <p:cNvSpPr/>
            <p:nvPr/>
          </p:nvSpPr>
          <p:spPr bwMode="auto">
            <a:xfrm>
              <a:off x="5231512" y="3429608"/>
              <a:ext cx="177459" cy="66266"/>
            </a:xfrm>
            <a:custGeom>
              <a:avLst/>
              <a:gdLst>
                <a:gd name="T0" fmla="*/ 5 w 67"/>
                <a:gd name="T1" fmla="*/ 25 h 25"/>
                <a:gd name="T2" fmla="*/ 1 w 67"/>
                <a:gd name="T3" fmla="*/ 22 h 25"/>
                <a:gd name="T4" fmla="*/ 4 w 67"/>
                <a:gd name="T5" fmla="*/ 17 h 25"/>
                <a:gd name="T6" fmla="*/ 62 w 67"/>
                <a:gd name="T7" fmla="*/ 1 h 25"/>
                <a:gd name="T8" fmla="*/ 66 w 67"/>
                <a:gd name="T9" fmla="*/ 4 h 25"/>
                <a:gd name="T10" fmla="*/ 64 w 67"/>
                <a:gd name="T11" fmla="*/ 9 h 25"/>
                <a:gd name="T12" fmla="*/ 6 w 67"/>
                <a:gd name="T13" fmla="*/ 25 h 25"/>
                <a:gd name="T14" fmla="*/ 5 w 6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5">
                  <a:moveTo>
                    <a:pt x="5" y="25"/>
                  </a:moveTo>
                  <a:cubicBezTo>
                    <a:pt x="3" y="25"/>
                    <a:pt x="1" y="24"/>
                    <a:pt x="1" y="22"/>
                  </a:cubicBezTo>
                  <a:cubicBezTo>
                    <a:pt x="0" y="20"/>
                    <a:pt x="1" y="18"/>
                    <a:pt x="4" y="17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4" y="0"/>
                    <a:pt x="66" y="2"/>
                    <a:pt x="66" y="4"/>
                  </a:cubicBezTo>
                  <a:cubicBezTo>
                    <a:pt x="67" y="6"/>
                    <a:pt x="66" y="8"/>
                    <a:pt x="64" y="9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5" y="25"/>
                    <a:pt x="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Docer Falling Dust PPT demo"/>
            <p:cNvSpPr/>
            <p:nvPr/>
          </p:nvSpPr>
          <p:spPr bwMode="auto">
            <a:xfrm>
              <a:off x="5045067" y="3429608"/>
              <a:ext cx="178582" cy="66266"/>
            </a:xfrm>
            <a:custGeom>
              <a:avLst/>
              <a:gdLst>
                <a:gd name="T0" fmla="*/ 63 w 67"/>
                <a:gd name="T1" fmla="*/ 25 h 25"/>
                <a:gd name="T2" fmla="*/ 62 w 67"/>
                <a:gd name="T3" fmla="*/ 25 h 25"/>
                <a:gd name="T4" fmla="*/ 4 w 67"/>
                <a:gd name="T5" fmla="*/ 9 h 25"/>
                <a:gd name="T6" fmla="*/ 1 w 67"/>
                <a:gd name="T7" fmla="*/ 4 h 25"/>
                <a:gd name="T8" fmla="*/ 6 w 67"/>
                <a:gd name="T9" fmla="*/ 1 h 25"/>
                <a:gd name="T10" fmla="*/ 64 w 67"/>
                <a:gd name="T11" fmla="*/ 17 h 25"/>
                <a:gd name="T12" fmla="*/ 66 w 67"/>
                <a:gd name="T13" fmla="*/ 22 h 25"/>
                <a:gd name="T14" fmla="*/ 63 w 67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5">
                  <a:moveTo>
                    <a:pt x="63" y="25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2"/>
                    <a:pt x="4" y="0"/>
                    <a:pt x="6" y="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6" y="18"/>
                    <a:pt x="67" y="20"/>
                    <a:pt x="66" y="22"/>
                  </a:cubicBezTo>
                  <a:cubicBezTo>
                    <a:pt x="66" y="24"/>
                    <a:pt x="64" y="25"/>
                    <a:pt x="6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7" name="Docer Falling Dust PPT demo 6"/>
          <p:cNvSpPr/>
          <p:nvPr/>
        </p:nvSpPr>
        <p:spPr>
          <a:xfrm>
            <a:off x="7298041" y="2899243"/>
            <a:ext cx="3762682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Docer Falling Dust PPT demo 5"/>
          <p:cNvSpPr/>
          <p:nvPr/>
        </p:nvSpPr>
        <p:spPr>
          <a:xfrm>
            <a:off x="7298041" y="245616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Docer Falling Dust PPT demo 4"/>
          <p:cNvSpPr/>
          <p:nvPr/>
        </p:nvSpPr>
        <p:spPr>
          <a:xfrm>
            <a:off x="7298041" y="4101184"/>
            <a:ext cx="3762682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Docer Falling Dust PPT demo 3"/>
          <p:cNvSpPr/>
          <p:nvPr/>
        </p:nvSpPr>
        <p:spPr>
          <a:xfrm>
            <a:off x="7298041" y="365811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Docer Falling Dust PPT demo 2"/>
          <p:cNvSpPr/>
          <p:nvPr/>
        </p:nvSpPr>
        <p:spPr>
          <a:xfrm>
            <a:off x="7298041" y="5339299"/>
            <a:ext cx="3762682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Docer Falling Dust PPT demo 1"/>
          <p:cNvSpPr/>
          <p:nvPr/>
        </p:nvSpPr>
        <p:spPr>
          <a:xfrm>
            <a:off x="7298041" y="4896225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ldLvl="0" animBg="1"/>
      <p:bldP spid="51" grpId="0" bldLvl="0" animBg="1"/>
      <p:bldP spid="52" grpId="0" bldLvl="0" animBg="1"/>
      <p:bldP spid="53" grpId="0" bldLvl="0" animBg="1"/>
      <p:bldP spid="54" grpId="0"/>
      <p:bldP spid="55" grpId="0"/>
      <p:bldP spid="70" grpId="0" bldLvl="0" animBg="1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030107" y="3823332"/>
            <a:ext cx="2086401" cy="45692"/>
          </a:xfrm>
          <a:prstGeom prst="ellipse">
            <a:avLst/>
          </a:prstGeom>
          <a:gradFill>
            <a:gsLst>
              <a:gs pos="100000">
                <a:schemeClr val="bg1">
                  <a:lumMod val="75000"/>
                  <a:alpha val="17000"/>
                </a:schemeClr>
              </a:gs>
              <a:gs pos="24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5">
              <a:cs typeface="+mn-ea"/>
              <a:sym typeface="+mn-lt"/>
            </a:endParaRPr>
          </a:p>
        </p:txBody>
      </p:sp>
      <p:grpSp>
        <p:nvGrpSpPr>
          <p:cNvPr id="34" name="组合 71"/>
          <p:cNvGrpSpPr/>
          <p:nvPr/>
        </p:nvGrpSpPr>
        <p:grpSpPr>
          <a:xfrm>
            <a:off x="3327946" y="2540132"/>
            <a:ext cx="5742362" cy="45692"/>
            <a:chOff x="1172471" y="1676076"/>
            <a:chExt cx="5747404" cy="45719"/>
          </a:xfrm>
        </p:grpSpPr>
        <p:sp>
          <p:nvSpPr>
            <p:cNvPr id="35" name="椭圆 34"/>
            <p:cNvSpPr/>
            <p:nvPr/>
          </p:nvSpPr>
          <p:spPr>
            <a:xfrm>
              <a:off x="4024402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172471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</p:grpSp>
      <p:grpSp>
        <p:nvGrpSpPr>
          <p:cNvPr id="37" name="组合 73"/>
          <p:cNvGrpSpPr/>
          <p:nvPr/>
        </p:nvGrpSpPr>
        <p:grpSpPr>
          <a:xfrm>
            <a:off x="3327946" y="5084170"/>
            <a:ext cx="5742362" cy="45692"/>
            <a:chOff x="1172471" y="1676076"/>
            <a:chExt cx="5747404" cy="45719"/>
          </a:xfrm>
        </p:grpSpPr>
        <p:sp>
          <p:nvSpPr>
            <p:cNvPr id="38" name="椭圆 37"/>
            <p:cNvSpPr/>
            <p:nvPr/>
          </p:nvSpPr>
          <p:spPr>
            <a:xfrm>
              <a:off x="4024402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172471" y="1676076"/>
              <a:ext cx="2895473" cy="4571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</p:grpSp>
      <p:grpSp>
        <p:nvGrpSpPr>
          <p:cNvPr id="40" name="组合 1"/>
          <p:cNvGrpSpPr/>
          <p:nvPr/>
        </p:nvGrpSpPr>
        <p:grpSpPr>
          <a:xfrm>
            <a:off x="3898541" y="2301655"/>
            <a:ext cx="2035217" cy="1549316"/>
            <a:chOff x="2924444" y="1726552"/>
            <a:chExt cx="1527752" cy="1162649"/>
          </a:xfrm>
          <a:solidFill>
            <a:schemeClr val="accent1"/>
          </a:solidFill>
        </p:grpSpPr>
        <p:sp>
          <p:nvSpPr>
            <p:cNvPr id="41" name="任意多边形 40"/>
            <p:cNvSpPr/>
            <p:nvPr/>
          </p:nvSpPr>
          <p:spPr>
            <a:xfrm>
              <a:off x="4152127" y="1754495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2924444" y="1726552"/>
              <a:ext cx="1512724" cy="1162649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</p:grpSp>
      <p:grpSp>
        <p:nvGrpSpPr>
          <p:cNvPr id="43" name="组合 2"/>
          <p:cNvGrpSpPr/>
          <p:nvPr/>
        </p:nvGrpSpPr>
        <p:grpSpPr>
          <a:xfrm>
            <a:off x="3256003" y="3823331"/>
            <a:ext cx="2677757" cy="1572252"/>
            <a:chOff x="2442115" y="2868460"/>
            <a:chExt cx="2010081" cy="1179860"/>
          </a:xfrm>
        </p:grpSpPr>
        <p:sp>
          <p:nvSpPr>
            <p:cNvPr id="44" name="任意多边形 43"/>
            <p:cNvSpPr/>
            <p:nvPr/>
          </p:nvSpPr>
          <p:spPr>
            <a:xfrm flipV="1">
              <a:off x="4152127" y="3840631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rgbClr val="343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2442115" y="2868460"/>
              <a:ext cx="1566174" cy="34289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flipV="1">
              <a:off x="2921995" y="2880735"/>
              <a:ext cx="1515173" cy="1167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</p:grpSp>
      <p:grpSp>
        <p:nvGrpSpPr>
          <p:cNvPr id="47" name="组合 3"/>
          <p:cNvGrpSpPr/>
          <p:nvPr/>
        </p:nvGrpSpPr>
        <p:grpSpPr>
          <a:xfrm>
            <a:off x="6264695" y="3853474"/>
            <a:ext cx="2042583" cy="1527913"/>
            <a:chOff x="4700618" y="2891079"/>
            <a:chExt cx="1533282" cy="1146587"/>
          </a:xfrm>
          <a:solidFill>
            <a:schemeClr val="accent2"/>
          </a:solidFill>
        </p:grpSpPr>
        <p:sp>
          <p:nvSpPr>
            <p:cNvPr id="48" name="任意多边形 47"/>
            <p:cNvSpPr/>
            <p:nvPr/>
          </p:nvSpPr>
          <p:spPr>
            <a:xfrm flipH="1" flipV="1">
              <a:off x="4700618" y="3840631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 flipV="1">
              <a:off x="4716277" y="2891079"/>
              <a:ext cx="1517623" cy="114658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</p:grpSp>
      <p:grpSp>
        <p:nvGrpSpPr>
          <p:cNvPr id="50" name="组合 4"/>
          <p:cNvGrpSpPr/>
          <p:nvPr/>
        </p:nvGrpSpPr>
        <p:grpSpPr>
          <a:xfrm>
            <a:off x="6264696" y="2301657"/>
            <a:ext cx="2042132" cy="1556994"/>
            <a:chOff x="4700618" y="1726553"/>
            <a:chExt cx="1532944" cy="1168410"/>
          </a:xfrm>
          <a:solidFill>
            <a:schemeClr val="accent2"/>
          </a:solidFill>
        </p:grpSpPr>
        <p:sp>
          <p:nvSpPr>
            <p:cNvPr id="51" name="任意多边形 50"/>
            <p:cNvSpPr/>
            <p:nvPr/>
          </p:nvSpPr>
          <p:spPr>
            <a:xfrm flipH="1">
              <a:off x="4700618" y="1754495"/>
              <a:ext cx="300069" cy="173838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flipH="1">
              <a:off x="4716277" y="1726553"/>
              <a:ext cx="1517285" cy="1168410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5">
                <a:cs typeface="+mn-ea"/>
                <a:sym typeface="+mn-lt"/>
              </a:endParaRPr>
            </a:p>
          </p:txBody>
        </p:sp>
      </p:grpSp>
      <p:sp>
        <p:nvSpPr>
          <p:cNvPr id="53" name="TextBox 99"/>
          <p:cNvSpPr txBox="1"/>
          <p:nvPr/>
        </p:nvSpPr>
        <p:spPr>
          <a:xfrm>
            <a:off x="1584813" y="2668159"/>
            <a:ext cx="2319457" cy="614742"/>
          </a:xfrm>
          <a:prstGeom prst="rect">
            <a:avLst/>
          </a:prstGeom>
          <a:noFill/>
        </p:spPr>
        <p:txBody>
          <a:bodyPr wrap="square" lIns="94002" tIns="47001" rIns="94002" bIns="4700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4" name="TextBox 100"/>
          <p:cNvSpPr txBox="1"/>
          <p:nvPr/>
        </p:nvSpPr>
        <p:spPr>
          <a:xfrm>
            <a:off x="1584813" y="2381786"/>
            <a:ext cx="1459418" cy="371919"/>
          </a:xfrm>
          <a:prstGeom prst="rect">
            <a:avLst/>
          </a:prstGeom>
          <a:noFill/>
        </p:spPr>
        <p:txBody>
          <a:bodyPr wrap="none" lIns="94002" tIns="47001" rIns="94002" bIns="47001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5" name="TextBox 101"/>
          <p:cNvSpPr txBox="1"/>
          <p:nvPr/>
        </p:nvSpPr>
        <p:spPr>
          <a:xfrm>
            <a:off x="8618184" y="2668159"/>
            <a:ext cx="2319457" cy="614742"/>
          </a:xfrm>
          <a:prstGeom prst="rect">
            <a:avLst/>
          </a:prstGeom>
          <a:noFill/>
        </p:spPr>
        <p:txBody>
          <a:bodyPr wrap="square" lIns="94002" tIns="47001" rIns="94002" bIns="4700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6" name="TextBox 102"/>
          <p:cNvSpPr txBox="1"/>
          <p:nvPr/>
        </p:nvSpPr>
        <p:spPr>
          <a:xfrm>
            <a:off x="8635406" y="2381786"/>
            <a:ext cx="1459418" cy="371919"/>
          </a:xfrm>
          <a:prstGeom prst="rect">
            <a:avLst/>
          </a:prstGeom>
          <a:noFill/>
        </p:spPr>
        <p:txBody>
          <a:bodyPr wrap="none" lIns="94002" tIns="47001" rIns="94002" bIns="47001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7" name="TextBox 103"/>
          <p:cNvSpPr txBox="1"/>
          <p:nvPr/>
        </p:nvSpPr>
        <p:spPr>
          <a:xfrm>
            <a:off x="1584813" y="4690033"/>
            <a:ext cx="2319457" cy="614742"/>
          </a:xfrm>
          <a:prstGeom prst="rect">
            <a:avLst/>
          </a:prstGeom>
          <a:noFill/>
        </p:spPr>
        <p:txBody>
          <a:bodyPr wrap="square" lIns="94002" tIns="47001" rIns="94002" bIns="4700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8" name="TextBox 104"/>
          <p:cNvSpPr txBox="1"/>
          <p:nvPr/>
        </p:nvSpPr>
        <p:spPr>
          <a:xfrm>
            <a:off x="1584813" y="4403659"/>
            <a:ext cx="1459418" cy="371919"/>
          </a:xfrm>
          <a:prstGeom prst="rect">
            <a:avLst/>
          </a:prstGeom>
          <a:noFill/>
        </p:spPr>
        <p:txBody>
          <a:bodyPr wrap="none" lIns="94002" tIns="47001" rIns="94002" bIns="47001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TextBox 105"/>
          <p:cNvSpPr txBox="1"/>
          <p:nvPr/>
        </p:nvSpPr>
        <p:spPr>
          <a:xfrm>
            <a:off x="8618184" y="4775578"/>
            <a:ext cx="2319457" cy="614742"/>
          </a:xfrm>
          <a:prstGeom prst="rect">
            <a:avLst/>
          </a:prstGeom>
          <a:noFill/>
        </p:spPr>
        <p:txBody>
          <a:bodyPr wrap="square" lIns="94002" tIns="47001" rIns="94002" bIns="4700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0" name="TextBox 106"/>
          <p:cNvSpPr txBox="1"/>
          <p:nvPr/>
        </p:nvSpPr>
        <p:spPr>
          <a:xfrm>
            <a:off x="8635406" y="4489204"/>
            <a:ext cx="1459418" cy="371919"/>
          </a:xfrm>
          <a:prstGeom prst="rect">
            <a:avLst/>
          </a:prstGeom>
          <a:noFill/>
        </p:spPr>
        <p:txBody>
          <a:bodyPr wrap="none" lIns="94002" tIns="47001" rIns="94002" bIns="47001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Add title text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519660" y="2978860"/>
            <a:ext cx="277392" cy="479249"/>
            <a:chOff x="1820863" y="1982788"/>
            <a:chExt cx="338138" cy="584200"/>
          </a:xfrm>
          <a:solidFill>
            <a:schemeClr val="bg1"/>
          </a:solidFill>
        </p:grpSpPr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1820863" y="1982788"/>
              <a:ext cx="338138" cy="220663"/>
            </a:xfrm>
            <a:custGeom>
              <a:avLst/>
              <a:gdLst>
                <a:gd name="T0" fmla="*/ 120 w 121"/>
                <a:gd name="T1" fmla="*/ 16 h 79"/>
                <a:gd name="T2" fmla="*/ 107 w 121"/>
                <a:gd name="T3" fmla="*/ 2 h 79"/>
                <a:gd name="T4" fmla="*/ 104 w 121"/>
                <a:gd name="T5" fmla="*/ 0 h 79"/>
                <a:gd name="T6" fmla="*/ 75 w 121"/>
                <a:gd name="T7" fmla="*/ 33 h 79"/>
                <a:gd name="T8" fmla="*/ 46 w 121"/>
                <a:gd name="T9" fmla="*/ 33 h 79"/>
                <a:gd name="T10" fmla="*/ 17 w 121"/>
                <a:gd name="T11" fmla="*/ 0 h 79"/>
                <a:gd name="T12" fmla="*/ 14 w 121"/>
                <a:gd name="T13" fmla="*/ 2 h 79"/>
                <a:gd name="T14" fmla="*/ 1 w 121"/>
                <a:gd name="T15" fmla="*/ 16 h 79"/>
                <a:gd name="T16" fmla="*/ 2 w 121"/>
                <a:gd name="T17" fmla="*/ 24 h 79"/>
                <a:gd name="T18" fmla="*/ 26 w 121"/>
                <a:gd name="T19" fmla="*/ 48 h 79"/>
                <a:gd name="T20" fmla="*/ 26 w 121"/>
                <a:gd name="T21" fmla="*/ 48 h 79"/>
                <a:gd name="T22" fmla="*/ 46 w 121"/>
                <a:gd name="T23" fmla="*/ 79 h 79"/>
                <a:gd name="T24" fmla="*/ 74 w 121"/>
                <a:gd name="T25" fmla="*/ 79 h 79"/>
                <a:gd name="T26" fmla="*/ 93 w 121"/>
                <a:gd name="T27" fmla="*/ 50 h 79"/>
                <a:gd name="T28" fmla="*/ 93 w 121"/>
                <a:gd name="T29" fmla="*/ 50 h 79"/>
                <a:gd name="T30" fmla="*/ 118 w 121"/>
                <a:gd name="T31" fmla="*/ 24 h 79"/>
                <a:gd name="T32" fmla="*/ 119 w 121"/>
                <a:gd name="T33" fmla="*/ 24 h 79"/>
                <a:gd name="T34" fmla="*/ 120 w 121"/>
                <a:gd name="T35" fmla="*/ 16 h 79"/>
                <a:gd name="T36" fmla="*/ 9 w 121"/>
                <a:gd name="T37" fmla="*/ 19 h 79"/>
                <a:gd name="T38" fmla="*/ 15 w 121"/>
                <a:gd name="T39" fmla="*/ 11 h 79"/>
                <a:gd name="T40" fmla="*/ 40 w 121"/>
                <a:gd name="T41" fmla="*/ 37 h 79"/>
                <a:gd name="T42" fmla="*/ 32 w 121"/>
                <a:gd name="T43" fmla="*/ 43 h 79"/>
                <a:gd name="T44" fmla="*/ 9 w 121"/>
                <a:gd name="T45" fmla="*/ 19 h 79"/>
                <a:gd name="T46" fmla="*/ 112 w 121"/>
                <a:gd name="T47" fmla="*/ 19 h 79"/>
                <a:gd name="T48" fmla="*/ 89 w 121"/>
                <a:gd name="T49" fmla="*/ 43 h 79"/>
                <a:gd name="T50" fmla="*/ 82 w 121"/>
                <a:gd name="T51" fmla="*/ 37 h 79"/>
                <a:gd name="T52" fmla="*/ 106 w 121"/>
                <a:gd name="T53" fmla="*/ 11 h 79"/>
                <a:gd name="T54" fmla="*/ 112 w 121"/>
                <a:gd name="T55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79">
                  <a:moveTo>
                    <a:pt x="120" y="16"/>
                  </a:moveTo>
                  <a:cubicBezTo>
                    <a:pt x="119" y="11"/>
                    <a:pt x="114" y="6"/>
                    <a:pt x="107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7" y="6"/>
                    <a:pt x="2" y="11"/>
                    <a:pt x="1" y="16"/>
                  </a:cubicBezTo>
                  <a:cubicBezTo>
                    <a:pt x="0" y="20"/>
                    <a:pt x="2" y="23"/>
                    <a:pt x="2" y="24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3"/>
                    <a:pt x="121" y="20"/>
                    <a:pt x="120" y="16"/>
                  </a:cubicBezTo>
                  <a:close/>
                  <a:moveTo>
                    <a:pt x="9" y="19"/>
                  </a:moveTo>
                  <a:cubicBezTo>
                    <a:pt x="9" y="18"/>
                    <a:pt x="9" y="15"/>
                    <a:pt x="15" y="1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9" y="19"/>
                  </a:lnTo>
                  <a:close/>
                  <a:moveTo>
                    <a:pt x="112" y="19"/>
                  </a:moveTo>
                  <a:cubicBezTo>
                    <a:pt x="89" y="43"/>
                    <a:pt x="89" y="43"/>
                    <a:pt x="89" y="43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12" y="15"/>
                    <a:pt x="112" y="18"/>
                    <a:pt x="1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1879601" y="2214563"/>
              <a:ext cx="220663" cy="352425"/>
            </a:xfrm>
            <a:custGeom>
              <a:avLst/>
              <a:gdLst>
                <a:gd name="T0" fmla="*/ 95 w 139"/>
                <a:gd name="T1" fmla="*/ 0 h 222"/>
                <a:gd name="T2" fmla="*/ 44 w 139"/>
                <a:gd name="T3" fmla="*/ 0 h 222"/>
                <a:gd name="T4" fmla="*/ 0 w 139"/>
                <a:gd name="T5" fmla="*/ 164 h 222"/>
                <a:gd name="T6" fmla="*/ 69 w 139"/>
                <a:gd name="T7" fmla="*/ 222 h 222"/>
                <a:gd name="T8" fmla="*/ 139 w 139"/>
                <a:gd name="T9" fmla="*/ 164 h 222"/>
                <a:gd name="T10" fmla="*/ 95 w 139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222">
                  <a:moveTo>
                    <a:pt x="95" y="0"/>
                  </a:moveTo>
                  <a:lnTo>
                    <a:pt x="44" y="0"/>
                  </a:lnTo>
                  <a:lnTo>
                    <a:pt x="0" y="164"/>
                  </a:lnTo>
                  <a:lnTo>
                    <a:pt x="69" y="222"/>
                  </a:lnTo>
                  <a:lnTo>
                    <a:pt x="139" y="164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729366" y="3405022"/>
            <a:ext cx="843045" cy="809892"/>
            <a:chOff x="5222876" y="3181350"/>
            <a:chExt cx="565150" cy="542925"/>
          </a:xfrm>
          <a:solidFill>
            <a:schemeClr val="accent1"/>
          </a:solidFill>
        </p:grpSpPr>
        <p:sp>
          <p:nvSpPr>
            <p:cNvPr id="65" name="Freeform 115"/>
            <p:cNvSpPr/>
            <p:nvPr/>
          </p:nvSpPr>
          <p:spPr bwMode="auto">
            <a:xfrm>
              <a:off x="5322888" y="3181350"/>
              <a:ext cx="363538" cy="542925"/>
            </a:xfrm>
            <a:custGeom>
              <a:avLst/>
              <a:gdLst>
                <a:gd name="T0" fmla="*/ 116 w 130"/>
                <a:gd name="T1" fmla="*/ 84 h 194"/>
                <a:gd name="T2" fmla="*/ 129 w 130"/>
                <a:gd name="T3" fmla="*/ 5 h 194"/>
                <a:gd name="T4" fmla="*/ 130 w 130"/>
                <a:gd name="T5" fmla="*/ 0 h 194"/>
                <a:gd name="T6" fmla="*/ 0 w 130"/>
                <a:gd name="T7" fmla="*/ 0 h 194"/>
                <a:gd name="T8" fmla="*/ 1 w 130"/>
                <a:gd name="T9" fmla="*/ 5 h 194"/>
                <a:gd name="T10" fmla="*/ 14 w 130"/>
                <a:gd name="T11" fmla="*/ 84 h 194"/>
                <a:gd name="T12" fmla="*/ 55 w 130"/>
                <a:gd name="T13" fmla="*/ 131 h 194"/>
                <a:gd name="T14" fmla="*/ 55 w 130"/>
                <a:gd name="T15" fmla="*/ 139 h 194"/>
                <a:gd name="T16" fmla="*/ 11 w 130"/>
                <a:gd name="T17" fmla="*/ 190 h 194"/>
                <a:gd name="T18" fmla="*/ 11 w 130"/>
                <a:gd name="T19" fmla="*/ 194 h 194"/>
                <a:gd name="T20" fmla="*/ 120 w 130"/>
                <a:gd name="T21" fmla="*/ 194 h 194"/>
                <a:gd name="T22" fmla="*/ 120 w 130"/>
                <a:gd name="T23" fmla="*/ 190 h 194"/>
                <a:gd name="T24" fmla="*/ 76 w 130"/>
                <a:gd name="T25" fmla="*/ 139 h 194"/>
                <a:gd name="T26" fmla="*/ 76 w 130"/>
                <a:gd name="T27" fmla="*/ 131 h 194"/>
                <a:gd name="T28" fmla="*/ 116 w 130"/>
                <a:gd name="T29" fmla="*/ 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94">
                  <a:moveTo>
                    <a:pt x="116" y="84"/>
                  </a:moveTo>
                  <a:cubicBezTo>
                    <a:pt x="117" y="81"/>
                    <a:pt x="124" y="35"/>
                    <a:pt x="129" y="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35"/>
                    <a:pt x="14" y="81"/>
                    <a:pt x="14" y="84"/>
                  </a:cubicBezTo>
                  <a:cubicBezTo>
                    <a:pt x="14" y="107"/>
                    <a:pt x="31" y="127"/>
                    <a:pt x="55" y="131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29" y="144"/>
                    <a:pt x="11" y="165"/>
                    <a:pt x="11" y="190"/>
                  </a:cubicBezTo>
                  <a:cubicBezTo>
                    <a:pt x="11" y="194"/>
                    <a:pt x="11" y="194"/>
                    <a:pt x="11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0" y="165"/>
                    <a:pt x="101" y="144"/>
                    <a:pt x="76" y="139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99" y="127"/>
                    <a:pt x="116" y="107"/>
                    <a:pt x="116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116"/>
            <p:cNvSpPr/>
            <p:nvPr/>
          </p:nvSpPr>
          <p:spPr bwMode="auto">
            <a:xfrm>
              <a:off x="5222876" y="3200400"/>
              <a:ext cx="161925" cy="244475"/>
            </a:xfrm>
            <a:custGeom>
              <a:avLst/>
              <a:gdLst>
                <a:gd name="T0" fmla="*/ 46 w 58"/>
                <a:gd name="T1" fmla="*/ 87 h 87"/>
                <a:gd name="T2" fmla="*/ 8 w 58"/>
                <a:gd name="T3" fmla="*/ 56 h 87"/>
                <a:gd name="T4" fmla="*/ 5 w 58"/>
                <a:gd name="T5" fmla="*/ 16 h 87"/>
                <a:gd name="T6" fmla="*/ 17 w 58"/>
                <a:gd name="T7" fmla="*/ 3 h 87"/>
                <a:gd name="T8" fmla="*/ 48 w 58"/>
                <a:gd name="T9" fmla="*/ 13 h 87"/>
                <a:gd name="T10" fmla="*/ 40 w 58"/>
                <a:gd name="T11" fmla="*/ 22 h 87"/>
                <a:gd name="T12" fmla="*/ 21 w 58"/>
                <a:gd name="T13" fmla="*/ 15 h 87"/>
                <a:gd name="T14" fmla="*/ 16 w 58"/>
                <a:gd name="T15" fmla="*/ 21 h 87"/>
                <a:gd name="T16" fmla="*/ 19 w 58"/>
                <a:gd name="T17" fmla="*/ 51 h 87"/>
                <a:gd name="T18" fmla="*/ 49 w 58"/>
                <a:gd name="T19" fmla="*/ 74 h 87"/>
                <a:gd name="T20" fmla="*/ 51 w 58"/>
                <a:gd name="T21" fmla="*/ 74 h 87"/>
                <a:gd name="T22" fmla="*/ 58 w 58"/>
                <a:gd name="T23" fmla="*/ 83 h 87"/>
                <a:gd name="T24" fmla="*/ 54 w 58"/>
                <a:gd name="T25" fmla="*/ 85 h 87"/>
                <a:gd name="T26" fmla="*/ 46 w 58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87">
                  <a:moveTo>
                    <a:pt x="46" y="87"/>
                  </a:moveTo>
                  <a:cubicBezTo>
                    <a:pt x="32" y="87"/>
                    <a:pt x="17" y="75"/>
                    <a:pt x="8" y="56"/>
                  </a:cubicBezTo>
                  <a:cubicBezTo>
                    <a:pt x="2" y="42"/>
                    <a:pt x="0" y="27"/>
                    <a:pt x="5" y="16"/>
                  </a:cubicBezTo>
                  <a:cubicBezTo>
                    <a:pt x="7" y="10"/>
                    <a:pt x="11" y="6"/>
                    <a:pt x="17" y="3"/>
                  </a:cubicBezTo>
                  <a:cubicBezTo>
                    <a:pt x="26" y="0"/>
                    <a:pt x="38" y="3"/>
                    <a:pt x="48" y="1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3" y="15"/>
                    <a:pt x="26" y="13"/>
                    <a:pt x="21" y="15"/>
                  </a:cubicBezTo>
                  <a:cubicBezTo>
                    <a:pt x="19" y="16"/>
                    <a:pt x="17" y="18"/>
                    <a:pt x="16" y="21"/>
                  </a:cubicBezTo>
                  <a:cubicBezTo>
                    <a:pt x="13" y="28"/>
                    <a:pt x="14" y="40"/>
                    <a:pt x="19" y="51"/>
                  </a:cubicBezTo>
                  <a:cubicBezTo>
                    <a:pt x="27" y="69"/>
                    <a:pt x="42" y="78"/>
                    <a:pt x="49" y="74"/>
                  </a:cubicBezTo>
                  <a:cubicBezTo>
                    <a:pt x="50" y="74"/>
                    <a:pt x="50" y="74"/>
                    <a:pt x="51" y="74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6" y="84"/>
                    <a:pt x="55" y="85"/>
                    <a:pt x="54" y="85"/>
                  </a:cubicBezTo>
                  <a:cubicBezTo>
                    <a:pt x="51" y="86"/>
                    <a:pt x="49" y="87"/>
                    <a:pt x="4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117"/>
            <p:cNvSpPr/>
            <p:nvPr/>
          </p:nvSpPr>
          <p:spPr bwMode="auto">
            <a:xfrm>
              <a:off x="5627688" y="3200400"/>
              <a:ext cx="160338" cy="244475"/>
            </a:xfrm>
            <a:custGeom>
              <a:avLst/>
              <a:gdLst>
                <a:gd name="T0" fmla="*/ 12 w 57"/>
                <a:gd name="T1" fmla="*/ 87 h 87"/>
                <a:gd name="T2" fmla="*/ 4 w 57"/>
                <a:gd name="T3" fmla="*/ 85 h 87"/>
                <a:gd name="T4" fmla="*/ 0 w 57"/>
                <a:gd name="T5" fmla="*/ 83 h 87"/>
                <a:gd name="T6" fmla="*/ 7 w 57"/>
                <a:gd name="T7" fmla="*/ 74 h 87"/>
                <a:gd name="T8" fmla="*/ 8 w 57"/>
                <a:gd name="T9" fmla="*/ 74 h 87"/>
                <a:gd name="T10" fmla="*/ 38 w 57"/>
                <a:gd name="T11" fmla="*/ 51 h 87"/>
                <a:gd name="T12" fmla="*/ 42 w 57"/>
                <a:gd name="T13" fmla="*/ 21 h 87"/>
                <a:gd name="T14" fmla="*/ 36 w 57"/>
                <a:gd name="T15" fmla="*/ 15 h 87"/>
                <a:gd name="T16" fmla="*/ 18 w 57"/>
                <a:gd name="T17" fmla="*/ 22 h 87"/>
                <a:gd name="T18" fmla="*/ 9 w 57"/>
                <a:gd name="T19" fmla="*/ 13 h 87"/>
                <a:gd name="T20" fmla="*/ 41 w 57"/>
                <a:gd name="T21" fmla="*/ 3 h 87"/>
                <a:gd name="T22" fmla="*/ 53 w 57"/>
                <a:gd name="T23" fmla="*/ 16 h 87"/>
                <a:gd name="T24" fmla="*/ 49 w 57"/>
                <a:gd name="T25" fmla="*/ 56 h 87"/>
                <a:gd name="T26" fmla="*/ 12 w 57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87">
                  <a:moveTo>
                    <a:pt x="12" y="87"/>
                  </a:moveTo>
                  <a:cubicBezTo>
                    <a:pt x="9" y="87"/>
                    <a:pt x="6" y="86"/>
                    <a:pt x="4" y="85"/>
                  </a:cubicBezTo>
                  <a:cubicBezTo>
                    <a:pt x="2" y="85"/>
                    <a:pt x="1" y="84"/>
                    <a:pt x="0" y="8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16" y="78"/>
                    <a:pt x="30" y="69"/>
                    <a:pt x="38" y="51"/>
                  </a:cubicBezTo>
                  <a:cubicBezTo>
                    <a:pt x="43" y="40"/>
                    <a:pt x="45" y="28"/>
                    <a:pt x="42" y="21"/>
                  </a:cubicBezTo>
                  <a:cubicBezTo>
                    <a:pt x="40" y="18"/>
                    <a:pt x="39" y="16"/>
                    <a:pt x="36" y="15"/>
                  </a:cubicBezTo>
                  <a:cubicBezTo>
                    <a:pt x="31" y="13"/>
                    <a:pt x="24" y="15"/>
                    <a:pt x="18" y="2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20" y="3"/>
                    <a:pt x="31" y="0"/>
                    <a:pt x="41" y="3"/>
                  </a:cubicBezTo>
                  <a:cubicBezTo>
                    <a:pt x="46" y="6"/>
                    <a:pt x="50" y="10"/>
                    <a:pt x="53" y="16"/>
                  </a:cubicBezTo>
                  <a:cubicBezTo>
                    <a:pt x="57" y="27"/>
                    <a:pt x="56" y="42"/>
                    <a:pt x="49" y="56"/>
                  </a:cubicBezTo>
                  <a:cubicBezTo>
                    <a:pt x="40" y="75"/>
                    <a:pt x="25" y="87"/>
                    <a:pt x="1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576846" y="4321294"/>
            <a:ext cx="342607" cy="342607"/>
            <a:chOff x="1720851" y="4359275"/>
            <a:chExt cx="541338" cy="541338"/>
          </a:xfrm>
          <a:solidFill>
            <a:schemeClr val="bg1"/>
          </a:solidFill>
        </p:grpSpPr>
        <p:sp>
          <p:nvSpPr>
            <p:cNvPr id="69" name="Freeform 142"/>
            <p:cNvSpPr>
              <a:spLocks noEditPoints="1"/>
            </p:cNvSpPr>
            <p:nvPr/>
          </p:nvSpPr>
          <p:spPr bwMode="auto">
            <a:xfrm>
              <a:off x="1860551" y="4359275"/>
              <a:ext cx="258763" cy="103188"/>
            </a:xfrm>
            <a:custGeom>
              <a:avLst/>
              <a:gdLst>
                <a:gd name="T0" fmla="*/ 89 w 93"/>
                <a:gd name="T1" fmla="*/ 37 h 37"/>
                <a:gd name="T2" fmla="*/ 4 w 93"/>
                <a:gd name="T3" fmla="*/ 37 h 37"/>
                <a:gd name="T4" fmla="*/ 0 w 93"/>
                <a:gd name="T5" fmla="*/ 33 h 37"/>
                <a:gd name="T6" fmla="*/ 0 w 93"/>
                <a:gd name="T7" fmla="*/ 4 h 37"/>
                <a:gd name="T8" fmla="*/ 4 w 93"/>
                <a:gd name="T9" fmla="*/ 0 h 37"/>
                <a:gd name="T10" fmla="*/ 89 w 93"/>
                <a:gd name="T11" fmla="*/ 0 h 37"/>
                <a:gd name="T12" fmla="*/ 93 w 93"/>
                <a:gd name="T13" fmla="*/ 4 h 37"/>
                <a:gd name="T14" fmla="*/ 93 w 93"/>
                <a:gd name="T15" fmla="*/ 33 h 37"/>
                <a:gd name="T16" fmla="*/ 89 w 93"/>
                <a:gd name="T17" fmla="*/ 37 h 37"/>
                <a:gd name="T18" fmla="*/ 8 w 93"/>
                <a:gd name="T19" fmla="*/ 29 h 37"/>
                <a:gd name="T20" fmla="*/ 85 w 93"/>
                <a:gd name="T21" fmla="*/ 29 h 37"/>
                <a:gd name="T22" fmla="*/ 85 w 93"/>
                <a:gd name="T23" fmla="*/ 8 h 37"/>
                <a:gd name="T24" fmla="*/ 8 w 93"/>
                <a:gd name="T25" fmla="*/ 8 h 37"/>
                <a:gd name="T26" fmla="*/ 8 w 93"/>
                <a:gd name="T2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37">
                  <a:moveTo>
                    <a:pt x="89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5"/>
                    <a:pt x="91" y="37"/>
                    <a:pt x="89" y="37"/>
                  </a:cubicBezTo>
                  <a:close/>
                  <a:moveTo>
                    <a:pt x="8" y="29"/>
                  </a:moveTo>
                  <a:cubicBezTo>
                    <a:pt x="85" y="29"/>
                    <a:pt x="85" y="29"/>
                    <a:pt x="85" y="29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43"/>
            <p:cNvSpPr>
              <a:spLocks noEditPoints="1"/>
            </p:cNvSpPr>
            <p:nvPr/>
          </p:nvSpPr>
          <p:spPr bwMode="auto">
            <a:xfrm>
              <a:off x="1860551" y="4675188"/>
              <a:ext cx="258763" cy="225425"/>
            </a:xfrm>
            <a:custGeom>
              <a:avLst/>
              <a:gdLst>
                <a:gd name="T0" fmla="*/ 89 w 93"/>
                <a:gd name="T1" fmla="*/ 0 h 81"/>
                <a:gd name="T2" fmla="*/ 4 w 93"/>
                <a:gd name="T3" fmla="*/ 0 h 81"/>
                <a:gd name="T4" fmla="*/ 0 w 93"/>
                <a:gd name="T5" fmla="*/ 4 h 81"/>
                <a:gd name="T6" fmla="*/ 0 w 93"/>
                <a:gd name="T7" fmla="*/ 77 h 81"/>
                <a:gd name="T8" fmla="*/ 4 w 93"/>
                <a:gd name="T9" fmla="*/ 81 h 81"/>
                <a:gd name="T10" fmla="*/ 89 w 93"/>
                <a:gd name="T11" fmla="*/ 81 h 81"/>
                <a:gd name="T12" fmla="*/ 93 w 93"/>
                <a:gd name="T13" fmla="*/ 77 h 81"/>
                <a:gd name="T14" fmla="*/ 93 w 93"/>
                <a:gd name="T15" fmla="*/ 4 h 81"/>
                <a:gd name="T16" fmla="*/ 89 w 93"/>
                <a:gd name="T17" fmla="*/ 0 h 81"/>
                <a:gd name="T18" fmla="*/ 69 w 93"/>
                <a:gd name="T19" fmla="*/ 63 h 81"/>
                <a:gd name="T20" fmla="*/ 24 w 93"/>
                <a:gd name="T21" fmla="*/ 63 h 81"/>
                <a:gd name="T22" fmla="*/ 20 w 93"/>
                <a:gd name="T23" fmla="*/ 59 h 81"/>
                <a:gd name="T24" fmla="*/ 24 w 93"/>
                <a:gd name="T25" fmla="*/ 55 h 81"/>
                <a:gd name="T26" fmla="*/ 69 w 93"/>
                <a:gd name="T27" fmla="*/ 55 h 81"/>
                <a:gd name="T28" fmla="*/ 73 w 93"/>
                <a:gd name="T29" fmla="*/ 59 h 81"/>
                <a:gd name="T30" fmla="*/ 69 w 93"/>
                <a:gd name="T31" fmla="*/ 63 h 81"/>
                <a:gd name="T32" fmla="*/ 69 w 93"/>
                <a:gd name="T33" fmla="*/ 44 h 81"/>
                <a:gd name="T34" fmla="*/ 24 w 93"/>
                <a:gd name="T35" fmla="*/ 44 h 81"/>
                <a:gd name="T36" fmla="*/ 20 w 93"/>
                <a:gd name="T37" fmla="*/ 40 h 81"/>
                <a:gd name="T38" fmla="*/ 24 w 93"/>
                <a:gd name="T39" fmla="*/ 36 h 81"/>
                <a:gd name="T40" fmla="*/ 69 w 93"/>
                <a:gd name="T41" fmla="*/ 36 h 81"/>
                <a:gd name="T42" fmla="*/ 73 w 93"/>
                <a:gd name="T43" fmla="*/ 40 h 81"/>
                <a:gd name="T44" fmla="*/ 69 w 93"/>
                <a:gd name="T45" fmla="*/ 44 h 81"/>
                <a:gd name="T46" fmla="*/ 69 w 93"/>
                <a:gd name="T47" fmla="*/ 26 h 81"/>
                <a:gd name="T48" fmla="*/ 24 w 93"/>
                <a:gd name="T49" fmla="*/ 26 h 81"/>
                <a:gd name="T50" fmla="*/ 20 w 93"/>
                <a:gd name="T51" fmla="*/ 22 h 81"/>
                <a:gd name="T52" fmla="*/ 24 w 93"/>
                <a:gd name="T53" fmla="*/ 18 h 81"/>
                <a:gd name="T54" fmla="*/ 69 w 93"/>
                <a:gd name="T55" fmla="*/ 18 h 81"/>
                <a:gd name="T56" fmla="*/ 73 w 93"/>
                <a:gd name="T57" fmla="*/ 22 h 81"/>
                <a:gd name="T58" fmla="*/ 69 w 93"/>
                <a:gd name="T59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3" h="81">
                  <a:moveTo>
                    <a:pt x="8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2" y="81"/>
                    <a:pt x="4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1" y="81"/>
                    <a:pt x="93" y="79"/>
                    <a:pt x="93" y="77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2"/>
                    <a:pt x="91" y="0"/>
                    <a:pt x="89" y="0"/>
                  </a:cubicBezTo>
                  <a:close/>
                  <a:moveTo>
                    <a:pt x="69" y="63"/>
                  </a:moveTo>
                  <a:cubicBezTo>
                    <a:pt x="24" y="63"/>
                    <a:pt x="24" y="63"/>
                    <a:pt x="24" y="63"/>
                  </a:cubicBezTo>
                  <a:cubicBezTo>
                    <a:pt x="22" y="63"/>
                    <a:pt x="20" y="61"/>
                    <a:pt x="20" y="59"/>
                  </a:cubicBezTo>
                  <a:cubicBezTo>
                    <a:pt x="20" y="57"/>
                    <a:pt x="22" y="55"/>
                    <a:pt x="24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1" y="55"/>
                    <a:pt x="73" y="57"/>
                    <a:pt x="73" y="59"/>
                  </a:cubicBezTo>
                  <a:cubicBezTo>
                    <a:pt x="73" y="61"/>
                    <a:pt x="71" y="63"/>
                    <a:pt x="69" y="63"/>
                  </a:cubicBezTo>
                  <a:close/>
                  <a:moveTo>
                    <a:pt x="69" y="44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2" y="44"/>
                    <a:pt x="20" y="43"/>
                    <a:pt x="20" y="40"/>
                  </a:cubicBezTo>
                  <a:cubicBezTo>
                    <a:pt x="20" y="38"/>
                    <a:pt x="22" y="36"/>
                    <a:pt x="24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71" y="36"/>
                    <a:pt x="73" y="38"/>
                    <a:pt x="73" y="40"/>
                  </a:cubicBezTo>
                  <a:cubicBezTo>
                    <a:pt x="73" y="43"/>
                    <a:pt x="71" y="44"/>
                    <a:pt x="69" y="44"/>
                  </a:cubicBezTo>
                  <a:close/>
                  <a:moveTo>
                    <a:pt x="69" y="26"/>
                  </a:moveTo>
                  <a:cubicBezTo>
                    <a:pt x="24" y="26"/>
                    <a:pt x="24" y="26"/>
                    <a:pt x="24" y="26"/>
                  </a:cubicBezTo>
                  <a:cubicBezTo>
                    <a:pt x="22" y="26"/>
                    <a:pt x="20" y="24"/>
                    <a:pt x="20" y="22"/>
                  </a:cubicBezTo>
                  <a:cubicBezTo>
                    <a:pt x="20" y="20"/>
                    <a:pt x="22" y="18"/>
                    <a:pt x="24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71" y="18"/>
                    <a:pt x="73" y="20"/>
                    <a:pt x="73" y="22"/>
                  </a:cubicBezTo>
                  <a:cubicBezTo>
                    <a:pt x="73" y="24"/>
                    <a:pt x="71" y="26"/>
                    <a:pt x="69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144"/>
            <p:cNvSpPr>
              <a:spLocks noEditPoints="1"/>
            </p:cNvSpPr>
            <p:nvPr/>
          </p:nvSpPr>
          <p:spPr bwMode="auto">
            <a:xfrm>
              <a:off x="1720851" y="4440238"/>
              <a:ext cx="541338" cy="328613"/>
            </a:xfrm>
            <a:custGeom>
              <a:avLst/>
              <a:gdLst>
                <a:gd name="T0" fmla="*/ 190 w 194"/>
                <a:gd name="T1" fmla="*/ 16 h 118"/>
                <a:gd name="T2" fmla="*/ 156 w 194"/>
                <a:gd name="T3" fmla="*/ 16 h 118"/>
                <a:gd name="T4" fmla="*/ 156 w 194"/>
                <a:gd name="T5" fmla="*/ 4 h 118"/>
                <a:gd name="T6" fmla="*/ 152 w 194"/>
                <a:gd name="T7" fmla="*/ 0 h 118"/>
                <a:gd name="T8" fmla="*/ 41 w 194"/>
                <a:gd name="T9" fmla="*/ 0 h 118"/>
                <a:gd name="T10" fmla="*/ 37 w 194"/>
                <a:gd name="T11" fmla="*/ 4 h 118"/>
                <a:gd name="T12" fmla="*/ 37 w 194"/>
                <a:gd name="T13" fmla="*/ 16 h 118"/>
                <a:gd name="T14" fmla="*/ 4 w 194"/>
                <a:gd name="T15" fmla="*/ 16 h 118"/>
                <a:gd name="T16" fmla="*/ 0 w 194"/>
                <a:gd name="T17" fmla="*/ 20 h 118"/>
                <a:gd name="T18" fmla="*/ 0 w 194"/>
                <a:gd name="T19" fmla="*/ 114 h 118"/>
                <a:gd name="T20" fmla="*/ 4 w 194"/>
                <a:gd name="T21" fmla="*/ 118 h 118"/>
                <a:gd name="T22" fmla="*/ 41 w 194"/>
                <a:gd name="T23" fmla="*/ 118 h 118"/>
                <a:gd name="T24" fmla="*/ 45 w 194"/>
                <a:gd name="T25" fmla="*/ 114 h 118"/>
                <a:gd name="T26" fmla="*/ 45 w 194"/>
                <a:gd name="T27" fmla="*/ 92 h 118"/>
                <a:gd name="T28" fmla="*/ 148 w 194"/>
                <a:gd name="T29" fmla="*/ 92 h 118"/>
                <a:gd name="T30" fmla="*/ 148 w 194"/>
                <a:gd name="T31" fmla="*/ 114 h 118"/>
                <a:gd name="T32" fmla="*/ 152 w 194"/>
                <a:gd name="T33" fmla="*/ 118 h 118"/>
                <a:gd name="T34" fmla="*/ 190 w 194"/>
                <a:gd name="T35" fmla="*/ 118 h 118"/>
                <a:gd name="T36" fmla="*/ 194 w 194"/>
                <a:gd name="T37" fmla="*/ 114 h 118"/>
                <a:gd name="T38" fmla="*/ 194 w 194"/>
                <a:gd name="T39" fmla="*/ 20 h 118"/>
                <a:gd name="T40" fmla="*/ 190 w 194"/>
                <a:gd name="T41" fmla="*/ 16 h 118"/>
                <a:gd name="T42" fmla="*/ 38 w 194"/>
                <a:gd name="T43" fmla="*/ 47 h 118"/>
                <a:gd name="T44" fmla="*/ 29 w 194"/>
                <a:gd name="T45" fmla="*/ 47 h 118"/>
                <a:gd name="T46" fmla="*/ 25 w 194"/>
                <a:gd name="T47" fmla="*/ 43 h 118"/>
                <a:gd name="T48" fmla="*/ 29 w 194"/>
                <a:gd name="T49" fmla="*/ 39 h 118"/>
                <a:gd name="T50" fmla="*/ 38 w 194"/>
                <a:gd name="T51" fmla="*/ 39 h 118"/>
                <a:gd name="T52" fmla="*/ 42 w 194"/>
                <a:gd name="T53" fmla="*/ 43 h 118"/>
                <a:gd name="T54" fmla="*/ 38 w 194"/>
                <a:gd name="T55" fmla="*/ 47 h 118"/>
                <a:gd name="T56" fmla="*/ 68 w 194"/>
                <a:gd name="T57" fmla="*/ 47 h 118"/>
                <a:gd name="T58" fmla="*/ 58 w 194"/>
                <a:gd name="T59" fmla="*/ 47 h 118"/>
                <a:gd name="T60" fmla="*/ 54 w 194"/>
                <a:gd name="T61" fmla="*/ 43 h 118"/>
                <a:gd name="T62" fmla="*/ 58 w 194"/>
                <a:gd name="T63" fmla="*/ 39 h 118"/>
                <a:gd name="T64" fmla="*/ 68 w 194"/>
                <a:gd name="T65" fmla="*/ 39 h 118"/>
                <a:gd name="T66" fmla="*/ 72 w 194"/>
                <a:gd name="T67" fmla="*/ 43 h 118"/>
                <a:gd name="T68" fmla="*/ 68 w 194"/>
                <a:gd name="T69" fmla="*/ 47 h 118"/>
                <a:gd name="T70" fmla="*/ 97 w 194"/>
                <a:gd name="T71" fmla="*/ 47 h 118"/>
                <a:gd name="T72" fmla="*/ 88 w 194"/>
                <a:gd name="T73" fmla="*/ 47 h 118"/>
                <a:gd name="T74" fmla="*/ 84 w 194"/>
                <a:gd name="T75" fmla="*/ 43 h 118"/>
                <a:gd name="T76" fmla="*/ 88 w 194"/>
                <a:gd name="T77" fmla="*/ 39 h 118"/>
                <a:gd name="T78" fmla="*/ 97 w 194"/>
                <a:gd name="T79" fmla="*/ 39 h 118"/>
                <a:gd name="T80" fmla="*/ 101 w 194"/>
                <a:gd name="T81" fmla="*/ 43 h 118"/>
                <a:gd name="T82" fmla="*/ 97 w 194"/>
                <a:gd name="T83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4" h="118">
                  <a:moveTo>
                    <a:pt x="190" y="16"/>
                  </a:moveTo>
                  <a:cubicBezTo>
                    <a:pt x="156" y="16"/>
                    <a:pt x="156" y="16"/>
                    <a:pt x="156" y="16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56" y="1"/>
                    <a:pt x="154" y="0"/>
                    <a:pt x="15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7" y="1"/>
                    <a:pt x="37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8"/>
                    <a:pt x="4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4" y="118"/>
                    <a:pt x="45" y="116"/>
                    <a:pt x="45" y="114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148" y="92"/>
                    <a:pt x="148" y="92"/>
                    <a:pt x="148" y="92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8" y="116"/>
                    <a:pt x="149" y="118"/>
                    <a:pt x="152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8"/>
                    <a:pt x="194" y="116"/>
                    <a:pt x="194" y="114"/>
                  </a:cubicBezTo>
                  <a:cubicBezTo>
                    <a:pt x="194" y="20"/>
                    <a:pt x="194" y="20"/>
                    <a:pt x="194" y="20"/>
                  </a:cubicBezTo>
                  <a:cubicBezTo>
                    <a:pt x="194" y="18"/>
                    <a:pt x="192" y="16"/>
                    <a:pt x="190" y="16"/>
                  </a:cubicBezTo>
                  <a:close/>
                  <a:moveTo>
                    <a:pt x="38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7" y="47"/>
                    <a:pt x="25" y="46"/>
                    <a:pt x="25" y="43"/>
                  </a:cubicBezTo>
                  <a:cubicBezTo>
                    <a:pt x="25" y="41"/>
                    <a:pt x="27" y="39"/>
                    <a:pt x="29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0" y="39"/>
                    <a:pt x="42" y="41"/>
                    <a:pt x="42" y="43"/>
                  </a:cubicBezTo>
                  <a:cubicBezTo>
                    <a:pt x="42" y="46"/>
                    <a:pt x="40" y="47"/>
                    <a:pt x="38" y="47"/>
                  </a:cubicBezTo>
                  <a:close/>
                  <a:moveTo>
                    <a:pt x="68" y="47"/>
                  </a:moveTo>
                  <a:cubicBezTo>
                    <a:pt x="58" y="47"/>
                    <a:pt x="58" y="47"/>
                    <a:pt x="58" y="47"/>
                  </a:cubicBezTo>
                  <a:cubicBezTo>
                    <a:pt x="56" y="47"/>
                    <a:pt x="54" y="46"/>
                    <a:pt x="54" y="43"/>
                  </a:cubicBezTo>
                  <a:cubicBezTo>
                    <a:pt x="54" y="41"/>
                    <a:pt x="56" y="39"/>
                    <a:pt x="5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0" y="39"/>
                    <a:pt x="72" y="41"/>
                    <a:pt x="72" y="43"/>
                  </a:cubicBezTo>
                  <a:cubicBezTo>
                    <a:pt x="72" y="46"/>
                    <a:pt x="70" y="47"/>
                    <a:pt x="68" y="47"/>
                  </a:cubicBezTo>
                  <a:close/>
                  <a:moveTo>
                    <a:pt x="97" y="47"/>
                  </a:move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4" y="46"/>
                    <a:pt x="84" y="43"/>
                  </a:cubicBezTo>
                  <a:cubicBezTo>
                    <a:pt x="84" y="41"/>
                    <a:pt x="86" y="39"/>
                    <a:pt x="88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9" y="39"/>
                    <a:pt x="101" y="41"/>
                    <a:pt x="101" y="43"/>
                  </a:cubicBezTo>
                  <a:cubicBezTo>
                    <a:pt x="101" y="46"/>
                    <a:pt x="99" y="47"/>
                    <a:pt x="9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308728" y="4275813"/>
            <a:ext cx="445389" cy="444087"/>
            <a:chOff x="8750301" y="4359275"/>
            <a:chExt cx="542925" cy="541338"/>
          </a:xfrm>
          <a:solidFill>
            <a:schemeClr val="bg1"/>
          </a:solidFill>
        </p:grpSpPr>
        <p:sp>
          <p:nvSpPr>
            <p:cNvPr id="73" name="Oval 155"/>
            <p:cNvSpPr>
              <a:spLocks noChangeArrowheads="1"/>
            </p:cNvSpPr>
            <p:nvPr/>
          </p:nvSpPr>
          <p:spPr bwMode="auto">
            <a:xfrm>
              <a:off x="9047163" y="4557713"/>
              <a:ext cx="246063" cy="242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Oval 156"/>
            <p:cNvSpPr>
              <a:spLocks noChangeArrowheads="1"/>
            </p:cNvSpPr>
            <p:nvPr/>
          </p:nvSpPr>
          <p:spPr bwMode="auto">
            <a:xfrm>
              <a:off x="8840788" y="4764088"/>
              <a:ext cx="136525" cy="136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Oval 157"/>
            <p:cNvSpPr>
              <a:spLocks noChangeArrowheads="1"/>
            </p:cNvSpPr>
            <p:nvPr/>
          </p:nvSpPr>
          <p:spPr bwMode="auto">
            <a:xfrm>
              <a:off x="8750301" y="4476750"/>
              <a:ext cx="187325" cy="187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158"/>
            <p:cNvSpPr/>
            <p:nvPr/>
          </p:nvSpPr>
          <p:spPr bwMode="auto">
            <a:xfrm>
              <a:off x="9007476" y="4359275"/>
              <a:ext cx="123825" cy="122238"/>
            </a:xfrm>
            <a:custGeom>
              <a:avLst/>
              <a:gdLst>
                <a:gd name="T0" fmla="*/ 44 w 44"/>
                <a:gd name="T1" fmla="*/ 22 h 44"/>
                <a:gd name="T2" fmla="*/ 22 w 44"/>
                <a:gd name="T3" fmla="*/ 0 h 44"/>
                <a:gd name="T4" fmla="*/ 0 w 44"/>
                <a:gd name="T5" fmla="*/ 22 h 44"/>
                <a:gd name="T6" fmla="*/ 4 w 44"/>
                <a:gd name="T7" fmla="*/ 34 h 44"/>
                <a:gd name="T8" fmla="*/ 22 w 44"/>
                <a:gd name="T9" fmla="*/ 44 h 44"/>
                <a:gd name="T10" fmla="*/ 44 w 44"/>
                <a:gd name="T11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6"/>
                    <a:pt x="1" y="30"/>
                    <a:pt x="4" y="34"/>
                  </a:cubicBezTo>
                  <a:cubicBezTo>
                    <a:pt x="8" y="40"/>
                    <a:pt x="15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159"/>
            <p:cNvSpPr/>
            <p:nvPr/>
          </p:nvSpPr>
          <p:spPr bwMode="auto">
            <a:xfrm>
              <a:off x="8901113" y="4441825"/>
              <a:ext cx="146050" cy="87313"/>
            </a:xfrm>
            <a:custGeom>
              <a:avLst/>
              <a:gdLst>
                <a:gd name="T0" fmla="*/ 5 w 52"/>
                <a:gd name="T1" fmla="*/ 31 h 31"/>
                <a:gd name="T2" fmla="*/ 1 w 52"/>
                <a:gd name="T3" fmla="*/ 29 h 31"/>
                <a:gd name="T4" fmla="*/ 3 w 52"/>
                <a:gd name="T5" fmla="*/ 24 h 31"/>
                <a:gd name="T6" fmla="*/ 46 w 52"/>
                <a:gd name="T7" fmla="*/ 1 h 31"/>
                <a:gd name="T8" fmla="*/ 51 w 52"/>
                <a:gd name="T9" fmla="*/ 3 h 31"/>
                <a:gd name="T10" fmla="*/ 49 w 52"/>
                <a:gd name="T11" fmla="*/ 8 h 31"/>
                <a:gd name="T12" fmla="*/ 7 w 52"/>
                <a:gd name="T13" fmla="*/ 31 h 31"/>
                <a:gd name="T14" fmla="*/ 5 w 52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1">
                  <a:moveTo>
                    <a:pt x="5" y="31"/>
                  </a:moveTo>
                  <a:cubicBezTo>
                    <a:pt x="4" y="31"/>
                    <a:pt x="2" y="30"/>
                    <a:pt x="1" y="29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1"/>
                    <a:pt x="51" y="3"/>
                  </a:cubicBezTo>
                  <a:cubicBezTo>
                    <a:pt x="52" y="5"/>
                    <a:pt x="51" y="7"/>
                    <a:pt x="49" y="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160"/>
            <p:cNvSpPr/>
            <p:nvPr/>
          </p:nvSpPr>
          <p:spPr bwMode="auto">
            <a:xfrm>
              <a:off x="8904288" y="4606925"/>
              <a:ext cx="165100" cy="57150"/>
            </a:xfrm>
            <a:custGeom>
              <a:avLst/>
              <a:gdLst>
                <a:gd name="T0" fmla="*/ 55 w 59"/>
                <a:gd name="T1" fmla="*/ 20 h 20"/>
                <a:gd name="T2" fmla="*/ 54 w 59"/>
                <a:gd name="T3" fmla="*/ 20 h 20"/>
                <a:gd name="T4" fmla="*/ 3 w 59"/>
                <a:gd name="T5" fmla="*/ 8 h 20"/>
                <a:gd name="T6" fmla="*/ 0 w 59"/>
                <a:gd name="T7" fmla="*/ 3 h 20"/>
                <a:gd name="T8" fmla="*/ 5 w 59"/>
                <a:gd name="T9" fmla="*/ 0 h 20"/>
                <a:gd name="T10" fmla="*/ 56 w 59"/>
                <a:gd name="T11" fmla="*/ 12 h 20"/>
                <a:gd name="T12" fmla="*/ 59 w 59"/>
                <a:gd name="T13" fmla="*/ 17 h 20"/>
                <a:gd name="T14" fmla="*/ 55 w 5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20">
                  <a:moveTo>
                    <a:pt x="55" y="20"/>
                  </a:moveTo>
                  <a:cubicBezTo>
                    <a:pt x="55" y="20"/>
                    <a:pt x="54" y="20"/>
                    <a:pt x="54" y="2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59" y="14"/>
                    <a:pt x="59" y="17"/>
                  </a:cubicBezTo>
                  <a:cubicBezTo>
                    <a:pt x="59" y="18"/>
                    <a:pt x="57" y="20"/>
                    <a:pt x="5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161"/>
            <p:cNvSpPr/>
            <p:nvPr/>
          </p:nvSpPr>
          <p:spPr bwMode="auto">
            <a:xfrm>
              <a:off x="8951913" y="4735513"/>
              <a:ext cx="134938" cy="84138"/>
            </a:xfrm>
            <a:custGeom>
              <a:avLst/>
              <a:gdLst>
                <a:gd name="T0" fmla="*/ 5 w 48"/>
                <a:gd name="T1" fmla="*/ 30 h 30"/>
                <a:gd name="T2" fmla="*/ 1 w 48"/>
                <a:gd name="T3" fmla="*/ 28 h 30"/>
                <a:gd name="T4" fmla="*/ 3 w 48"/>
                <a:gd name="T5" fmla="*/ 22 h 30"/>
                <a:gd name="T6" fmla="*/ 41 w 48"/>
                <a:gd name="T7" fmla="*/ 1 h 30"/>
                <a:gd name="T8" fmla="*/ 46 w 48"/>
                <a:gd name="T9" fmla="*/ 3 h 30"/>
                <a:gd name="T10" fmla="*/ 45 w 48"/>
                <a:gd name="T11" fmla="*/ 8 h 30"/>
                <a:gd name="T12" fmla="*/ 6 w 48"/>
                <a:gd name="T13" fmla="*/ 29 h 30"/>
                <a:gd name="T14" fmla="*/ 5 w 4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30">
                  <a:moveTo>
                    <a:pt x="5" y="30"/>
                  </a:moveTo>
                  <a:cubicBezTo>
                    <a:pt x="3" y="30"/>
                    <a:pt x="2" y="29"/>
                    <a:pt x="1" y="28"/>
                  </a:cubicBezTo>
                  <a:cubicBezTo>
                    <a:pt x="0" y="26"/>
                    <a:pt x="1" y="23"/>
                    <a:pt x="3" y="22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3" y="0"/>
                    <a:pt x="45" y="1"/>
                    <a:pt x="46" y="3"/>
                  </a:cubicBezTo>
                  <a:cubicBezTo>
                    <a:pt x="48" y="5"/>
                    <a:pt x="47" y="7"/>
                    <a:pt x="45" y="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5" y="30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317843" y="2909073"/>
            <a:ext cx="369855" cy="444087"/>
            <a:chOff x="11107738" y="4333875"/>
            <a:chExt cx="450850" cy="541338"/>
          </a:xfrm>
          <a:solidFill>
            <a:schemeClr val="bg1"/>
          </a:solidFill>
        </p:grpSpPr>
        <p:sp>
          <p:nvSpPr>
            <p:cNvPr id="81" name="Freeform 182"/>
            <p:cNvSpPr>
              <a:spLocks noEditPoints="1"/>
            </p:cNvSpPr>
            <p:nvPr/>
          </p:nvSpPr>
          <p:spPr bwMode="auto">
            <a:xfrm>
              <a:off x="11107738" y="4333875"/>
              <a:ext cx="450850" cy="541338"/>
            </a:xfrm>
            <a:custGeom>
              <a:avLst/>
              <a:gdLst>
                <a:gd name="T0" fmla="*/ 138 w 161"/>
                <a:gd name="T1" fmla="*/ 141 h 194"/>
                <a:gd name="T2" fmla="*/ 140 w 161"/>
                <a:gd name="T3" fmla="*/ 137 h 194"/>
                <a:gd name="T4" fmla="*/ 143 w 161"/>
                <a:gd name="T5" fmla="*/ 133 h 194"/>
                <a:gd name="T6" fmla="*/ 161 w 161"/>
                <a:gd name="T7" fmla="*/ 81 h 194"/>
                <a:gd name="T8" fmla="*/ 83 w 161"/>
                <a:gd name="T9" fmla="*/ 0 h 194"/>
                <a:gd name="T10" fmla="*/ 23 w 161"/>
                <a:gd name="T11" fmla="*/ 30 h 194"/>
                <a:gd name="T12" fmla="*/ 22 w 161"/>
                <a:gd name="T13" fmla="*/ 32 h 194"/>
                <a:gd name="T14" fmla="*/ 21 w 161"/>
                <a:gd name="T15" fmla="*/ 33 h 194"/>
                <a:gd name="T16" fmla="*/ 11 w 161"/>
                <a:gd name="T17" fmla="*/ 59 h 194"/>
                <a:gd name="T18" fmla="*/ 11 w 161"/>
                <a:gd name="T19" fmla="*/ 63 h 194"/>
                <a:gd name="T20" fmla="*/ 11 w 161"/>
                <a:gd name="T21" fmla="*/ 66 h 194"/>
                <a:gd name="T22" fmla="*/ 11 w 161"/>
                <a:gd name="T23" fmla="*/ 73 h 194"/>
                <a:gd name="T24" fmla="*/ 12 w 161"/>
                <a:gd name="T25" fmla="*/ 79 h 194"/>
                <a:gd name="T26" fmla="*/ 13 w 161"/>
                <a:gd name="T27" fmla="*/ 81 h 194"/>
                <a:gd name="T28" fmla="*/ 11 w 161"/>
                <a:gd name="T29" fmla="*/ 96 h 194"/>
                <a:gd name="T30" fmla="*/ 10 w 161"/>
                <a:gd name="T31" fmla="*/ 99 h 194"/>
                <a:gd name="T32" fmla="*/ 6 w 161"/>
                <a:gd name="T33" fmla="*/ 111 h 194"/>
                <a:gd name="T34" fmla="*/ 4 w 161"/>
                <a:gd name="T35" fmla="*/ 113 h 194"/>
                <a:gd name="T36" fmla="*/ 1 w 161"/>
                <a:gd name="T37" fmla="*/ 123 h 194"/>
                <a:gd name="T38" fmla="*/ 5 w 161"/>
                <a:gd name="T39" fmla="*/ 128 h 194"/>
                <a:gd name="T40" fmla="*/ 9 w 161"/>
                <a:gd name="T41" fmla="*/ 129 h 194"/>
                <a:gd name="T42" fmla="*/ 12 w 161"/>
                <a:gd name="T43" fmla="*/ 130 h 194"/>
                <a:gd name="T44" fmla="*/ 11 w 161"/>
                <a:gd name="T45" fmla="*/ 131 h 194"/>
                <a:gd name="T46" fmla="*/ 12 w 161"/>
                <a:gd name="T47" fmla="*/ 136 h 194"/>
                <a:gd name="T48" fmla="*/ 14 w 161"/>
                <a:gd name="T49" fmla="*/ 139 h 194"/>
                <a:gd name="T50" fmla="*/ 15 w 161"/>
                <a:gd name="T51" fmla="*/ 147 h 194"/>
                <a:gd name="T52" fmla="*/ 16 w 161"/>
                <a:gd name="T53" fmla="*/ 149 h 194"/>
                <a:gd name="T54" fmla="*/ 16 w 161"/>
                <a:gd name="T55" fmla="*/ 154 h 194"/>
                <a:gd name="T56" fmla="*/ 16 w 161"/>
                <a:gd name="T57" fmla="*/ 164 h 194"/>
                <a:gd name="T58" fmla="*/ 33 w 161"/>
                <a:gd name="T59" fmla="*/ 172 h 194"/>
                <a:gd name="T60" fmla="*/ 36 w 161"/>
                <a:gd name="T61" fmla="*/ 172 h 194"/>
                <a:gd name="T62" fmla="*/ 47 w 161"/>
                <a:gd name="T63" fmla="*/ 172 h 194"/>
                <a:gd name="T64" fmla="*/ 53 w 161"/>
                <a:gd name="T65" fmla="*/ 172 h 194"/>
                <a:gd name="T66" fmla="*/ 57 w 161"/>
                <a:gd name="T67" fmla="*/ 172 h 194"/>
                <a:gd name="T68" fmla="*/ 66 w 161"/>
                <a:gd name="T69" fmla="*/ 192 h 194"/>
                <a:gd name="T70" fmla="*/ 69 w 161"/>
                <a:gd name="T71" fmla="*/ 194 h 194"/>
                <a:gd name="T72" fmla="*/ 153 w 161"/>
                <a:gd name="T73" fmla="*/ 194 h 194"/>
                <a:gd name="T74" fmla="*/ 156 w 161"/>
                <a:gd name="T75" fmla="*/ 192 h 194"/>
                <a:gd name="T76" fmla="*/ 156 w 161"/>
                <a:gd name="T77" fmla="*/ 187 h 194"/>
                <a:gd name="T78" fmla="*/ 138 w 161"/>
                <a:gd name="T79" fmla="*/ 141 h 194"/>
                <a:gd name="T80" fmla="*/ 84 w 161"/>
                <a:gd name="T81" fmla="*/ 130 h 194"/>
                <a:gd name="T82" fmla="*/ 33 w 161"/>
                <a:gd name="T83" fmla="*/ 79 h 194"/>
                <a:gd name="T84" fmla="*/ 84 w 161"/>
                <a:gd name="T85" fmla="*/ 28 h 194"/>
                <a:gd name="T86" fmla="*/ 135 w 161"/>
                <a:gd name="T87" fmla="*/ 79 h 194"/>
                <a:gd name="T88" fmla="*/ 84 w 161"/>
                <a:gd name="T89" fmla="*/ 13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94">
                  <a:moveTo>
                    <a:pt x="138" y="141"/>
                  </a:moveTo>
                  <a:cubicBezTo>
                    <a:pt x="138" y="139"/>
                    <a:pt x="139" y="138"/>
                    <a:pt x="140" y="137"/>
                  </a:cubicBezTo>
                  <a:cubicBezTo>
                    <a:pt x="141" y="136"/>
                    <a:pt x="142" y="134"/>
                    <a:pt x="143" y="133"/>
                  </a:cubicBezTo>
                  <a:cubicBezTo>
                    <a:pt x="154" y="118"/>
                    <a:pt x="161" y="100"/>
                    <a:pt x="161" y="81"/>
                  </a:cubicBezTo>
                  <a:cubicBezTo>
                    <a:pt x="161" y="36"/>
                    <a:pt x="126" y="0"/>
                    <a:pt x="83" y="0"/>
                  </a:cubicBezTo>
                  <a:cubicBezTo>
                    <a:pt x="60" y="0"/>
                    <a:pt x="38" y="11"/>
                    <a:pt x="23" y="30"/>
                  </a:cubicBezTo>
                  <a:cubicBezTo>
                    <a:pt x="23" y="30"/>
                    <a:pt x="22" y="31"/>
                    <a:pt x="22" y="32"/>
                  </a:cubicBezTo>
                  <a:cubicBezTo>
                    <a:pt x="21" y="32"/>
                    <a:pt x="21" y="33"/>
                    <a:pt x="21" y="33"/>
                  </a:cubicBezTo>
                  <a:cubicBezTo>
                    <a:pt x="17" y="39"/>
                    <a:pt x="11" y="54"/>
                    <a:pt x="11" y="59"/>
                  </a:cubicBezTo>
                  <a:cubicBezTo>
                    <a:pt x="11" y="60"/>
                    <a:pt x="11" y="62"/>
                    <a:pt x="11" y="63"/>
                  </a:cubicBezTo>
                  <a:cubicBezTo>
                    <a:pt x="11" y="64"/>
                    <a:pt x="11" y="65"/>
                    <a:pt x="11" y="66"/>
                  </a:cubicBezTo>
                  <a:cubicBezTo>
                    <a:pt x="11" y="68"/>
                    <a:pt x="11" y="71"/>
                    <a:pt x="11" y="73"/>
                  </a:cubicBezTo>
                  <a:cubicBezTo>
                    <a:pt x="11" y="75"/>
                    <a:pt x="12" y="77"/>
                    <a:pt x="12" y="79"/>
                  </a:cubicBezTo>
                  <a:cubicBezTo>
                    <a:pt x="13" y="79"/>
                    <a:pt x="13" y="80"/>
                    <a:pt x="13" y="81"/>
                  </a:cubicBezTo>
                  <a:cubicBezTo>
                    <a:pt x="14" y="86"/>
                    <a:pt x="13" y="90"/>
                    <a:pt x="11" y="9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9" y="103"/>
                    <a:pt x="7" y="107"/>
                    <a:pt x="6" y="111"/>
                  </a:cubicBezTo>
                  <a:cubicBezTo>
                    <a:pt x="6" y="111"/>
                    <a:pt x="5" y="112"/>
                    <a:pt x="4" y="113"/>
                  </a:cubicBezTo>
                  <a:cubicBezTo>
                    <a:pt x="3" y="116"/>
                    <a:pt x="0" y="119"/>
                    <a:pt x="1" y="123"/>
                  </a:cubicBezTo>
                  <a:cubicBezTo>
                    <a:pt x="1" y="124"/>
                    <a:pt x="2" y="126"/>
                    <a:pt x="5" y="128"/>
                  </a:cubicBezTo>
                  <a:cubicBezTo>
                    <a:pt x="6" y="129"/>
                    <a:pt x="8" y="129"/>
                    <a:pt x="9" y="129"/>
                  </a:cubicBezTo>
                  <a:cubicBezTo>
                    <a:pt x="10" y="130"/>
                    <a:pt x="11" y="130"/>
                    <a:pt x="12" y="130"/>
                  </a:cubicBezTo>
                  <a:cubicBezTo>
                    <a:pt x="12" y="130"/>
                    <a:pt x="11" y="131"/>
                    <a:pt x="11" y="131"/>
                  </a:cubicBezTo>
                  <a:cubicBezTo>
                    <a:pt x="11" y="133"/>
                    <a:pt x="11" y="134"/>
                    <a:pt x="12" y="136"/>
                  </a:cubicBezTo>
                  <a:cubicBezTo>
                    <a:pt x="12" y="138"/>
                    <a:pt x="13" y="139"/>
                    <a:pt x="14" y="139"/>
                  </a:cubicBezTo>
                  <a:cubicBezTo>
                    <a:pt x="12" y="143"/>
                    <a:pt x="13" y="144"/>
                    <a:pt x="15" y="147"/>
                  </a:cubicBezTo>
                  <a:cubicBezTo>
                    <a:pt x="15" y="148"/>
                    <a:pt x="15" y="148"/>
                    <a:pt x="16" y="149"/>
                  </a:cubicBezTo>
                  <a:cubicBezTo>
                    <a:pt x="17" y="150"/>
                    <a:pt x="16" y="151"/>
                    <a:pt x="16" y="154"/>
                  </a:cubicBezTo>
                  <a:cubicBezTo>
                    <a:pt x="15" y="157"/>
                    <a:pt x="14" y="160"/>
                    <a:pt x="16" y="164"/>
                  </a:cubicBezTo>
                  <a:cubicBezTo>
                    <a:pt x="19" y="171"/>
                    <a:pt x="28" y="171"/>
                    <a:pt x="33" y="172"/>
                  </a:cubicBezTo>
                  <a:cubicBezTo>
                    <a:pt x="34" y="172"/>
                    <a:pt x="35" y="172"/>
                    <a:pt x="36" y="172"/>
                  </a:cubicBezTo>
                  <a:cubicBezTo>
                    <a:pt x="39" y="172"/>
                    <a:pt x="42" y="172"/>
                    <a:pt x="47" y="172"/>
                  </a:cubicBezTo>
                  <a:cubicBezTo>
                    <a:pt x="49" y="172"/>
                    <a:pt x="51" y="172"/>
                    <a:pt x="53" y="172"/>
                  </a:cubicBezTo>
                  <a:cubicBezTo>
                    <a:pt x="54" y="172"/>
                    <a:pt x="56" y="172"/>
                    <a:pt x="57" y="172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6" y="193"/>
                    <a:pt x="68" y="194"/>
                    <a:pt x="69" y="194"/>
                  </a:cubicBezTo>
                  <a:cubicBezTo>
                    <a:pt x="153" y="194"/>
                    <a:pt x="153" y="194"/>
                    <a:pt x="153" y="194"/>
                  </a:cubicBezTo>
                  <a:cubicBezTo>
                    <a:pt x="154" y="194"/>
                    <a:pt x="156" y="193"/>
                    <a:pt x="156" y="192"/>
                  </a:cubicBezTo>
                  <a:cubicBezTo>
                    <a:pt x="157" y="190"/>
                    <a:pt x="157" y="188"/>
                    <a:pt x="156" y="187"/>
                  </a:cubicBezTo>
                  <a:cubicBezTo>
                    <a:pt x="156" y="187"/>
                    <a:pt x="136" y="164"/>
                    <a:pt x="138" y="141"/>
                  </a:cubicBezTo>
                  <a:close/>
                  <a:moveTo>
                    <a:pt x="84" y="130"/>
                  </a:moveTo>
                  <a:cubicBezTo>
                    <a:pt x="55" y="130"/>
                    <a:pt x="33" y="107"/>
                    <a:pt x="33" y="79"/>
                  </a:cubicBezTo>
                  <a:cubicBezTo>
                    <a:pt x="33" y="50"/>
                    <a:pt x="55" y="28"/>
                    <a:pt x="84" y="28"/>
                  </a:cubicBezTo>
                  <a:cubicBezTo>
                    <a:pt x="112" y="28"/>
                    <a:pt x="135" y="50"/>
                    <a:pt x="135" y="79"/>
                  </a:cubicBezTo>
                  <a:cubicBezTo>
                    <a:pt x="135" y="107"/>
                    <a:pt x="112" y="130"/>
                    <a:pt x="8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183"/>
            <p:cNvSpPr>
              <a:spLocks noChangeArrowheads="1"/>
            </p:cNvSpPr>
            <p:nvPr/>
          </p:nvSpPr>
          <p:spPr bwMode="auto">
            <a:xfrm>
              <a:off x="11245851" y="4532313"/>
              <a:ext cx="44450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184"/>
            <p:cNvSpPr>
              <a:spLocks noChangeArrowheads="1"/>
            </p:cNvSpPr>
            <p:nvPr/>
          </p:nvSpPr>
          <p:spPr bwMode="auto">
            <a:xfrm>
              <a:off x="11320463" y="4532313"/>
              <a:ext cx="42863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185"/>
            <p:cNvSpPr>
              <a:spLocks noChangeArrowheads="1"/>
            </p:cNvSpPr>
            <p:nvPr/>
          </p:nvSpPr>
          <p:spPr bwMode="auto">
            <a:xfrm>
              <a:off x="11396663" y="4532313"/>
              <a:ext cx="41275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50"/>
                            </p:stCondLst>
                            <p:childTnLst>
                              <p:par>
                                <p:cTn id="5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5" name="Docer Falling Dust PPT demo 19"/>
          <p:cNvSpPr/>
          <p:nvPr/>
        </p:nvSpPr>
        <p:spPr>
          <a:xfrm>
            <a:off x="1254713" y="2028753"/>
            <a:ext cx="769556" cy="769554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46" name="Docer Falling Dust PPT demo 18"/>
          <p:cNvSpPr/>
          <p:nvPr/>
        </p:nvSpPr>
        <p:spPr>
          <a:xfrm>
            <a:off x="1254713" y="2989473"/>
            <a:ext cx="769556" cy="769554"/>
          </a:xfrm>
          <a:prstGeom prst="ellipse">
            <a:avLst/>
          </a:prstGeom>
          <a:solidFill>
            <a:schemeClr val="accent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47" name="Docer Falling Dust PPT demo 17"/>
          <p:cNvSpPr/>
          <p:nvPr/>
        </p:nvSpPr>
        <p:spPr>
          <a:xfrm>
            <a:off x="1254713" y="3916308"/>
            <a:ext cx="769556" cy="769554"/>
          </a:xfrm>
          <a:prstGeom prst="ellipse">
            <a:avLst/>
          </a:prstGeom>
          <a:solidFill>
            <a:schemeClr val="accent3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48" name="Docer Falling Dust PPT demo 16"/>
          <p:cNvSpPr/>
          <p:nvPr/>
        </p:nvSpPr>
        <p:spPr>
          <a:xfrm>
            <a:off x="1254713" y="4923475"/>
            <a:ext cx="769556" cy="769554"/>
          </a:xfrm>
          <a:prstGeom prst="ellipse">
            <a:avLst/>
          </a:prstGeom>
          <a:solidFill>
            <a:schemeClr val="accent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cs typeface="+mn-ea"/>
              <a:sym typeface="+mn-lt"/>
            </a:endParaRPr>
          </a:p>
        </p:txBody>
      </p:sp>
      <p:sp>
        <p:nvSpPr>
          <p:cNvPr id="49" name="Docer Falling Dust PPT demo 15"/>
          <p:cNvSpPr txBox="1"/>
          <p:nvPr/>
        </p:nvSpPr>
        <p:spPr>
          <a:xfrm>
            <a:off x="2165170" y="2033170"/>
            <a:ext cx="3952221" cy="912578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Docer Falling Dust PPT demo 14"/>
          <p:cNvSpPr txBox="1"/>
          <p:nvPr/>
        </p:nvSpPr>
        <p:spPr>
          <a:xfrm>
            <a:off x="2165170" y="3048244"/>
            <a:ext cx="3952221" cy="912578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Docer Falling Dust PPT demo 13"/>
          <p:cNvSpPr txBox="1"/>
          <p:nvPr/>
        </p:nvSpPr>
        <p:spPr>
          <a:xfrm>
            <a:off x="2165170" y="3978606"/>
            <a:ext cx="3952221" cy="912578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Docer Falling Dust PPT demo 12"/>
          <p:cNvSpPr txBox="1"/>
          <p:nvPr/>
        </p:nvSpPr>
        <p:spPr>
          <a:xfrm>
            <a:off x="2165170" y="4964772"/>
            <a:ext cx="3952221" cy="912578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Docer Falling Dust PPT demo 11"/>
          <p:cNvSpPr txBox="1"/>
          <p:nvPr/>
        </p:nvSpPr>
        <p:spPr>
          <a:xfrm>
            <a:off x="1275261" y="2236789"/>
            <a:ext cx="755377" cy="367030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</a:p>
        </p:txBody>
      </p:sp>
      <p:sp>
        <p:nvSpPr>
          <p:cNvPr id="54" name="Docer Falling Dust PPT demo 10"/>
          <p:cNvSpPr txBox="1"/>
          <p:nvPr/>
        </p:nvSpPr>
        <p:spPr>
          <a:xfrm>
            <a:off x="1265856" y="3201220"/>
            <a:ext cx="755377" cy="367030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55" name="Docer Falling Dust PPT demo 9"/>
          <p:cNvSpPr txBox="1"/>
          <p:nvPr/>
        </p:nvSpPr>
        <p:spPr>
          <a:xfrm>
            <a:off x="1275261" y="4136973"/>
            <a:ext cx="755377" cy="367030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cs typeface="+mn-ea"/>
                <a:sym typeface="+mn-lt"/>
              </a:rPr>
              <a:t>60%</a:t>
            </a:r>
            <a:endParaRPr lang="en-US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Docer Falling Dust PPT demo 8"/>
          <p:cNvSpPr txBox="1"/>
          <p:nvPr/>
        </p:nvSpPr>
        <p:spPr>
          <a:xfrm>
            <a:off x="1275261" y="5134202"/>
            <a:ext cx="755377" cy="367030"/>
          </a:xfrm>
          <a:prstGeom prst="rect">
            <a:avLst/>
          </a:prstGeom>
        </p:spPr>
        <p:txBody>
          <a:bodyPr vert="horz" wrap="square" lIns="91399" tIns="45698" rIns="91399" bIns="45698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cs typeface="+mn-ea"/>
                <a:sym typeface="+mn-lt"/>
              </a:rPr>
              <a:t>80%</a:t>
            </a:r>
          </a:p>
        </p:txBody>
      </p:sp>
      <p:grpSp>
        <p:nvGrpSpPr>
          <p:cNvPr id="57" name="Docer Falling Dust PPT demo 7"/>
          <p:cNvGrpSpPr/>
          <p:nvPr/>
        </p:nvGrpSpPr>
        <p:grpSpPr>
          <a:xfrm>
            <a:off x="6606540" y="2104919"/>
            <a:ext cx="4396105" cy="3662609"/>
            <a:chOff x="4499870" y="1172870"/>
            <a:chExt cx="3353266" cy="2793768"/>
          </a:xfrm>
        </p:grpSpPr>
        <p:cxnSp>
          <p:nvCxnSpPr>
            <p:cNvPr id="58" name="Docer Falling Dust PPT demo 8"/>
            <p:cNvCxnSpPr/>
            <p:nvPr/>
          </p:nvCxnSpPr>
          <p:spPr>
            <a:xfrm>
              <a:off x="4499870" y="3445110"/>
              <a:ext cx="3353266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Docer Falling Dust PPT demo 7"/>
            <p:cNvSpPr txBox="1"/>
            <p:nvPr/>
          </p:nvSpPr>
          <p:spPr>
            <a:xfrm>
              <a:off x="4571733" y="3491188"/>
              <a:ext cx="3051252" cy="47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Docer Falling Dust PPT demo 5"/>
            <p:cNvSpPr/>
            <p:nvPr/>
          </p:nvSpPr>
          <p:spPr>
            <a:xfrm>
              <a:off x="4499992" y="1172870"/>
              <a:ext cx="1030446" cy="1030446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61" name="Docer Falling Dust PPT demo 6"/>
            <p:cNvSpPr/>
            <p:nvPr/>
          </p:nvSpPr>
          <p:spPr>
            <a:xfrm>
              <a:off x="6819997" y="1172870"/>
              <a:ext cx="1030446" cy="1030446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Docer Falling Dust PPT demo 4"/>
            <p:cNvSpPr/>
            <p:nvPr/>
          </p:nvSpPr>
          <p:spPr>
            <a:xfrm>
              <a:off x="5667869" y="2279568"/>
              <a:ext cx="1030446" cy="1030446"/>
            </a:xfrm>
            <a:prstGeom prst="rect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Docer Falling Dust PPT demo 3"/>
            <p:cNvSpPr/>
            <p:nvPr/>
          </p:nvSpPr>
          <p:spPr>
            <a:xfrm>
              <a:off x="4499992" y="2279568"/>
              <a:ext cx="1030446" cy="1030446"/>
            </a:xfrm>
            <a:prstGeom prst="rect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Docer Falling Dust PPT demo 2"/>
            <p:cNvSpPr/>
            <p:nvPr/>
          </p:nvSpPr>
          <p:spPr>
            <a:xfrm>
              <a:off x="6819997" y="2279568"/>
              <a:ext cx="1030446" cy="1030446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Docer Falling Dust PPT demo 1"/>
            <p:cNvSpPr/>
            <p:nvPr/>
          </p:nvSpPr>
          <p:spPr>
            <a:xfrm>
              <a:off x="5667869" y="1172870"/>
              <a:ext cx="1030446" cy="1030446"/>
            </a:xfrm>
            <a:prstGeom prst="rect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Docer Falling Dust PPT demo 6"/>
          <p:cNvSpPr>
            <a:spLocks noEditPoints="1"/>
          </p:cNvSpPr>
          <p:nvPr/>
        </p:nvSpPr>
        <p:spPr bwMode="auto">
          <a:xfrm>
            <a:off x="9942843" y="4064235"/>
            <a:ext cx="761636" cy="473700"/>
          </a:xfrm>
          <a:custGeom>
            <a:avLst/>
            <a:gdLst>
              <a:gd name="T0" fmla="*/ 465 w 657"/>
              <a:gd name="T1" fmla="*/ 387 h 409"/>
              <a:gd name="T2" fmla="*/ 25 w 657"/>
              <a:gd name="T3" fmla="*/ 137 h 409"/>
              <a:gd name="T4" fmla="*/ 62 w 657"/>
              <a:gd name="T5" fmla="*/ 175 h 409"/>
              <a:gd name="T6" fmla="*/ 40 w 657"/>
              <a:gd name="T7" fmla="*/ 122 h 409"/>
              <a:gd name="T8" fmla="*/ 28 w 657"/>
              <a:gd name="T9" fmla="*/ 206 h 409"/>
              <a:gd name="T10" fmla="*/ 57 w 657"/>
              <a:gd name="T11" fmla="*/ 193 h 409"/>
              <a:gd name="T12" fmla="*/ 5 w 657"/>
              <a:gd name="T13" fmla="*/ 179 h 409"/>
              <a:gd name="T14" fmla="*/ 53 w 657"/>
              <a:gd name="T15" fmla="*/ 239 h 409"/>
              <a:gd name="T16" fmla="*/ 36 w 657"/>
              <a:gd name="T17" fmla="*/ 218 h 409"/>
              <a:gd name="T18" fmla="*/ 4 w 657"/>
              <a:gd name="T19" fmla="*/ 225 h 409"/>
              <a:gd name="T20" fmla="*/ 77 w 657"/>
              <a:gd name="T21" fmla="*/ 248 h 409"/>
              <a:gd name="T22" fmla="*/ 20 w 657"/>
              <a:gd name="T23" fmla="*/ 244 h 409"/>
              <a:gd name="T24" fmla="*/ 41 w 657"/>
              <a:gd name="T25" fmla="*/ 290 h 409"/>
              <a:gd name="T26" fmla="*/ 80 w 657"/>
              <a:gd name="T27" fmla="*/ 265 h 409"/>
              <a:gd name="T28" fmla="*/ 20 w 657"/>
              <a:gd name="T29" fmla="*/ 275 h 409"/>
              <a:gd name="T30" fmla="*/ 82 w 657"/>
              <a:gd name="T31" fmla="*/ 314 h 409"/>
              <a:gd name="T32" fmla="*/ 73 w 657"/>
              <a:gd name="T33" fmla="*/ 295 h 409"/>
              <a:gd name="T34" fmla="*/ 38 w 657"/>
              <a:gd name="T35" fmla="*/ 315 h 409"/>
              <a:gd name="T36" fmla="*/ 109 w 657"/>
              <a:gd name="T37" fmla="*/ 322 h 409"/>
              <a:gd name="T38" fmla="*/ 57 w 657"/>
              <a:gd name="T39" fmla="*/ 322 h 409"/>
              <a:gd name="T40" fmla="*/ 81 w 657"/>
              <a:gd name="T41" fmla="*/ 370 h 409"/>
              <a:gd name="T42" fmla="*/ 117 w 657"/>
              <a:gd name="T43" fmla="*/ 331 h 409"/>
              <a:gd name="T44" fmla="*/ 63 w 657"/>
              <a:gd name="T45" fmla="*/ 358 h 409"/>
              <a:gd name="T46" fmla="*/ 147 w 657"/>
              <a:gd name="T47" fmla="*/ 350 h 409"/>
              <a:gd name="T48" fmla="*/ 129 w 657"/>
              <a:gd name="T49" fmla="*/ 335 h 409"/>
              <a:gd name="T50" fmla="*/ 122 w 657"/>
              <a:gd name="T51" fmla="*/ 380 h 409"/>
              <a:gd name="T52" fmla="*/ 174 w 657"/>
              <a:gd name="T53" fmla="*/ 319 h 409"/>
              <a:gd name="T54" fmla="*/ 151 w 657"/>
              <a:gd name="T55" fmla="*/ 350 h 409"/>
              <a:gd name="T56" fmla="*/ 358 w 657"/>
              <a:gd name="T57" fmla="*/ 133 h 409"/>
              <a:gd name="T58" fmla="*/ 353 w 657"/>
              <a:gd name="T59" fmla="*/ 161 h 409"/>
              <a:gd name="T60" fmla="*/ 370 w 657"/>
              <a:gd name="T61" fmla="*/ 136 h 409"/>
              <a:gd name="T62" fmla="*/ 386 w 657"/>
              <a:gd name="T63" fmla="*/ 150 h 409"/>
              <a:gd name="T64" fmla="*/ 420 w 657"/>
              <a:gd name="T65" fmla="*/ 147 h 409"/>
              <a:gd name="T66" fmla="*/ 300 w 657"/>
              <a:gd name="T67" fmla="*/ 175 h 409"/>
              <a:gd name="T68" fmla="*/ 326 w 657"/>
              <a:gd name="T69" fmla="*/ 195 h 409"/>
              <a:gd name="T70" fmla="*/ 358 w 657"/>
              <a:gd name="T71" fmla="*/ 169 h 409"/>
              <a:gd name="T72" fmla="*/ 353 w 657"/>
              <a:gd name="T73" fmla="*/ 197 h 409"/>
              <a:gd name="T74" fmla="*/ 370 w 657"/>
              <a:gd name="T75" fmla="*/ 172 h 409"/>
              <a:gd name="T76" fmla="*/ 386 w 657"/>
              <a:gd name="T77" fmla="*/ 186 h 409"/>
              <a:gd name="T78" fmla="*/ 420 w 657"/>
              <a:gd name="T79" fmla="*/ 184 h 409"/>
              <a:gd name="T80" fmla="*/ 300 w 657"/>
              <a:gd name="T81" fmla="*/ 212 h 409"/>
              <a:gd name="T82" fmla="*/ 326 w 657"/>
              <a:gd name="T83" fmla="*/ 231 h 409"/>
              <a:gd name="T84" fmla="*/ 314 w 657"/>
              <a:gd name="T85" fmla="*/ 205 h 409"/>
              <a:gd name="T86" fmla="*/ 347 w 657"/>
              <a:gd name="T87" fmla="*/ 231 h 409"/>
              <a:gd name="T88" fmla="*/ 372 w 657"/>
              <a:gd name="T89" fmla="*/ 212 h 409"/>
              <a:gd name="T90" fmla="*/ 386 w 657"/>
              <a:gd name="T91" fmla="*/ 220 h 409"/>
              <a:gd name="T92" fmla="*/ 419 w 657"/>
              <a:gd name="T93" fmla="*/ 224 h 409"/>
              <a:gd name="T94" fmla="*/ 302 w 657"/>
              <a:gd name="T95" fmla="*/ 245 h 409"/>
              <a:gd name="T96" fmla="*/ 320 w 657"/>
              <a:gd name="T97" fmla="*/ 269 h 409"/>
              <a:gd name="T98" fmla="*/ 314 w 657"/>
              <a:gd name="T99" fmla="*/ 240 h 409"/>
              <a:gd name="T100" fmla="*/ 347 w 657"/>
              <a:gd name="T101" fmla="*/ 266 h 409"/>
              <a:gd name="T102" fmla="*/ 372 w 657"/>
              <a:gd name="T103" fmla="*/ 247 h 409"/>
              <a:gd name="T104" fmla="*/ 386 w 657"/>
              <a:gd name="T105" fmla="*/ 255 h 409"/>
              <a:gd name="T106" fmla="*/ 419 w 657"/>
              <a:gd name="T107" fmla="*/ 259 h 409"/>
              <a:gd name="T108" fmla="*/ 302 w 657"/>
              <a:gd name="T109" fmla="*/ 136 h 409"/>
              <a:gd name="T110" fmla="*/ 320 w 657"/>
              <a:gd name="T111" fmla="*/ 161 h 409"/>
              <a:gd name="T112" fmla="*/ 314 w 657"/>
              <a:gd name="T113" fmla="*/ 133 h 409"/>
              <a:gd name="T114" fmla="*/ 140 w 657"/>
              <a:gd name="T115" fmla="*/ 27 h 409"/>
              <a:gd name="T116" fmla="*/ 495 w 657"/>
              <a:gd name="T117" fmla="*/ 9 h 409"/>
              <a:gd name="T118" fmla="*/ 636 w 657"/>
              <a:gd name="T119" fmla="*/ 121 h 409"/>
              <a:gd name="T120" fmla="*/ 491 w 657"/>
              <a:gd name="T121" fmla="*/ 86 h 409"/>
              <a:gd name="T122" fmla="*/ 381 w 657"/>
              <a:gd name="T123" fmla="*/ 378 h 409"/>
              <a:gd name="T124" fmla="*/ 241 w 657"/>
              <a:gd name="T125" fmla="*/ 84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7" h="409">
                <a:moveTo>
                  <a:pt x="425" y="78"/>
                </a:moveTo>
                <a:lnTo>
                  <a:pt x="390" y="76"/>
                </a:lnTo>
                <a:lnTo>
                  <a:pt x="358" y="74"/>
                </a:lnTo>
                <a:lnTo>
                  <a:pt x="327" y="76"/>
                </a:lnTo>
                <a:lnTo>
                  <a:pt x="293" y="78"/>
                </a:lnTo>
                <a:lnTo>
                  <a:pt x="293" y="116"/>
                </a:lnTo>
                <a:lnTo>
                  <a:pt x="337" y="116"/>
                </a:lnTo>
                <a:lnTo>
                  <a:pt x="381" y="116"/>
                </a:lnTo>
                <a:lnTo>
                  <a:pt x="425" y="116"/>
                </a:lnTo>
                <a:lnTo>
                  <a:pt x="425" y="78"/>
                </a:lnTo>
                <a:close/>
                <a:moveTo>
                  <a:pt x="465" y="387"/>
                </a:moveTo>
                <a:lnTo>
                  <a:pt x="515" y="387"/>
                </a:lnTo>
                <a:lnTo>
                  <a:pt x="515" y="409"/>
                </a:lnTo>
                <a:lnTo>
                  <a:pt x="465" y="409"/>
                </a:lnTo>
                <a:lnTo>
                  <a:pt x="465" y="387"/>
                </a:lnTo>
                <a:close/>
                <a:moveTo>
                  <a:pt x="208" y="387"/>
                </a:moveTo>
                <a:lnTo>
                  <a:pt x="258" y="387"/>
                </a:lnTo>
                <a:lnTo>
                  <a:pt x="258" y="409"/>
                </a:lnTo>
                <a:lnTo>
                  <a:pt x="208" y="409"/>
                </a:lnTo>
                <a:lnTo>
                  <a:pt x="208" y="387"/>
                </a:lnTo>
                <a:close/>
                <a:moveTo>
                  <a:pt x="25" y="130"/>
                </a:moveTo>
                <a:lnTo>
                  <a:pt x="25" y="137"/>
                </a:lnTo>
                <a:lnTo>
                  <a:pt x="26" y="143"/>
                </a:lnTo>
                <a:lnTo>
                  <a:pt x="27" y="151"/>
                </a:lnTo>
                <a:lnTo>
                  <a:pt x="31" y="158"/>
                </a:lnTo>
                <a:lnTo>
                  <a:pt x="34" y="164"/>
                </a:lnTo>
                <a:lnTo>
                  <a:pt x="38" y="170"/>
                </a:lnTo>
                <a:lnTo>
                  <a:pt x="42" y="175"/>
                </a:lnTo>
                <a:lnTo>
                  <a:pt x="47" y="178"/>
                </a:lnTo>
                <a:lnTo>
                  <a:pt x="52" y="179"/>
                </a:lnTo>
                <a:lnTo>
                  <a:pt x="55" y="179"/>
                </a:lnTo>
                <a:lnTo>
                  <a:pt x="60" y="178"/>
                </a:lnTo>
                <a:lnTo>
                  <a:pt x="62" y="175"/>
                </a:lnTo>
                <a:lnTo>
                  <a:pt x="63" y="171"/>
                </a:lnTo>
                <a:lnTo>
                  <a:pt x="63" y="168"/>
                </a:lnTo>
                <a:lnTo>
                  <a:pt x="62" y="164"/>
                </a:lnTo>
                <a:lnTo>
                  <a:pt x="59" y="161"/>
                </a:lnTo>
                <a:lnTo>
                  <a:pt x="54" y="157"/>
                </a:lnTo>
                <a:lnTo>
                  <a:pt x="50" y="150"/>
                </a:lnTo>
                <a:lnTo>
                  <a:pt x="47" y="141"/>
                </a:lnTo>
                <a:lnTo>
                  <a:pt x="46" y="132"/>
                </a:lnTo>
                <a:lnTo>
                  <a:pt x="46" y="128"/>
                </a:lnTo>
                <a:lnTo>
                  <a:pt x="43" y="125"/>
                </a:lnTo>
                <a:lnTo>
                  <a:pt x="40" y="122"/>
                </a:lnTo>
                <a:lnTo>
                  <a:pt x="35" y="121"/>
                </a:lnTo>
                <a:lnTo>
                  <a:pt x="32" y="122"/>
                </a:lnTo>
                <a:lnTo>
                  <a:pt x="28" y="123"/>
                </a:lnTo>
                <a:lnTo>
                  <a:pt x="26" y="127"/>
                </a:lnTo>
                <a:lnTo>
                  <a:pt x="25" y="130"/>
                </a:lnTo>
                <a:lnTo>
                  <a:pt x="25" y="130"/>
                </a:lnTo>
                <a:close/>
                <a:moveTo>
                  <a:pt x="6" y="186"/>
                </a:moveTo>
                <a:lnTo>
                  <a:pt x="11" y="192"/>
                </a:lnTo>
                <a:lnTo>
                  <a:pt x="15" y="197"/>
                </a:lnTo>
                <a:lnTo>
                  <a:pt x="21" y="202"/>
                </a:lnTo>
                <a:lnTo>
                  <a:pt x="28" y="206"/>
                </a:lnTo>
                <a:lnTo>
                  <a:pt x="35" y="209"/>
                </a:lnTo>
                <a:lnTo>
                  <a:pt x="42" y="211"/>
                </a:lnTo>
                <a:lnTo>
                  <a:pt x="48" y="213"/>
                </a:lnTo>
                <a:lnTo>
                  <a:pt x="55" y="213"/>
                </a:lnTo>
                <a:lnTo>
                  <a:pt x="60" y="212"/>
                </a:lnTo>
                <a:lnTo>
                  <a:pt x="62" y="210"/>
                </a:lnTo>
                <a:lnTo>
                  <a:pt x="64" y="206"/>
                </a:lnTo>
                <a:lnTo>
                  <a:pt x="64" y="202"/>
                </a:lnTo>
                <a:lnTo>
                  <a:pt x="63" y="198"/>
                </a:lnTo>
                <a:lnTo>
                  <a:pt x="61" y="196"/>
                </a:lnTo>
                <a:lnTo>
                  <a:pt x="57" y="193"/>
                </a:lnTo>
                <a:lnTo>
                  <a:pt x="53" y="193"/>
                </a:lnTo>
                <a:lnTo>
                  <a:pt x="47" y="192"/>
                </a:lnTo>
                <a:lnTo>
                  <a:pt x="40" y="189"/>
                </a:lnTo>
                <a:lnTo>
                  <a:pt x="31" y="183"/>
                </a:lnTo>
                <a:lnTo>
                  <a:pt x="25" y="176"/>
                </a:lnTo>
                <a:lnTo>
                  <a:pt x="21" y="174"/>
                </a:lnTo>
                <a:lnTo>
                  <a:pt x="18" y="171"/>
                </a:lnTo>
                <a:lnTo>
                  <a:pt x="13" y="171"/>
                </a:lnTo>
                <a:lnTo>
                  <a:pt x="10" y="172"/>
                </a:lnTo>
                <a:lnTo>
                  <a:pt x="6" y="176"/>
                </a:lnTo>
                <a:lnTo>
                  <a:pt x="5" y="179"/>
                </a:lnTo>
                <a:lnTo>
                  <a:pt x="5" y="183"/>
                </a:lnTo>
                <a:lnTo>
                  <a:pt x="6" y="186"/>
                </a:lnTo>
                <a:lnTo>
                  <a:pt x="6" y="186"/>
                </a:lnTo>
                <a:close/>
                <a:moveTo>
                  <a:pt x="4" y="225"/>
                </a:moveTo>
                <a:lnTo>
                  <a:pt x="10" y="228"/>
                </a:lnTo>
                <a:lnTo>
                  <a:pt x="17" y="232"/>
                </a:lnTo>
                <a:lnTo>
                  <a:pt x="24" y="235"/>
                </a:lnTo>
                <a:lnTo>
                  <a:pt x="32" y="238"/>
                </a:lnTo>
                <a:lnTo>
                  <a:pt x="39" y="239"/>
                </a:lnTo>
                <a:lnTo>
                  <a:pt x="46" y="239"/>
                </a:lnTo>
                <a:lnTo>
                  <a:pt x="53" y="239"/>
                </a:lnTo>
                <a:lnTo>
                  <a:pt x="59" y="238"/>
                </a:lnTo>
                <a:lnTo>
                  <a:pt x="63" y="235"/>
                </a:lnTo>
                <a:lnTo>
                  <a:pt x="66" y="232"/>
                </a:lnTo>
                <a:lnTo>
                  <a:pt x="66" y="228"/>
                </a:lnTo>
                <a:lnTo>
                  <a:pt x="66" y="225"/>
                </a:lnTo>
                <a:lnTo>
                  <a:pt x="63" y="221"/>
                </a:lnTo>
                <a:lnTo>
                  <a:pt x="60" y="219"/>
                </a:lnTo>
                <a:lnTo>
                  <a:pt x="55" y="218"/>
                </a:lnTo>
                <a:lnTo>
                  <a:pt x="52" y="219"/>
                </a:lnTo>
                <a:lnTo>
                  <a:pt x="45" y="219"/>
                </a:lnTo>
                <a:lnTo>
                  <a:pt x="36" y="218"/>
                </a:lnTo>
                <a:lnTo>
                  <a:pt x="27" y="214"/>
                </a:lnTo>
                <a:lnTo>
                  <a:pt x="19" y="210"/>
                </a:lnTo>
                <a:lnTo>
                  <a:pt x="14" y="207"/>
                </a:lnTo>
                <a:lnTo>
                  <a:pt x="11" y="207"/>
                </a:lnTo>
                <a:lnTo>
                  <a:pt x="7" y="209"/>
                </a:lnTo>
                <a:lnTo>
                  <a:pt x="4" y="211"/>
                </a:lnTo>
                <a:lnTo>
                  <a:pt x="1" y="214"/>
                </a:lnTo>
                <a:lnTo>
                  <a:pt x="0" y="218"/>
                </a:lnTo>
                <a:lnTo>
                  <a:pt x="1" y="221"/>
                </a:lnTo>
                <a:lnTo>
                  <a:pt x="4" y="225"/>
                </a:lnTo>
                <a:lnTo>
                  <a:pt x="4" y="225"/>
                </a:lnTo>
                <a:close/>
                <a:moveTo>
                  <a:pt x="18" y="262"/>
                </a:moveTo>
                <a:lnTo>
                  <a:pt x="25" y="265"/>
                </a:lnTo>
                <a:lnTo>
                  <a:pt x="32" y="265"/>
                </a:lnTo>
                <a:lnTo>
                  <a:pt x="40" y="266"/>
                </a:lnTo>
                <a:lnTo>
                  <a:pt x="48" y="265"/>
                </a:lnTo>
                <a:lnTo>
                  <a:pt x="55" y="263"/>
                </a:lnTo>
                <a:lnTo>
                  <a:pt x="62" y="261"/>
                </a:lnTo>
                <a:lnTo>
                  <a:pt x="68" y="259"/>
                </a:lnTo>
                <a:lnTo>
                  <a:pt x="74" y="255"/>
                </a:lnTo>
                <a:lnTo>
                  <a:pt x="76" y="252"/>
                </a:lnTo>
                <a:lnTo>
                  <a:pt x="77" y="248"/>
                </a:lnTo>
                <a:lnTo>
                  <a:pt x="76" y="244"/>
                </a:lnTo>
                <a:lnTo>
                  <a:pt x="74" y="240"/>
                </a:lnTo>
                <a:lnTo>
                  <a:pt x="70" y="239"/>
                </a:lnTo>
                <a:lnTo>
                  <a:pt x="67" y="238"/>
                </a:lnTo>
                <a:lnTo>
                  <a:pt x="62" y="238"/>
                </a:lnTo>
                <a:lnTo>
                  <a:pt x="59" y="240"/>
                </a:lnTo>
                <a:lnTo>
                  <a:pt x="53" y="244"/>
                </a:lnTo>
                <a:lnTo>
                  <a:pt x="45" y="245"/>
                </a:lnTo>
                <a:lnTo>
                  <a:pt x="34" y="245"/>
                </a:lnTo>
                <a:lnTo>
                  <a:pt x="25" y="244"/>
                </a:lnTo>
                <a:lnTo>
                  <a:pt x="20" y="244"/>
                </a:lnTo>
                <a:lnTo>
                  <a:pt x="17" y="244"/>
                </a:lnTo>
                <a:lnTo>
                  <a:pt x="13" y="246"/>
                </a:lnTo>
                <a:lnTo>
                  <a:pt x="11" y="249"/>
                </a:lnTo>
                <a:lnTo>
                  <a:pt x="11" y="254"/>
                </a:lnTo>
                <a:lnTo>
                  <a:pt x="12" y="258"/>
                </a:lnTo>
                <a:lnTo>
                  <a:pt x="14" y="260"/>
                </a:lnTo>
                <a:lnTo>
                  <a:pt x="18" y="262"/>
                </a:lnTo>
                <a:lnTo>
                  <a:pt x="18" y="262"/>
                </a:lnTo>
                <a:close/>
                <a:moveTo>
                  <a:pt x="26" y="288"/>
                </a:moveTo>
                <a:lnTo>
                  <a:pt x="33" y="290"/>
                </a:lnTo>
                <a:lnTo>
                  <a:pt x="41" y="290"/>
                </a:lnTo>
                <a:lnTo>
                  <a:pt x="48" y="291"/>
                </a:lnTo>
                <a:lnTo>
                  <a:pt x="56" y="290"/>
                </a:lnTo>
                <a:lnTo>
                  <a:pt x="64" y="289"/>
                </a:lnTo>
                <a:lnTo>
                  <a:pt x="70" y="287"/>
                </a:lnTo>
                <a:lnTo>
                  <a:pt x="77" y="284"/>
                </a:lnTo>
                <a:lnTo>
                  <a:pt x="82" y="281"/>
                </a:lnTo>
                <a:lnTo>
                  <a:pt x="84" y="277"/>
                </a:lnTo>
                <a:lnTo>
                  <a:pt x="85" y="274"/>
                </a:lnTo>
                <a:lnTo>
                  <a:pt x="85" y="269"/>
                </a:lnTo>
                <a:lnTo>
                  <a:pt x="83" y="267"/>
                </a:lnTo>
                <a:lnTo>
                  <a:pt x="80" y="265"/>
                </a:lnTo>
                <a:lnTo>
                  <a:pt x="75" y="263"/>
                </a:lnTo>
                <a:lnTo>
                  <a:pt x="71" y="263"/>
                </a:lnTo>
                <a:lnTo>
                  <a:pt x="68" y="266"/>
                </a:lnTo>
                <a:lnTo>
                  <a:pt x="62" y="269"/>
                </a:lnTo>
                <a:lnTo>
                  <a:pt x="54" y="270"/>
                </a:lnTo>
                <a:lnTo>
                  <a:pt x="42" y="270"/>
                </a:lnTo>
                <a:lnTo>
                  <a:pt x="33" y="269"/>
                </a:lnTo>
                <a:lnTo>
                  <a:pt x="29" y="269"/>
                </a:lnTo>
                <a:lnTo>
                  <a:pt x="25" y="270"/>
                </a:lnTo>
                <a:lnTo>
                  <a:pt x="22" y="272"/>
                </a:lnTo>
                <a:lnTo>
                  <a:pt x="20" y="275"/>
                </a:lnTo>
                <a:lnTo>
                  <a:pt x="19" y="280"/>
                </a:lnTo>
                <a:lnTo>
                  <a:pt x="20" y="283"/>
                </a:lnTo>
                <a:lnTo>
                  <a:pt x="22" y="287"/>
                </a:lnTo>
                <a:lnTo>
                  <a:pt x="26" y="288"/>
                </a:lnTo>
                <a:close/>
                <a:moveTo>
                  <a:pt x="38" y="315"/>
                </a:moveTo>
                <a:lnTo>
                  <a:pt x="45" y="316"/>
                </a:lnTo>
                <a:lnTo>
                  <a:pt x="52" y="317"/>
                </a:lnTo>
                <a:lnTo>
                  <a:pt x="60" y="317"/>
                </a:lnTo>
                <a:lnTo>
                  <a:pt x="68" y="317"/>
                </a:lnTo>
                <a:lnTo>
                  <a:pt x="75" y="315"/>
                </a:lnTo>
                <a:lnTo>
                  <a:pt x="82" y="314"/>
                </a:lnTo>
                <a:lnTo>
                  <a:pt x="88" y="310"/>
                </a:lnTo>
                <a:lnTo>
                  <a:pt x="94" y="307"/>
                </a:lnTo>
                <a:lnTo>
                  <a:pt x="96" y="303"/>
                </a:lnTo>
                <a:lnTo>
                  <a:pt x="97" y="300"/>
                </a:lnTo>
                <a:lnTo>
                  <a:pt x="96" y="296"/>
                </a:lnTo>
                <a:lnTo>
                  <a:pt x="94" y="293"/>
                </a:lnTo>
                <a:lnTo>
                  <a:pt x="90" y="290"/>
                </a:lnTo>
                <a:lnTo>
                  <a:pt x="87" y="289"/>
                </a:lnTo>
                <a:lnTo>
                  <a:pt x="82" y="290"/>
                </a:lnTo>
                <a:lnTo>
                  <a:pt x="78" y="293"/>
                </a:lnTo>
                <a:lnTo>
                  <a:pt x="73" y="295"/>
                </a:lnTo>
                <a:lnTo>
                  <a:pt x="64" y="297"/>
                </a:lnTo>
                <a:lnTo>
                  <a:pt x="54" y="297"/>
                </a:lnTo>
                <a:lnTo>
                  <a:pt x="45" y="296"/>
                </a:lnTo>
                <a:lnTo>
                  <a:pt x="40" y="295"/>
                </a:lnTo>
                <a:lnTo>
                  <a:pt x="36" y="296"/>
                </a:lnTo>
                <a:lnTo>
                  <a:pt x="33" y="298"/>
                </a:lnTo>
                <a:lnTo>
                  <a:pt x="31" y="302"/>
                </a:lnTo>
                <a:lnTo>
                  <a:pt x="31" y="305"/>
                </a:lnTo>
                <a:lnTo>
                  <a:pt x="32" y="309"/>
                </a:lnTo>
                <a:lnTo>
                  <a:pt x="34" y="312"/>
                </a:lnTo>
                <a:lnTo>
                  <a:pt x="38" y="315"/>
                </a:lnTo>
                <a:lnTo>
                  <a:pt x="38" y="315"/>
                </a:lnTo>
                <a:close/>
                <a:moveTo>
                  <a:pt x="54" y="340"/>
                </a:moveTo>
                <a:lnTo>
                  <a:pt x="61" y="342"/>
                </a:lnTo>
                <a:lnTo>
                  <a:pt x="68" y="342"/>
                </a:lnTo>
                <a:lnTo>
                  <a:pt x="76" y="340"/>
                </a:lnTo>
                <a:lnTo>
                  <a:pt x="84" y="338"/>
                </a:lnTo>
                <a:lnTo>
                  <a:pt x="91" y="336"/>
                </a:lnTo>
                <a:lnTo>
                  <a:pt x="97" y="333"/>
                </a:lnTo>
                <a:lnTo>
                  <a:pt x="103" y="330"/>
                </a:lnTo>
                <a:lnTo>
                  <a:pt x="108" y="325"/>
                </a:lnTo>
                <a:lnTo>
                  <a:pt x="109" y="322"/>
                </a:lnTo>
                <a:lnTo>
                  <a:pt x="110" y="317"/>
                </a:lnTo>
                <a:lnTo>
                  <a:pt x="108" y="314"/>
                </a:lnTo>
                <a:lnTo>
                  <a:pt x="105" y="311"/>
                </a:lnTo>
                <a:lnTo>
                  <a:pt x="102" y="309"/>
                </a:lnTo>
                <a:lnTo>
                  <a:pt x="97" y="309"/>
                </a:lnTo>
                <a:lnTo>
                  <a:pt x="94" y="310"/>
                </a:lnTo>
                <a:lnTo>
                  <a:pt x="90" y="312"/>
                </a:lnTo>
                <a:lnTo>
                  <a:pt x="85" y="317"/>
                </a:lnTo>
                <a:lnTo>
                  <a:pt x="77" y="319"/>
                </a:lnTo>
                <a:lnTo>
                  <a:pt x="67" y="322"/>
                </a:lnTo>
                <a:lnTo>
                  <a:pt x="57" y="322"/>
                </a:lnTo>
                <a:lnTo>
                  <a:pt x="53" y="322"/>
                </a:lnTo>
                <a:lnTo>
                  <a:pt x="49" y="323"/>
                </a:lnTo>
                <a:lnTo>
                  <a:pt x="46" y="325"/>
                </a:lnTo>
                <a:lnTo>
                  <a:pt x="45" y="330"/>
                </a:lnTo>
                <a:lnTo>
                  <a:pt x="45" y="333"/>
                </a:lnTo>
                <a:lnTo>
                  <a:pt x="47" y="337"/>
                </a:lnTo>
                <a:lnTo>
                  <a:pt x="49" y="339"/>
                </a:lnTo>
                <a:lnTo>
                  <a:pt x="54" y="340"/>
                </a:lnTo>
                <a:lnTo>
                  <a:pt x="54" y="340"/>
                </a:lnTo>
                <a:close/>
                <a:moveTo>
                  <a:pt x="74" y="371"/>
                </a:moveTo>
                <a:lnTo>
                  <a:pt x="81" y="370"/>
                </a:lnTo>
                <a:lnTo>
                  <a:pt x="89" y="368"/>
                </a:lnTo>
                <a:lnTo>
                  <a:pt x="96" y="366"/>
                </a:lnTo>
                <a:lnTo>
                  <a:pt x="103" y="363"/>
                </a:lnTo>
                <a:lnTo>
                  <a:pt x="109" y="358"/>
                </a:lnTo>
                <a:lnTo>
                  <a:pt x="115" y="354"/>
                </a:lnTo>
                <a:lnTo>
                  <a:pt x="119" y="349"/>
                </a:lnTo>
                <a:lnTo>
                  <a:pt x="123" y="344"/>
                </a:lnTo>
                <a:lnTo>
                  <a:pt x="124" y="340"/>
                </a:lnTo>
                <a:lnTo>
                  <a:pt x="123" y="336"/>
                </a:lnTo>
                <a:lnTo>
                  <a:pt x="120" y="333"/>
                </a:lnTo>
                <a:lnTo>
                  <a:pt x="117" y="331"/>
                </a:lnTo>
                <a:lnTo>
                  <a:pt x="113" y="330"/>
                </a:lnTo>
                <a:lnTo>
                  <a:pt x="109" y="331"/>
                </a:lnTo>
                <a:lnTo>
                  <a:pt x="105" y="332"/>
                </a:lnTo>
                <a:lnTo>
                  <a:pt x="103" y="336"/>
                </a:lnTo>
                <a:lnTo>
                  <a:pt x="99" y="340"/>
                </a:lnTo>
                <a:lnTo>
                  <a:pt x="92" y="345"/>
                </a:lnTo>
                <a:lnTo>
                  <a:pt x="82" y="350"/>
                </a:lnTo>
                <a:lnTo>
                  <a:pt x="73" y="351"/>
                </a:lnTo>
                <a:lnTo>
                  <a:pt x="69" y="352"/>
                </a:lnTo>
                <a:lnTo>
                  <a:pt x="66" y="354"/>
                </a:lnTo>
                <a:lnTo>
                  <a:pt x="63" y="358"/>
                </a:lnTo>
                <a:lnTo>
                  <a:pt x="63" y="361"/>
                </a:lnTo>
                <a:lnTo>
                  <a:pt x="64" y="366"/>
                </a:lnTo>
                <a:lnTo>
                  <a:pt x="67" y="368"/>
                </a:lnTo>
                <a:lnTo>
                  <a:pt x="70" y="371"/>
                </a:lnTo>
                <a:lnTo>
                  <a:pt x="74" y="371"/>
                </a:lnTo>
                <a:close/>
                <a:moveTo>
                  <a:pt x="125" y="379"/>
                </a:moveTo>
                <a:lnTo>
                  <a:pt x="131" y="374"/>
                </a:lnTo>
                <a:lnTo>
                  <a:pt x="136" y="370"/>
                </a:lnTo>
                <a:lnTo>
                  <a:pt x="140" y="363"/>
                </a:lnTo>
                <a:lnTo>
                  <a:pt x="144" y="357"/>
                </a:lnTo>
                <a:lnTo>
                  <a:pt x="147" y="350"/>
                </a:lnTo>
                <a:lnTo>
                  <a:pt x="148" y="344"/>
                </a:lnTo>
                <a:lnTo>
                  <a:pt x="150" y="337"/>
                </a:lnTo>
                <a:lnTo>
                  <a:pt x="150" y="331"/>
                </a:lnTo>
                <a:lnTo>
                  <a:pt x="147" y="328"/>
                </a:lnTo>
                <a:lnTo>
                  <a:pt x="145" y="325"/>
                </a:lnTo>
                <a:lnTo>
                  <a:pt x="141" y="323"/>
                </a:lnTo>
                <a:lnTo>
                  <a:pt x="137" y="323"/>
                </a:lnTo>
                <a:lnTo>
                  <a:pt x="133" y="324"/>
                </a:lnTo>
                <a:lnTo>
                  <a:pt x="130" y="328"/>
                </a:lnTo>
                <a:lnTo>
                  <a:pt x="129" y="331"/>
                </a:lnTo>
                <a:lnTo>
                  <a:pt x="129" y="335"/>
                </a:lnTo>
                <a:lnTo>
                  <a:pt x="127" y="340"/>
                </a:lnTo>
                <a:lnTo>
                  <a:pt x="125" y="347"/>
                </a:lnTo>
                <a:lnTo>
                  <a:pt x="119" y="357"/>
                </a:lnTo>
                <a:lnTo>
                  <a:pt x="112" y="363"/>
                </a:lnTo>
                <a:lnTo>
                  <a:pt x="110" y="366"/>
                </a:lnTo>
                <a:lnTo>
                  <a:pt x="108" y="370"/>
                </a:lnTo>
                <a:lnTo>
                  <a:pt x="109" y="373"/>
                </a:lnTo>
                <a:lnTo>
                  <a:pt x="110" y="377"/>
                </a:lnTo>
                <a:lnTo>
                  <a:pt x="113" y="379"/>
                </a:lnTo>
                <a:lnTo>
                  <a:pt x="117" y="380"/>
                </a:lnTo>
                <a:lnTo>
                  <a:pt x="122" y="380"/>
                </a:lnTo>
                <a:lnTo>
                  <a:pt x="125" y="379"/>
                </a:lnTo>
                <a:lnTo>
                  <a:pt x="125" y="379"/>
                </a:lnTo>
                <a:close/>
                <a:moveTo>
                  <a:pt x="161" y="371"/>
                </a:moveTo>
                <a:lnTo>
                  <a:pt x="166" y="365"/>
                </a:lnTo>
                <a:lnTo>
                  <a:pt x="169" y="359"/>
                </a:lnTo>
                <a:lnTo>
                  <a:pt x="173" y="352"/>
                </a:lnTo>
                <a:lnTo>
                  <a:pt x="175" y="345"/>
                </a:lnTo>
                <a:lnTo>
                  <a:pt x="176" y="338"/>
                </a:lnTo>
                <a:lnTo>
                  <a:pt x="176" y="332"/>
                </a:lnTo>
                <a:lnTo>
                  <a:pt x="176" y="325"/>
                </a:lnTo>
                <a:lnTo>
                  <a:pt x="174" y="319"/>
                </a:lnTo>
                <a:lnTo>
                  <a:pt x="172" y="316"/>
                </a:lnTo>
                <a:lnTo>
                  <a:pt x="168" y="314"/>
                </a:lnTo>
                <a:lnTo>
                  <a:pt x="165" y="314"/>
                </a:lnTo>
                <a:lnTo>
                  <a:pt x="160" y="314"/>
                </a:lnTo>
                <a:lnTo>
                  <a:pt x="157" y="316"/>
                </a:lnTo>
                <a:lnTo>
                  <a:pt x="154" y="319"/>
                </a:lnTo>
                <a:lnTo>
                  <a:pt x="154" y="323"/>
                </a:lnTo>
                <a:lnTo>
                  <a:pt x="154" y="326"/>
                </a:lnTo>
                <a:lnTo>
                  <a:pt x="155" y="333"/>
                </a:lnTo>
                <a:lnTo>
                  <a:pt x="154" y="340"/>
                </a:lnTo>
                <a:lnTo>
                  <a:pt x="151" y="350"/>
                </a:lnTo>
                <a:lnTo>
                  <a:pt x="145" y="358"/>
                </a:lnTo>
                <a:lnTo>
                  <a:pt x="144" y="361"/>
                </a:lnTo>
                <a:lnTo>
                  <a:pt x="143" y="365"/>
                </a:lnTo>
                <a:lnTo>
                  <a:pt x="144" y="368"/>
                </a:lnTo>
                <a:lnTo>
                  <a:pt x="146" y="372"/>
                </a:lnTo>
                <a:lnTo>
                  <a:pt x="151" y="373"/>
                </a:lnTo>
                <a:lnTo>
                  <a:pt x="154" y="374"/>
                </a:lnTo>
                <a:lnTo>
                  <a:pt x="158" y="373"/>
                </a:lnTo>
                <a:lnTo>
                  <a:pt x="161" y="371"/>
                </a:lnTo>
                <a:lnTo>
                  <a:pt x="161" y="371"/>
                </a:lnTo>
                <a:close/>
                <a:moveTo>
                  <a:pt x="358" y="133"/>
                </a:moveTo>
                <a:lnTo>
                  <a:pt x="353" y="134"/>
                </a:lnTo>
                <a:lnTo>
                  <a:pt x="347" y="136"/>
                </a:lnTo>
                <a:lnTo>
                  <a:pt x="344" y="139"/>
                </a:lnTo>
                <a:lnTo>
                  <a:pt x="343" y="142"/>
                </a:lnTo>
                <a:lnTo>
                  <a:pt x="342" y="144"/>
                </a:lnTo>
                <a:lnTo>
                  <a:pt x="342" y="147"/>
                </a:lnTo>
                <a:lnTo>
                  <a:pt x="342" y="150"/>
                </a:lnTo>
                <a:lnTo>
                  <a:pt x="343" y="153"/>
                </a:lnTo>
                <a:lnTo>
                  <a:pt x="344" y="156"/>
                </a:lnTo>
                <a:lnTo>
                  <a:pt x="347" y="158"/>
                </a:lnTo>
                <a:lnTo>
                  <a:pt x="353" y="161"/>
                </a:lnTo>
                <a:lnTo>
                  <a:pt x="358" y="162"/>
                </a:lnTo>
                <a:lnTo>
                  <a:pt x="365" y="161"/>
                </a:lnTo>
                <a:lnTo>
                  <a:pt x="370" y="158"/>
                </a:lnTo>
                <a:lnTo>
                  <a:pt x="372" y="156"/>
                </a:lnTo>
                <a:lnTo>
                  <a:pt x="374" y="153"/>
                </a:lnTo>
                <a:lnTo>
                  <a:pt x="375" y="150"/>
                </a:lnTo>
                <a:lnTo>
                  <a:pt x="375" y="147"/>
                </a:lnTo>
                <a:lnTo>
                  <a:pt x="375" y="144"/>
                </a:lnTo>
                <a:lnTo>
                  <a:pt x="374" y="141"/>
                </a:lnTo>
                <a:lnTo>
                  <a:pt x="372" y="139"/>
                </a:lnTo>
                <a:lnTo>
                  <a:pt x="370" y="136"/>
                </a:lnTo>
                <a:lnTo>
                  <a:pt x="365" y="134"/>
                </a:lnTo>
                <a:lnTo>
                  <a:pt x="358" y="133"/>
                </a:lnTo>
                <a:lnTo>
                  <a:pt x="358" y="133"/>
                </a:lnTo>
                <a:close/>
                <a:moveTo>
                  <a:pt x="403" y="133"/>
                </a:moveTo>
                <a:lnTo>
                  <a:pt x="397" y="134"/>
                </a:lnTo>
                <a:lnTo>
                  <a:pt x="391" y="136"/>
                </a:lnTo>
                <a:lnTo>
                  <a:pt x="389" y="139"/>
                </a:lnTo>
                <a:lnTo>
                  <a:pt x="388" y="142"/>
                </a:lnTo>
                <a:lnTo>
                  <a:pt x="386" y="144"/>
                </a:lnTo>
                <a:lnTo>
                  <a:pt x="386" y="147"/>
                </a:lnTo>
                <a:lnTo>
                  <a:pt x="386" y="150"/>
                </a:lnTo>
                <a:lnTo>
                  <a:pt x="388" y="153"/>
                </a:lnTo>
                <a:lnTo>
                  <a:pt x="389" y="156"/>
                </a:lnTo>
                <a:lnTo>
                  <a:pt x="391" y="158"/>
                </a:lnTo>
                <a:lnTo>
                  <a:pt x="397" y="161"/>
                </a:lnTo>
                <a:lnTo>
                  <a:pt x="403" y="162"/>
                </a:lnTo>
                <a:lnTo>
                  <a:pt x="410" y="161"/>
                </a:lnTo>
                <a:lnTo>
                  <a:pt x="414" y="158"/>
                </a:lnTo>
                <a:lnTo>
                  <a:pt x="417" y="156"/>
                </a:lnTo>
                <a:lnTo>
                  <a:pt x="419" y="153"/>
                </a:lnTo>
                <a:lnTo>
                  <a:pt x="419" y="150"/>
                </a:lnTo>
                <a:lnTo>
                  <a:pt x="420" y="147"/>
                </a:lnTo>
                <a:lnTo>
                  <a:pt x="419" y="144"/>
                </a:lnTo>
                <a:lnTo>
                  <a:pt x="419" y="141"/>
                </a:lnTo>
                <a:lnTo>
                  <a:pt x="417" y="139"/>
                </a:lnTo>
                <a:lnTo>
                  <a:pt x="414" y="136"/>
                </a:lnTo>
                <a:lnTo>
                  <a:pt x="410" y="134"/>
                </a:lnTo>
                <a:lnTo>
                  <a:pt x="403" y="133"/>
                </a:lnTo>
                <a:lnTo>
                  <a:pt x="403" y="133"/>
                </a:lnTo>
                <a:close/>
                <a:moveTo>
                  <a:pt x="314" y="169"/>
                </a:moveTo>
                <a:lnTo>
                  <a:pt x="307" y="170"/>
                </a:lnTo>
                <a:lnTo>
                  <a:pt x="302" y="172"/>
                </a:lnTo>
                <a:lnTo>
                  <a:pt x="300" y="175"/>
                </a:lnTo>
                <a:lnTo>
                  <a:pt x="299" y="178"/>
                </a:lnTo>
                <a:lnTo>
                  <a:pt x="298" y="181"/>
                </a:lnTo>
                <a:lnTo>
                  <a:pt x="298" y="184"/>
                </a:lnTo>
                <a:lnTo>
                  <a:pt x="298" y="186"/>
                </a:lnTo>
                <a:lnTo>
                  <a:pt x="299" y="190"/>
                </a:lnTo>
                <a:lnTo>
                  <a:pt x="300" y="192"/>
                </a:lnTo>
                <a:lnTo>
                  <a:pt x="302" y="195"/>
                </a:lnTo>
                <a:lnTo>
                  <a:pt x="307" y="197"/>
                </a:lnTo>
                <a:lnTo>
                  <a:pt x="314" y="198"/>
                </a:lnTo>
                <a:lnTo>
                  <a:pt x="320" y="197"/>
                </a:lnTo>
                <a:lnTo>
                  <a:pt x="326" y="195"/>
                </a:lnTo>
                <a:lnTo>
                  <a:pt x="328" y="192"/>
                </a:lnTo>
                <a:lnTo>
                  <a:pt x="329" y="190"/>
                </a:lnTo>
                <a:lnTo>
                  <a:pt x="330" y="186"/>
                </a:lnTo>
                <a:lnTo>
                  <a:pt x="330" y="184"/>
                </a:lnTo>
                <a:lnTo>
                  <a:pt x="330" y="181"/>
                </a:lnTo>
                <a:lnTo>
                  <a:pt x="329" y="178"/>
                </a:lnTo>
                <a:lnTo>
                  <a:pt x="328" y="175"/>
                </a:lnTo>
                <a:lnTo>
                  <a:pt x="326" y="172"/>
                </a:lnTo>
                <a:lnTo>
                  <a:pt x="320" y="170"/>
                </a:lnTo>
                <a:lnTo>
                  <a:pt x="314" y="169"/>
                </a:lnTo>
                <a:close/>
                <a:moveTo>
                  <a:pt x="358" y="169"/>
                </a:moveTo>
                <a:lnTo>
                  <a:pt x="353" y="170"/>
                </a:lnTo>
                <a:lnTo>
                  <a:pt x="347" y="172"/>
                </a:lnTo>
                <a:lnTo>
                  <a:pt x="344" y="175"/>
                </a:lnTo>
                <a:lnTo>
                  <a:pt x="343" y="178"/>
                </a:lnTo>
                <a:lnTo>
                  <a:pt x="342" y="181"/>
                </a:lnTo>
                <a:lnTo>
                  <a:pt x="342" y="184"/>
                </a:lnTo>
                <a:lnTo>
                  <a:pt x="342" y="186"/>
                </a:lnTo>
                <a:lnTo>
                  <a:pt x="343" y="190"/>
                </a:lnTo>
                <a:lnTo>
                  <a:pt x="344" y="192"/>
                </a:lnTo>
                <a:lnTo>
                  <a:pt x="347" y="195"/>
                </a:lnTo>
                <a:lnTo>
                  <a:pt x="353" y="197"/>
                </a:lnTo>
                <a:lnTo>
                  <a:pt x="358" y="198"/>
                </a:lnTo>
                <a:lnTo>
                  <a:pt x="365" y="197"/>
                </a:lnTo>
                <a:lnTo>
                  <a:pt x="370" y="195"/>
                </a:lnTo>
                <a:lnTo>
                  <a:pt x="372" y="192"/>
                </a:lnTo>
                <a:lnTo>
                  <a:pt x="374" y="190"/>
                </a:lnTo>
                <a:lnTo>
                  <a:pt x="375" y="186"/>
                </a:lnTo>
                <a:lnTo>
                  <a:pt x="375" y="184"/>
                </a:lnTo>
                <a:lnTo>
                  <a:pt x="375" y="181"/>
                </a:lnTo>
                <a:lnTo>
                  <a:pt x="374" y="178"/>
                </a:lnTo>
                <a:lnTo>
                  <a:pt x="372" y="175"/>
                </a:lnTo>
                <a:lnTo>
                  <a:pt x="370" y="172"/>
                </a:lnTo>
                <a:lnTo>
                  <a:pt x="365" y="170"/>
                </a:lnTo>
                <a:lnTo>
                  <a:pt x="358" y="169"/>
                </a:lnTo>
                <a:lnTo>
                  <a:pt x="358" y="169"/>
                </a:lnTo>
                <a:close/>
                <a:moveTo>
                  <a:pt x="403" y="169"/>
                </a:moveTo>
                <a:lnTo>
                  <a:pt x="397" y="170"/>
                </a:lnTo>
                <a:lnTo>
                  <a:pt x="391" y="172"/>
                </a:lnTo>
                <a:lnTo>
                  <a:pt x="389" y="175"/>
                </a:lnTo>
                <a:lnTo>
                  <a:pt x="388" y="178"/>
                </a:lnTo>
                <a:lnTo>
                  <a:pt x="386" y="181"/>
                </a:lnTo>
                <a:lnTo>
                  <a:pt x="386" y="184"/>
                </a:lnTo>
                <a:lnTo>
                  <a:pt x="386" y="186"/>
                </a:lnTo>
                <a:lnTo>
                  <a:pt x="388" y="190"/>
                </a:lnTo>
                <a:lnTo>
                  <a:pt x="389" y="192"/>
                </a:lnTo>
                <a:lnTo>
                  <a:pt x="391" y="195"/>
                </a:lnTo>
                <a:lnTo>
                  <a:pt x="397" y="197"/>
                </a:lnTo>
                <a:lnTo>
                  <a:pt x="403" y="198"/>
                </a:lnTo>
                <a:lnTo>
                  <a:pt x="410" y="197"/>
                </a:lnTo>
                <a:lnTo>
                  <a:pt x="414" y="195"/>
                </a:lnTo>
                <a:lnTo>
                  <a:pt x="417" y="192"/>
                </a:lnTo>
                <a:lnTo>
                  <a:pt x="419" y="190"/>
                </a:lnTo>
                <a:lnTo>
                  <a:pt x="419" y="186"/>
                </a:lnTo>
                <a:lnTo>
                  <a:pt x="420" y="184"/>
                </a:lnTo>
                <a:lnTo>
                  <a:pt x="419" y="181"/>
                </a:lnTo>
                <a:lnTo>
                  <a:pt x="419" y="178"/>
                </a:lnTo>
                <a:lnTo>
                  <a:pt x="417" y="175"/>
                </a:lnTo>
                <a:lnTo>
                  <a:pt x="414" y="172"/>
                </a:lnTo>
                <a:lnTo>
                  <a:pt x="410" y="170"/>
                </a:lnTo>
                <a:lnTo>
                  <a:pt x="403" y="169"/>
                </a:lnTo>
                <a:lnTo>
                  <a:pt x="403" y="169"/>
                </a:lnTo>
                <a:close/>
                <a:moveTo>
                  <a:pt x="314" y="205"/>
                </a:moveTo>
                <a:lnTo>
                  <a:pt x="307" y="206"/>
                </a:lnTo>
                <a:lnTo>
                  <a:pt x="302" y="210"/>
                </a:lnTo>
                <a:lnTo>
                  <a:pt x="300" y="212"/>
                </a:lnTo>
                <a:lnTo>
                  <a:pt x="299" y="214"/>
                </a:lnTo>
                <a:lnTo>
                  <a:pt x="298" y="217"/>
                </a:lnTo>
                <a:lnTo>
                  <a:pt x="298" y="220"/>
                </a:lnTo>
                <a:lnTo>
                  <a:pt x="298" y="224"/>
                </a:lnTo>
                <a:lnTo>
                  <a:pt x="299" y="226"/>
                </a:lnTo>
                <a:lnTo>
                  <a:pt x="300" y="228"/>
                </a:lnTo>
                <a:lnTo>
                  <a:pt x="302" y="231"/>
                </a:lnTo>
                <a:lnTo>
                  <a:pt x="307" y="234"/>
                </a:lnTo>
                <a:lnTo>
                  <a:pt x="314" y="235"/>
                </a:lnTo>
                <a:lnTo>
                  <a:pt x="320" y="234"/>
                </a:lnTo>
                <a:lnTo>
                  <a:pt x="326" y="231"/>
                </a:lnTo>
                <a:lnTo>
                  <a:pt x="328" y="228"/>
                </a:lnTo>
                <a:lnTo>
                  <a:pt x="329" y="226"/>
                </a:lnTo>
                <a:lnTo>
                  <a:pt x="330" y="224"/>
                </a:lnTo>
                <a:lnTo>
                  <a:pt x="330" y="220"/>
                </a:lnTo>
                <a:lnTo>
                  <a:pt x="330" y="217"/>
                </a:lnTo>
                <a:lnTo>
                  <a:pt x="329" y="214"/>
                </a:lnTo>
                <a:lnTo>
                  <a:pt x="328" y="212"/>
                </a:lnTo>
                <a:lnTo>
                  <a:pt x="326" y="210"/>
                </a:lnTo>
                <a:lnTo>
                  <a:pt x="320" y="206"/>
                </a:lnTo>
                <a:lnTo>
                  <a:pt x="314" y="205"/>
                </a:lnTo>
                <a:lnTo>
                  <a:pt x="314" y="205"/>
                </a:lnTo>
                <a:close/>
                <a:moveTo>
                  <a:pt x="358" y="205"/>
                </a:moveTo>
                <a:lnTo>
                  <a:pt x="353" y="206"/>
                </a:lnTo>
                <a:lnTo>
                  <a:pt x="347" y="210"/>
                </a:lnTo>
                <a:lnTo>
                  <a:pt x="344" y="212"/>
                </a:lnTo>
                <a:lnTo>
                  <a:pt x="343" y="214"/>
                </a:lnTo>
                <a:lnTo>
                  <a:pt x="342" y="217"/>
                </a:lnTo>
                <a:lnTo>
                  <a:pt x="342" y="220"/>
                </a:lnTo>
                <a:lnTo>
                  <a:pt x="342" y="224"/>
                </a:lnTo>
                <a:lnTo>
                  <a:pt x="343" y="226"/>
                </a:lnTo>
                <a:lnTo>
                  <a:pt x="344" y="228"/>
                </a:lnTo>
                <a:lnTo>
                  <a:pt x="347" y="231"/>
                </a:lnTo>
                <a:lnTo>
                  <a:pt x="353" y="234"/>
                </a:lnTo>
                <a:lnTo>
                  <a:pt x="358" y="235"/>
                </a:lnTo>
                <a:lnTo>
                  <a:pt x="365" y="234"/>
                </a:lnTo>
                <a:lnTo>
                  <a:pt x="370" y="231"/>
                </a:lnTo>
                <a:lnTo>
                  <a:pt x="372" y="228"/>
                </a:lnTo>
                <a:lnTo>
                  <a:pt x="374" y="226"/>
                </a:lnTo>
                <a:lnTo>
                  <a:pt x="375" y="224"/>
                </a:lnTo>
                <a:lnTo>
                  <a:pt x="375" y="220"/>
                </a:lnTo>
                <a:lnTo>
                  <a:pt x="375" y="217"/>
                </a:lnTo>
                <a:lnTo>
                  <a:pt x="374" y="214"/>
                </a:lnTo>
                <a:lnTo>
                  <a:pt x="372" y="212"/>
                </a:lnTo>
                <a:lnTo>
                  <a:pt x="370" y="210"/>
                </a:lnTo>
                <a:lnTo>
                  <a:pt x="365" y="206"/>
                </a:lnTo>
                <a:lnTo>
                  <a:pt x="358" y="205"/>
                </a:lnTo>
                <a:lnTo>
                  <a:pt x="358" y="205"/>
                </a:lnTo>
                <a:close/>
                <a:moveTo>
                  <a:pt x="403" y="205"/>
                </a:moveTo>
                <a:lnTo>
                  <a:pt x="397" y="206"/>
                </a:lnTo>
                <a:lnTo>
                  <a:pt x="391" y="210"/>
                </a:lnTo>
                <a:lnTo>
                  <a:pt x="389" y="212"/>
                </a:lnTo>
                <a:lnTo>
                  <a:pt x="388" y="214"/>
                </a:lnTo>
                <a:lnTo>
                  <a:pt x="386" y="217"/>
                </a:lnTo>
                <a:lnTo>
                  <a:pt x="386" y="220"/>
                </a:lnTo>
                <a:lnTo>
                  <a:pt x="386" y="224"/>
                </a:lnTo>
                <a:lnTo>
                  <a:pt x="388" y="226"/>
                </a:lnTo>
                <a:lnTo>
                  <a:pt x="389" y="228"/>
                </a:lnTo>
                <a:lnTo>
                  <a:pt x="391" y="231"/>
                </a:lnTo>
                <a:lnTo>
                  <a:pt x="397" y="234"/>
                </a:lnTo>
                <a:lnTo>
                  <a:pt x="403" y="235"/>
                </a:lnTo>
                <a:lnTo>
                  <a:pt x="410" y="234"/>
                </a:lnTo>
                <a:lnTo>
                  <a:pt x="414" y="231"/>
                </a:lnTo>
                <a:lnTo>
                  <a:pt x="417" y="228"/>
                </a:lnTo>
                <a:lnTo>
                  <a:pt x="419" y="226"/>
                </a:lnTo>
                <a:lnTo>
                  <a:pt x="419" y="224"/>
                </a:lnTo>
                <a:lnTo>
                  <a:pt x="420" y="220"/>
                </a:lnTo>
                <a:lnTo>
                  <a:pt x="419" y="217"/>
                </a:lnTo>
                <a:lnTo>
                  <a:pt x="419" y="214"/>
                </a:lnTo>
                <a:lnTo>
                  <a:pt x="417" y="212"/>
                </a:lnTo>
                <a:lnTo>
                  <a:pt x="414" y="210"/>
                </a:lnTo>
                <a:lnTo>
                  <a:pt x="410" y="206"/>
                </a:lnTo>
                <a:lnTo>
                  <a:pt x="403" y="205"/>
                </a:lnTo>
                <a:lnTo>
                  <a:pt x="403" y="205"/>
                </a:lnTo>
                <a:close/>
                <a:moveTo>
                  <a:pt x="314" y="240"/>
                </a:moveTo>
                <a:lnTo>
                  <a:pt x="307" y="241"/>
                </a:lnTo>
                <a:lnTo>
                  <a:pt x="302" y="245"/>
                </a:lnTo>
                <a:lnTo>
                  <a:pt x="300" y="247"/>
                </a:lnTo>
                <a:lnTo>
                  <a:pt x="299" y="249"/>
                </a:lnTo>
                <a:lnTo>
                  <a:pt x="298" y="253"/>
                </a:lnTo>
                <a:lnTo>
                  <a:pt x="298" y="255"/>
                </a:lnTo>
                <a:lnTo>
                  <a:pt x="298" y="259"/>
                </a:lnTo>
                <a:lnTo>
                  <a:pt x="299" y="261"/>
                </a:lnTo>
                <a:lnTo>
                  <a:pt x="300" y="263"/>
                </a:lnTo>
                <a:lnTo>
                  <a:pt x="302" y="266"/>
                </a:lnTo>
                <a:lnTo>
                  <a:pt x="307" y="269"/>
                </a:lnTo>
                <a:lnTo>
                  <a:pt x="314" y="270"/>
                </a:lnTo>
                <a:lnTo>
                  <a:pt x="320" y="269"/>
                </a:lnTo>
                <a:lnTo>
                  <a:pt x="326" y="266"/>
                </a:lnTo>
                <a:lnTo>
                  <a:pt x="328" y="263"/>
                </a:lnTo>
                <a:lnTo>
                  <a:pt x="329" y="261"/>
                </a:lnTo>
                <a:lnTo>
                  <a:pt x="330" y="259"/>
                </a:lnTo>
                <a:lnTo>
                  <a:pt x="330" y="255"/>
                </a:lnTo>
                <a:lnTo>
                  <a:pt x="330" y="253"/>
                </a:lnTo>
                <a:lnTo>
                  <a:pt x="329" y="249"/>
                </a:lnTo>
                <a:lnTo>
                  <a:pt x="328" y="247"/>
                </a:lnTo>
                <a:lnTo>
                  <a:pt x="326" y="245"/>
                </a:lnTo>
                <a:lnTo>
                  <a:pt x="320" y="241"/>
                </a:lnTo>
                <a:lnTo>
                  <a:pt x="314" y="240"/>
                </a:lnTo>
                <a:close/>
                <a:moveTo>
                  <a:pt x="358" y="240"/>
                </a:moveTo>
                <a:lnTo>
                  <a:pt x="353" y="241"/>
                </a:lnTo>
                <a:lnTo>
                  <a:pt x="347" y="245"/>
                </a:lnTo>
                <a:lnTo>
                  <a:pt x="344" y="247"/>
                </a:lnTo>
                <a:lnTo>
                  <a:pt x="343" y="249"/>
                </a:lnTo>
                <a:lnTo>
                  <a:pt x="342" y="253"/>
                </a:lnTo>
                <a:lnTo>
                  <a:pt x="342" y="255"/>
                </a:lnTo>
                <a:lnTo>
                  <a:pt x="342" y="259"/>
                </a:lnTo>
                <a:lnTo>
                  <a:pt x="343" y="261"/>
                </a:lnTo>
                <a:lnTo>
                  <a:pt x="344" y="263"/>
                </a:lnTo>
                <a:lnTo>
                  <a:pt x="347" y="266"/>
                </a:lnTo>
                <a:lnTo>
                  <a:pt x="353" y="269"/>
                </a:lnTo>
                <a:lnTo>
                  <a:pt x="358" y="270"/>
                </a:lnTo>
                <a:lnTo>
                  <a:pt x="365" y="269"/>
                </a:lnTo>
                <a:lnTo>
                  <a:pt x="370" y="266"/>
                </a:lnTo>
                <a:lnTo>
                  <a:pt x="372" y="263"/>
                </a:lnTo>
                <a:lnTo>
                  <a:pt x="374" y="261"/>
                </a:lnTo>
                <a:lnTo>
                  <a:pt x="375" y="259"/>
                </a:lnTo>
                <a:lnTo>
                  <a:pt x="375" y="255"/>
                </a:lnTo>
                <a:lnTo>
                  <a:pt x="375" y="253"/>
                </a:lnTo>
                <a:lnTo>
                  <a:pt x="374" y="249"/>
                </a:lnTo>
                <a:lnTo>
                  <a:pt x="372" y="247"/>
                </a:lnTo>
                <a:lnTo>
                  <a:pt x="370" y="245"/>
                </a:lnTo>
                <a:lnTo>
                  <a:pt x="365" y="241"/>
                </a:lnTo>
                <a:lnTo>
                  <a:pt x="358" y="240"/>
                </a:lnTo>
                <a:lnTo>
                  <a:pt x="358" y="240"/>
                </a:lnTo>
                <a:close/>
                <a:moveTo>
                  <a:pt x="403" y="240"/>
                </a:moveTo>
                <a:lnTo>
                  <a:pt x="397" y="241"/>
                </a:lnTo>
                <a:lnTo>
                  <a:pt x="391" y="245"/>
                </a:lnTo>
                <a:lnTo>
                  <a:pt x="389" y="247"/>
                </a:lnTo>
                <a:lnTo>
                  <a:pt x="388" y="249"/>
                </a:lnTo>
                <a:lnTo>
                  <a:pt x="386" y="253"/>
                </a:lnTo>
                <a:lnTo>
                  <a:pt x="386" y="255"/>
                </a:lnTo>
                <a:lnTo>
                  <a:pt x="386" y="259"/>
                </a:lnTo>
                <a:lnTo>
                  <a:pt x="388" y="261"/>
                </a:lnTo>
                <a:lnTo>
                  <a:pt x="389" y="263"/>
                </a:lnTo>
                <a:lnTo>
                  <a:pt x="391" y="266"/>
                </a:lnTo>
                <a:lnTo>
                  <a:pt x="397" y="269"/>
                </a:lnTo>
                <a:lnTo>
                  <a:pt x="403" y="270"/>
                </a:lnTo>
                <a:lnTo>
                  <a:pt x="410" y="269"/>
                </a:lnTo>
                <a:lnTo>
                  <a:pt x="414" y="266"/>
                </a:lnTo>
                <a:lnTo>
                  <a:pt x="417" y="263"/>
                </a:lnTo>
                <a:lnTo>
                  <a:pt x="419" y="261"/>
                </a:lnTo>
                <a:lnTo>
                  <a:pt x="419" y="259"/>
                </a:lnTo>
                <a:lnTo>
                  <a:pt x="420" y="255"/>
                </a:lnTo>
                <a:lnTo>
                  <a:pt x="419" y="253"/>
                </a:lnTo>
                <a:lnTo>
                  <a:pt x="419" y="249"/>
                </a:lnTo>
                <a:lnTo>
                  <a:pt x="417" y="247"/>
                </a:lnTo>
                <a:lnTo>
                  <a:pt x="414" y="245"/>
                </a:lnTo>
                <a:lnTo>
                  <a:pt x="410" y="241"/>
                </a:lnTo>
                <a:lnTo>
                  <a:pt x="403" y="240"/>
                </a:lnTo>
                <a:lnTo>
                  <a:pt x="403" y="240"/>
                </a:lnTo>
                <a:close/>
                <a:moveTo>
                  <a:pt x="314" y="133"/>
                </a:moveTo>
                <a:lnTo>
                  <a:pt x="307" y="134"/>
                </a:lnTo>
                <a:lnTo>
                  <a:pt x="302" y="136"/>
                </a:lnTo>
                <a:lnTo>
                  <a:pt x="300" y="139"/>
                </a:lnTo>
                <a:lnTo>
                  <a:pt x="299" y="142"/>
                </a:lnTo>
                <a:lnTo>
                  <a:pt x="298" y="144"/>
                </a:lnTo>
                <a:lnTo>
                  <a:pt x="298" y="147"/>
                </a:lnTo>
                <a:lnTo>
                  <a:pt x="298" y="150"/>
                </a:lnTo>
                <a:lnTo>
                  <a:pt x="299" y="153"/>
                </a:lnTo>
                <a:lnTo>
                  <a:pt x="300" y="156"/>
                </a:lnTo>
                <a:lnTo>
                  <a:pt x="302" y="158"/>
                </a:lnTo>
                <a:lnTo>
                  <a:pt x="307" y="161"/>
                </a:lnTo>
                <a:lnTo>
                  <a:pt x="314" y="162"/>
                </a:lnTo>
                <a:lnTo>
                  <a:pt x="320" y="161"/>
                </a:lnTo>
                <a:lnTo>
                  <a:pt x="326" y="158"/>
                </a:lnTo>
                <a:lnTo>
                  <a:pt x="328" y="156"/>
                </a:lnTo>
                <a:lnTo>
                  <a:pt x="329" y="153"/>
                </a:lnTo>
                <a:lnTo>
                  <a:pt x="330" y="150"/>
                </a:lnTo>
                <a:lnTo>
                  <a:pt x="330" y="147"/>
                </a:lnTo>
                <a:lnTo>
                  <a:pt x="330" y="144"/>
                </a:lnTo>
                <a:lnTo>
                  <a:pt x="329" y="141"/>
                </a:lnTo>
                <a:lnTo>
                  <a:pt x="328" y="139"/>
                </a:lnTo>
                <a:lnTo>
                  <a:pt x="326" y="136"/>
                </a:lnTo>
                <a:lnTo>
                  <a:pt x="320" y="134"/>
                </a:lnTo>
                <a:lnTo>
                  <a:pt x="314" y="133"/>
                </a:lnTo>
                <a:close/>
                <a:moveTo>
                  <a:pt x="62" y="139"/>
                </a:moveTo>
                <a:lnTo>
                  <a:pt x="82" y="134"/>
                </a:lnTo>
                <a:lnTo>
                  <a:pt x="83" y="121"/>
                </a:lnTo>
                <a:lnTo>
                  <a:pt x="85" y="108"/>
                </a:lnTo>
                <a:lnTo>
                  <a:pt x="89" y="97"/>
                </a:lnTo>
                <a:lnTo>
                  <a:pt x="92" y="84"/>
                </a:lnTo>
                <a:lnTo>
                  <a:pt x="97" y="71"/>
                </a:lnTo>
                <a:lnTo>
                  <a:pt x="103" y="59"/>
                </a:lnTo>
                <a:lnTo>
                  <a:pt x="109" y="46"/>
                </a:lnTo>
                <a:lnTo>
                  <a:pt x="117" y="35"/>
                </a:lnTo>
                <a:lnTo>
                  <a:pt x="140" y="27"/>
                </a:lnTo>
                <a:lnTo>
                  <a:pt x="166" y="20"/>
                </a:lnTo>
                <a:lnTo>
                  <a:pt x="194" y="14"/>
                </a:lnTo>
                <a:lnTo>
                  <a:pt x="224" y="9"/>
                </a:lnTo>
                <a:lnTo>
                  <a:pt x="257" y="6"/>
                </a:lnTo>
                <a:lnTo>
                  <a:pt x="291" y="2"/>
                </a:lnTo>
                <a:lnTo>
                  <a:pt x="325" y="1"/>
                </a:lnTo>
                <a:lnTo>
                  <a:pt x="360" y="0"/>
                </a:lnTo>
                <a:lnTo>
                  <a:pt x="395" y="1"/>
                </a:lnTo>
                <a:lnTo>
                  <a:pt x="428" y="2"/>
                </a:lnTo>
                <a:lnTo>
                  <a:pt x="462" y="6"/>
                </a:lnTo>
                <a:lnTo>
                  <a:pt x="495" y="9"/>
                </a:lnTo>
                <a:lnTo>
                  <a:pt x="525" y="14"/>
                </a:lnTo>
                <a:lnTo>
                  <a:pt x="553" y="20"/>
                </a:lnTo>
                <a:lnTo>
                  <a:pt x="579" y="27"/>
                </a:lnTo>
                <a:lnTo>
                  <a:pt x="602" y="35"/>
                </a:lnTo>
                <a:lnTo>
                  <a:pt x="609" y="46"/>
                </a:lnTo>
                <a:lnTo>
                  <a:pt x="616" y="59"/>
                </a:lnTo>
                <a:lnTo>
                  <a:pt x="622" y="71"/>
                </a:lnTo>
                <a:lnTo>
                  <a:pt x="627" y="84"/>
                </a:lnTo>
                <a:lnTo>
                  <a:pt x="630" y="97"/>
                </a:lnTo>
                <a:lnTo>
                  <a:pt x="634" y="108"/>
                </a:lnTo>
                <a:lnTo>
                  <a:pt x="636" y="121"/>
                </a:lnTo>
                <a:lnTo>
                  <a:pt x="637" y="134"/>
                </a:lnTo>
                <a:lnTo>
                  <a:pt x="657" y="139"/>
                </a:lnTo>
                <a:lnTo>
                  <a:pt x="645" y="189"/>
                </a:lnTo>
                <a:lnTo>
                  <a:pt x="503" y="155"/>
                </a:lnTo>
                <a:lnTo>
                  <a:pt x="515" y="105"/>
                </a:lnTo>
                <a:lnTo>
                  <a:pt x="525" y="107"/>
                </a:lnTo>
                <a:lnTo>
                  <a:pt x="522" y="101"/>
                </a:lnTo>
                <a:lnTo>
                  <a:pt x="518" y="97"/>
                </a:lnTo>
                <a:lnTo>
                  <a:pt x="514" y="92"/>
                </a:lnTo>
                <a:lnTo>
                  <a:pt x="507" y="87"/>
                </a:lnTo>
                <a:lnTo>
                  <a:pt x="491" y="86"/>
                </a:lnTo>
                <a:lnTo>
                  <a:pt x="477" y="84"/>
                </a:lnTo>
                <a:lnTo>
                  <a:pt x="480" y="113"/>
                </a:lnTo>
                <a:lnTo>
                  <a:pt x="482" y="141"/>
                </a:lnTo>
                <a:lnTo>
                  <a:pt x="487" y="168"/>
                </a:lnTo>
                <a:lnTo>
                  <a:pt x="493" y="192"/>
                </a:lnTo>
                <a:lnTo>
                  <a:pt x="500" y="216"/>
                </a:lnTo>
                <a:lnTo>
                  <a:pt x="508" y="237"/>
                </a:lnTo>
                <a:lnTo>
                  <a:pt x="518" y="258"/>
                </a:lnTo>
                <a:lnTo>
                  <a:pt x="530" y="276"/>
                </a:lnTo>
                <a:lnTo>
                  <a:pt x="530" y="378"/>
                </a:lnTo>
                <a:lnTo>
                  <a:pt x="381" y="378"/>
                </a:lnTo>
                <a:lnTo>
                  <a:pt x="337" y="378"/>
                </a:lnTo>
                <a:lnTo>
                  <a:pt x="188" y="378"/>
                </a:lnTo>
                <a:lnTo>
                  <a:pt x="188" y="276"/>
                </a:lnTo>
                <a:lnTo>
                  <a:pt x="200" y="258"/>
                </a:lnTo>
                <a:lnTo>
                  <a:pt x="210" y="237"/>
                </a:lnTo>
                <a:lnTo>
                  <a:pt x="218" y="216"/>
                </a:lnTo>
                <a:lnTo>
                  <a:pt x="225" y="192"/>
                </a:lnTo>
                <a:lnTo>
                  <a:pt x="231" y="168"/>
                </a:lnTo>
                <a:lnTo>
                  <a:pt x="236" y="141"/>
                </a:lnTo>
                <a:lnTo>
                  <a:pt x="239" y="113"/>
                </a:lnTo>
                <a:lnTo>
                  <a:pt x="241" y="84"/>
                </a:lnTo>
                <a:lnTo>
                  <a:pt x="227" y="86"/>
                </a:lnTo>
                <a:lnTo>
                  <a:pt x="211" y="87"/>
                </a:lnTo>
                <a:lnTo>
                  <a:pt x="206" y="92"/>
                </a:lnTo>
                <a:lnTo>
                  <a:pt x="201" y="97"/>
                </a:lnTo>
                <a:lnTo>
                  <a:pt x="196" y="101"/>
                </a:lnTo>
                <a:lnTo>
                  <a:pt x="194" y="107"/>
                </a:lnTo>
                <a:lnTo>
                  <a:pt x="204" y="105"/>
                </a:lnTo>
                <a:lnTo>
                  <a:pt x="216" y="155"/>
                </a:lnTo>
                <a:lnTo>
                  <a:pt x="74" y="189"/>
                </a:lnTo>
                <a:lnTo>
                  <a:pt x="62" y="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Docer Falling Dust PPT demo 5"/>
          <p:cNvSpPr>
            <a:spLocks noEditPoints="1"/>
          </p:cNvSpPr>
          <p:nvPr/>
        </p:nvSpPr>
        <p:spPr bwMode="auto">
          <a:xfrm>
            <a:off x="10114663" y="2514176"/>
            <a:ext cx="585159" cy="636244"/>
          </a:xfrm>
          <a:custGeom>
            <a:avLst/>
            <a:gdLst>
              <a:gd name="T0" fmla="*/ 324 w 504"/>
              <a:gd name="T1" fmla="*/ 550 h 550"/>
              <a:gd name="T2" fmla="*/ 387 w 504"/>
              <a:gd name="T3" fmla="*/ 308 h 550"/>
              <a:gd name="T4" fmla="*/ 416 w 504"/>
              <a:gd name="T5" fmla="*/ 482 h 550"/>
              <a:gd name="T6" fmla="*/ 398 w 504"/>
              <a:gd name="T7" fmla="*/ 488 h 550"/>
              <a:gd name="T8" fmla="*/ 387 w 504"/>
              <a:gd name="T9" fmla="*/ 478 h 550"/>
              <a:gd name="T10" fmla="*/ 374 w 504"/>
              <a:gd name="T11" fmla="*/ 467 h 550"/>
              <a:gd name="T12" fmla="*/ 350 w 504"/>
              <a:gd name="T13" fmla="*/ 464 h 550"/>
              <a:gd name="T14" fmla="*/ 331 w 504"/>
              <a:gd name="T15" fmla="*/ 449 h 550"/>
              <a:gd name="T16" fmla="*/ 362 w 504"/>
              <a:gd name="T17" fmla="*/ 352 h 550"/>
              <a:gd name="T18" fmla="*/ 307 w 504"/>
              <a:gd name="T19" fmla="*/ 441 h 550"/>
              <a:gd name="T20" fmla="*/ 296 w 504"/>
              <a:gd name="T21" fmla="*/ 434 h 550"/>
              <a:gd name="T22" fmla="*/ 290 w 504"/>
              <a:gd name="T23" fmla="*/ 419 h 550"/>
              <a:gd name="T24" fmla="*/ 339 w 504"/>
              <a:gd name="T25" fmla="*/ 323 h 550"/>
              <a:gd name="T26" fmla="*/ 132 w 504"/>
              <a:gd name="T27" fmla="*/ 179 h 550"/>
              <a:gd name="T28" fmla="*/ 131 w 504"/>
              <a:gd name="T29" fmla="*/ 120 h 550"/>
              <a:gd name="T30" fmla="*/ 139 w 504"/>
              <a:gd name="T31" fmla="*/ 83 h 550"/>
              <a:gd name="T32" fmla="*/ 162 w 504"/>
              <a:gd name="T33" fmla="*/ 76 h 550"/>
              <a:gd name="T34" fmla="*/ 206 w 504"/>
              <a:gd name="T35" fmla="*/ 81 h 550"/>
              <a:gd name="T36" fmla="*/ 257 w 504"/>
              <a:gd name="T37" fmla="*/ 88 h 550"/>
              <a:gd name="T38" fmla="*/ 289 w 504"/>
              <a:gd name="T39" fmla="*/ 85 h 550"/>
              <a:gd name="T40" fmla="*/ 295 w 504"/>
              <a:gd name="T41" fmla="*/ 152 h 550"/>
              <a:gd name="T42" fmla="*/ 307 w 504"/>
              <a:gd name="T43" fmla="*/ 168 h 550"/>
              <a:gd name="T44" fmla="*/ 320 w 504"/>
              <a:gd name="T45" fmla="*/ 150 h 550"/>
              <a:gd name="T46" fmla="*/ 322 w 504"/>
              <a:gd name="T47" fmla="*/ 122 h 550"/>
              <a:gd name="T48" fmla="*/ 318 w 504"/>
              <a:gd name="T49" fmla="*/ 73 h 550"/>
              <a:gd name="T50" fmla="*/ 310 w 504"/>
              <a:gd name="T51" fmla="*/ 38 h 550"/>
              <a:gd name="T52" fmla="*/ 283 w 504"/>
              <a:gd name="T53" fmla="*/ 15 h 550"/>
              <a:gd name="T54" fmla="*/ 245 w 504"/>
              <a:gd name="T55" fmla="*/ 3 h 550"/>
              <a:gd name="T56" fmla="*/ 202 w 504"/>
              <a:gd name="T57" fmla="*/ 0 h 550"/>
              <a:gd name="T58" fmla="*/ 161 w 504"/>
              <a:gd name="T59" fmla="*/ 6 h 550"/>
              <a:gd name="T60" fmla="*/ 128 w 504"/>
              <a:gd name="T61" fmla="*/ 22 h 550"/>
              <a:gd name="T62" fmla="*/ 113 w 504"/>
              <a:gd name="T63" fmla="*/ 53 h 550"/>
              <a:gd name="T64" fmla="*/ 106 w 504"/>
              <a:gd name="T65" fmla="*/ 115 h 550"/>
              <a:gd name="T66" fmla="*/ 107 w 504"/>
              <a:gd name="T67" fmla="*/ 150 h 550"/>
              <a:gd name="T68" fmla="*/ 118 w 504"/>
              <a:gd name="T69" fmla="*/ 168 h 550"/>
              <a:gd name="T70" fmla="*/ 132 w 504"/>
              <a:gd name="T71" fmla="*/ 179 h 550"/>
              <a:gd name="T72" fmla="*/ 73 w 504"/>
              <a:gd name="T73" fmla="*/ 301 h 550"/>
              <a:gd name="T74" fmla="*/ 143 w 504"/>
              <a:gd name="T75" fmla="*/ 270 h 550"/>
              <a:gd name="T76" fmla="*/ 267 w 504"/>
              <a:gd name="T77" fmla="*/ 259 h 550"/>
              <a:gd name="T78" fmla="*/ 316 w 504"/>
              <a:gd name="T79" fmla="*/ 286 h 550"/>
              <a:gd name="T80" fmla="*/ 280 w 504"/>
              <a:gd name="T81" fmla="*/ 356 h 550"/>
              <a:gd name="T82" fmla="*/ 258 w 504"/>
              <a:gd name="T83" fmla="*/ 491 h 550"/>
              <a:gd name="T84" fmla="*/ 0 w 504"/>
              <a:gd name="T85" fmla="*/ 435 h 550"/>
              <a:gd name="T86" fmla="*/ 5 w 504"/>
              <a:gd name="T87" fmla="*/ 369 h 550"/>
              <a:gd name="T88" fmla="*/ 17 w 504"/>
              <a:gd name="T89" fmla="*/ 323 h 550"/>
              <a:gd name="T90" fmla="*/ 500 w 504"/>
              <a:gd name="T91" fmla="*/ 315 h 550"/>
              <a:gd name="T92" fmla="*/ 504 w 504"/>
              <a:gd name="T93" fmla="*/ 298 h 550"/>
              <a:gd name="T94" fmla="*/ 497 w 504"/>
              <a:gd name="T95" fmla="*/ 283 h 550"/>
              <a:gd name="T96" fmla="*/ 414 w 504"/>
              <a:gd name="T97" fmla="*/ 238 h 550"/>
              <a:gd name="T98" fmla="*/ 398 w 504"/>
              <a:gd name="T99" fmla="*/ 236 h 550"/>
              <a:gd name="T100" fmla="*/ 383 w 504"/>
              <a:gd name="T101" fmla="*/ 243 h 550"/>
              <a:gd name="T102" fmla="*/ 362 w 504"/>
              <a:gd name="T103" fmla="*/ 277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4" h="550">
                <a:moveTo>
                  <a:pt x="294" y="482"/>
                </a:moveTo>
                <a:lnTo>
                  <a:pt x="299" y="537"/>
                </a:lnTo>
                <a:lnTo>
                  <a:pt x="324" y="550"/>
                </a:lnTo>
                <a:lnTo>
                  <a:pt x="371" y="522"/>
                </a:lnTo>
                <a:lnTo>
                  <a:pt x="294" y="482"/>
                </a:lnTo>
                <a:close/>
                <a:moveTo>
                  <a:pt x="387" y="308"/>
                </a:moveTo>
                <a:lnTo>
                  <a:pt x="448" y="337"/>
                </a:lnTo>
                <a:lnTo>
                  <a:pt x="481" y="355"/>
                </a:lnTo>
                <a:lnTo>
                  <a:pt x="416" y="482"/>
                </a:lnTo>
                <a:lnTo>
                  <a:pt x="409" y="485"/>
                </a:lnTo>
                <a:lnTo>
                  <a:pt x="402" y="488"/>
                </a:lnTo>
                <a:lnTo>
                  <a:pt x="398" y="488"/>
                </a:lnTo>
                <a:lnTo>
                  <a:pt x="393" y="485"/>
                </a:lnTo>
                <a:lnTo>
                  <a:pt x="390" y="483"/>
                </a:lnTo>
                <a:lnTo>
                  <a:pt x="387" y="478"/>
                </a:lnTo>
                <a:lnTo>
                  <a:pt x="385" y="473"/>
                </a:lnTo>
                <a:lnTo>
                  <a:pt x="384" y="466"/>
                </a:lnTo>
                <a:lnTo>
                  <a:pt x="374" y="467"/>
                </a:lnTo>
                <a:lnTo>
                  <a:pt x="366" y="467"/>
                </a:lnTo>
                <a:lnTo>
                  <a:pt x="358" y="466"/>
                </a:lnTo>
                <a:lnTo>
                  <a:pt x="350" y="464"/>
                </a:lnTo>
                <a:lnTo>
                  <a:pt x="343" y="461"/>
                </a:lnTo>
                <a:lnTo>
                  <a:pt x="337" y="455"/>
                </a:lnTo>
                <a:lnTo>
                  <a:pt x="331" y="449"/>
                </a:lnTo>
                <a:lnTo>
                  <a:pt x="325" y="440"/>
                </a:lnTo>
                <a:lnTo>
                  <a:pt x="370" y="356"/>
                </a:lnTo>
                <a:lnTo>
                  <a:pt x="362" y="352"/>
                </a:lnTo>
                <a:lnTo>
                  <a:pt x="317" y="439"/>
                </a:lnTo>
                <a:lnTo>
                  <a:pt x="311" y="441"/>
                </a:lnTo>
                <a:lnTo>
                  <a:pt x="307" y="441"/>
                </a:lnTo>
                <a:lnTo>
                  <a:pt x="302" y="440"/>
                </a:lnTo>
                <a:lnTo>
                  <a:pt x="299" y="438"/>
                </a:lnTo>
                <a:lnTo>
                  <a:pt x="296" y="434"/>
                </a:lnTo>
                <a:lnTo>
                  <a:pt x="294" y="431"/>
                </a:lnTo>
                <a:lnTo>
                  <a:pt x="292" y="425"/>
                </a:lnTo>
                <a:lnTo>
                  <a:pt x="290" y="419"/>
                </a:lnTo>
                <a:lnTo>
                  <a:pt x="307" y="387"/>
                </a:lnTo>
                <a:lnTo>
                  <a:pt x="323" y="355"/>
                </a:lnTo>
                <a:lnTo>
                  <a:pt x="339" y="323"/>
                </a:lnTo>
                <a:lnTo>
                  <a:pt x="355" y="291"/>
                </a:lnTo>
                <a:lnTo>
                  <a:pt x="387" y="308"/>
                </a:lnTo>
                <a:close/>
                <a:moveTo>
                  <a:pt x="132" y="179"/>
                </a:moveTo>
                <a:lnTo>
                  <a:pt x="131" y="154"/>
                </a:lnTo>
                <a:lnTo>
                  <a:pt x="131" y="131"/>
                </a:lnTo>
                <a:lnTo>
                  <a:pt x="131" y="120"/>
                </a:lnTo>
                <a:lnTo>
                  <a:pt x="133" y="109"/>
                </a:lnTo>
                <a:lnTo>
                  <a:pt x="135" y="96"/>
                </a:lnTo>
                <a:lnTo>
                  <a:pt x="139" y="83"/>
                </a:lnTo>
                <a:lnTo>
                  <a:pt x="147" y="80"/>
                </a:lnTo>
                <a:lnTo>
                  <a:pt x="154" y="77"/>
                </a:lnTo>
                <a:lnTo>
                  <a:pt x="162" y="76"/>
                </a:lnTo>
                <a:lnTo>
                  <a:pt x="171" y="75"/>
                </a:lnTo>
                <a:lnTo>
                  <a:pt x="188" y="77"/>
                </a:lnTo>
                <a:lnTo>
                  <a:pt x="206" y="81"/>
                </a:lnTo>
                <a:lnTo>
                  <a:pt x="226" y="84"/>
                </a:lnTo>
                <a:lnTo>
                  <a:pt x="246" y="88"/>
                </a:lnTo>
                <a:lnTo>
                  <a:pt x="257" y="88"/>
                </a:lnTo>
                <a:lnTo>
                  <a:pt x="267" y="88"/>
                </a:lnTo>
                <a:lnTo>
                  <a:pt x="278" y="87"/>
                </a:lnTo>
                <a:lnTo>
                  <a:pt x="289" y="85"/>
                </a:lnTo>
                <a:lnTo>
                  <a:pt x="293" y="106"/>
                </a:lnTo>
                <a:lnTo>
                  <a:pt x="295" y="129"/>
                </a:lnTo>
                <a:lnTo>
                  <a:pt x="295" y="152"/>
                </a:lnTo>
                <a:lnTo>
                  <a:pt x="295" y="181"/>
                </a:lnTo>
                <a:lnTo>
                  <a:pt x="299" y="178"/>
                </a:lnTo>
                <a:lnTo>
                  <a:pt x="307" y="168"/>
                </a:lnTo>
                <a:lnTo>
                  <a:pt x="311" y="162"/>
                </a:lnTo>
                <a:lnTo>
                  <a:pt x="316" y="157"/>
                </a:lnTo>
                <a:lnTo>
                  <a:pt x="320" y="150"/>
                </a:lnTo>
                <a:lnTo>
                  <a:pt x="322" y="144"/>
                </a:lnTo>
                <a:lnTo>
                  <a:pt x="322" y="134"/>
                </a:lnTo>
                <a:lnTo>
                  <a:pt x="322" y="122"/>
                </a:lnTo>
                <a:lnTo>
                  <a:pt x="322" y="105"/>
                </a:lnTo>
                <a:lnTo>
                  <a:pt x="321" y="89"/>
                </a:lnTo>
                <a:lnTo>
                  <a:pt x="318" y="73"/>
                </a:lnTo>
                <a:lnTo>
                  <a:pt x="316" y="57"/>
                </a:lnTo>
                <a:lnTo>
                  <a:pt x="314" y="46"/>
                </a:lnTo>
                <a:lnTo>
                  <a:pt x="310" y="38"/>
                </a:lnTo>
                <a:lnTo>
                  <a:pt x="303" y="29"/>
                </a:lnTo>
                <a:lnTo>
                  <a:pt x="294" y="22"/>
                </a:lnTo>
                <a:lnTo>
                  <a:pt x="283" y="15"/>
                </a:lnTo>
                <a:lnTo>
                  <a:pt x="272" y="10"/>
                </a:lnTo>
                <a:lnTo>
                  <a:pt x="259" y="6"/>
                </a:lnTo>
                <a:lnTo>
                  <a:pt x="245" y="3"/>
                </a:lnTo>
                <a:lnTo>
                  <a:pt x="231" y="0"/>
                </a:lnTo>
                <a:lnTo>
                  <a:pt x="217" y="0"/>
                </a:lnTo>
                <a:lnTo>
                  <a:pt x="202" y="0"/>
                </a:lnTo>
                <a:lnTo>
                  <a:pt x="188" y="1"/>
                </a:lnTo>
                <a:lnTo>
                  <a:pt x="174" y="3"/>
                </a:lnTo>
                <a:lnTo>
                  <a:pt x="161" y="6"/>
                </a:lnTo>
                <a:lnTo>
                  <a:pt x="148" y="11"/>
                </a:lnTo>
                <a:lnTo>
                  <a:pt x="138" y="15"/>
                </a:lnTo>
                <a:lnTo>
                  <a:pt x="128" y="22"/>
                </a:lnTo>
                <a:lnTo>
                  <a:pt x="120" y="29"/>
                </a:lnTo>
                <a:lnTo>
                  <a:pt x="117" y="38"/>
                </a:lnTo>
                <a:lnTo>
                  <a:pt x="113" y="53"/>
                </a:lnTo>
                <a:lnTo>
                  <a:pt x="110" y="71"/>
                </a:lnTo>
                <a:lnTo>
                  <a:pt x="107" y="94"/>
                </a:lnTo>
                <a:lnTo>
                  <a:pt x="106" y="115"/>
                </a:lnTo>
                <a:lnTo>
                  <a:pt x="106" y="134"/>
                </a:lnTo>
                <a:lnTo>
                  <a:pt x="106" y="143"/>
                </a:lnTo>
                <a:lnTo>
                  <a:pt x="107" y="150"/>
                </a:lnTo>
                <a:lnTo>
                  <a:pt x="108" y="155"/>
                </a:lnTo>
                <a:lnTo>
                  <a:pt x="110" y="159"/>
                </a:lnTo>
                <a:lnTo>
                  <a:pt x="118" y="168"/>
                </a:lnTo>
                <a:lnTo>
                  <a:pt x="125" y="174"/>
                </a:lnTo>
                <a:lnTo>
                  <a:pt x="131" y="178"/>
                </a:lnTo>
                <a:lnTo>
                  <a:pt x="132" y="179"/>
                </a:lnTo>
                <a:close/>
                <a:moveTo>
                  <a:pt x="17" y="323"/>
                </a:moveTo>
                <a:lnTo>
                  <a:pt x="45" y="313"/>
                </a:lnTo>
                <a:lnTo>
                  <a:pt x="73" y="301"/>
                </a:lnTo>
                <a:lnTo>
                  <a:pt x="101" y="291"/>
                </a:lnTo>
                <a:lnTo>
                  <a:pt x="129" y="280"/>
                </a:lnTo>
                <a:lnTo>
                  <a:pt x="143" y="270"/>
                </a:lnTo>
                <a:lnTo>
                  <a:pt x="157" y="259"/>
                </a:lnTo>
                <a:lnTo>
                  <a:pt x="216" y="376"/>
                </a:lnTo>
                <a:lnTo>
                  <a:pt x="267" y="259"/>
                </a:lnTo>
                <a:lnTo>
                  <a:pt x="281" y="270"/>
                </a:lnTo>
                <a:lnTo>
                  <a:pt x="296" y="280"/>
                </a:lnTo>
                <a:lnTo>
                  <a:pt x="316" y="286"/>
                </a:lnTo>
                <a:lnTo>
                  <a:pt x="313" y="293"/>
                </a:lnTo>
                <a:lnTo>
                  <a:pt x="296" y="325"/>
                </a:lnTo>
                <a:lnTo>
                  <a:pt x="280" y="356"/>
                </a:lnTo>
                <a:lnTo>
                  <a:pt x="265" y="387"/>
                </a:lnTo>
                <a:lnTo>
                  <a:pt x="251" y="419"/>
                </a:lnTo>
                <a:lnTo>
                  <a:pt x="258" y="491"/>
                </a:lnTo>
                <a:lnTo>
                  <a:pt x="0" y="491"/>
                </a:lnTo>
                <a:lnTo>
                  <a:pt x="0" y="462"/>
                </a:lnTo>
                <a:lnTo>
                  <a:pt x="0" y="435"/>
                </a:lnTo>
                <a:lnTo>
                  <a:pt x="0" y="411"/>
                </a:lnTo>
                <a:lnTo>
                  <a:pt x="2" y="389"/>
                </a:lnTo>
                <a:lnTo>
                  <a:pt x="5" y="369"/>
                </a:lnTo>
                <a:lnTo>
                  <a:pt x="8" y="351"/>
                </a:lnTo>
                <a:lnTo>
                  <a:pt x="13" y="336"/>
                </a:lnTo>
                <a:lnTo>
                  <a:pt x="17" y="323"/>
                </a:lnTo>
                <a:lnTo>
                  <a:pt x="17" y="323"/>
                </a:lnTo>
                <a:close/>
                <a:moveTo>
                  <a:pt x="488" y="341"/>
                </a:moveTo>
                <a:lnTo>
                  <a:pt x="500" y="315"/>
                </a:lnTo>
                <a:lnTo>
                  <a:pt x="503" y="309"/>
                </a:lnTo>
                <a:lnTo>
                  <a:pt x="504" y="304"/>
                </a:lnTo>
                <a:lnTo>
                  <a:pt x="504" y="298"/>
                </a:lnTo>
                <a:lnTo>
                  <a:pt x="503" y="293"/>
                </a:lnTo>
                <a:lnTo>
                  <a:pt x="500" y="287"/>
                </a:lnTo>
                <a:lnTo>
                  <a:pt x="497" y="283"/>
                </a:lnTo>
                <a:lnTo>
                  <a:pt x="492" y="279"/>
                </a:lnTo>
                <a:lnTo>
                  <a:pt x="488" y="276"/>
                </a:lnTo>
                <a:lnTo>
                  <a:pt x="414" y="238"/>
                </a:lnTo>
                <a:lnTo>
                  <a:pt x="408" y="237"/>
                </a:lnTo>
                <a:lnTo>
                  <a:pt x="402" y="236"/>
                </a:lnTo>
                <a:lnTo>
                  <a:pt x="398" y="236"/>
                </a:lnTo>
                <a:lnTo>
                  <a:pt x="392" y="237"/>
                </a:lnTo>
                <a:lnTo>
                  <a:pt x="387" y="239"/>
                </a:lnTo>
                <a:lnTo>
                  <a:pt x="383" y="243"/>
                </a:lnTo>
                <a:lnTo>
                  <a:pt x="378" y="246"/>
                </a:lnTo>
                <a:lnTo>
                  <a:pt x="376" y="251"/>
                </a:lnTo>
                <a:lnTo>
                  <a:pt x="362" y="277"/>
                </a:lnTo>
                <a:lnTo>
                  <a:pt x="488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Docer Falling Dust PPT demo 4"/>
          <p:cNvSpPr>
            <a:spLocks noEditPoints="1"/>
          </p:cNvSpPr>
          <p:nvPr/>
        </p:nvSpPr>
        <p:spPr bwMode="auto">
          <a:xfrm>
            <a:off x="6977963" y="3957243"/>
            <a:ext cx="608380" cy="548006"/>
          </a:xfrm>
          <a:custGeom>
            <a:avLst/>
            <a:gdLst>
              <a:gd name="T0" fmla="*/ 273 w 524"/>
              <a:gd name="T1" fmla="*/ 287 h 474"/>
              <a:gd name="T2" fmla="*/ 524 w 524"/>
              <a:gd name="T3" fmla="*/ 166 h 474"/>
              <a:gd name="T4" fmla="*/ 241 w 524"/>
              <a:gd name="T5" fmla="*/ 377 h 474"/>
              <a:gd name="T6" fmla="*/ 307 w 524"/>
              <a:gd name="T7" fmla="*/ 374 h 474"/>
              <a:gd name="T8" fmla="*/ 247 w 524"/>
              <a:gd name="T9" fmla="*/ 312 h 474"/>
              <a:gd name="T10" fmla="*/ 241 w 524"/>
              <a:gd name="T11" fmla="*/ 377 h 474"/>
              <a:gd name="T12" fmla="*/ 183 w 524"/>
              <a:gd name="T13" fmla="*/ 102 h 474"/>
              <a:gd name="T14" fmla="*/ 331 w 524"/>
              <a:gd name="T15" fmla="*/ 79 h 474"/>
              <a:gd name="T16" fmla="*/ 183 w 524"/>
              <a:gd name="T17" fmla="*/ 128 h 474"/>
              <a:gd name="T18" fmla="*/ 331 w 524"/>
              <a:gd name="T19" fmla="*/ 150 h 474"/>
              <a:gd name="T20" fmla="*/ 183 w 524"/>
              <a:gd name="T21" fmla="*/ 128 h 474"/>
              <a:gd name="T22" fmla="*/ 183 w 524"/>
              <a:gd name="T23" fmla="*/ 200 h 474"/>
              <a:gd name="T24" fmla="*/ 286 w 524"/>
              <a:gd name="T25" fmla="*/ 178 h 474"/>
              <a:gd name="T26" fmla="*/ 183 w 524"/>
              <a:gd name="T27" fmla="*/ 228 h 474"/>
              <a:gd name="T28" fmla="*/ 239 w 524"/>
              <a:gd name="T29" fmla="*/ 250 h 474"/>
              <a:gd name="T30" fmla="*/ 183 w 524"/>
              <a:gd name="T31" fmla="*/ 228 h 474"/>
              <a:gd name="T32" fmla="*/ 405 w 524"/>
              <a:gd name="T33" fmla="*/ 0 h 474"/>
              <a:gd name="T34" fmla="*/ 426 w 524"/>
              <a:gd name="T35" fmla="*/ 20 h 474"/>
              <a:gd name="T36" fmla="*/ 385 w 524"/>
              <a:gd name="T37" fmla="*/ 137 h 474"/>
              <a:gd name="T38" fmla="*/ 92 w 524"/>
              <a:gd name="T39" fmla="*/ 41 h 474"/>
              <a:gd name="T40" fmla="*/ 112 w 524"/>
              <a:gd name="T41" fmla="*/ 60 h 474"/>
              <a:gd name="T42" fmla="*/ 147 w 524"/>
              <a:gd name="T43" fmla="*/ 89 h 474"/>
              <a:gd name="T44" fmla="*/ 92 w 524"/>
              <a:gd name="T45" fmla="*/ 114 h 474"/>
              <a:gd name="T46" fmla="*/ 112 w 524"/>
              <a:gd name="T47" fmla="*/ 126 h 474"/>
              <a:gd name="T48" fmla="*/ 147 w 524"/>
              <a:gd name="T49" fmla="*/ 156 h 474"/>
              <a:gd name="T50" fmla="*/ 92 w 524"/>
              <a:gd name="T51" fmla="*/ 179 h 474"/>
              <a:gd name="T52" fmla="*/ 112 w 524"/>
              <a:gd name="T53" fmla="*/ 195 h 474"/>
              <a:gd name="T54" fmla="*/ 147 w 524"/>
              <a:gd name="T55" fmla="*/ 224 h 474"/>
              <a:gd name="T56" fmla="*/ 92 w 524"/>
              <a:gd name="T57" fmla="*/ 248 h 474"/>
              <a:gd name="T58" fmla="*/ 112 w 524"/>
              <a:gd name="T59" fmla="*/ 262 h 474"/>
              <a:gd name="T60" fmla="*/ 147 w 524"/>
              <a:gd name="T61" fmla="*/ 291 h 474"/>
              <a:gd name="T62" fmla="*/ 92 w 524"/>
              <a:gd name="T63" fmla="*/ 314 h 474"/>
              <a:gd name="T64" fmla="*/ 112 w 524"/>
              <a:gd name="T65" fmla="*/ 333 h 474"/>
              <a:gd name="T66" fmla="*/ 147 w 524"/>
              <a:gd name="T67" fmla="*/ 362 h 474"/>
              <a:gd name="T68" fmla="*/ 92 w 524"/>
              <a:gd name="T69" fmla="*/ 386 h 474"/>
              <a:gd name="T70" fmla="*/ 92 w 524"/>
              <a:gd name="T71" fmla="*/ 433 h 474"/>
              <a:gd name="T72" fmla="*/ 385 w 524"/>
              <a:gd name="T73" fmla="*/ 343 h 474"/>
              <a:gd name="T74" fmla="*/ 426 w 524"/>
              <a:gd name="T75" fmla="*/ 454 h 474"/>
              <a:gd name="T76" fmla="*/ 405 w 524"/>
              <a:gd name="T77" fmla="*/ 474 h 474"/>
              <a:gd name="T78" fmla="*/ 51 w 524"/>
              <a:gd name="T79" fmla="*/ 474 h 474"/>
              <a:gd name="T80" fmla="*/ 51 w 524"/>
              <a:gd name="T81" fmla="*/ 421 h 474"/>
              <a:gd name="T82" fmla="*/ 0 w 524"/>
              <a:gd name="T83" fmla="*/ 382 h 474"/>
              <a:gd name="T84" fmla="*/ 51 w 524"/>
              <a:gd name="T85" fmla="*/ 349 h 474"/>
              <a:gd name="T86" fmla="*/ 0 w 524"/>
              <a:gd name="T87" fmla="*/ 311 h 474"/>
              <a:gd name="T88" fmla="*/ 51 w 524"/>
              <a:gd name="T89" fmla="*/ 283 h 474"/>
              <a:gd name="T90" fmla="*/ 0 w 524"/>
              <a:gd name="T91" fmla="*/ 244 h 474"/>
              <a:gd name="T92" fmla="*/ 51 w 524"/>
              <a:gd name="T93" fmla="*/ 214 h 474"/>
              <a:gd name="T94" fmla="*/ 0 w 524"/>
              <a:gd name="T95" fmla="*/ 175 h 474"/>
              <a:gd name="T96" fmla="*/ 51 w 524"/>
              <a:gd name="T97" fmla="*/ 147 h 474"/>
              <a:gd name="T98" fmla="*/ 0 w 524"/>
              <a:gd name="T99" fmla="*/ 109 h 474"/>
              <a:gd name="T100" fmla="*/ 51 w 524"/>
              <a:gd name="T101" fmla="*/ 20 h 474"/>
              <a:gd name="T102" fmla="*/ 72 w 524"/>
              <a:gd name="T103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24" h="474">
                <a:moveTo>
                  <a:pt x="464" y="104"/>
                </a:moveTo>
                <a:lnTo>
                  <a:pt x="273" y="287"/>
                </a:lnTo>
                <a:lnTo>
                  <a:pt x="331" y="349"/>
                </a:lnTo>
                <a:lnTo>
                  <a:pt x="524" y="166"/>
                </a:lnTo>
                <a:lnTo>
                  <a:pt x="464" y="104"/>
                </a:lnTo>
                <a:close/>
                <a:moveTo>
                  <a:pt x="241" y="377"/>
                </a:moveTo>
                <a:lnTo>
                  <a:pt x="274" y="376"/>
                </a:lnTo>
                <a:lnTo>
                  <a:pt x="307" y="374"/>
                </a:lnTo>
                <a:lnTo>
                  <a:pt x="277" y="343"/>
                </a:lnTo>
                <a:lnTo>
                  <a:pt x="247" y="312"/>
                </a:lnTo>
                <a:lnTo>
                  <a:pt x="245" y="344"/>
                </a:lnTo>
                <a:lnTo>
                  <a:pt x="241" y="377"/>
                </a:lnTo>
                <a:close/>
                <a:moveTo>
                  <a:pt x="183" y="79"/>
                </a:moveTo>
                <a:lnTo>
                  <a:pt x="183" y="102"/>
                </a:lnTo>
                <a:lnTo>
                  <a:pt x="331" y="102"/>
                </a:lnTo>
                <a:lnTo>
                  <a:pt x="331" y="79"/>
                </a:lnTo>
                <a:lnTo>
                  <a:pt x="183" y="79"/>
                </a:lnTo>
                <a:close/>
                <a:moveTo>
                  <a:pt x="183" y="128"/>
                </a:moveTo>
                <a:lnTo>
                  <a:pt x="183" y="150"/>
                </a:lnTo>
                <a:lnTo>
                  <a:pt x="331" y="150"/>
                </a:lnTo>
                <a:lnTo>
                  <a:pt x="331" y="128"/>
                </a:lnTo>
                <a:lnTo>
                  <a:pt x="183" y="128"/>
                </a:lnTo>
                <a:close/>
                <a:moveTo>
                  <a:pt x="183" y="178"/>
                </a:moveTo>
                <a:lnTo>
                  <a:pt x="183" y="200"/>
                </a:lnTo>
                <a:lnTo>
                  <a:pt x="286" y="200"/>
                </a:lnTo>
                <a:lnTo>
                  <a:pt x="286" y="178"/>
                </a:lnTo>
                <a:lnTo>
                  <a:pt x="183" y="178"/>
                </a:lnTo>
                <a:close/>
                <a:moveTo>
                  <a:pt x="183" y="228"/>
                </a:moveTo>
                <a:lnTo>
                  <a:pt x="183" y="250"/>
                </a:lnTo>
                <a:lnTo>
                  <a:pt x="239" y="250"/>
                </a:lnTo>
                <a:lnTo>
                  <a:pt x="239" y="228"/>
                </a:lnTo>
                <a:lnTo>
                  <a:pt x="183" y="228"/>
                </a:lnTo>
                <a:close/>
                <a:moveTo>
                  <a:pt x="72" y="0"/>
                </a:moveTo>
                <a:lnTo>
                  <a:pt x="405" y="0"/>
                </a:lnTo>
                <a:lnTo>
                  <a:pt x="426" y="0"/>
                </a:lnTo>
                <a:lnTo>
                  <a:pt x="426" y="20"/>
                </a:lnTo>
                <a:lnTo>
                  <a:pt x="426" y="97"/>
                </a:lnTo>
                <a:lnTo>
                  <a:pt x="385" y="137"/>
                </a:lnTo>
                <a:lnTo>
                  <a:pt x="385" y="41"/>
                </a:lnTo>
                <a:lnTo>
                  <a:pt x="92" y="41"/>
                </a:lnTo>
                <a:lnTo>
                  <a:pt x="92" y="68"/>
                </a:lnTo>
                <a:lnTo>
                  <a:pt x="112" y="60"/>
                </a:lnTo>
                <a:lnTo>
                  <a:pt x="130" y="52"/>
                </a:lnTo>
                <a:lnTo>
                  <a:pt x="147" y="89"/>
                </a:lnTo>
                <a:lnTo>
                  <a:pt x="128" y="97"/>
                </a:lnTo>
                <a:lnTo>
                  <a:pt x="92" y="114"/>
                </a:lnTo>
                <a:lnTo>
                  <a:pt x="92" y="135"/>
                </a:lnTo>
                <a:lnTo>
                  <a:pt x="112" y="126"/>
                </a:lnTo>
                <a:lnTo>
                  <a:pt x="130" y="118"/>
                </a:lnTo>
                <a:lnTo>
                  <a:pt x="147" y="156"/>
                </a:lnTo>
                <a:lnTo>
                  <a:pt x="128" y="164"/>
                </a:lnTo>
                <a:lnTo>
                  <a:pt x="92" y="179"/>
                </a:lnTo>
                <a:lnTo>
                  <a:pt x="92" y="203"/>
                </a:lnTo>
                <a:lnTo>
                  <a:pt x="112" y="195"/>
                </a:lnTo>
                <a:lnTo>
                  <a:pt x="130" y="187"/>
                </a:lnTo>
                <a:lnTo>
                  <a:pt x="147" y="224"/>
                </a:lnTo>
                <a:lnTo>
                  <a:pt x="128" y="233"/>
                </a:lnTo>
                <a:lnTo>
                  <a:pt x="92" y="248"/>
                </a:lnTo>
                <a:lnTo>
                  <a:pt x="92" y="270"/>
                </a:lnTo>
                <a:lnTo>
                  <a:pt x="112" y="262"/>
                </a:lnTo>
                <a:lnTo>
                  <a:pt x="130" y="254"/>
                </a:lnTo>
                <a:lnTo>
                  <a:pt x="147" y="291"/>
                </a:lnTo>
                <a:lnTo>
                  <a:pt x="128" y="299"/>
                </a:lnTo>
                <a:lnTo>
                  <a:pt x="92" y="314"/>
                </a:lnTo>
                <a:lnTo>
                  <a:pt x="92" y="341"/>
                </a:lnTo>
                <a:lnTo>
                  <a:pt x="112" y="333"/>
                </a:lnTo>
                <a:lnTo>
                  <a:pt x="130" y="325"/>
                </a:lnTo>
                <a:lnTo>
                  <a:pt x="147" y="362"/>
                </a:lnTo>
                <a:lnTo>
                  <a:pt x="128" y="370"/>
                </a:lnTo>
                <a:lnTo>
                  <a:pt x="92" y="386"/>
                </a:lnTo>
                <a:lnTo>
                  <a:pt x="92" y="421"/>
                </a:lnTo>
                <a:lnTo>
                  <a:pt x="92" y="433"/>
                </a:lnTo>
                <a:lnTo>
                  <a:pt x="385" y="433"/>
                </a:lnTo>
                <a:lnTo>
                  <a:pt x="385" y="343"/>
                </a:lnTo>
                <a:lnTo>
                  <a:pt x="426" y="304"/>
                </a:lnTo>
                <a:lnTo>
                  <a:pt x="426" y="454"/>
                </a:lnTo>
                <a:lnTo>
                  <a:pt x="426" y="474"/>
                </a:lnTo>
                <a:lnTo>
                  <a:pt x="405" y="474"/>
                </a:lnTo>
                <a:lnTo>
                  <a:pt x="72" y="474"/>
                </a:lnTo>
                <a:lnTo>
                  <a:pt x="51" y="474"/>
                </a:lnTo>
                <a:lnTo>
                  <a:pt x="51" y="454"/>
                </a:lnTo>
                <a:lnTo>
                  <a:pt x="51" y="421"/>
                </a:lnTo>
                <a:lnTo>
                  <a:pt x="8" y="421"/>
                </a:lnTo>
                <a:lnTo>
                  <a:pt x="0" y="382"/>
                </a:lnTo>
                <a:lnTo>
                  <a:pt x="51" y="360"/>
                </a:lnTo>
                <a:lnTo>
                  <a:pt x="51" y="349"/>
                </a:lnTo>
                <a:lnTo>
                  <a:pt x="8" y="349"/>
                </a:lnTo>
                <a:lnTo>
                  <a:pt x="0" y="311"/>
                </a:lnTo>
                <a:lnTo>
                  <a:pt x="51" y="287"/>
                </a:lnTo>
                <a:lnTo>
                  <a:pt x="51" y="283"/>
                </a:lnTo>
                <a:lnTo>
                  <a:pt x="8" y="283"/>
                </a:lnTo>
                <a:lnTo>
                  <a:pt x="0" y="244"/>
                </a:lnTo>
                <a:lnTo>
                  <a:pt x="51" y="221"/>
                </a:lnTo>
                <a:lnTo>
                  <a:pt x="51" y="214"/>
                </a:lnTo>
                <a:lnTo>
                  <a:pt x="8" y="214"/>
                </a:lnTo>
                <a:lnTo>
                  <a:pt x="0" y="175"/>
                </a:lnTo>
                <a:lnTo>
                  <a:pt x="51" y="152"/>
                </a:lnTo>
                <a:lnTo>
                  <a:pt x="51" y="147"/>
                </a:lnTo>
                <a:lnTo>
                  <a:pt x="8" y="147"/>
                </a:lnTo>
                <a:lnTo>
                  <a:pt x="0" y="109"/>
                </a:lnTo>
                <a:lnTo>
                  <a:pt x="51" y="87"/>
                </a:lnTo>
                <a:lnTo>
                  <a:pt x="51" y="20"/>
                </a:lnTo>
                <a:lnTo>
                  <a:pt x="51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Docer Falling Dust PPT demo 3"/>
          <p:cNvSpPr>
            <a:spLocks noEditPoints="1"/>
          </p:cNvSpPr>
          <p:nvPr/>
        </p:nvSpPr>
        <p:spPr bwMode="auto">
          <a:xfrm>
            <a:off x="8522972" y="2551329"/>
            <a:ext cx="580515" cy="599091"/>
          </a:xfrm>
          <a:custGeom>
            <a:avLst/>
            <a:gdLst>
              <a:gd name="T0" fmla="*/ 364 w 502"/>
              <a:gd name="T1" fmla="*/ 265 h 513"/>
              <a:gd name="T2" fmla="*/ 421 w 502"/>
              <a:gd name="T3" fmla="*/ 251 h 513"/>
              <a:gd name="T4" fmla="*/ 467 w 502"/>
              <a:gd name="T5" fmla="*/ 214 h 513"/>
              <a:gd name="T6" fmla="*/ 495 w 502"/>
              <a:gd name="T7" fmla="*/ 155 h 513"/>
              <a:gd name="T8" fmla="*/ 418 w 502"/>
              <a:gd name="T9" fmla="*/ 144 h 513"/>
              <a:gd name="T10" fmla="*/ 358 w 502"/>
              <a:gd name="T11" fmla="*/ 163 h 513"/>
              <a:gd name="T12" fmla="*/ 318 w 502"/>
              <a:gd name="T13" fmla="*/ 205 h 513"/>
              <a:gd name="T14" fmla="*/ 330 w 502"/>
              <a:gd name="T15" fmla="*/ 149 h 513"/>
              <a:gd name="T16" fmla="*/ 386 w 502"/>
              <a:gd name="T17" fmla="*/ 133 h 513"/>
              <a:gd name="T18" fmla="*/ 417 w 502"/>
              <a:gd name="T19" fmla="*/ 98 h 513"/>
              <a:gd name="T20" fmla="*/ 423 w 502"/>
              <a:gd name="T21" fmla="*/ 44 h 513"/>
              <a:gd name="T22" fmla="*/ 363 w 502"/>
              <a:gd name="T23" fmla="*/ 65 h 513"/>
              <a:gd name="T24" fmla="*/ 337 w 502"/>
              <a:gd name="T25" fmla="*/ 102 h 513"/>
              <a:gd name="T26" fmla="*/ 189 w 502"/>
              <a:gd name="T27" fmla="*/ 160 h 513"/>
              <a:gd name="T28" fmla="*/ 169 w 502"/>
              <a:gd name="T29" fmla="*/ 97 h 513"/>
              <a:gd name="T30" fmla="*/ 120 w 502"/>
              <a:gd name="T31" fmla="*/ 67 h 513"/>
              <a:gd name="T32" fmla="*/ 95 w 502"/>
              <a:gd name="T33" fmla="*/ 93 h 513"/>
              <a:gd name="T34" fmla="*/ 116 w 502"/>
              <a:gd name="T35" fmla="*/ 137 h 513"/>
              <a:gd name="T36" fmla="*/ 167 w 502"/>
              <a:gd name="T37" fmla="*/ 168 h 513"/>
              <a:gd name="T38" fmla="*/ 151 w 502"/>
              <a:gd name="T39" fmla="*/ 303 h 513"/>
              <a:gd name="T40" fmla="*/ 98 w 502"/>
              <a:gd name="T41" fmla="*/ 300 h 513"/>
              <a:gd name="T42" fmla="*/ 50 w 502"/>
              <a:gd name="T43" fmla="*/ 331 h 513"/>
              <a:gd name="T44" fmla="*/ 77 w 502"/>
              <a:gd name="T45" fmla="*/ 363 h 513"/>
              <a:gd name="T46" fmla="*/ 123 w 502"/>
              <a:gd name="T47" fmla="*/ 363 h 513"/>
              <a:gd name="T48" fmla="*/ 176 w 502"/>
              <a:gd name="T49" fmla="*/ 323 h 513"/>
              <a:gd name="T50" fmla="*/ 235 w 502"/>
              <a:gd name="T51" fmla="*/ 198 h 513"/>
              <a:gd name="T52" fmla="*/ 209 w 502"/>
              <a:gd name="T53" fmla="*/ 140 h 513"/>
              <a:gd name="T54" fmla="*/ 213 w 502"/>
              <a:gd name="T55" fmla="*/ 80 h 513"/>
              <a:gd name="T56" fmla="*/ 243 w 502"/>
              <a:gd name="T57" fmla="*/ 21 h 513"/>
              <a:gd name="T58" fmla="*/ 297 w 502"/>
              <a:gd name="T59" fmla="*/ 45 h 513"/>
              <a:gd name="T60" fmla="*/ 312 w 502"/>
              <a:gd name="T61" fmla="*/ 100 h 513"/>
              <a:gd name="T62" fmla="*/ 306 w 502"/>
              <a:gd name="T63" fmla="*/ 155 h 513"/>
              <a:gd name="T64" fmla="*/ 273 w 502"/>
              <a:gd name="T65" fmla="*/ 212 h 513"/>
              <a:gd name="T66" fmla="*/ 250 w 502"/>
              <a:gd name="T67" fmla="*/ 328 h 513"/>
              <a:gd name="T68" fmla="*/ 318 w 502"/>
              <a:gd name="T69" fmla="*/ 300 h 513"/>
              <a:gd name="T70" fmla="*/ 340 w 502"/>
              <a:gd name="T71" fmla="*/ 293 h 513"/>
              <a:gd name="T72" fmla="*/ 389 w 502"/>
              <a:gd name="T73" fmla="*/ 287 h 513"/>
              <a:gd name="T74" fmla="*/ 435 w 502"/>
              <a:gd name="T75" fmla="*/ 312 h 513"/>
              <a:gd name="T76" fmla="*/ 427 w 502"/>
              <a:gd name="T77" fmla="*/ 349 h 513"/>
              <a:gd name="T78" fmla="*/ 377 w 502"/>
              <a:gd name="T79" fmla="*/ 353 h 513"/>
              <a:gd name="T80" fmla="*/ 332 w 502"/>
              <a:gd name="T81" fmla="*/ 330 h 513"/>
              <a:gd name="T82" fmla="*/ 295 w 502"/>
              <a:gd name="T83" fmla="*/ 347 h 513"/>
              <a:gd name="T84" fmla="*/ 250 w 502"/>
              <a:gd name="T85" fmla="*/ 387 h 513"/>
              <a:gd name="T86" fmla="*/ 251 w 502"/>
              <a:gd name="T87" fmla="*/ 513 h 513"/>
              <a:gd name="T88" fmla="*/ 203 w 502"/>
              <a:gd name="T89" fmla="*/ 471 h 513"/>
              <a:gd name="T90" fmla="*/ 206 w 502"/>
              <a:gd name="T91" fmla="*/ 366 h 513"/>
              <a:gd name="T92" fmla="*/ 179 w 502"/>
              <a:gd name="T93" fmla="*/ 294 h 513"/>
              <a:gd name="T94" fmla="*/ 131 w 502"/>
              <a:gd name="T95" fmla="*/ 273 h 513"/>
              <a:gd name="T96" fmla="*/ 77 w 502"/>
              <a:gd name="T97" fmla="*/ 260 h 513"/>
              <a:gd name="T98" fmla="*/ 36 w 502"/>
              <a:gd name="T99" fmla="*/ 227 h 513"/>
              <a:gd name="T100" fmla="*/ 5 w 502"/>
              <a:gd name="T101" fmla="*/ 168 h 513"/>
              <a:gd name="T102" fmla="*/ 55 w 502"/>
              <a:gd name="T103" fmla="*/ 137 h 513"/>
              <a:gd name="T104" fmla="*/ 109 w 502"/>
              <a:gd name="T105" fmla="*/ 155 h 513"/>
              <a:gd name="T106" fmla="*/ 160 w 502"/>
              <a:gd name="T107" fmla="*/ 203 h 513"/>
              <a:gd name="T108" fmla="*/ 182 w 502"/>
              <a:gd name="T109" fmla="*/ 253 h 513"/>
              <a:gd name="T110" fmla="*/ 229 w 502"/>
              <a:gd name="T111" fmla="*/ 296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2" h="513">
                <a:moveTo>
                  <a:pt x="294" y="252"/>
                </a:moveTo>
                <a:lnTo>
                  <a:pt x="302" y="255"/>
                </a:lnTo>
                <a:lnTo>
                  <a:pt x="327" y="262"/>
                </a:lnTo>
                <a:lnTo>
                  <a:pt x="344" y="265"/>
                </a:lnTo>
                <a:lnTo>
                  <a:pt x="364" y="265"/>
                </a:lnTo>
                <a:lnTo>
                  <a:pt x="375" y="263"/>
                </a:lnTo>
                <a:lnTo>
                  <a:pt x="386" y="262"/>
                </a:lnTo>
                <a:lnTo>
                  <a:pt x="398" y="259"/>
                </a:lnTo>
                <a:lnTo>
                  <a:pt x="410" y="255"/>
                </a:lnTo>
                <a:lnTo>
                  <a:pt x="421" y="251"/>
                </a:lnTo>
                <a:lnTo>
                  <a:pt x="432" y="244"/>
                </a:lnTo>
                <a:lnTo>
                  <a:pt x="442" y="238"/>
                </a:lnTo>
                <a:lnTo>
                  <a:pt x="452" y="230"/>
                </a:lnTo>
                <a:lnTo>
                  <a:pt x="460" y="221"/>
                </a:lnTo>
                <a:lnTo>
                  <a:pt x="467" y="214"/>
                </a:lnTo>
                <a:lnTo>
                  <a:pt x="474" y="206"/>
                </a:lnTo>
                <a:lnTo>
                  <a:pt x="480" y="198"/>
                </a:lnTo>
                <a:lnTo>
                  <a:pt x="496" y="170"/>
                </a:lnTo>
                <a:lnTo>
                  <a:pt x="502" y="158"/>
                </a:lnTo>
                <a:lnTo>
                  <a:pt x="495" y="155"/>
                </a:lnTo>
                <a:lnTo>
                  <a:pt x="473" y="148"/>
                </a:lnTo>
                <a:lnTo>
                  <a:pt x="458" y="144"/>
                </a:lnTo>
                <a:lnTo>
                  <a:pt x="439" y="143"/>
                </a:lnTo>
                <a:lnTo>
                  <a:pt x="428" y="143"/>
                </a:lnTo>
                <a:lnTo>
                  <a:pt x="418" y="144"/>
                </a:lnTo>
                <a:lnTo>
                  <a:pt x="406" y="146"/>
                </a:lnTo>
                <a:lnTo>
                  <a:pt x="393" y="148"/>
                </a:lnTo>
                <a:lnTo>
                  <a:pt x="381" y="151"/>
                </a:lnTo>
                <a:lnTo>
                  <a:pt x="370" y="157"/>
                </a:lnTo>
                <a:lnTo>
                  <a:pt x="358" y="163"/>
                </a:lnTo>
                <a:lnTo>
                  <a:pt x="349" y="170"/>
                </a:lnTo>
                <a:lnTo>
                  <a:pt x="340" y="178"/>
                </a:lnTo>
                <a:lnTo>
                  <a:pt x="332" y="188"/>
                </a:lnTo>
                <a:lnTo>
                  <a:pt x="325" y="197"/>
                </a:lnTo>
                <a:lnTo>
                  <a:pt x="318" y="205"/>
                </a:lnTo>
                <a:lnTo>
                  <a:pt x="307" y="223"/>
                </a:lnTo>
                <a:lnTo>
                  <a:pt x="300" y="238"/>
                </a:lnTo>
                <a:lnTo>
                  <a:pt x="295" y="247"/>
                </a:lnTo>
                <a:lnTo>
                  <a:pt x="294" y="252"/>
                </a:lnTo>
                <a:close/>
                <a:moveTo>
                  <a:pt x="330" y="149"/>
                </a:moveTo>
                <a:lnTo>
                  <a:pt x="337" y="149"/>
                </a:lnTo>
                <a:lnTo>
                  <a:pt x="353" y="147"/>
                </a:lnTo>
                <a:lnTo>
                  <a:pt x="363" y="144"/>
                </a:lnTo>
                <a:lnTo>
                  <a:pt x="375" y="140"/>
                </a:lnTo>
                <a:lnTo>
                  <a:pt x="386" y="133"/>
                </a:lnTo>
                <a:lnTo>
                  <a:pt x="399" y="122"/>
                </a:lnTo>
                <a:lnTo>
                  <a:pt x="404" y="116"/>
                </a:lnTo>
                <a:lnTo>
                  <a:pt x="409" y="111"/>
                </a:lnTo>
                <a:lnTo>
                  <a:pt x="413" y="105"/>
                </a:lnTo>
                <a:lnTo>
                  <a:pt x="417" y="98"/>
                </a:lnTo>
                <a:lnTo>
                  <a:pt x="423" y="85"/>
                </a:lnTo>
                <a:lnTo>
                  <a:pt x="425" y="72"/>
                </a:lnTo>
                <a:lnTo>
                  <a:pt x="428" y="52"/>
                </a:lnTo>
                <a:lnTo>
                  <a:pt x="428" y="44"/>
                </a:lnTo>
                <a:lnTo>
                  <a:pt x="423" y="44"/>
                </a:lnTo>
                <a:lnTo>
                  <a:pt x="409" y="45"/>
                </a:lnTo>
                <a:lnTo>
                  <a:pt x="399" y="46"/>
                </a:lnTo>
                <a:lnTo>
                  <a:pt x="389" y="51"/>
                </a:lnTo>
                <a:lnTo>
                  <a:pt x="376" y="56"/>
                </a:lnTo>
                <a:lnTo>
                  <a:pt x="363" y="65"/>
                </a:lnTo>
                <a:lnTo>
                  <a:pt x="357" y="70"/>
                </a:lnTo>
                <a:lnTo>
                  <a:pt x="351" y="76"/>
                </a:lnTo>
                <a:lnTo>
                  <a:pt x="347" y="81"/>
                </a:lnTo>
                <a:lnTo>
                  <a:pt x="343" y="88"/>
                </a:lnTo>
                <a:lnTo>
                  <a:pt x="337" y="102"/>
                </a:lnTo>
                <a:lnTo>
                  <a:pt x="334" y="116"/>
                </a:lnTo>
                <a:lnTo>
                  <a:pt x="330" y="140"/>
                </a:lnTo>
                <a:lnTo>
                  <a:pt x="330" y="149"/>
                </a:lnTo>
                <a:close/>
                <a:moveTo>
                  <a:pt x="189" y="169"/>
                </a:moveTo>
                <a:lnTo>
                  <a:pt x="189" y="160"/>
                </a:lnTo>
                <a:lnTo>
                  <a:pt x="187" y="137"/>
                </a:lnTo>
                <a:lnTo>
                  <a:pt x="183" y="123"/>
                </a:lnTo>
                <a:lnTo>
                  <a:pt x="178" y="109"/>
                </a:lnTo>
                <a:lnTo>
                  <a:pt x="174" y="102"/>
                </a:lnTo>
                <a:lnTo>
                  <a:pt x="169" y="97"/>
                </a:lnTo>
                <a:lnTo>
                  <a:pt x="164" y="91"/>
                </a:lnTo>
                <a:lnTo>
                  <a:pt x="158" y="85"/>
                </a:lnTo>
                <a:lnTo>
                  <a:pt x="144" y="77"/>
                </a:lnTo>
                <a:lnTo>
                  <a:pt x="132" y="71"/>
                </a:lnTo>
                <a:lnTo>
                  <a:pt x="120" y="67"/>
                </a:lnTo>
                <a:lnTo>
                  <a:pt x="111" y="65"/>
                </a:lnTo>
                <a:lnTo>
                  <a:pt x="97" y="64"/>
                </a:lnTo>
                <a:lnTo>
                  <a:pt x="92" y="65"/>
                </a:lnTo>
                <a:lnTo>
                  <a:pt x="92" y="73"/>
                </a:lnTo>
                <a:lnTo>
                  <a:pt x="95" y="93"/>
                </a:lnTo>
                <a:lnTo>
                  <a:pt x="98" y="105"/>
                </a:lnTo>
                <a:lnTo>
                  <a:pt x="104" y="119"/>
                </a:lnTo>
                <a:lnTo>
                  <a:pt x="108" y="125"/>
                </a:lnTo>
                <a:lnTo>
                  <a:pt x="111" y="132"/>
                </a:lnTo>
                <a:lnTo>
                  <a:pt x="116" y="137"/>
                </a:lnTo>
                <a:lnTo>
                  <a:pt x="122" y="143"/>
                </a:lnTo>
                <a:lnTo>
                  <a:pt x="133" y="153"/>
                </a:lnTo>
                <a:lnTo>
                  <a:pt x="146" y="160"/>
                </a:lnTo>
                <a:lnTo>
                  <a:pt x="157" y="165"/>
                </a:lnTo>
                <a:lnTo>
                  <a:pt x="167" y="168"/>
                </a:lnTo>
                <a:lnTo>
                  <a:pt x="183" y="170"/>
                </a:lnTo>
                <a:lnTo>
                  <a:pt x="189" y="169"/>
                </a:lnTo>
                <a:close/>
                <a:moveTo>
                  <a:pt x="180" y="317"/>
                </a:moveTo>
                <a:lnTo>
                  <a:pt x="172" y="312"/>
                </a:lnTo>
                <a:lnTo>
                  <a:pt x="151" y="303"/>
                </a:lnTo>
                <a:lnTo>
                  <a:pt x="137" y="300"/>
                </a:lnTo>
                <a:lnTo>
                  <a:pt x="122" y="297"/>
                </a:lnTo>
                <a:lnTo>
                  <a:pt x="113" y="297"/>
                </a:lnTo>
                <a:lnTo>
                  <a:pt x="106" y="297"/>
                </a:lnTo>
                <a:lnTo>
                  <a:pt x="98" y="300"/>
                </a:lnTo>
                <a:lnTo>
                  <a:pt x="91" y="302"/>
                </a:lnTo>
                <a:lnTo>
                  <a:pt x="77" y="309"/>
                </a:lnTo>
                <a:lnTo>
                  <a:pt x="66" y="317"/>
                </a:lnTo>
                <a:lnTo>
                  <a:pt x="57" y="324"/>
                </a:lnTo>
                <a:lnTo>
                  <a:pt x="50" y="331"/>
                </a:lnTo>
                <a:lnTo>
                  <a:pt x="42" y="343"/>
                </a:lnTo>
                <a:lnTo>
                  <a:pt x="40" y="347"/>
                </a:lnTo>
                <a:lnTo>
                  <a:pt x="47" y="352"/>
                </a:lnTo>
                <a:lnTo>
                  <a:pt x="66" y="359"/>
                </a:lnTo>
                <a:lnTo>
                  <a:pt x="77" y="363"/>
                </a:lnTo>
                <a:lnTo>
                  <a:pt x="91" y="365"/>
                </a:lnTo>
                <a:lnTo>
                  <a:pt x="99" y="365"/>
                </a:lnTo>
                <a:lnTo>
                  <a:pt x="106" y="365"/>
                </a:lnTo>
                <a:lnTo>
                  <a:pt x="115" y="364"/>
                </a:lnTo>
                <a:lnTo>
                  <a:pt x="123" y="363"/>
                </a:lnTo>
                <a:lnTo>
                  <a:pt x="137" y="357"/>
                </a:lnTo>
                <a:lnTo>
                  <a:pt x="150" y="350"/>
                </a:lnTo>
                <a:lnTo>
                  <a:pt x="159" y="343"/>
                </a:lnTo>
                <a:lnTo>
                  <a:pt x="167" y="336"/>
                </a:lnTo>
                <a:lnTo>
                  <a:pt x="176" y="323"/>
                </a:lnTo>
                <a:lnTo>
                  <a:pt x="180" y="317"/>
                </a:lnTo>
                <a:close/>
                <a:moveTo>
                  <a:pt x="257" y="226"/>
                </a:moveTo>
                <a:lnTo>
                  <a:pt x="253" y="221"/>
                </a:lnTo>
                <a:lnTo>
                  <a:pt x="245" y="212"/>
                </a:lnTo>
                <a:lnTo>
                  <a:pt x="235" y="198"/>
                </a:lnTo>
                <a:lnTo>
                  <a:pt x="225" y="182"/>
                </a:lnTo>
                <a:lnTo>
                  <a:pt x="220" y="172"/>
                </a:lnTo>
                <a:lnTo>
                  <a:pt x="216" y="162"/>
                </a:lnTo>
                <a:lnTo>
                  <a:pt x="211" y="151"/>
                </a:lnTo>
                <a:lnTo>
                  <a:pt x="209" y="140"/>
                </a:lnTo>
                <a:lnTo>
                  <a:pt x="207" y="128"/>
                </a:lnTo>
                <a:lnTo>
                  <a:pt x="206" y="116"/>
                </a:lnTo>
                <a:lnTo>
                  <a:pt x="207" y="105"/>
                </a:lnTo>
                <a:lnTo>
                  <a:pt x="209" y="92"/>
                </a:lnTo>
                <a:lnTo>
                  <a:pt x="213" y="80"/>
                </a:lnTo>
                <a:lnTo>
                  <a:pt x="216" y="69"/>
                </a:lnTo>
                <a:lnTo>
                  <a:pt x="220" y="58"/>
                </a:lnTo>
                <a:lnTo>
                  <a:pt x="224" y="49"/>
                </a:lnTo>
                <a:lnTo>
                  <a:pt x="234" y="34"/>
                </a:lnTo>
                <a:lnTo>
                  <a:pt x="243" y="21"/>
                </a:lnTo>
                <a:lnTo>
                  <a:pt x="259" y="4"/>
                </a:lnTo>
                <a:lnTo>
                  <a:pt x="266" y="0"/>
                </a:lnTo>
                <a:lnTo>
                  <a:pt x="274" y="10"/>
                </a:lnTo>
                <a:lnTo>
                  <a:pt x="292" y="36"/>
                </a:lnTo>
                <a:lnTo>
                  <a:pt x="297" y="45"/>
                </a:lnTo>
                <a:lnTo>
                  <a:pt x="300" y="55"/>
                </a:lnTo>
                <a:lnTo>
                  <a:pt x="305" y="65"/>
                </a:lnTo>
                <a:lnTo>
                  <a:pt x="308" y="77"/>
                </a:lnTo>
                <a:lnTo>
                  <a:pt x="311" y="87"/>
                </a:lnTo>
                <a:lnTo>
                  <a:pt x="312" y="100"/>
                </a:lnTo>
                <a:lnTo>
                  <a:pt x="313" y="112"/>
                </a:lnTo>
                <a:lnTo>
                  <a:pt x="312" y="125"/>
                </a:lnTo>
                <a:lnTo>
                  <a:pt x="311" y="135"/>
                </a:lnTo>
                <a:lnTo>
                  <a:pt x="309" y="146"/>
                </a:lnTo>
                <a:lnTo>
                  <a:pt x="306" y="155"/>
                </a:lnTo>
                <a:lnTo>
                  <a:pt x="304" y="163"/>
                </a:lnTo>
                <a:lnTo>
                  <a:pt x="297" y="179"/>
                </a:lnTo>
                <a:lnTo>
                  <a:pt x="290" y="192"/>
                </a:lnTo>
                <a:lnTo>
                  <a:pt x="281" y="204"/>
                </a:lnTo>
                <a:lnTo>
                  <a:pt x="273" y="212"/>
                </a:lnTo>
                <a:lnTo>
                  <a:pt x="267" y="219"/>
                </a:lnTo>
                <a:lnTo>
                  <a:pt x="262" y="224"/>
                </a:lnTo>
                <a:lnTo>
                  <a:pt x="257" y="258"/>
                </a:lnTo>
                <a:lnTo>
                  <a:pt x="252" y="293"/>
                </a:lnTo>
                <a:lnTo>
                  <a:pt x="250" y="328"/>
                </a:lnTo>
                <a:lnTo>
                  <a:pt x="250" y="360"/>
                </a:lnTo>
                <a:lnTo>
                  <a:pt x="273" y="344"/>
                </a:lnTo>
                <a:lnTo>
                  <a:pt x="291" y="330"/>
                </a:lnTo>
                <a:lnTo>
                  <a:pt x="305" y="316"/>
                </a:lnTo>
                <a:lnTo>
                  <a:pt x="318" y="300"/>
                </a:lnTo>
                <a:lnTo>
                  <a:pt x="316" y="302"/>
                </a:lnTo>
                <a:lnTo>
                  <a:pt x="316" y="304"/>
                </a:lnTo>
                <a:lnTo>
                  <a:pt x="322" y="301"/>
                </a:lnTo>
                <a:lnTo>
                  <a:pt x="330" y="296"/>
                </a:lnTo>
                <a:lnTo>
                  <a:pt x="340" y="293"/>
                </a:lnTo>
                <a:lnTo>
                  <a:pt x="350" y="289"/>
                </a:lnTo>
                <a:lnTo>
                  <a:pt x="363" y="287"/>
                </a:lnTo>
                <a:lnTo>
                  <a:pt x="376" y="286"/>
                </a:lnTo>
                <a:lnTo>
                  <a:pt x="382" y="286"/>
                </a:lnTo>
                <a:lnTo>
                  <a:pt x="389" y="287"/>
                </a:lnTo>
                <a:lnTo>
                  <a:pt x="395" y="288"/>
                </a:lnTo>
                <a:lnTo>
                  <a:pt x="402" y="290"/>
                </a:lnTo>
                <a:lnTo>
                  <a:pt x="416" y="297"/>
                </a:lnTo>
                <a:lnTo>
                  <a:pt x="426" y="305"/>
                </a:lnTo>
                <a:lnTo>
                  <a:pt x="435" y="312"/>
                </a:lnTo>
                <a:lnTo>
                  <a:pt x="442" y="321"/>
                </a:lnTo>
                <a:lnTo>
                  <a:pt x="449" y="332"/>
                </a:lnTo>
                <a:lnTo>
                  <a:pt x="452" y="337"/>
                </a:lnTo>
                <a:lnTo>
                  <a:pt x="445" y="340"/>
                </a:lnTo>
                <a:lnTo>
                  <a:pt x="427" y="349"/>
                </a:lnTo>
                <a:lnTo>
                  <a:pt x="414" y="352"/>
                </a:lnTo>
                <a:lnTo>
                  <a:pt x="400" y="354"/>
                </a:lnTo>
                <a:lnTo>
                  <a:pt x="393" y="354"/>
                </a:lnTo>
                <a:lnTo>
                  <a:pt x="385" y="354"/>
                </a:lnTo>
                <a:lnTo>
                  <a:pt x="377" y="353"/>
                </a:lnTo>
                <a:lnTo>
                  <a:pt x="370" y="351"/>
                </a:lnTo>
                <a:lnTo>
                  <a:pt x="357" y="347"/>
                </a:lnTo>
                <a:lnTo>
                  <a:pt x="348" y="342"/>
                </a:lnTo>
                <a:lnTo>
                  <a:pt x="339" y="336"/>
                </a:lnTo>
                <a:lnTo>
                  <a:pt x="332" y="330"/>
                </a:lnTo>
                <a:lnTo>
                  <a:pt x="320" y="318"/>
                </a:lnTo>
                <a:lnTo>
                  <a:pt x="314" y="310"/>
                </a:lnTo>
                <a:lnTo>
                  <a:pt x="308" y="324"/>
                </a:lnTo>
                <a:lnTo>
                  <a:pt x="302" y="337"/>
                </a:lnTo>
                <a:lnTo>
                  <a:pt x="295" y="347"/>
                </a:lnTo>
                <a:lnTo>
                  <a:pt x="288" y="357"/>
                </a:lnTo>
                <a:lnTo>
                  <a:pt x="280" y="366"/>
                </a:lnTo>
                <a:lnTo>
                  <a:pt x="271" y="373"/>
                </a:lnTo>
                <a:lnTo>
                  <a:pt x="262" y="380"/>
                </a:lnTo>
                <a:lnTo>
                  <a:pt x="250" y="387"/>
                </a:lnTo>
                <a:lnTo>
                  <a:pt x="252" y="419"/>
                </a:lnTo>
                <a:lnTo>
                  <a:pt x="256" y="450"/>
                </a:lnTo>
                <a:lnTo>
                  <a:pt x="260" y="482"/>
                </a:lnTo>
                <a:lnTo>
                  <a:pt x="265" y="513"/>
                </a:lnTo>
                <a:lnTo>
                  <a:pt x="251" y="513"/>
                </a:lnTo>
                <a:lnTo>
                  <a:pt x="237" y="513"/>
                </a:lnTo>
                <a:lnTo>
                  <a:pt x="223" y="513"/>
                </a:lnTo>
                <a:lnTo>
                  <a:pt x="210" y="513"/>
                </a:lnTo>
                <a:lnTo>
                  <a:pt x="206" y="492"/>
                </a:lnTo>
                <a:lnTo>
                  <a:pt x="203" y="471"/>
                </a:lnTo>
                <a:lnTo>
                  <a:pt x="201" y="450"/>
                </a:lnTo>
                <a:lnTo>
                  <a:pt x="200" y="429"/>
                </a:lnTo>
                <a:lnTo>
                  <a:pt x="200" y="408"/>
                </a:lnTo>
                <a:lnTo>
                  <a:pt x="202" y="387"/>
                </a:lnTo>
                <a:lnTo>
                  <a:pt x="206" y="366"/>
                </a:lnTo>
                <a:lnTo>
                  <a:pt x="210" y="345"/>
                </a:lnTo>
                <a:lnTo>
                  <a:pt x="197" y="329"/>
                </a:lnTo>
                <a:lnTo>
                  <a:pt x="187" y="312"/>
                </a:lnTo>
                <a:lnTo>
                  <a:pt x="182" y="303"/>
                </a:lnTo>
                <a:lnTo>
                  <a:pt x="179" y="294"/>
                </a:lnTo>
                <a:lnTo>
                  <a:pt x="175" y="283"/>
                </a:lnTo>
                <a:lnTo>
                  <a:pt x="173" y="273"/>
                </a:lnTo>
                <a:lnTo>
                  <a:pt x="162" y="273"/>
                </a:lnTo>
                <a:lnTo>
                  <a:pt x="147" y="274"/>
                </a:lnTo>
                <a:lnTo>
                  <a:pt x="131" y="273"/>
                </a:lnTo>
                <a:lnTo>
                  <a:pt x="113" y="270"/>
                </a:lnTo>
                <a:lnTo>
                  <a:pt x="104" y="269"/>
                </a:lnTo>
                <a:lnTo>
                  <a:pt x="96" y="267"/>
                </a:lnTo>
                <a:lnTo>
                  <a:pt x="87" y="263"/>
                </a:lnTo>
                <a:lnTo>
                  <a:pt x="77" y="260"/>
                </a:lnTo>
                <a:lnTo>
                  <a:pt x="69" y="255"/>
                </a:lnTo>
                <a:lnTo>
                  <a:pt x="61" y="249"/>
                </a:lnTo>
                <a:lnTo>
                  <a:pt x="53" y="244"/>
                </a:lnTo>
                <a:lnTo>
                  <a:pt x="46" y="237"/>
                </a:lnTo>
                <a:lnTo>
                  <a:pt x="36" y="227"/>
                </a:lnTo>
                <a:lnTo>
                  <a:pt x="29" y="218"/>
                </a:lnTo>
                <a:lnTo>
                  <a:pt x="24" y="209"/>
                </a:lnTo>
                <a:lnTo>
                  <a:pt x="18" y="199"/>
                </a:lnTo>
                <a:lnTo>
                  <a:pt x="11" y="183"/>
                </a:lnTo>
                <a:lnTo>
                  <a:pt x="5" y="168"/>
                </a:lnTo>
                <a:lnTo>
                  <a:pt x="0" y="146"/>
                </a:lnTo>
                <a:lnTo>
                  <a:pt x="0" y="137"/>
                </a:lnTo>
                <a:lnTo>
                  <a:pt x="13" y="136"/>
                </a:lnTo>
                <a:lnTo>
                  <a:pt x="45" y="136"/>
                </a:lnTo>
                <a:lnTo>
                  <a:pt x="55" y="137"/>
                </a:lnTo>
                <a:lnTo>
                  <a:pt x="66" y="140"/>
                </a:lnTo>
                <a:lnTo>
                  <a:pt x="76" y="142"/>
                </a:lnTo>
                <a:lnTo>
                  <a:pt x="87" y="146"/>
                </a:lnTo>
                <a:lnTo>
                  <a:pt x="98" y="149"/>
                </a:lnTo>
                <a:lnTo>
                  <a:pt x="109" y="155"/>
                </a:lnTo>
                <a:lnTo>
                  <a:pt x="119" y="161"/>
                </a:lnTo>
                <a:lnTo>
                  <a:pt x="130" y="169"/>
                </a:lnTo>
                <a:lnTo>
                  <a:pt x="143" y="179"/>
                </a:lnTo>
                <a:lnTo>
                  <a:pt x="152" y="191"/>
                </a:lnTo>
                <a:lnTo>
                  <a:pt x="160" y="203"/>
                </a:lnTo>
                <a:lnTo>
                  <a:pt x="167" y="213"/>
                </a:lnTo>
                <a:lnTo>
                  <a:pt x="173" y="225"/>
                </a:lnTo>
                <a:lnTo>
                  <a:pt x="176" y="234"/>
                </a:lnTo>
                <a:lnTo>
                  <a:pt x="180" y="245"/>
                </a:lnTo>
                <a:lnTo>
                  <a:pt x="182" y="253"/>
                </a:lnTo>
                <a:lnTo>
                  <a:pt x="188" y="266"/>
                </a:lnTo>
                <a:lnTo>
                  <a:pt x="196" y="281"/>
                </a:lnTo>
                <a:lnTo>
                  <a:pt x="207" y="296"/>
                </a:lnTo>
                <a:lnTo>
                  <a:pt x="222" y="315"/>
                </a:lnTo>
                <a:lnTo>
                  <a:pt x="229" y="296"/>
                </a:lnTo>
                <a:lnTo>
                  <a:pt x="237" y="274"/>
                </a:lnTo>
                <a:lnTo>
                  <a:pt x="246" y="249"/>
                </a:lnTo>
                <a:lnTo>
                  <a:pt x="257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Docer Falling Dust PPT demo 2"/>
          <p:cNvSpPr>
            <a:spLocks noEditPoints="1"/>
          </p:cNvSpPr>
          <p:nvPr/>
        </p:nvSpPr>
        <p:spPr bwMode="auto">
          <a:xfrm>
            <a:off x="8610766" y="3964386"/>
            <a:ext cx="469056" cy="673397"/>
          </a:xfrm>
          <a:custGeom>
            <a:avLst/>
            <a:gdLst>
              <a:gd name="T0" fmla="*/ 12 w 400"/>
              <a:gd name="T1" fmla="*/ 580 h 580"/>
              <a:gd name="T2" fmla="*/ 76 w 400"/>
              <a:gd name="T3" fmla="*/ 550 h 580"/>
              <a:gd name="T4" fmla="*/ 140 w 400"/>
              <a:gd name="T5" fmla="*/ 519 h 580"/>
              <a:gd name="T6" fmla="*/ 70 w 400"/>
              <a:gd name="T7" fmla="*/ 478 h 580"/>
              <a:gd name="T8" fmla="*/ 0 w 400"/>
              <a:gd name="T9" fmla="*/ 438 h 580"/>
              <a:gd name="T10" fmla="*/ 6 w 400"/>
              <a:gd name="T11" fmla="*/ 509 h 580"/>
              <a:gd name="T12" fmla="*/ 12 w 400"/>
              <a:gd name="T13" fmla="*/ 580 h 580"/>
              <a:gd name="T14" fmla="*/ 230 w 400"/>
              <a:gd name="T15" fmla="*/ 125 h 580"/>
              <a:gd name="T16" fmla="*/ 83 w 400"/>
              <a:gd name="T17" fmla="*/ 380 h 580"/>
              <a:gd name="T18" fmla="*/ 22 w 400"/>
              <a:gd name="T19" fmla="*/ 345 h 580"/>
              <a:gd name="T20" fmla="*/ 169 w 400"/>
              <a:gd name="T21" fmla="*/ 90 h 580"/>
              <a:gd name="T22" fmla="*/ 192 w 400"/>
              <a:gd name="T23" fmla="*/ 50 h 580"/>
              <a:gd name="T24" fmla="*/ 222 w 400"/>
              <a:gd name="T25" fmla="*/ 0 h 580"/>
              <a:gd name="T26" fmla="*/ 236 w 400"/>
              <a:gd name="T27" fmla="*/ 3 h 580"/>
              <a:gd name="T28" fmla="*/ 248 w 400"/>
              <a:gd name="T29" fmla="*/ 6 h 580"/>
              <a:gd name="T30" fmla="*/ 261 w 400"/>
              <a:gd name="T31" fmla="*/ 10 h 580"/>
              <a:gd name="T32" fmla="*/ 273 w 400"/>
              <a:gd name="T33" fmla="*/ 13 h 580"/>
              <a:gd name="T34" fmla="*/ 297 w 400"/>
              <a:gd name="T35" fmla="*/ 24 h 580"/>
              <a:gd name="T36" fmla="*/ 320 w 400"/>
              <a:gd name="T37" fmla="*/ 36 h 580"/>
              <a:gd name="T38" fmla="*/ 342 w 400"/>
              <a:gd name="T39" fmla="*/ 50 h 580"/>
              <a:gd name="T40" fmla="*/ 362 w 400"/>
              <a:gd name="T41" fmla="*/ 67 h 580"/>
              <a:gd name="T42" fmla="*/ 381 w 400"/>
              <a:gd name="T43" fmla="*/ 84 h 580"/>
              <a:gd name="T44" fmla="*/ 400 w 400"/>
              <a:gd name="T45" fmla="*/ 103 h 580"/>
              <a:gd name="T46" fmla="*/ 371 w 400"/>
              <a:gd name="T47" fmla="*/ 153 h 580"/>
              <a:gd name="T48" fmla="*/ 348 w 400"/>
              <a:gd name="T49" fmla="*/ 194 h 580"/>
              <a:gd name="T50" fmla="*/ 201 w 400"/>
              <a:gd name="T51" fmla="*/ 448 h 580"/>
              <a:gd name="T52" fmla="*/ 140 w 400"/>
              <a:gd name="T53" fmla="*/ 414 h 580"/>
              <a:gd name="T54" fmla="*/ 287 w 400"/>
              <a:gd name="T55" fmla="*/ 159 h 580"/>
              <a:gd name="T56" fmla="*/ 230 w 400"/>
              <a:gd name="T57" fmla="*/ 12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00" h="580">
                <a:moveTo>
                  <a:pt x="12" y="580"/>
                </a:moveTo>
                <a:lnTo>
                  <a:pt x="76" y="550"/>
                </a:lnTo>
                <a:lnTo>
                  <a:pt x="140" y="519"/>
                </a:lnTo>
                <a:lnTo>
                  <a:pt x="70" y="478"/>
                </a:lnTo>
                <a:lnTo>
                  <a:pt x="0" y="438"/>
                </a:lnTo>
                <a:lnTo>
                  <a:pt x="6" y="509"/>
                </a:lnTo>
                <a:lnTo>
                  <a:pt x="12" y="580"/>
                </a:lnTo>
                <a:close/>
                <a:moveTo>
                  <a:pt x="230" y="125"/>
                </a:moveTo>
                <a:lnTo>
                  <a:pt x="83" y="380"/>
                </a:lnTo>
                <a:lnTo>
                  <a:pt x="22" y="345"/>
                </a:lnTo>
                <a:lnTo>
                  <a:pt x="169" y="90"/>
                </a:lnTo>
                <a:lnTo>
                  <a:pt x="192" y="50"/>
                </a:lnTo>
                <a:lnTo>
                  <a:pt x="222" y="0"/>
                </a:lnTo>
                <a:lnTo>
                  <a:pt x="236" y="3"/>
                </a:lnTo>
                <a:lnTo>
                  <a:pt x="248" y="6"/>
                </a:lnTo>
                <a:lnTo>
                  <a:pt x="261" y="10"/>
                </a:lnTo>
                <a:lnTo>
                  <a:pt x="273" y="13"/>
                </a:lnTo>
                <a:lnTo>
                  <a:pt x="297" y="24"/>
                </a:lnTo>
                <a:lnTo>
                  <a:pt x="320" y="36"/>
                </a:lnTo>
                <a:lnTo>
                  <a:pt x="342" y="50"/>
                </a:lnTo>
                <a:lnTo>
                  <a:pt x="362" y="67"/>
                </a:lnTo>
                <a:lnTo>
                  <a:pt x="381" y="84"/>
                </a:lnTo>
                <a:lnTo>
                  <a:pt x="400" y="103"/>
                </a:lnTo>
                <a:lnTo>
                  <a:pt x="371" y="153"/>
                </a:lnTo>
                <a:lnTo>
                  <a:pt x="348" y="194"/>
                </a:lnTo>
                <a:lnTo>
                  <a:pt x="201" y="448"/>
                </a:lnTo>
                <a:lnTo>
                  <a:pt x="140" y="414"/>
                </a:lnTo>
                <a:lnTo>
                  <a:pt x="287" y="159"/>
                </a:lnTo>
                <a:lnTo>
                  <a:pt x="230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Docer Falling Dust PPT demo 1"/>
          <p:cNvSpPr>
            <a:spLocks noEditPoints="1"/>
          </p:cNvSpPr>
          <p:nvPr/>
        </p:nvSpPr>
        <p:spPr bwMode="auto">
          <a:xfrm>
            <a:off x="6879967" y="2500607"/>
            <a:ext cx="650177" cy="640889"/>
          </a:xfrm>
          <a:custGeom>
            <a:avLst/>
            <a:gdLst>
              <a:gd name="T0" fmla="*/ 500 w 561"/>
              <a:gd name="T1" fmla="*/ 166 h 554"/>
              <a:gd name="T2" fmla="*/ 506 w 561"/>
              <a:gd name="T3" fmla="*/ 99 h 554"/>
              <a:gd name="T4" fmla="*/ 549 w 561"/>
              <a:gd name="T5" fmla="*/ 159 h 554"/>
              <a:gd name="T6" fmla="*/ 484 w 561"/>
              <a:gd name="T7" fmla="*/ 182 h 554"/>
              <a:gd name="T8" fmla="*/ 542 w 561"/>
              <a:gd name="T9" fmla="*/ 186 h 554"/>
              <a:gd name="T10" fmla="*/ 368 w 561"/>
              <a:gd name="T11" fmla="*/ 351 h 554"/>
              <a:gd name="T12" fmla="*/ 352 w 561"/>
              <a:gd name="T13" fmla="*/ 376 h 554"/>
              <a:gd name="T14" fmla="*/ 323 w 561"/>
              <a:gd name="T15" fmla="*/ 370 h 554"/>
              <a:gd name="T16" fmla="*/ 318 w 561"/>
              <a:gd name="T17" fmla="*/ 342 h 554"/>
              <a:gd name="T18" fmla="*/ 342 w 561"/>
              <a:gd name="T19" fmla="*/ 325 h 554"/>
              <a:gd name="T20" fmla="*/ 304 w 561"/>
              <a:gd name="T21" fmla="*/ 426 h 554"/>
              <a:gd name="T22" fmla="*/ 303 w 561"/>
              <a:gd name="T23" fmla="*/ 454 h 554"/>
              <a:gd name="T24" fmla="*/ 276 w 561"/>
              <a:gd name="T25" fmla="*/ 464 h 554"/>
              <a:gd name="T26" fmla="*/ 256 w 561"/>
              <a:gd name="T27" fmla="*/ 444 h 554"/>
              <a:gd name="T28" fmla="*/ 268 w 561"/>
              <a:gd name="T29" fmla="*/ 418 h 554"/>
              <a:gd name="T30" fmla="*/ 296 w 561"/>
              <a:gd name="T31" fmla="*/ 418 h 554"/>
              <a:gd name="T32" fmla="*/ 216 w 561"/>
              <a:gd name="T33" fmla="*/ 458 h 554"/>
              <a:gd name="T34" fmla="*/ 199 w 561"/>
              <a:gd name="T35" fmla="*/ 482 h 554"/>
              <a:gd name="T36" fmla="*/ 171 w 561"/>
              <a:gd name="T37" fmla="*/ 476 h 554"/>
              <a:gd name="T38" fmla="*/ 167 w 561"/>
              <a:gd name="T39" fmla="*/ 448 h 554"/>
              <a:gd name="T40" fmla="*/ 190 w 561"/>
              <a:gd name="T41" fmla="*/ 432 h 554"/>
              <a:gd name="T42" fmla="*/ 120 w 561"/>
              <a:gd name="T43" fmla="*/ 379 h 554"/>
              <a:gd name="T44" fmla="*/ 120 w 561"/>
              <a:gd name="T45" fmla="*/ 407 h 554"/>
              <a:gd name="T46" fmla="*/ 93 w 561"/>
              <a:gd name="T47" fmla="*/ 419 h 554"/>
              <a:gd name="T48" fmla="*/ 73 w 561"/>
              <a:gd name="T49" fmla="*/ 398 h 554"/>
              <a:gd name="T50" fmla="*/ 85 w 561"/>
              <a:gd name="T51" fmla="*/ 371 h 554"/>
              <a:gd name="T52" fmla="*/ 113 w 561"/>
              <a:gd name="T53" fmla="*/ 372 h 554"/>
              <a:gd name="T54" fmla="*/ 102 w 561"/>
              <a:gd name="T55" fmla="*/ 293 h 554"/>
              <a:gd name="T56" fmla="*/ 86 w 561"/>
              <a:gd name="T57" fmla="*/ 316 h 554"/>
              <a:gd name="T58" fmla="*/ 58 w 561"/>
              <a:gd name="T59" fmla="*/ 310 h 554"/>
              <a:gd name="T60" fmla="*/ 52 w 561"/>
              <a:gd name="T61" fmla="*/ 282 h 554"/>
              <a:gd name="T62" fmla="*/ 77 w 561"/>
              <a:gd name="T63" fmla="*/ 266 h 554"/>
              <a:gd name="T64" fmla="*/ 177 w 561"/>
              <a:gd name="T65" fmla="*/ 103 h 554"/>
              <a:gd name="T66" fmla="*/ 176 w 561"/>
              <a:gd name="T67" fmla="*/ 153 h 554"/>
              <a:gd name="T68" fmla="*/ 133 w 561"/>
              <a:gd name="T69" fmla="*/ 190 h 554"/>
              <a:gd name="T70" fmla="*/ 99 w 561"/>
              <a:gd name="T71" fmla="*/ 168 h 554"/>
              <a:gd name="T72" fmla="*/ 118 w 561"/>
              <a:gd name="T73" fmla="*/ 113 h 554"/>
              <a:gd name="T74" fmla="*/ 164 w 561"/>
              <a:gd name="T75" fmla="*/ 95 h 554"/>
              <a:gd name="T76" fmla="*/ 220 w 561"/>
              <a:gd name="T77" fmla="*/ 56 h 554"/>
              <a:gd name="T78" fmla="*/ 189 w 561"/>
              <a:gd name="T79" fmla="*/ 30 h 554"/>
              <a:gd name="T80" fmla="*/ 150 w 561"/>
              <a:gd name="T81" fmla="*/ 27 h 554"/>
              <a:gd name="T82" fmla="*/ 80 w 561"/>
              <a:gd name="T83" fmla="*/ 70 h 554"/>
              <a:gd name="T84" fmla="*/ 19 w 561"/>
              <a:gd name="T85" fmla="*/ 174 h 554"/>
              <a:gd name="T86" fmla="*/ 0 w 561"/>
              <a:gd name="T87" fmla="*/ 289 h 554"/>
              <a:gd name="T88" fmla="*/ 25 w 561"/>
              <a:gd name="T89" fmla="*/ 422 h 554"/>
              <a:gd name="T90" fmla="*/ 77 w 561"/>
              <a:gd name="T91" fmla="*/ 493 h 554"/>
              <a:gd name="T92" fmla="*/ 136 w 561"/>
              <a:gd name="T93" fmla="*/ 528 h 554"/>
              <a:gd name="T94" fmla="*/ 233 w 561"/>
              <a:gd name="T95" fmla="*/ 533 h 554"/>
              <a:gd name="T96" fmla="*/ 342 w 561"/>
              <a:gd name="T97" fmla="*/ 469 h 554"/>
              <a:gd name="T98" fmla="*/ 428 w 561"/>
              <a:gd name="T99" fmla="*/ 346 h 554"/>
              <a:gd name="T100" fmla="*/ 451 w 561"/>
              <a:gd name="T101" fmla="*/ 247 h 554"/>
              <a:gd name="T102" fmla="*/ 431 w 561"/>
              <a:gd name="T103" fmla="*/ 202 h 554"/>
              <a:gd name="T104" fmla="*/ 393 w 561"/>
              <a:gd name="T105" fmla="*/ 189 h 554"/>
              <a:gd name="T106" fmla="*/ 332 w 561"/>
              <a:gd name="T107" fmla="*/ 200 h 554"/>
              <a:gd name="T108" fmla="*/ 287 w 561"/>
              <a:gd name="T109" fmla="*/ 198 h 554"/>
              <a:gd name="T110" fmla="*/ 255 w 561"/>
              <a:gd name="T111" fmla="*/ 155 h 554"/>
              <a:gd name="T112" fmla="*/ 531 w 561"/>
              <a:gd name="T113" fmla="*/ 226 h 554"/>
              <a:gd name="T114" fmla="*/ 546 w 561"/>
              <a:gd name="T115" fmla="*/ 436 h 554"/>
              <a:gd name="T116" fmla="*/ 490 w 561"/>
              <a:gd name="T117" fmla="*/ 481 h 554"/>
              <a:gd name="T118" fmla="*/ 487 w 561"/>
              <a:gd name="T119" fmla="*/ 226 h 554"/>
              <a:gd name="T120" fmla="*/ 559 w 561"/>
              <a:gd name="T121" fmla="*/ 83 h 554"/>
              <a:gd name="T122" fmla="*/ 549 w 561"/>
              <a:gd name="T123" fmla="*/ 37 h 554"/>
              <a:gd name="T124" fmla="*/ 486 w 561"/>
              <a:gd name="T125" fmla="*/ 0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1" h="554">
                <a:moveTo>
                  <a:pt x="500" y="193"/>
                </a:moveTo>
                <a:lnTo>
                  <a:pt x="510" y="193"/>
                </a:lnTo>
                <a:lnTo>
                  <a:pt x="510" y="204"/>
                </a:lnTo>
                <a:lnTo>
                  <a:pt x="500" y="204"/>
                </a:lnTo>
                <a:lnTo>
                  <a:pt x="500" y="193"/>
                </a:lnTo>
                <a:close/>
                <a:moveTo>
                  <a:pt x="500" y="166"/>
                </a:moveTo>
                <a:lnTo>
                  <a:pt x="510" y="166"/>
                </a:lnTo>
                <a:lnTo>
                  <a:pt x="510" y="177"/>
                </a:lnTo>
                <a:lnTo>
                  <a:pt x="500" y="177"/>
                </a:lnTo>
                <a:lnTo>
                  <a:pt x="500" y="166"/>
                </a:lnTo>
                <a:close/>
                <a:moveTo>
                  <a:pt x="494" y="99"/>
                </a:moveTo>
                <a:lnTo>
                  <a:pt x="506" y="99"/>
                </a:lnTo>
                <a:lnTo>
                  <a:pt x="510" y="160"/>
                </a:lnTo>
                <a:lnTo>
                  <a:pt x="499" y="160"/>
                </a:lnTo>
                <a:lnTo>
                  <a:pt x="494" y="99"/>
                </a:lnTo>
                <a:close/>
                <a:moveTo>
                  <a:pt x="542" y="186"/>
                </a:moveTo>
                <a:lnTo>
                  <a:pt x="549" y="182"/>
                </a:lnTo>
                <a:lnTo>
                  <a:pt x="549" y="159"/>
                </a:lnTo>
                <a:lnTo>
                  <a:pt x="546" y="159"/>
                </a:lnTo>
                <a:lnTo>
                  <a:pt x="557" y="92"/>
                </a:lnTo>
                <a:lnTo>
                  <a:pt x="478" y="92"/>
                </a:lnTo>
                <a:lnTo>
                  <a:pt x="487" y="159"/>
                </a:lnTo>
                <a:lnTo>
                  <a:pt x="484" y="159"/>
                </a:lnTo>
                <a:lnTo>
                  <a:pt x="484" y="182"/>
                </a:lnTo>
                <a:lnTo>
                  <a:pt x="491" y="186"/>
                </a:lnTo>
                <a:lnTo>
                  <a:pt x="484" y="188"/>
                </a:lnTo>
                <a:lnTo>
                  <a:pt x="484" y="211"/>
                </a:lnTo>
                <a:lnTo>
                  <a:pt x="549" y="211"/>
                </a:lnTo>
                <a:lnTo>
                  <a:pt x="549" y="188"/>
                </a:lnTo>
                <a:lnTo>
                  <a:pt x="542" y="186"/>
                </a:lnTo>
                <a:close/>
                <a:moveTo>
                  <a:pt x="357" y="330"/>
                </a:moveTo>
                <a:lnTo>
                  <a:pt x="360" y="334"/>
                </a:lnTo>
                <a:lnTo>
                  <a:pt x="364" y="337"/>
                </a:lnTo>
                <a:lnTo>
                  <a:pt x="366" y="342"/>
                </a:lnTo>
                <a:lnTo>
                  <a:pt x="367" y="346"/>
                </a:lnTo>
                <a:lnTo>
                  <a:pt x="368" y="351"/>
                </a:lnTo>
                <a:lnTo>
                  <a:pt x="367" y="357"/>
                </a:lnTo>
                <a:lnTo>
                  <a:pt x="366" y="362"/>
                </a:lnTo>
                <a:lnTo>
                  <a:pt x="364" y="366"/>
                </a:lnTo>
                <a:lnTo>
                  <a:pt x="360" y="370"/>
                </a:lnTo>
                <a:lnTo>
                  <a:pt x="356" y="373"/>
                </a:lnTo>
                <a:lnTo>
                  <a:pt x="352" y="376"/>
                </a:lnTo>
                <a:lnTo>
                  <a:pt x="346" y="377"/>
                </a:lnTo>
                <a:lnTo>
                  <a:pt x="342" y="377"/>
                </a:lnTo>
                <a:lnTo>
                  <a:pt x="337" y="377"/>
                </a:lnTo>
                <a:lnTo>
                  <a:pt x="332" y="376"/>
                </a:lnTo>
                <a:lnTo>
                  <a:pt x="328" y="372"/>
                </a:lnTo>
                <a:lnTo>
                  <a:pt x="323" y="370"/>
                </a:lnTo>
                <a:lnTo>
                  <a:pt x="321" y="365"/>
                </a:lnTo>
                <a:lnTo>
                  <a:pt x="318" y="360"/>
                </a:lnTo>
                <a:lnTo>
                  <a:pt x="317" y="356"/>
                </a:lnTo>
                <a:lnTo>
                  <a:pt x="316" y="351"/>
                </a:lnTo>
                <a:lnTo>
                  <a:pt x="317" y="346"/>
                </a:lnTo>
                <a:lnTo>
                  <a:pt x="318" y="342"/>
                </a:lnTo>
                <a:lnTo>
                  <a:pt x="321" y="337"/>
                </a:lnTo>
                <a:lnTo>
                  <a:pt x="324" y="332"/>
                </a:lnTo>
                <a:lnTo>
                  <a:pt x="328" y="329"/>
                </a:lnTo>
                <a:lnTo>
                  <a:pt x="332" y="328"/>
                </a:lnTo>
                <a:lnTo>
                  <a:pt x="337" y="325"/>
                </a:lnTo>
                <a:lnTo>
                  <a:pt x="342" y="325"/>
                </a:lnTo>
                <a:lnTo>
                  <a:pt x="347" y="325"/>
                </a:lnTo>
                <a:lnTo>
                  <a:pt x="352" y="328"/>
                </a:lnTo>
                <a:lnTo>
                  <a:pt x="357" y="330"/>
                </a:lnTo>
                <a:close/>
                <a:moveTo>
                  <a:pt x="296" y="418"/>
                </a:moveTo>
                <a:lnTo>
                  <a:pt x="301" y="421"/>
                </a:lnTo>
                <a:lnTo>
                  <a:pt x="304" y="426"/>
                </a:lnTo>
                <a:lnTo>
                  <a:pt x="305" y="429"/>
                </a:lnTo>
                <a:lnTo>
                  <a:pt x="308" y="434"/>
                </a:lnTo>
                <a:lnTo>
                  <a:pt x="308" y="440"/>
                </a:lnTo>
                <a:lnTo>
                  <a:pt x="308" y="444"/>
                </a:lnTo>
                <a:lnTo>
                  <a:pt x="305" y="449"/>
                </a:lnTo>
                <a:lnTo>
                  <a:pt x="303" y="454"/>
                </a:lnTo>
                <a:lnTo>
                  <a:pt x="300" y="458"/>
                </a:lnTo>
                <a:lnTo>
                  <a:pt x="296" y="461"/>
                </a:lnTo>
                <a:lnTo>
                  <a:pt x="291" y="463"/>
                </a:lnTo>
                <a:lnTo>
                  <a:pt x="287" y="464"/>
                </a:lnTo>
                <a:lnTo>
                  <a:pt x="282" y="465"/>
                </a:lnTo>
                <a:lnTo>
                  <a:pt x="276" y="464"/>
                </a:lnTo>
                <a:lnTo>
                  <a:pt x="272" y="463"/>
                </a:lnTo>
                <a:lnTo>
                  <a:pt x="267" y="461"/>
                </a:lnTo>
                <a:lnTo>
                  <a:pt x="263" y="457"/>
                </a:lnTo>
                <a:lnTo>
                  <a:pt x="260" y="454"/>
                </a:lnTo>
                <a:lnTo>
                  <a:pt x="258" y="449"/>
                </a:lnTo>
                <a:lnTo>
                  <a:pt x="256" y="444"/>
                </a:lnTo>
                <a:lnTo>
                  <a:pt x="256" y="439"/>
                </a:lnTo>
                <a:lnTo>
                  <a:pt x="256" y="434"/>
                </a:lnTo>
                <a:lnTo>
                  <a:pt x="258" y="429"/>
                </a:lnTo>
                <a:lnTo>
                  <a:pt x="260" y="425"/>
                </a:lnTo>
                <a:lnTo>
                  <a:pt x="263" y="421"/>
                </a:lnTo>
                <a:lnTo>
                  <a:pt x="268" y="418"/>
                </a:lnTo>
                <a:lnTo>
                  <a:pt x="273" y="415"/>
                </a:lnTo>
                <a:lnTo>
                  <a:pt x="277" y="414"/>
                </a:lnTo>
                <a:lnTo>
                  <a:pt x="282" y="413"/>
                </a:lnTo>
                <a:lnTo>
                  <a:pt x="287" y="414"/>
                </a:lnTo>
                <a:lnTo>
                  <a:pt x="291" y="415"/>
                </a:lnTo>
                <a:lnTo>
                  <a:pt x="296" y="418"/>
                </a:lnTo>
                <a:close/>
                <a:moveTo>
                  <a:pt x="205" y="436"/>
                </a:moveTo>
                <a:lnTo>
                  <a:pt x="209" y="440"/>
                </a:lnTo>
                <a:lnTo>
                  <a:pt x="212" y="444"/>
                </a:lnTo>
                <a:lnTo>
                  <a:pt x="214" y="448"/>
                </a:lnTo>
                <a:lnTo>
                  <a:pt x="216" y="453"/>
                </a:lnTo>
                <a:lnTo>
                  <a:pt x="216" y="458"/>
                </a:lnTo>
                <a:lnTo>
                  <a:pt x="216" y="463"/>
                </a:lnTo>
                <a:lnTo>
                  <a:pt x="214" y="468"/>
                </a:lnTo>
                <a:lnTo>
                  <a:pt x="212" y="472"/>
                </a:lnTo>
                <a:lnTo>
                  <a:pt x="209" y="477"/>
                </a:lnTo>
                <a:lnTo>
                  <a:pt x="204" y="479"/>
                </a:lnTo>
                <a:lnTo>
                  <a:pt x="199" y="482"/>
                </a:lnTo>
                <a:lnTo>
                  <a:pt x="195" y="483"/>
                </a:lnTo>
                <a:lnTo>
                  <a:pt x="190" y="484"/>
                </a:lnTo>
                <a:lnTo>
                  <a:pt x="185" y="483"/>
                </a:lnTo>
                <a:lnTo>
                  <a:pt x="181" y="482"/>
                </a:lnTo>
                <a:lnTo>
                  <a:pt x="176" y="479"/>
                </a:lnTo>
                <a:lnTo>
                  <a:pt x="171" y="476"/>
                </a:lnTo>
                <a:lnTo>
                  <a:pt x="168" y="472"/>
                </a:lnTo>
                <a:lnTo>
                  <a:pt x="167" y="468"/>
                </a:lnTo>
                <a:lnTo>
                  <a:pt x="164" y="463"/>
                </a:lnTo>
                <a:lnTo>
                  <a:pt x="164" y="457"/>
                </a:lnTo>
                <a:lnTo>
                  <a:pt x="164" y="453"/>
                </a:lnTo>
                <a:lnTo>
                  <a:pt x="167" y="448"/>
                </a:lnTo>
                <a:lnTo>
                  <a:pt x="169" y="443"/>
                </a:lnTo>
                <a:lnTo>
                  <a:pt x="172" y="440"/>
                </a:lnTo>
                <a:lnTo>
                  <a:pt x="176" y="436"/>
                </a:lnTo>
                <a:lnTo>
                  <a:pt x="181" y="434"/>
                </a:lnTo>
                <a:lnTo>
                  <a:pt x="185" y="433"/>
                </a:lnTo>
                <a:lnTo>
                  <a:pt x="190" y="432"/>
                </a:lnTo>
                <a:lnTo>
                  <a:pt x="196" y="433"/>
                </a:lnTo>
                <a:lnTo>
                  <a:pt x="200" y="434"/>
                </a:lnTo>
                <a:lnTo>
                  <a:pt x="205" y="436"/>
                </a:lnTo>
                <a:close/>
                <a:moveTo>
                  <a:pt x="113" y="372"/>
                </a:moveTo>
                <a:lnTo>
                  <a:pt x="118" y="374"/>
                </a:lnTo>
                <a:lnTo>
                  <a:pt x="120" y="379"/>
                </a:lnTo>
                <a:lnTo>
                  <a:pt x="122" y="384"/>
                </a:lnTo>
                <a:lnTo>
                  <a:pt x="123" y="388"/>
                </a:lnTo>
                <a:lnTo>
                  <a:pt x="125" y="393"/>
                </a:lnTo>
                <a:lnTo>
                  <a:pt x="123" y="398"/>
                </a:lnTo>
                <a:lnTo>
                  <a:pt x="122" y="404"/>
                </a:lnTo>
                <a:lnTo>
                  <a:pt x="120" y="407"/>
                </a:lnTo>
                <a:lnTo>
                  <a:pt x="116" y="412"/>
                </a:lnTo>
                <a:lnTo>
                  <a:pt x="113" y="415"/>
                </a:lnTo>
                <a:lnTo>
                  <a:pt x="108" y="418"/>
                </a:lnTo>
                <a:lnTo>
                  <a:pt x="103" y="419"/>
                </a:lnTo>
                <a:lnTo>
                  <a:pt x="98" y="419"/>
                </a:lnTo>
                <a:lnTo>
                  <a:pt x="93" y="419"/>
                </a:lnTo>
                <a:lnTo>
                  <a:pt x="88" y="416"/>
                </a:lnTo>
                <a:lnTo>
                  <a:pt x="84" y="414"/>
                </a:lnTo>
                <a:lnTo>
                  <a:pt x="80" y="411"/>
                </a:lnTo>
                <a:lnTo>
                  <a:pt x="77" y="407"/>
                </a:lnTo>
                <a:lnTo>
                  <a:pt x="74" y="402"/>
                </a:lnTo>
                <a:lnTo>
                  <a:pt x="73" y="398"/>
                </a:lnTo>
                <a:lnTo>
                  <a:pt x="72" y="393"/>
                </a:lnTo>
                <a:lnTo>
                  <a:pt x="73" y="388"/>
                </a:lnTo>
                <a:lnTo>
                  <a:pt x="74" y="383"/>
                </a:lnTo>
                <a:lnTo>
                  <a:pt x="77" y="378"/>
                </a:lnTo>
                <a:lnTo>
                  <a:pt x="80" y="374"/>
                </a:lnTo>
                <a:lnTo>
                  <a:pt x="85" y="371"/>
                </a:lnTo>
                <a:lnTo>
                  <a:pt x="88" y="369"/>
                </a:lnTo>
                <a:lnTo>
                  <a:pt x="93" y="367"/>
                </a:lnTo>
                <a:lnTo>
                  <a:pt x="99" y="367"/>
                </a:lnTo>
                <a:lnTo>
                  <a:pt x="103" y="367"/>
                </a:lnTo>
                <a:lnTo>
                  <a:pt x="108" y="369"/>
                </a:lnTo>
                <a:lnTo>
                  <a:pt x="113" y="372"/>
                </a:lnTo>
                <a:close/>
                <a:moveTo>
                  <a:pt x="91" y="271"/>
                </a:moveTo>
                <a:lnTo>
                  <a:pt x="95" y="274"/>
                </a:lnTo>
                <a:lnTo>
                  <a:pt x="99" y="278"/>
                </a:lnTo>
                <a:lnTo>
                  <a:pt x="101" y="282"/>
                </a:lnTo>
                <a:lnTo>
                  <a:pt x="102" y="287"/>
                </a:lnTo>
                <a:lnTo>
                  <a:pt x="102" y="293"/>
                </a:lnTo>
                <a:lnTo>
                  <a:pt x="102" y="297"/>
                </a:lnTo>
                <a:lnTo>
                  <a:pt x="100" y="302"/>
                </a:lnTo>
                <a:lnTo>
                  <a:pt x="98" y="307"/>
                </a:lnTo>
                <a:lnTo>
                  <a:pt x="94" y="310"/>
                </a:lnTo>
                <a:lnTo>
                  <a:pt x="91" y="314"/>
                </a:lnTo>
                <a:lnTo>
                  <a:pt x="86" y="316"/>
                </a:lnTo>
                <a:lnTo>
                  <a:pt x="81" y="317"/>
                </a:lnTo>
                <a:lnTo>
                  <a:pt x="77" y="318"/>
                </a:lnTo>
                <a:lnTo>
                  <a:pt x="72" y="317"/>
                </a:lnTo>
                <a:lnTo>
                  <a:pt x="66" y="316"/>
                </a:lnTo>
                <a:lnTo>
                  <a:pt x="61" y="314"/>
                </a:lnTo>
                <a:lnTo>
                  <a:pt x="58" y="310"/>
                </a:lnTo>
                <a:lnTo>
                  <a:pt x="54" y="306"/>
                </a:lnTo>
                <a:lnTo>
                  <a:pt x="52" y="302"/>
                </a:lnTo>
                <a:lnTo>
                  <a:pt x="51" y="297"/>
                </a:lnTo>
                <a:lnTo>
                  <a:pt x="51" y="292"/>
                </a:lnTo>
                <a:lnTo>
                  <a:pt x="51" y="287"/>
                </a:lnTo>
                <a:lnTo>
                  <a:pt x="52" y="282"/>
                </a:lnTo>
                <a:lnTo>
                  <a:pt x="56" y="278"/>
                </a:lnTo>
                <a:lnTo>
                  <a:pt x="58" y="274"/>
                </a:lnTo>
                <a:lnTo>
                  <a:pt x="63" y="271"/>
                </a:lnTo>
                <a:lnTo>
                  <a:pt x="67" y="268"/>
                </a:lnTo>
                <a:lnTo>
                  <a:pt x="72" y="267"/>
                </a:lnTo>
                <a:lnTo>
                  <a:pt x="77" y="266"/>
                </a:lnTo>
                <a:lnTo>
                  <a:pt x="81" y="267"/>
                </a:lnTo>
                <a:lnTo>
                  <a:pt x="87" y="268"/>
                </a:lnTo>
                <a:lnTo>
                  <a:pt x="91" y="271"/>
                </a:lnTo>
                <a:lnTo>
                  <a:pt x="91" y="271"/>
                </a:lnTo>
                <a:close/>
                <a:moveTo>
                  <a:pt x="171" y="98"/>
                </a:moveTo>
                <a:lnTo>
                  <a:pt x="177" y="103"/>
                </a:lnTo>
                <a:lnTo>
                  <a:pt x="181" y="109"/>
                </a:lnTo>
                <a:lnTo>
                  <a:pt x="183" y="117"/>
                </a:lnTo>
                <a:lnTo>
                  <a:pt x="183" y="125"/>
                </a:lnTo>
                <a:lnTo>
                  <a:pt x="183" y="134"/>
                </a:lnTo>
                <a:lnTo>
                  <a:pt x="181" y="144"/>
                </a:lnTo>
                <a:lnTo>
                  <a:pt x="176" y="153"/>
                </a:lnTo>
                <a:lnTo>
                  <a:pt x="170" y="162"/>
                </a:lnTo>
                <a:lnTo>
                  <a:pt x="164" y="170"/>
                </a:lnTo>
                <a:lnTo>
                  <a:pt x="156" y="179"/>
                </a:lnTo>
                <a:lnTo>
                  <a:pt x="149" y="183"/>
                </a:lnTo>
                <a:lnTo>
                  <a:pt x="141" y="188"/>
                </a:lnTo>
                <a:lnTo>
                  <a:pt x="133" y="190"/>
                </a:lnTo>
                <a:lnTo>
                  <a:pt x="125" y="191"/>
                </a:lnTo>
                <a:lnTo>
                  <a:pt x="118" y="190"/>
                </a:lnTo>
                <a:lnTo>
                  <a:pt x="111" y="187"/>
                </a:lnTo>
                <a:lnTo>
                  <a:pt x="105" y="181"/>
                </a:lnTo>
                <a:lnTo>
                  <a:pt x="101" y="175"/>
                </a:lnTo>
                <a:lnTo>
                  <a:pt x="99" y="168"/>
                </a:lnTo>
                <a:lnTo>
                  <a:pt x="99" y="159"/>
                </a:lnTo>
                <a:lnTo>
                  <a:pt x="99" y="151"/>
                </a:lnTo>
                <a:lnTo>
                  <a:pt x="101" y="141"/>
                </a:lnTo>
                <a:lnTo>
                  <a:pt x="106" y="131"/>
                </a:lnTo>
                <a:lnTo>
                  <a:pt x="112" y="121"/>
                </a:lnTo>
                <a:lnTo>
                  <a:pt x="118" y="113"/>
                </a:lnTo>
                <a:lnTo>
                  <a:pt x="126" y="106"/>
                </a:lnTo>
                <a:lnTo>
                  <a:pt x="133" y="100"/>
                </a:lnTo>
                <a:lnTo>
                  <a:pt x="141" y="97"/>
                </a:lnTo>
                <a:lnTo>
                  <a:pt x="149" y="93"/>
                </a:lnTo>
                <a:lnTo>
                  <a:pt x="157" y="93"/>
                </a:lnTo>
                <a:lnTo>
                  <a:pt x="164" y="95"/>
                </a:lnTo>
                <a:lnTo>
                  <a:pt x="171" y="98"/>
                </a:lnTo>
                <a:close/>
                <a:moveTo>
                  <a:pt x="240" y="102"/>
                </a:moveTo>
                <a:lnTo>
                  <a:pt x="234" y="84"/>
                </a:lnTo>
                <a:lnTo>
                  <a:pt x="228" y="69"/>
                </a:lnTo>
                <a:lnTo>
                  <a:pt x="224" y="62"/>
                </a:lnTo>
                <a:lnTo>
                  <a:pt x="220" y="56"/>
                </a:lnTo>
                <a:lnTo>
                  <a:pt x="216" y="50"/>
                </a:lnTo>
                <a:lnTo>
                  <a:pt x="211" y="46"/>
                </a:lnTo>
                <a:lnTo>
                  <a:pt x="206" y="41"/>
                </a:lnTo>
                <a:lnTo>
                  <a:pt x="200" y="36"/>
                </a:lnTo>
                <a:lnTo>
                  <a:pt x="195" y="33"/>
                </a:lnTo>
                <a:lnTo>
                  <a:pt x="189" y="30"/>
                </a:lnTo>
                <a:lnTo>
                  <a:pt x="183" y="28"/>
                </a:lnTo>
                <a:lnTo>
                  <a:pt x="177" y="27"/>
                </a:lnTo>
                <a:lnTo>
                  <a:pt x="170" y="26"/>
                </a:lnTo>
                <a:lnTo>
                  <a:pt x="164" y="26"/>
                </a:lnTo>
                <a:lnTo>
                  <a:pt x="157" y="26"/>
                </a:lnTo>
                <a:lnTo>
                  <a:pt x="150" y="27"/>
                </a:lnTo>
                <a:lnTo>
                  <a:pt x="143" y="28"/>
                </a:lnTo>
                <a:lnTo>
                  <a:pt x="136" y="30"/>
                </a:lnTo>
                <a:lnTo>
                  <a:pt x="122" y="36"/>
                </a:lnTo>
                <a:lnTo>
                  <a:pt x="108" y="46"/>
                </a:lnTo>
                <a:lnTo>
                  <a:pt x="94" y="56"/>
                </a:lnTo>
                <a:lnTo>
                  <a:pt x="80" y="70"/>
                </a:lnTo>
                <a:lnTo>
                  <a:pt x="66" y="86"/>
                </a:lnTo>
                <a:lnTo>
                  <a:pt x="53" y="105"/>
                </a:lnTo>
                <a:lnTo>
                  <a:pt x="43" y="123"/>
                </a:lnTo>
                <a:lnTo>
                  <a:pt x="35" y="139"/>
                </a:lnTo>
                <a:lnTo>
                  <a:pt x="26" y="156"/>
                </a:lnTo>
                <a:lnTo>
                  <a:pt x="19" y="174"/>
                </a:lnTo>
                <a:lnTo>
                  <a:pt x="15" y="191"/>
                </a:lnTo>
                <a:lnTo>
                  <a:pt x="10" y="209"/>
                </a:lnTo>
                <a:lnTo>
                  <a:pt x="5" y="226"/>
                </a:lnTo>
                <a:lnTo>
                  <a:pt x="3" y="245"/>
                </a:lnTo>
                <a:lnTo>
                  <a:pt x="1" y="267"/>
                </a:lnTo>
                <a:lnTo>
                  <a:pt x="0" y="289"/>
                </a:lnTo>
                <a:lnTo>
                  <a:pt x="1" y="311"/>
                </a:lnTo>
                <a:lnTo>
                  <a:pt x="2" y="334"/>
                </a:lnTo>
                <a:lnTo>
                  <a:pt x="5" y="357"/>
                </a:lnTo>
                <a:lnTo>
                  <a:pt x="10" y="379"/>
                </a:lnTo>
                <a:lnTo>
                  <a:pt x="17" y="401"/>
                </a:lnTo>
                <a:lnTo>
                  <a:pt x="25" y="422"/>
                </a:lnTo>
                <a:lnTo>
                  <a:pt x="36" y="442"/>
                </a:lnTo>
                <a:lnTo>
                  <a:pt x="47" y="461"/>
                </a:lnTo>
                <a:lnTo>
                  <a:pt x="54" y="470"/>
                </a:lnTo>
                <a:lnTo>
                  <a:pt x="61" y="478"/>
                </a:lnTo>
                <a:lnTo>
                  <a:pt x="68" y="486"/>
                </a:lnTo>
                <a:lnTo>
                  <a:pt x="77" y="493"/>
                </a:lnTo>
                <a:lnTo>
                  <a:pt x="85" y="502"/>
                </a:lnTo>
                <a:lnTo>
                  <a:pt x="94" y="507"/>
                </a:lnTo>
                <a:lnTo>
                  <a:pt x="103" y="514"/>
                </a:lnTo>
                <a:lnTo>
                  <a:pt x="114" y="519"/>
                </a:lnTo>
                <a:lnTo>
                  <a:pt x="125" y="525"/>
                </a:lnTo>
                <a:lnTo>
                  <a:pt x="136" y="528"/>
                </a:lnTo>
                <a:lnTo>
                  <a:pt x="148" y="533"/>
                </a:lnTo>
                <a:lnTo>
                  <a:pt x="161" y="535"/>
                </a:lnTo>
                <a:lnTo>
                  <a:pt x="178" y="538"/>
                </a:lnTo>
                <a:lnTo>
                  <a:pt x="196" y="539"/>
                </a:lnTo>
                <a:lnTo>
                  <a:pt x="214" y="537"/>
                </a:lnTo>
                <a:lnTo>
                  <a:pt x="233" y="533"/>
                </a:lnTo>
                <a:lnTo>
                  <a:pt x="252" y="527"/>
                </a:lnTo>
                <a:lnTo>
                  <a:pt x="270" y="519"/>
                </a:lnTo>
                <a:lnTo>
                  <a:pt x="289" y="510"/>
                </a:lnTo>
                <a:lnTo>
                  <a:pt x="307" y="498"/>
                </a:lnTo>
                <a:lnTo>
                  <a:pt x="324" y="484"/>
                </a:lnTo>
                <a:lnTo>
                  <a:pt x="342" y="469"/>
                </a:lnTo>
                <a:lnTo>
                  <a:pt x="358" y="453"/>
                </a:lnTo>
                <a:lnTo>
                  <a:pt x="374" y="434"/>
                </a:lnTo>
                <a:lnTo>
                  <a:pt x="389" y="414"/>
                </a:lnTo>
                <a:lnTo>
                  <a:pt x="403" y="393"/>
                </a:lnTo>
                <a:lnTo>
                  <a:pt x="416" y="371"/>
                </a:lnTo>
                <a:lnTo>
                  <a:pt x="428" y="346"/>
                </a:lnTo>
                <a:lnTo>
                  <a:pt x="435" y="329"/>
                </a:lnTo>
                <a:lnTo>
                  <a:pt x="442" y="311"/>
                </a:lnTo>
                <a:lnTo>
                  <a:pt x="447" y="294"/>
                </a:lnTo>
                <a:lnTo>
                  <a:pt x="449" y="278"/>
                </a:lnTo>
                <a:lnTo>
                  <a:pt x="451" y="261"/>
                </a:lnTo>
                <a:lnTo>
                  <a:pt x="451" y="247"/>
                </a:lnTo>
                <a:lnTo>
                  <a:pt x="449" y="233"/>
                </a:lnTo>
                <a:lnTo>
                  <a:pt x="445" y="221"/>
                </a:lnTo>
                <a:lnTo>
                  <a:pt x="442" y="216"/>
                </a:lnTo>
                <a:lnTo>
                  <a:pt x="438" y="210"/>
                </a:lnTo>
                <a:lnTo>
                  <a:pt x="435" y="205"/>
                </a:lnTo>
                <a:lnTo>
                  <a:pt x="431" y="202"/>
                </a:lnTo>
                <a:lnTo>
                  <a:pt x="426" y="198"/>
                </a:lnTo>
                <a:lnTo>
                  <a:pt x="421" y="195"/>
                </a:lnTo>
                <a:lnTo>
                  <a:pt x="415" y="193"/>
                </a:lnTo>
                <a:lnTo>
                  <a:pt x="408" y="190"/>
                </a:lnTo>
                <a:lnTo>
                  <a:pt x="401" y="189"/>
                </a:lnTo>
                <a:lnTo>
                  <a:pt x="393" y="189"/>
                </a:lnTo>
                <a:lnTo>
                  <a:pt x="385" y="189"/>
                </a:lnTo>
                <a:lnTo>
                  <a:pt x="375" y="189"/>
                </a:lnTo>
                <a:lnTo>
                  <a:pt x="366" y="190"/>
                </a:lnTo>
                <a:lnTo>
                  <a:pt x="356" y="193"/>
                </a:lnTo>
                <a:lnTo>
                  <a:pt x="344" y="196"/>
                </a:lnTo>
                <a:lnTo>
                  <a:pt x="332" y="200"/>
                </a:lnTo>
                <a:lnTo>
                  <a:pt x="323" y="202"/>
                </a:lnTo>
                <a:lnTo>
                  <a:pt x="315" y="203"/>
                </a:lnTo>
                <a:lnTo>
                  <a:pt x="308" y="204"/>
                </a:lnTo>
                <a:lnTo>
                  <a:pt x="301" y="203"/>
                </a:lnTo>
                <a:lnTo>
                  <a:pt x="294" y="201"/>
                </a:lnTo>
                <a:lnTo>
                  <a:pt x="287" y="198"/>
                </a:lnTo>
                <a:lnTo>
                  <a:pt x="281" y="194"/>
                </a:lnTo>
                <a:lnTo>
                  <a:pt x="275" y="189"/>
                </a:lnTo>
                <a:lnTo>
                  <a:pt x="270" y="182"/>
                </a:lnTo>
                <a:lnTo>
                  <a:pt x="265" y="175"/>
                </a:lnTo>
                <a:lnTo>
                  <a:pt x="260" y="166"/>
                </a:lnTo>
                <a:lnTo>
                  <a:pt x="255" y="155"/>
                </a:lnTo>
                <a:lnTo>
                  <a:pt x="247" y="131"/>
                </a:lnTo>
                <a:lnTo>
                  <a:pt x="240" y="102"/>
                </a:lnTo>
                <a:close/>
                <a:moveTo>
                  <a:pt x="487" y="226"/>
                </a:moveTo>
                <a:lnTo>
                  <a:pt x="501" y="226"/>
                </a:lnTo>
                <a:lnTo>
                  <a:pt x="517" y="226"/>
                </a:lnTo>
                <a:lnTo>
                  <a:pt x="531" y="226"/>
                </a:lnTo>
                <a:lnTo>
                  <a:pt x="546" y="226"/>
                </a:lnTo>
                <a:lnTo>
                  <a:pt x="549" y="270"/>
                </a:lnTo>
                <a:lnTo>
                  <a:pt x="550" y="313"/>
                </a:lnTo>
                <a:lnTo>
                  <a:pt x="550" y="355"/>
                </a:lnTo>
                <a:lnTo>
                  <a:pt x="549" y="395"/>
                </a:lnTo>
                <a:lnTo>
                  <a:pt x="546" y="436"/>
                </a:lnTo>
                <a:lnTo>
                  <a:pt x="542" y="476"/>
                </a:lnTo>
                <a:lnTo>
                  <a:pt x="536" y="516"/>
                </a:lnTo>
                <a:lnTo>
                  <a:pt x="529" y="554"/>
                </a:lnTo>
                <a:lnTo>
                  <a:pt x="503" y="554"/>
                </a:lnTo>
                <a:lnTo>
                  <a:pt x="496" y="518"/>
                </a:lnTo>
                <a:lnTo>
                  <a:pt x="490" y="481"/>
                </a:lnTo>
                <a:lnTo>
                  <a:pt x="485" y="442"/>
                </a:lnTo>
                <a:lnTo>
                  <a:pt x="482" y="402"/>
                </a:lnTo>
                <a:lnTo>
                  <a:pt x="480" y="360"/>
                </a:lnTo>
                <a:lnTo>
                  <a:pt x="480" y="318"/>
                </a:lnTo>
                <a:lnTo>
                  <a:pt x="483" y="273"/>
                </a:lnTo>
                <a:lnTo>
                  <a:pt x="487" y="226"/>
                </a:lnTo>
                <a:lnTo>
                  <a:pt x="487" y="226"/>
                </a:lnTo>
                <a:close/>
                <a:moveTo>
                  <a:pt x="477" y="83"/>
                </a:moveTo>
                <a:lnTo>
                  <a:pt x="498" y="83"/>
                </a:lnTo>
                <a:lnTo>
                  <a:pt x="518" y="83"/>
                </a:lnTo>
                <a:lnTo>
                  <a:pt x="538" y="83"/>
                </a:lnTo>
                <a:lnTo>
                  <a:pt x="559" y="83"/>
                </a:lnTo>
                <a:lnTo>
                  <a:pt x="560" y="62"/>
                </a:lnTo>
                <a:lnTo>
                  <a:pt x="561" y="42"/>
                </a:lnTo>
                <a:lnTo>
                  <a:pt x="560" y="21"/>
                </a:lnTo>
                <a:lnTo>
                  <a:pt x="559" y="0"/>
                </a:lnTo>
                <a:lnTo>
                  <a:pt x="549" y="0"/>
                </a:lnTo>
                <a:lnTo>
                  <a:pt x="549" y="37"/>
                </a:lnTo>
                <a:lnTo>
                  <a:pt x="545" y="39"/>
                </a:lnTo>
                <a:lnTo>
                  <a:pt x="543" y="0"/>
                </a:lnTo>
                <a:lnTo>
                  <a:pt x="499" y="0"/>
                </a:lnTo>
                <a:lnTo>
                  <a:pt x="497" y="55"/>
                </a:lnTo>
                <a:lnTo>
                  <a:pt x="489" y="57"/>
                </a:lnTo>
                <a:lnTo>
                  <a:pt x="486" y="0"/>
                </a:lnTo>
                <a:lnTo>
                  <a:pt x="477" y="0"/>
                </a:lnTo>
                <a:lnTo>
                  <a:pt x="476" y="21"/>
                </a:lnTo>
                <a:lnTo>
                  <a:pt x="475" y="42"/>
                </a:lnTo>
                <a:lnTo>
                  <a:pt x="476" y="62"/>
                </a:lnTo>
                <a:lnTo>
                  <a:pt x="477" y="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  <p:bldP spid="48" grpId="0" bldLvl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31" name="Docer Falling Dust PPT demo"/>
          <p:cNvGrpSpPr/>
          <p:nvPr/>
        </p:nvGrpSpPr>
        <p:grpSpPr>
          <a:xfrm rot="13500000">
            <a:off x="1818207" y="1935842"/>
            <a:ext cx="2047567" cy="2059939"/>
            <a:chOff x="8700408" y="714768"/>
            <a:chExt cx="525462" cy="528637"/>
          </a:xfrm>
        </p:grpSpPr>
        <p:sp>
          <p:nvSpPr>
            <p:cNvPr id="32" name="Docer Falling Dust PPT demo"/>
            <p:cNvSpPr/>
            <p:nvPr/>
          </p:nvSpPr>
          <p:spPr bwMode="auto">
            <a:xfrm>
              <a:off x="8717870" y="732230"/>
              <a:ext cx="481013" cy="481012"/>
            </a:xfrm>
            <a:custGeom>
              <a:avLst/>
              <a:gdLst>
                <a:gd name="T0" fmla="*/ 27 w 128"/>
                <a:gd name="T1" fmla="*/ 124 h 128"/>
                <a:gd name="T2" fmla="*/ 33 w 128"/>
                <a:gd name="T3" fmla="*/ 128 h 128"/>
                <a:gd name="T4" fmla="*/ 128 w 128"/>
                <a:gd name="T5" fmla="*/ 34 h 128"/>
                <a:gd name="T6" fmla="*/ 90 w 128"/>
                <a:gd name="T7" fmla="*/ 0 h 128"/>
                <a:gd name="T8" fmla="*/ 87 w 128"/>
                <a:gd name="T9" fmla="*/ 4 h 128"/>
                <a:gd name="T10" fmla="*/ 22 w 128"/>
                <a:gd name="T11" fmla="*/ 68 h 128"/>
                <a:gd name="T12" fmla="*/ 0 w 128"/>
                <a:gd name="T13" fmla="*/ 90 h 128"/>
                <a:gd name="T14" fmla="*/ 27 w 128"/>
                <a:gd name="T15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27" y="124"/>
                  </a:moveTo>
                  <a:cubicBezTo>
                    <a:pt x="29" y="126"/>
                    <a:pt x="31" y="127"/>
                    <a:pt x="33" y="128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0" y="18"/>
                    <a:pt x="106" y="6"/>
                    <a:pt x="90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104"/>
                    <a:pt x="15" y="116"/>
                    <a:pt x="27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Docer Falling Dust PPT demo"/>
            <p:cNvSpPr/>
            <p:nvPr/>
          </p:nvSpPr>
          <p:spPr bwMode="auto">
            <a:xfrm>
              <a:off x="8857570" y="871930"/>
              <a:ext cx="368300" cy="371475"/>
            </a:xfrm>
            <a:custGeom>
              <a:avLst/>
              <a:gdLst>
                <a:gd name="T0" fmla="*/ 36 w 98"/>
                <a:gd name="T1" fmla="*/ 98 h 99"/>
                <a:gd name="T2" fmla="*/ 78 w 98"/>
                <a:gd name="T3" fmla="*/ 78 h 99"/>
                <a:gd name="T4" fmla="*/ 98 w 98"/>
                <a:gd name="T5" fmla="*/ 28 h 99"/>
                <a:gd name="T6" fmla="*/ 95 w 98"/>
                <a:gd name="T7" fmla="*/ 7 h 99"/>
                <a:gd name="T8" fmla="*/ 95 w 98"/>
                <a:gd name="T9" fmla="*/ 7 h 99"/>
                <a:gd name="T10" fmla="*/ 93 w 98"/>
                <a:gd name="T11" fmla="*/ 0 h 99"/>
                <a:gd name="T12" fmla="*/ 0 w 98"/>
                <a:gd name="T13" fmla="*/ 93 h 99"/>
                <a:gd name="T14" fmla="*/ 28 w 98"/>
                <a:gd name="T15" fmla="*/ 99 h 99"/>
                <a:gd name="T16" fmla="*/ 35 w 98"/>
                <a:gd name="T17" fmla="*/ 98 h 99"/>
                <a:gd name="T18" fmla="*/ 36 w 98"/>
                <a:gd name="T1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36" y="98"/>
                  </a:moveTo>
                  <a:cubicBezTo>
                    <a:pt x="51" y="97"/>
                    <a:pt x="67" y="89"/>
                    <a:pt x="78" y="78"/>
                  </a:cubicBezTo>
                  <a:cubicBezTo>
                    <a:pt x="91" y="65"/>
                    <a:pt x="98" y="47"/>
                    <a:pt x="98" y="28"/>
                  </a:cubicBezTo>
                  <a:cubicBezTo>
                    <a:pt x="98" y="21"/>
                    <a:pt x="97" y="14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4" y="5"/>
                    <a:pt x="94" y="2"/>
                    <a:pt x="93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" y="97"/>
                    <a:pt x="19" y="99"/>
                    <a:pt x="28" y="99"/>
                  </a:cubicBezTo>
                  <a:cubicBezTo>
                    <a:pt x="31" y="99"/>
                    <a:pt x="33" y="98"/>
                    <a:pt x="35" y="98"/>
                  </a:cubicBezTo>
                  <a:lnTo>
                    <a:pt x="36" y="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Docer Falling Dust PPT demo"/>
            <p:cNvSpPr/>
            <p:nvPr/>
          </p:nvSpPr>
          <p:spPr bwMode="auto">
            <a:xfrm>
              <a:off x="8700408" y="714768"/>
              <a:ext cx="341313" cy="341312"/>
            </a:xfrm>
            <a:custGeom>
              <a:avLst/>
              <a:gdLst>
                <a:gd name="T0" fmla="*/ 91 w 91"/>
                <a:gd name="T1" fmla="*/ 3 h 91"/>
                <a:gd name="T2" fmla="*/ 70 w 91"/>
                <a:gd name="T3" fmla="*/ 0 h 91"/>
                <a:gd name="T4" fmla="*/ 0 w 91"/>
                <a:gd name="T5" fmla="*/ 0 h 91"/>
                <a:gd name="T6" fmla="*/ 0 w 91"/>
                <a:gd name="T7" fmla="*/ 70 h 91"/>
                <a:gd name="T8" fmla="*/ 1 w 91"/>
                <a:gd name="T9" fmla="*/ 84 h 91"/>
                <a:gd name="T10" fmla="*/ 2 w 91"/>
                <a:gd name="T11" fmla="*/ 84 h 91"/>
                <a:gd name="T12" fmla="*/ 2 w 91"/>
                <a:gd name="T13" fmla="*/ 87 h 91"/>
                <a:gd name="T14" fmla="*/ 3 w 91"/>
                <a:gd name="T15" fmla="*/ 91 h 91"/>
                <a:gd name="T16" fmla="*/ 91 w 91"/>
                <a:gd name="T17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91" y="3"/>
                  </a:moveTo>
                  <a:cubicBezTo>
                    <a:pt x="84" y="1"/>
                    <a:pt x="77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5"/>
                    <a:pt x="1" y="79"/>
                    <a:pt x="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6"/>
                    <a:pt x="2" y="87"/>
                  </a:cubicBezTo>
                  <a:cubicBezTo>
                    <a:pt x="2" y="88"/>
                    <a:pt x="3" y="90"/>
                    <a:pt x="3" y="91"/>
                  </a:cubicBezTo>
                  <a:lnTo>
                    <a:pt x="9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Docer Falling Dust PPT demo"/>
          <p:cNvGrpSpPr/>
          <p:nvPr/>
        </p:nvGrpSpPr>
        <p:grpSpPr>
          <a:xfrm rot="13500000">
            <a:off x="4939211" y="1935841"/>
            <a:ext cx="2047567" cy="2059939"/>
            <a:chOff x="8700408" y="714768"/>
            <a:chExt cx="525462" cy="528637"/>
          </a:xfrm>
        </p:grpSpPr>
        <p:sp>
          <p:nvSpPr>
            <p:cNvPr id="36" name="Docer Falling Dust PPT demo"/>
            <p:cNvSpPr/>
            <p:nvPr/>
          </p:nvSpPr>
          <p:spPr bwMode="auto">
            <a:xfrm>
              <a:off x="8717870" y="732230"/>
              <a:ext cx="481013" cy="481012"/>
            </a:xfrm>
            <a:custGeom>
              <a:avLst/>
              <a:gdLst>
                <a:gd name="T0" fmla="*/ 27 w 128"/>
                <a:gd name="T1" fmla="*/ 124 h 128"/>
                <a:gd name="T2" fmla="*/ 33 w 128"/>
                <a:gd name="T3" fmla="*/ 128 h 128"/>
                <a:gd name="T4" fmla="*/ 128 w 128"/>
                <a:gd name="T5" fmla="*/ 34 h 128"/>
                <a:gd name="T6" fmla="*/ 90 w 128"/>
                <a:gd name="T7" fmla="*/ 0 h 128"/>
                <a:gd name="T8" fmla="*/ 87 w 128"/>
                <a:gd name="T9" fmla="*/ 4 h 128"/>
                <a:gd name="T10" fmla="*/ 22 w 128"/>
                <a:gd name="T11" fmla="*/ 68 h 128"/>
                <a:gd name="T12" fmla="*/ 0 w 128"/>
                <a:gd name="T13" fmla="*/ 90 h 128"/>
                <a:gd name="T14" fmla="*/ 27 w 128"/>
                <a:gd name="T15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27" y="124"/>
                  </a:moveTo>
                  <a:cubicBezTo>
                    <a:pt x="29" y="126"/>
                    <a:pt x="31" y="127"/>
                    <a:pt x="33" y="128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0" y="18"/>
                    <a:pt x="106" y="6"/>
                    <a:pt x="90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104"/>
                    <a:pt x="15" y="116"/>
                    <a:pt x="27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Docer Falling Dust PPT demo"/>
            <p:cNvSpPr/>
            <p:nvPr/>
          </p:nvSpPr>
          <p:spPr bwMode="auto">
            <a:xfrm>
              <a:off x="8857570" y="871930"/>
              <a:ext cx="368300" cy="371475"/>
            </a:xfrm>
            <a:custGeom>
              <a:avLst/>
              <a:gdLst>
                <a:gd name="T0" fmla="*/ 36 w 98"/>
                <a:gd name="T1" fmla="*/ 98 h 99"/>
                <a:gd name="T2" fmla="*/ 78 w 98"/>
                <a:gd name="T3" fmla="*/ 78 h 99"/>
                <a:gd name="T4" fmla="*/ 98 w 98"/>
                <a:gd name="T5" fmla="*/ 28 h 99"/>
                <a:gd name="T6" fmla="*/ 95 w 98"/>
                <a:gd name="T7" fmla="*/ 7 h 99"/>
                <a:gd name="T8" fmla="*/ 95 w 98"/>
                <a:gd name="T9" fmla="*/ 7 h 99"/>
                <a:gd name="T10" fmla="*/ 93 w 98"/>
                <a:gd name="T11" fmla="*/ 0 h 99"/>
                <a:gd name="T12" fmla="*/ 0 w 98"/>
                <a:gd name="T13" fmla="*/ 93 h 99"/>
                <a:gd name="T14" fmla="*/ 28 w 98"/>
                <a:gd name="T15" fmla="*/ 99 h 99"/>
                <a:gd name="T16" fmla="*/ 35 w 98"/>
                <a:gd name="T17" fmla="*/ 98 h 99"/>
                <a:gd name="T18" fmla="*/ 36 w 98"/>
                <a:gd name="T1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36" y="98"/>
                  </a:moveTo>
                  <a:cubicBezTo>
                    <a:pt x="51" y="97"/>
                    <a:pt x="67" y="89"/>
                    <a:pt x="78" y="78"/>
                  </a:cubicBezTo>
                  <a:cubicBezTo>
                    <a:pt x="91" y="65"/>
                    <a:pt x="98" y="47"/>
                    <a:pt x="98" y="28"/>
                  </a:cubicBezTo>
                  <a:cubicBezTo>
                    <a:pt x="98" y="21"/>
                    <a:pt x="97" y="14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4" y="5"/>
                    <a:pt x="94" y="2"/>
                    <a:pt x="93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" y="97"/>
                    <a:pt x="19" y="99"/>
                    <a:pt x="28" y="99"/>
                  </a:cubicBezTo>
                  <a:cubicBezTo>
                    <a:pt x="31" y="99"/>
                    <a:pt x="33" y="98"/>
                    <a:pt x="35" y="98"/>
                  </a:cubicBezTo>
                  <a:lnTo>
                    <a:pt x="36" y="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Docer Falling Dust PPT demo"/>
            <p:cNvSpPr/>
            <p:nvPr/>
          </p:nvSpPr>
          <p:spPr bwMode="auto">
            <a:xfrm>
              <a:off x="8700408" y="714768"/>
              <a:ext cx="341313" cy="341312"/>
            </a:xfrm>
            <a:custGeom>
              <a:avLst/>
              <a:gdLst>
                <a:gd name="T0" fmla="*/ 91 w 91"/>
                <a:gd name="T1" fmla="*/ 3 h 91"/>
                <a:gd name="T2" fmla="*/ 70 w 91"/>
                <a:gd name="T3" fmla="*/ 0 h 91"/>
                <a:gd name="T4" fmla="*/ 0 w 91"/>
                <a:gd name="T5" fmla="*/ 0 h 91"/>
                <a:gd name="T6" fmla="*/ 0 w 91"/>
                <a:gd name="T7" fmla="*/ 70 h 91"/>
                <a:gd name="T8" fmla="*/ 1 w 91"/>
                <a:gd name="T9" fmla="*/ 84 h 91"/>
                <a:gd name="T10" fmla="*/ 2 w 91"/>
                <a:gd name="T11" fmla="*/ 84 h 91"/>
                <a:gd name="T12" fmla="*/ 2 w 91"/>
                <a:gd name="T13" fmla="*/ 87 h 91"/>
                <a:gd name="T14" fmla="*/ 3 w 91"/>
                <a:gd name="T15" fmla="*/ 91 h 91"/>
                <a:gd name="T16" fmla="*/ 91 w 91"/>
                <a:gd name="T17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91" y="3"/>
                  </a:moveTo>
                  <a:cubicBezTo>
                    <a:pt x="84" y="1"/>
                    <a:pt x="77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5"/>
                    <a:pt x="1" y="79"/>
                    <a:pt x="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6"/>
                    <a:pt x="2" y="87"/>
                  </a:cubicBezTo>
                  <a:cubicBezTo>
                    <a:pt x="2" y="88"/>
                    <a:pt x="3" y="90"/>
                    <a:pt x="3" y="91"/>
                  </a:cubicBezTo>
                  <a:lnTo>
                    <a:pt x="9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9" name="Docer Falling Dust PPT demo"/>
          <p:cNvGrpSpPr/>
          <p:nvPr/>
        </p:nvGrpSpPr>
        <p:grpSpPr>
          <a:xfrm rot="13500000">
            <a:off x="8060216" y="1935841"/>
            <a:ext cx="2047567" cy="2059939"/>
            <a:chOff x="8700408" y="714768"/>
            <a:chExt cx="525462" cy="528637"/>
          </a:xfrm>
        </p:grpSpPr>
        <p:sp>
          <p:nvSpPr>
            <p:cNvPr id="40" name="Docer Falling Dust PPT demo"/>
            <p:cNvSpPr/>
            <p:nvPr/>
          </p:nvSpPr>
          <p:spPr bwMode="auto">
            <a:xfrm>
              <a:off x="8717870" y="732230"/>
              <a:ext cx="481013" cy="481012"/>
            </a:xfrm>
            <a:custGeom>
              <a:avLst/>
              <a:gdLst>
                <a:gd name="T0" fmla="*/ 27 w 128"/>
                <a:gd name="T1" fmla="*/ 124 h 128"/>
                <a:gd name="T2" fmla="*/ 33 w 128"/>
                <a:gd name="T3" fmla="*/ 128 h 128"/>
                <a:gd name="T4" fmla="*/ 128 w 128"/>
                <a:gd name="T5" fmla="*/ 34 h 128"/>
                <a:gd name="T6" fmla="*/ 90 w 128"/>
                <a:gd name="T7" fmla="*/ 0 h 128"/>
                <a:gd name="T8" fmla="*/ 87 w 128"/>
                <a:gd name="T9" fmla="*/ 4 h 128"/>
                <a:gd name="T10" fmla="*/ 22 w 128"/>
                <a:gd name="T11" fmla="*/ 68 h 128"/>
                <a:gd name="T12" fmla="*/ 0 w 128"/>
                <a:gd name="T13" fmla="*/ 90 h 128"/>
                <a:gd name="T14" fmla="*/ 27 w 128"/>
                <a:gd name="T15" fmla="*/ 12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27" y="124"/>
                  </a:moveTo>
                  <a:cubicBezTo>
                    <a:pt x="29" y="126"/>
                    <a:pt x="31" y="127"/>
                    <a:pt x="33" y="128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0" y="18"/>
                    <a:pt x="106" y="6"/>
                    <a:pt x="90" y="0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104"/>
                    <a:pt x="15" y="116"/>
                    <a:pt x="27" y="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Docer Falling Dust PPT demo"/>
            <p:cNvSpPr/>
            <p:nvPr/>
          </p:nvSpPr>
          <p:spPr bwMode="auto">
            <a:xfrm>
              <a:off x="8857570" y="871930"/>
              <a:ext cx="368300" cy="371475"/>
            </a:xfrm>
            <a:custGeom>
              <a:avLst/>
              <a:gdLst>
                <a:gd name="T0" fmla="*/ 36 w 98"/>
                <a:gd name="T1" fmla="*/ 98 h 99"/>
                <a:gd name="T2" fmla="*/ 78 w 98"/>
                <a:gd name="T3" fmla="*/ 78 h 99"/>
                <a:gd name="T4" fmla="*/ 98 w 98"/>
                <a:gd name="T5" fmla="*/ 28 h 99"/>
                <a:gd name="T6" fmla="*/ 95 w 98"/>
                <a:gd name="T7" fmla="*/ 7 h 99"/>
                <a:gd name="T8" fmla="*/ 95 w 98"/>
                <a:gd name="T9" fmla="*/ 7 h 99"/>
                <a:gd name="T10" fmla="*/ 93 w 98"/>
                <a:gd name="T11" fmla="*/ 0 h 99"/>
                <a:gd name="T12" fmla="*/ 0 w 98"/>
                <a:gd name="T13" fmla="*/ 93 h 99"/>
                <a:gd name="T14" fmla="*/ 28 w 98"/>
                <a:gd name="T15" fmla="*/ 99 h 99"/>
                <a:gd name="T16" fmla="*/ 35 w 98"/>
                <a:gd name="T17" fmla="*/ 98 h 99"/>
                <a:gd name="T18" fmla="*/ 36 w 98"/>
                <a:gd name="T19" fmla="*/ 9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36" y="98"/>
                  </a:moveTo>
                  <a:cubicBezTo>
                    <a:pt x="51" y="97"/>
                    <a:pt x="67" y="89"/>
                    <a:pt x="78" y="78"/>
                  </a:cubicBezTo>
                  <a:cubicBezTo>
                    <a:pt x="91" y="65"/>
                    <a:pt x="98" y="47"/>
                    <a:pt x="98" y="28"/>
                  </a:cubicBezTo>
                  <a:cubicBezTo>
                    <a:pt x="98" y="21"/>
                    <a:pt x="97" y="14"/>
                    <a:pt x="95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4" y="5"/>
                    <a:pt x="94" y="2"/>
                    <a:pt x="93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9" y="97"/>
                    <a:pt x="19" y="99"/>
                    <a:pt x="28" y="99"/>
                  </a:cubicBezTo>
                  <a:cubicBezTo>
                    <a:pt x="31" y="99"/>
                    <a:pt x="33" y="98"/>
                    <a:pt x="35" y="98"/>
                  </a:cubicBezTo>
                  <a:lnTo>
                    <a:pt x="36" y="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Docer Falling Dust PPT demo"/>
            <p:cNvSpPr/>
            <p:nvPr/>
          </p:nvSpPr>
          <p:spPr bwMode="auto">
            <a:xfrm>
              <a:off x="8700408" y="714768"/>
              <a:ext cx="341313" cy="341312"/>
            </a:xfrm>
            <a:custGeom>
              <a:avLst/>
              <a:gdLst>
                <a:gd name="T0" fmla="*/ 91 w 91"/>
                <a:gd name="T1" fmla="*/ 3 h 91"/>
                <a:gd name="T2" fmla="*/ 70 w 91"/>
                <a:gd name="T3" fmla="*/ 0 h 91"/>
                <a:gd name="T4" fmla="*/ 0 w 91"/>
                <a:gd name="T5" fmla="*/ 0 h 91"/>
                <a:gd name="T6" fmla="*/ 0 w 91"/>
                <a:gd name="T7" fmla="*/ 70 h 91"/>
                <a:gd name="T8" fmla="*/ 1 w 91"/>
                <a:gd name="T9" fmla="*/ 84 h 91"/>
                <a:gd name="T10" fmla="*/ 2 w 91"/>
                <a:gd name="T11" fmla="*/ 84 h 91"/>
                <a:gd name="T12" fmla="*/ 2 w 91"/>
                <a:gd name="T13" fmla="*/ 87 h 91"/>
                <a:gd name="T14" fmla="*/ 3 w 91"/>
                <a:gd name="T15" fmla="*/ 91 h 91"/>
                <a:gd name="T16" fmla="*/ 91 w 91"/>
                <a:gd name="T17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91">
                  <a:moveTo>
                    <a:pt x="91" y="3"/>
                  </a:moveTo>
                  <a:cubicBezTo>
                    <a:pt x="84" y="1"/>
                    <a:pt x="77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5"/>
                    <a:pt x="1" y="79"/>
                    <a:pt x="1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6"/>
                    <a:pt x="2" y="87"/>
                  </a:cubicBezTo>
                  <a:cubicBezTo>
                    <a:pt x="2" y="88"/>
                    <a:pt x="3" y="90"/>
                    <a:pt x="3" y="91"/>
                  </a:cubicBezTo>
                  <a:lnTo>
                    <a:pt x="9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3" name="Docer Falling Dust PPT demo"/>
          <p:cNvSpPr/>
          <p:nvPr/>
        </p:nvSpPr>
        <p:spPr>
          <a:xfrm>
            <a:off x="1782859" y="5032805"/>
            <a:ext cx="216660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Docer Falling Dust PPT demo"/>
          <p:cNvSpPr/>
          <p:nvPr/>
        </p:nvSpPr>
        <p:spPr>
          <a:xfrm>
            <a:off x="1686262" y="458973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Docer Falling Dust PPT demo"/>
          <p:cNvSpPr/>
          <p:nvPr/>
        </p:nvSpPr>
        <p:spPr>
          <a:xfrm>
            <a:off x="4843796" y="5032805"/>
            <a:ext cx="216660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Docer Falling Dust PPT demo"/>
          <p:cNvSpPr/>
          <p:nvPr/>
        </p:nvSpPr>
        <p:spPr>
          <a:xfrm>
            <a:off x="4747199" y="460243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Docer Falling Dust PPT demo"/>
          <p:cNvSpPr/>
          <p:nvPr/>
        </p:nvSpPr>
        <p:spPr>
          <a:xfrm>
            <a:off x="8031496" y="5032805"/>
            <a:ext cx="216660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Docer Falling Dust PPT demo"/>
          <p:cNvSpPr/>
          <p:nvPr/>
        </p:nvSpPr>
        <p:spPr>
          <a:xfrm>
            <a:off x="7934899" y="4602431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Docer Falling Dust PPT demo"/>
          <p:cNvSpPr>
            <a:spLocks noEditPoints="1" noChangeArrowheads="1"/>
          </p:cNvSpPr>
          <p:nvPr/>
        </p:nvSpPr>
        <p:spPr bwMode="auto">
          <a:xfrm>
            <a:off x="2515925" y="2824933"/>
            <a:ext cx="538780" cy="381048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Docer Falling Dust PPT demo"/>
          <p:cNvSpPr>
            <a:spLocks noEditPoints="1" noChangeArrowheads="1"/>
          </p:cNvSpPr>
          <p:nvPr/>
        </p:nvSpPr>
        <p:spPr bwMode="auto">
          <a:xfrm>
            <a:off x="5725826" y="2833254"/>
            <a:ext cx="465586" cy="375404"/>
          </a:xfrm>
          <a:custGeom>
            <a:avLst/>
            <a:gdLst>
              <a:gd name="T0" fmla="*/ 2147483647 w 97"/>
              <a:gd name="T1" fmla="*/ 2147483647 h 75"/>
              <a:gd name="T2" fmla="*/ 2147483647 w 97"/>
              <a:gd name="T3" fmla="*/ 2147483647 h 75"/>
              <a:gd name="T4" fmla="*/ 2147483647 w 97"/>
              <a:gd name="T5" fmla="*/ 2147483647 h 75"/>
              <a:gd name="T6" fmla="*/ 2147483647 w 97"/>
              <a:gd name="T7" fmla="*/ 2147483647 h 75"/>
              <a:gd name="T8" fmla="*/ 2147483647 w 97"/>
              <a:gd name="T9" fmla="*/ 2147483647 h 75"/>
              <a:gd name="T10" fmla="*/ 2147483647 w 97"/>
              <a:gd name="T11" fmla="*/ 2147483647 h 75"/>
              <a:gd name="T12" fmla="*/ 2147483647 w 97"/>
              <a:gd name="T13" fmla="*/ 2147483647 h 75"/>
              <a:gd name="T14" fmla="*/ 2147483647 w 97"/>
              <a:gd name="T15" fmla="*/ 2147483647 h 75"/>
              <a:gd name="T16" fmla="*/ 0 w 97"/>
              <a:gd name="T17" fmla="*/ 2147483647 h 75"/>
              <a:gd name="T18" fmla="*/ 2147483647 w 97"/>
              <a:gd name="T19" fmla="*/ 2147483647 h 75"/>
              <a:gd name="T20" fmla="*/ 2147483647 w 97"/>
              <a:gd name="T21" fmla="*/ 2147483647 h 75"/>
              <a:gd name="T22" fmla="*/ 2147483647 w 97"/>
              <a:gd name="T23" fmla="*/ 2147483647 h 75"/>
              <a:gd name="T24" fmla="*/ 2147483647 w 97"/>
              <a:gd name="T25" fmla="*/ 2147483647 h 75"/>
              <a:gd name="T26" fmla="*/ 2147483647 w 97"/>
              <a:gd name="T27" fmla="*/ 2147483647 h 75"/>
              <a:gd name="T28" fmla="*/ 2147483647 w 97"/>
              <a:gd name="T29" fmla="*/ 2147483647 h 75"/>
              <a:gd name="T30" fmla="*/ 2147483647 w 97"/>
              <a:gd name="T31" fmla="*/ 2147483647 h 75"/>
              <a:gd name="T32" fmla="*/ 2147483647 w 97"/>
              <a:gd name="T33" fmla="*/ 0 h 75"/>
              <a:gd name="T34" fmla="*/ 2147483647 w 97"/>
              <a:gd name="T35" fmla="*/ 2147483647 h 75"/>
              <a:gd name="T36" fmla="*/ 2147483647 w 97"/>
              <a:gd name="T37" fmla="*/ 2147483647 h 75"/>
              <a:gd name="T38" fmla="*/ 2147483647 w 97"/>
              <a:gd name="T39" fmla="*/ 2147483647 h 75"/>
              <a:gd name="T40" fmla="*/ 2147483647 w 97"/>
              <a:gd name="T41" fmla="*/ 2147483647 h 75"/>
              <a:gd name="T42" fmla="*/ 2147483647 w 97"/>
              <a:gd name="T43" fmla="*/ 2147483647 h 75"/>
              <a:gd name="T44" fmla="*/ 2147483647 w 97"/>
              <a:gd name="T45" fmla="*/ 2147483647 h 75"/>
              <a:gd name="T46" fmla="*/ 2147483647 w 97"/>
              <a:gd name="T47" fmla="*/ 2147483647 h 75"/>
              <a:gd name="T48" fmla="*/ 2147483647 w 97"/>
              <a:gd name="T49" fmla="*/ 2147483647 h 75"/>
              <a:gd name="T50" fmla="*/ 0 w 97"/>
              <a:gd name="T51" fmla="*/ 2147483647 h 75"/>
              <a:gd name="T52" fmla="*/ 2147483647 w 97"/>
              <a:gd name="T53" fmla="*/ 2147483647 h 75"/>
              <a:gd name="T54" fmla="*/ 2147483647 w 97"/>
              <a:gd name="T55" fmla="*/ 2147483647 h 75"/>
              <a:gd name="T56" fmla="*/ 2147483647 w 97"/>
              <a:gd name="T57" fmla="*/ 2147483647 h 75"/>
              <a:gd name="T58" fmla="*/ 2147483647 w 97"/>
              <a:gd name="T59" fmla="*/ 2147483647 h 75"/>
              <a:gd name="T60" fmla="*/ 2147483647 w 97"/>
              <a:gd name="T61" fmla="*/ 2147483647 h 75"/>
              <a:gd name="T62" fmla="*/ 2147483647 w 97"/>
              <a:gd name="T63" fmla="*/ 2147483647 h 75"/>
              <a:gd name="T64" fmla="*/ 2147483647 w 97"/>
              <a:gd name="T65" fmla="*/ 2147483647 h 75"/>
              <a:gd name="T66" fmla="*/ 2147483647 w 97"/>
              <a:gd name="T67" fmla="*/ 2147483647 h 75"/>
              <a:gd name="T68" fmla="*/ 2147483647 w 97"/>
              <a:gd name="T69" fmla="*/ 2147483647 h 75"/>
              <a:gd name="T70" fmla="*/ 2147483647 w 97"/>
              <a:gd name="T71" fmla="*/ 2147483647 h 75"/>
              <a:gd name="T72" fmla="*/ 2147483647 w 97"/>
              <a:gd name="T73" fmla="*/ 2147483647 h 75"/>
              <a:gd name="T74" fmla="*/ 2147483647 w 97"/>
              <a:gd name="T75" fmla="*/ 2147483647 h 75"/>
              <a:gd name="T76" fmla="*/ 2147483647 w 97"/>
              <a:gd name="T77" fmla="*/ 2147483647 h 75"/>
              <a:gd name="T78" fmla="*/ 2147483647 w 97"/>
              <a:gd name="T79" fmla="*/ 2147483647 h 75"/>
              <a:gd name="T80" fmla="*/ 2147483647 w 97"/>
              <a:gd name="T81" fmla="*/ 2147483647 h 75"/>
              <a:gd name="T82" fmla="*/ 2147483647 w 97"/>
              <a:gd name="T83" fmla="*/ 2147483647 h 75"/>
              <a:gd name="T84" fmla="*/ 2147483647 w 97"/>
              <a:gd name="T85" fmla="*/ 2147483647 h 75"/>
              <a:gd name="T86" fmla="*/ 2147483647 w 97"/>
              <a:gd name="T87" fmla="*/ 2147483647 h 75"/>
              <a:gd name="T88" fmla="*/ 2147483647 w 97"/>
              <a:gd name="T89" fmla="*/ 2147483647 h 75"/>
              <a:gd name="T90" fmla="*/ 2147483647 w 97"/>
              <a:gd name="T91" fmla="*/ 2147483647 h 75"/>
              <a:gd name="T92" fmla="*/ 2147483647 w 97"/>
              <a:gd name="T93" fmla="*/ 2147483647 h 75"/>
              <a:gd name="T94" fmla="*/ 2147483647 w 97"/>
              <a:gd name="T95" fmla="*/ 2147483647 h 75"/>
              <a:gd name="T96" fmla="*/ 2147483647 w 97"/>
              <a:gd name="T97" fmla="*/ 2147483647 h 75"/>
              <a:gd name="T98" fmla="*/ 2147483647 w 97"/>
              <a:gd name="T99" fmla="*/ 2147483647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Docer Falling Dust PPT demo"/>
          <p:cNvSpPr>
            <a:spLocks noEditPoints="1" noChangeArrowheads="1"/>
          </p:cNvSpPr>
          <p:nvPr/>
        </p:nvSpPr>
        <p:spPr bwMode="auto">
          <a:xfrm>
            <a:off x="8944644" y="2802170"/>
            <a:ext cx="340305" cy="426574"/>
          </a:xfrm>
          <a:custGeom>
            <a:avLst/>
            <a:gdLst>
              <a:gd name="T0" fmla="*/ 2147483647 w 87"/>
              <a:gd name="T1" fmla="*/ 2147483647 h 105"/>
              <a:gd name="T2" fmla="*/ 2147483647 w 87"/>
              <a:gd name="T3" fmla="*/ 2147483647 h 105"/>
              <a:gd name="T4" fmla="*/ 2147483647 w 87"/>
              <a:gd name="T5" fmla="*/ 2147483647 h 105"/>
              <a:gd name="T6" fmla="*/ 2147483647 w 87"/>
              <a:gd name="T7" fmla="*/ 2147483647 h 105"/>
              <a:gd name="T8" fmla="*/ 2147483647 w 87"/>
              <a:gd name="T9" fmla="*/ 2147483647 h 105"/>
              <a:gd name="T10" fmla="*/ 2147483647 w 87"/>
              <a:gd name="T11" fmla="*/ 2147483647 h 105"/>
              <a:gd name="T12" fmla="*/ 2147483647 w 87"/>
              <a:gd name="T13" fmla="*/ 2147483647 h 105"/>
              <a:gd name="T14" fmla="*/ 2147483647 w 87"/>
              <a:gd name="T15" fmla="*/ 2147483647 h 105"/>
              <a:gd name="T16" fmla="*/ 2147483647 w 87"/>
              <a:gd name="T17" fmla="*/ 2147483647 h 105"/>
              <a:gd name="T18" fmla="*/ 2147483647 w 87"/>
              <a:gd name="T19" fmla="*/ 2147483647 h 105"/>
              <a:gd name="T20" fmla="*/ 2147483647 w 87"/>
              <a:gd name="T21" fmla="*/ 2147483647 h 105"/>
              <a:gd name="T22" fmla="*/ 2147483647 w 87"/>
              <a:gd name="T23" fmla="*/ 2147483647 h 105"/>
              <a:gd name="T24" fmla="*/ 2147483647 w 87"/>
              <a:gd name="T25" fmla="*/ 2147483647 h 105"/>
              <a:gd name="T26" fmla="*/ 2147483647 w 87"/>
              <a:gd name="T27" fmla="*/ 2147483647 h 105"/>
              <a:gd name="T28" fmla="*/ 2147483647 w 87"/>
              <a:gd name="T29" fmla="*/ 2147483647 h 105"/>
              <a:gd name="T30" fmla="*/ 2147483647 w 87"/>
              <a:gd name="T31" fmla="*/ 2147483647 h 105"/>
              <a:gd name="T32" fmla="*/ 2147483647 w 87"/>
              <a:gd name="T33" fmla="*/ 2147483647 h 105"/>
              <a:gd name="T34" fmla="*/ 2147483647 w 87"/>
              <a:gd name="T35" fmla="*/ 2147483647 h 105"/>
              <a:gd name="T36" fmla="*/ 2147483647 w 87"/>
              <a:gd name="T37" fmla="*/ 2147483647 h 105"/>
              <a:gd name="T38" fmla="*/ 2147483647 w 87"/>
              <a:gd name="T39" fmla="*/ 2147483647 h 105"/>
              <a:gd name="T40" fmla="*/ 2147483647 w 87"/>
              <a:gd name="T41" fmla="*/ 2147483647 h 105"/>
              <a:gd name="T42" fmla="*/ 2147483647 w 87"/>
              <a:gd name="T43" fmla="*/ 2147483647 h 105"/>
              <a:gd name="T44" fmla="*/ 2147483647 w 87"/>
              <a:gd name="T45" fmla="*/ 2147483647 h 105"/>
              <a:gd name="T46" fmla="*/ 2147483647 w 87"/>
              <a:gd name="T47" fmla="*/ 2147483647 h 105"/>
              <a:gd name="T48" fmla="*/ 2147483647 w 87"/>
              <a:gd name="T49" fmla="*/ 2147483647 h 105"/>
              <a:gd name="T50" fmla="*/ 2147483647 w 87"/>
              <a:gd name="T51" fmla="*/ 2147483647 h 105"/>
              <a:gd name="T52" fmla="*/ 2147483647 w 87"/>
              <a:gd name="T53" fmla="*/ 2147483647 h 105"/>
              <a:gd name="T54" fmla="*/ 0 w 87"/>
              <a:gd name="T55" fmla="*/ 2147483647 h 105"/>
              <a:gd name="T56" fmla="*/ 0 w 87"/>
              <a:gd name="T57" fmla="*/ 2147483647 h 105"/>
              <a:gd name="T58" fmla="*/ 2147483647 w 87"/>
              <a:gd name="T59" fmla="*/ 2147483647 h 105"/>
              <a:gd name="T60" fmla="*/ 2147483647 w 87"/>
              <a:gd name="T61" fmla="*/ 2147483647 h 105"/>
              <a:gd name="T62" fmla="*/ 2147483647 w 87"/>
              <a:gd name="T63" fmla="*/ 2147483647 h 105"/>
              <a:gd name="T64" fmla="*/ 2147483647 w 87"/>
              <a:gd name="T65" fmla="*/ 2147483647 h 105"/>
              <a:gd name="T66" fmla="*/ 2147483647 w 87"/>
              <a:gd name="T67" fmla="*/ 2147483647 h 105"/>
              <a:gd name="T68" fmla="*/ 2147483647 w 87"/>
              <a:gd name="T69" fmla="*/ 2147483647 h 105"/>
              <a:gd name="T70" fmla="*/ 2147483647 w 87"/>
              <a:gd name="T71" fmla="*/ 2147483647 h 105"/>
              <a:gd name="T72" fmla="*/ 2147483647 w 87"/>
              <a:gd name="T73" fmla="*/ 0 h 105"/>
              <a:gd name="T74" fmla="*/ 2147483647 w 87"/>
              <a:gd name="T75" fmla="*/ 2147483647 h 105"/>
              <a:gd name="T76" fmla="*/ 2147483647 w 87"/>
              <a:gd name="T77" fmla="*/ 2147483647 h 105"/>
              <a:gd name="T78" fmla="*/ 2147483647 w 87"/>
              <a:gd name="T79" fmla="*/ 2147483647 h 105"/>
              <a:gd name="T80" fmla="*/ 2147483647 w 87"/>
              <a:gd name="T81" fmla="*/ 0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7"/>
              <a:gd name="T124" fmla="*/ 0 h 105"/>
              <a:gd name="T125" fmla="*/ 87 w 87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7" h="105">
                <a:moveTo>
                  <a:pt x="40" y="38"/>
                </a:moveTo>
                <a:cubicBezTo>
                  <a:pt x="60" y="38"/>
                  <a:pt x="76" y="51"/>
                  <a:pt x="77" y="68"/>
                </a:cubicBezTo>
                <a:cubicBezTo>
                  <a:pt x="77" y="69"/>
                  <a:pt x="77" y="69"/>
                  <a:pt x="78" y="69"/>
                </a:cubicBezTo>
                <a:cubicBezTo>
                  <a:pt x="79" y="67"/>
                  <a:pt x="80" y="66"/>
                  <a:pt x="81" y="65"/>
                </a:cubicBezTo>
                <a:cubicBezTo>
                  <a:pt x="82" y="64"/>
                  <a:pt x="83" y="64"/>
                  <a:pt x="84" y="63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9"/>
                  <a:pt x="84" y="69"/>
                </a:cubicBezTo>
                <a:cubicBezTo>
                  <a:pt x="84" y="70"/>
                  <a:pt x="83" y="70"/>
                  <a:pt x="83" y="71"/>
                </a:cubicBezTo>
                <a:cubicBezTo>
                  <a:pt x="83" y="71"/>
                  <a:pt x="83" y="71"/>
                  <a:pt x="84" y="71"/>
                </a:cubicBezTo>
                <a:cubicBezTo>
                  <a:pt x="86" y="73"/>
                  <a:pt x="87" y="75"/>
                  <a:pt x="87" y="76"/>
                </a:cubicBezTo>
                <a:cubicBezTo>
                  <a:pt x="87" y="77"/>
                  <a:pt x="86" y="78"/>
                  <a:pt x="85" y="79"/>
                </a:cubicBezTo>
                <a:cubicBezTo>
                  <a:pt x="85" y="80"/>
                  <a:pt x="84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1" y="81"/>
                  <a:pt x="79" y="80"/>
                  <a:pt x="78" y="79"/>
                </a:cubicBezTo>
                <a:cubicBezTo>
                  <a:pt x="78" y="78"/>
                  <a:pt x="77" y="78"/>
                  <a:pt x="77" y="77"/>
                </a:cubicBezTo>
                <a:cubicBezTo>
                  <a:pt x="77" y="76"/>
                  <a:pt x="76" y="75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5" y="81"/>
                  <a:pt x="71" y="88"/>
                  <a:pt x="65" y="92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6" y="98"/>
                  <a:pt x="56" y="98"/>
                  <a:pt x="56" y="98"/>
                </a:cubicBezTo>
                <a:cubicBezTo>
                  <a:pt x="51" y="100"/>
                  <a:pt x="46" y="101"/>
                  <a:pt x="40" y="101"/>
                </a:cubicBezTo>
                <a:cubicBezTo>
                  <a:pt x="35" y="101"/>
                  <a:pt x="29" y="100"/>
                  <a:pt x="24" y="98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15" y="91"/>
                  <a:pt x="15" y="91"/>
                  <a:pt x="15" y="91"/>
                </a:cubicBezTo>
                <a:cubicBezTo>
                  <a:pt x="11" y="88"/>
                  <a:pt x="8" y="84"/>
                  <a:pt x="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58"/>
                  <a:pt x="0" y="58"/>
                  <a:pt x="0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9" y="53"/>
                  <a:pt x="13" y="48"/>
                  <a:pt x="17" y="45"/>
                </a:cubicBezTo>
                <a:cubicBezTo>
                  <a:pt x="16" y="34"/>
                  <a:pt x="16" y="34"/>
                  <a:pt x="16" y="34"/>
                </a:cubicBezTo>
                <a:cubicBezTo>
                  <a:pt x="22" y="36"/>
                  <a:pt x="32" y="40"/>
                  <a:pt x="34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8"/>
                  <a:pt x="38" y="38"/>
                  <a:pt x="40" y="38"/>
                </a:cubicBezTo>
                <a:close/>
                <a:moveTo>
                  <a:pt x="41" y="0"/>
                </a:moveTo>
                <a:cubicBezTo>
                  <a:pt x="50" y="0"/>
                  <a:pt x="58" y="8"/>
                  <a:pt x="58" y="17"/>
                </a:cubicBezTo>
                <a:cubicBezTo>
                  <a:pt x="58" y="26"/>
                  <a:pt x="50" y="33"/>
                  <a:pt x="41" y="33"/>
                </a:cubicBezTo>
                <a:cubicBezTo>
                  <a:pt x="32" y="33"/>
                  <a:pt x="25" y="26"/>
                  <a:pt x="25" y="17"/>
                </a:cubicBezTo>
                <a:cubicBezTo>
                  <a:pt x="25" y="8"/>
                  <a:pt x="32" y="0"/>
                  <a:pt x="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Docer Falling Dust PPT demo"/>
          <p:cNvSpPr/>
          <p:nvPr/>
        </p:nvSpPr>
        <p:spPr>
          <a:xfrm>
            <a:off x="2443021" y="3551951"/>
            <a:ext cx="84628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80" name="Docer Falling Dust PPT demo"/>
          <p:cNvSpPr/>
          <p:nvPr/>
        </p:nvSpPr>
        <p:spPr>
          <a:xfrm>
            <a:off x="5535479" y="3551951"/>
            <a:ext cx="84628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81" name="Docer Falling Dust PPT demo"/>
          <p:cNvSpPr/>
          <p:nvPr/>
        </p:nvSpPr>
        <p:spPr>
          <a:xfrm>
            <a:off x="8656484" y="3551951"/>
            <a:ext cx="84628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72" grpId="0"/>
      <p:bldP spid="73" grpId="0"/>
      <p:bldP spid="74" grpId="0"/>
      <p:bldP spid="75" grpId="0"/>
      <p:bldP spid="76" grpId="0" bldLvl="0" animBg="1"/>
      <p:bldP spid="77" grpId="0" bldLvl="0" animBg="1"/>
      <p:bldP spid="78" grpId="0" bldLvl="0" animBg="1"/>
      <p:bldP spid="79" grpId="0"/>
      <p:bldP spid="80" grpId="0"/>
      <p:bldP spid="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任意多边形 616"/>
          <p:cNvSpPr/>
          <p:nvPr/>
        </p:nvSpPr>
        <p:spPr bwMode="auto">
          <a:xfrm>
            <a:off x="6100" y="2719"/>
            <a:ext cx="3586752" cy="4592251"/>
          </a:xfrm>
          <a:custGeom>
            <a:avLst/>
            <a:gdLst>
              <a:gd name="connsiteX0" fmla="*/ 0 w 3586752"/>
              <a:gd name="connsiteY0" fmla="*/ 0 h 4592251"/>
              <a:gd name="connsiteX1" fmla="*/ 3586752 w 3586752"/>
              <a:gd name="connsiteY1" fmla="*/ 0 h 4592251"/>
              <a:gd name="connsiteX2" fmla="*/ 3586457 w 3586752"/>
              <a:gd name="connsiteY2" fmla="*/ 675 h 4592251"/>
              <a:gd name="connsiteX3" fmla="*/ 2521114 w 3586752"/>
              <a:gd name="connsiteY3" fmla="*/ 747488 h 4592251"/>
              <a:gd name="connsiteX4" fmla="*/ 1609476 w 3586752"/>
              <a:gd name="connsiteY4" fmla="*/ 1156899 h 4592251"/>
              <a:gd name="connsiteX5" fmla="*/ 1158455 w 3586752"/>
              <a:gd name="connsiteY5" fmla="*/ 1713443 h 4592251"/>
              <a:gd name="connsiteX6" fmla="*/ 905756 w 3586752"/>
              <a:gd name="connsiteY6" fmla="*/ 3068018 h 4592251"/>
              <a:gd name="connsiteX7" fmla="*/ 579485 w 3586752"/>
              <a:gd name="connsiteY7" fmla="*/ 4005186 h 4592251"/>
              <a:gd name="connsiteX8" fmla="*/ 165250 w 3586752"/>
              <a:gd name="connsiteY8" fmla="*/ 4505755 h 4592251"/>
              <a:gd name="connsiteX9" fmla="*/ 11433 w 3586752"/>
              <a:gd name="connsiteY9" fmla="*/ 4588223 h 4592251"/>
              <a:gd name="connsiteX10" fmla="*/ 0 w 3586752"/>
              <a:gd name="connsiteY10" fmla="*/ 4592251 h 4592251"/>
              <a:gd name="connsiteX11" fmla="*/ 0 w 3586752"/>
              <a:gd name="connsiteY11" fmla="*/ 0 h 45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6752" h="4592251">
                <a:moveTo>
                  <a:pt x="0" y="0"/>
                </a:moveTo>
                <a:lnTo>
                  <a:pt x="3586752" y="0"/>
                </a:lnTo>
                <a:lnTo>
                  <a:pt x="3586457" y="675"/>
                </a:lnTo>
                <a:cubicBezTo>
                  <a:pt x="3389493" y="371943"/>
                  <a:pt x="2875173" y="624345"/>
                  <a:pt x="2521114" y="747488"/>
                </a:cubicBezTo>
                <a:cubicBezTo>
                  <a:pt x="2206039" y="857837"/>
                  <a:pt x="1878169" y="956992"/>
                  <a:pt x="1609476" y="1156899"/>
                </a:cubicBezTo>
                <a:cubicBezTo>
                  <a:pt x="1415953" y="1300833"/>
                  <a:pt x="1259215" y="1494344"/>
                  <a:pt x="1158455" y="1713443"/>
                </a:cubicBezTo>
                <a:cubicBezTo>
                  <a:pt x="966531" y="2134049"/>
                  <a:pt x="985724" y="2613827"/>
                  <a:pt x="905756" y="3068018"/>
                </a:cubicBezTo>
                <a:cubicBezTo>
                  <a:pt x="848178" y="3395867"/>
                  <a:pt x="737822" y="3712521"/>
                  <a:pt x="579485" y="4005186"/>
                </a:cubicBezTo>
                <a:cubicBezTo>
                  <a:pt x="475527" y="4197097"/>
                  <a:pt x="345978" y="4382612"/>
                  <a:pt x="165250" y="4505755"/>
                </a:cubicBezTo>
                <a:cubicBezTo>
                  <a:pt x="116469" y="4538940"/>
                  <a:pt x="64940" y="4566327"/>
                  <a:pt x="11433" y="4588223"/>
                </a:cubicBezTo>
                <a:lnTo>
                  <a:pt x="0" y="4592251"/>
                </a:ln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5" name="任意多边形 624"/>
          <p:cNvSpPr/>
          <p:nvPr/>
        </p:nvSpPr>
        <p:spPr bwMode="auto">
          <a:xfrm>
            <a:off x="8809464" y="3246076"/>
            <a:ext cx="3379238" cy="3616053"/>
          </a:xfrm>
          <a:custGeom>
            <a:avLst/>
            <a:gdLst>
              <a:gd name="connsiteX0" fmla="*/ 3213570 w 3379238"/>
              <a:gd name="connsiteY0" fmla="*/ 445 h 3616053"/>
              <a:gd name="connsiteX1" fmla="*/ 3297220 w 3379238"/>
              <a:gd name="connsiteY1" fmla="*/ 2107 h 3616053"/>
              <a:gd name="connsiteX2" fmla="*/ 3379238 w 3379238"/>
              <a:gd name="connsiteY2" fmla="*/ 14249 h 3616053"/>
              <a:gd name="connsiteX3" fmla="*/ 3379238 w 3379238"/>
              <a:gd name="connsiteY3" fmla="*/ 3616053 h 3616053"/>
              <a:gd name="connsiteX4" fmla="*/ 0 w 3379238"/>
              <a:gd name="connsiteY4" fmla="*/ 3616053 h 3616053"/>
              <a:gd name="connsiteX5" fmla="*/ 46874 w 3379238"/>
              <a:gd name="connsiteY5" fmla="*/ 3531396 h 3616053"/>
              <a:gd name="connsiteX6" fmla="*/ 761715 w 3379238"/>
              <a:gd name="connsiteY6" fmla="*/ 3125257 h 3616053"/>
              <a:gd name="connsiteX7" fmla="*/ 1550118 w 3379238"/>
              <a:gd name="connsiteY7" fmla="*/ 2850233 h 3616053"/>
              <a:gd name="connsiteX8" fmla="*/ 2052266 w 3379238"/>
              <a:gd name="connsiteY8" fmla="*/ 2021963 h 3616053"/>
              <a:gd name="connsiteX9" fmla="*/ 2220181 w 3379238"/>
              <a:gd name="connsiteY9" fmla="*/ 1048187 h 3616053"/>
              <a:gd name="connsiteX10" fmla="*/ 2680749 w 3379238"/>
              <a:gd name="connsiteY10" fmla="*/ 192735 h 3616053"/>
              <a:gd name="connsiteX11" fmla="*/ 3213570 w 3379238"/>
              <a:gd name="connsiteY11" fmla="*/ 445 h 36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238" h="3616053">
                <a:moveTo>
                  <a:pt x="3213570" y="445"/>
                </a:moveTo>
                <a:cubicBezTo>
                  <a:pt x="3241663" y="-485"/>
                  <a:pt x="3269621" y="30"/>
                  <a:pt x="3297220" y="2107"/>
                </a:cubicBezTo>
                <a:lnTo>
                  <a:pt x="3379238" y="14249"/>
                </a:lnTo>
                <a:lnTo>
                  <a:pt x="3379238" y="3616053"/>
                </a:lnTo>
                <a:lnTo>
                  <a:pt x="0" y="3616053"/>
                </a:lnTo>
                <a:lnTo>
                  <a:pt x="46874" y="3531396"/>
                </a:lnTo>
                <a:cubicBezTo>
                  <a:pt x="205195" y="3299545"/>
                  <a:pt x="489852" y="3194012"/>
                  <a:pt x="761715" y="3125257"/>
                </a:cubicBezTo>
                <a:cubicBezTo>
                  <a:pt x="1033578" y="3058100"/>
                  <a:pt x="1321433" y="3010130"/>
                  <a:pt x="1550118" y="2850233"/>
                </a:cubicBezTo>
                <a:cubicBezTo>
                  <a:pt x="1821981" y="2661554"/>
                  <a:pt x="1972306" y="2341758"/>
                  <a:pt x="2052266" y="2021963"/>
                </a:cubicBezTo>
                <a:cubicBezTo>
                  <a:pt x="2130626" y="1702168"/>
                  <a:pt x="2149816" y="1369581"/>
                  <a:pt x="2220181" y="1048187"/>
                </a:cubicBezTo>
                <a:cubicBezTo>
                  <a:pt x="2292145" y="725194"/>
                  <a:pt x="2424878" y="400602"/>
                  <a:pt x="2680749" y="192735"/>
                </a:cubicBezTo>
                <a:cubicBezTo>
                  <a:pt x="2813682" y="84305"/>
                  <a:pt x="3016922" y="6958"/>
                  <a:pt x="3213570" y="445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0" name="Freeform 458"/>
          <p:cNvSpPr>
            <a:spLocks noEditPoints="1"/>
          </p:cNvSpPr>
          <p:nvPr/>
        </p:nvSpPr>
        <p:spPr bwMode="auto">
          <a:xfrm>
            <a:off x="11486296" y="5172075"/>
            <a:ext cx="509588" cy="511175"/>
          </a:xfrm>
          <a:custGeom>
            <a:avLst/>
            <a:gdLst>
              <a:gd name="T0" fmla="*/ 0 w 319"/>
              <a:gd name="T1" fmla="*/ 160 h 319"/>
              <a:gd name="T2" fmla="*/ 160 w 319"/>
              <a:gd name="T3" fmla="*/ 0 h 319"/>
              <a:gd name="T4" fmla="*/ 319 w 319"/>
              <a:gd name="T5" fmla="*/ 160 h 319"/>
              <a:gd name="T6" fmla="*/ 160 w 319"/>
              <a:gd name="T7" fmla="*/ 319 h 319"/>
              <a:gd name="T8" fmla="*/ 0 w 319"/>
              <a:gd name="T9" fmla="*/ 160 h 319"/>
              <a:gd name="T10" fmla="*/ 300 w 319"/>
              <a:gd name="T11" fmla="*/ 160 h 319"/>
              <a:gd name="T12" fmla="*/ 160 w 319"/>
              <a:gd name="T13" fmla="*/ 19 h 319"/>
              <a:gd name="T14" fmla="*/ 20 w 319"/>
              <a:gd name="T15" fmla="*/ 160 h 319"/>
              <a:gd name="T16" fmla="*/ 160 w 319"/>
              <a:gd name="T17" fmla="*/ 300 h 319"/>
              <a:gd name="T18" fmla="*/ 300 w 319"/>
              <a:gd name="T19" fmla="*/ 16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60"/>
                </a:moveTo>
                <a:cubicBezTo>
                  <a:pt x="0" y="72"/>
                  <a:pt x="72" y="0"/>
                  <a:pt x="160" y="0"/>
                </a:cubicBezTo>
                <a:cubicBezTo>
                  <a:pt x="248" y="0"/>
                  <a:pt x="319" y="72"/>
                  <a:pt x="319" y="160"/>
                </a:cubicBezTo>
                <a:cubicBezTo>
                  <a:pt x="319" y="248"/>
                  <a:pt x="248" y="319"/>
                  <a:pt x="160" y="319"/>
                </a:cubicBezTo>
                <a:cubicBezTo>
                  <a:pt x="72" y="319"/>
                  <a:pt x="0" y="248"/>
                  <a:pt x="0" y="160"/>
                </a:cubicBezTo>
                <a:close/>
                <a:moveTo>
                  <a:pt x="300" y="160"/>
                </a:moveTo>
                <a:cubicBezTo>
                  <a:pt x="300" y="82"/>
                  <a:pt x="237" y="19"/>
                  <a:pt x="160" y="19"/>
                </a:cubicBezTo>
                <a:cubicBezTo>
                  <a:pt x="82" y="19"/>
                  <a:pt x="20" y="82"/>
                  <a:pt x="20" y="160"/>
                </a:cubicBezTo>
                <a:cubicBezTo>
                  <a:pt x="20" y="237"/>
                  <a:pt x="82" y="300"/>
                  <a:pt x="160" y="300"/>
                </a:cubicBezTo>
                <a:cubicBezTo>
                  <a:pt x="237" y="300"/>
                  <a:pt x="300" y="237"/>
                  <a:pt x="30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1" name="Freeform 459"/>
          <p:cNvSpPr>
            <a:spLocks noEditPoints="1"/>
          </p:cNvSpPr>
          <p:nvPr/>
        </p:nvSpPr>
        <p:spPr bwMode="auto">
          <a:xfrm>
            <a:off x="11313259" y="4999037"/>
            <a:ext cx="857250" cy="857250"/>
          </a:xfrm>
          <a:custGeom>
            <a:avLst/>
            <a:gdLst>
              <a:gd name="T0" fmla="*/ 0 w 536"/>
              <a:gd name="T1" fmla="*/ 268 h 536"/>
              <a:gd name="T2" fmla="*/ 268 w 536"/>
              <a:gd name="T3" fmla="*/ 0 h 536"/>
              <a:gd name="T4" fmla="*/ 536 w 536"/>
              <a:gd name="T5" fmla="*/ 268 h 536"/>
              <a:gd name="T6" fmla="*/ 268 w 536"/>
              <a:gd name="T7" fmla="*/ 536 h 536"/>
              <a:gd name="T8" fmla="*/ 0 w 536"/>
              <a:gd name="T9" fmla="*/ 268 h 536"/>
              <a:gd name="T10" fmla="*/ 516 w 536"/>
              <a:gd name="T11" fmla="*/ 268 h 536"/>
              <a:gd name="T12" fmla="*/ 268 w 536"/>
              <a:gd name="T13" fmla="*/ 19 h 536"/>
              <a:gd name="T14" fmla="*/ 19 w 536"/>
              <a:gd name="T15" fmla="*/ 268 h 536"/>
              <a:gd name="T16" fmla="*/ 268 w 536"/>
              <a:gd name="T17" fmla="*/ 516 h 536"/>
              <a:gd name="T18" fmla="*/ 516 w 536"/>
              <a:gd name="T19" fmla="*/ 26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6">
                <a:moveTo>
                  <a:pt x="0" y="268"/>
                </a:moveTo>
                <a:cubicBezTo>
                  <a:pt x="0" y="120"/>
                  <a:pt x="120" y="0"/>
                  <a:pt x="268" y="0"/>
                </a:cubicBezTo>
                <a:cubicBezTo>
                  <a:pt x="415" y="0"/>
                  <a:pt x="536" y="120"/>
                  <a:pt x="536" y="268"/>
                </a:cubicBezTo>
                <a:cubicBezTo>
                  <a:pt x="536" y="415"/>
                  <a:pt x="415" y="536"/>
                  <a:pt x="268" y="536"/>
                </a:cubicBezTo>
                <a:cubicBezTo>
                  <a:pt x="120" y="536"/>
                  <a:pt x="0" y="415"/>
                  <a:pt x="0" y="268"/>
                </a:cubicBezTo>
                <a:close/>
                <a:moveTo>
                  <a:pt x="516" y="268"/>
                </a:moveTo>
                <a:cubicBezTo>
                  <a:pt x="516" y="131"/>
                  <a:pt x="405" y="19"/>
                  <a:pt x="268" y="19"/>
                </a:cubicBezTo>
                <a:cubicBezTo>
                  <a:pt x="131" y="19"/>
                  <a:pt x="19" y="131"/>
                  <a:pt x="19" y="268"/>
                </a:cubicBezTo>
                <a:cubicBezTo>
                  <a:pt x="19" y="405"/>
                  <a:pt x="131" y="516"/>
                  <a:pt x="268" y="516"/>
                </a:cubicBezTo>
                <a:cubicBezTo>
                  <a:pt x="405" y="516"/>
                  <a:pt x="516" y="405"/>
                  <a:pt x="516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2" name="Freeform 460"/>
          <p:cNvSpPr>
            <a:spLocks noEditPoints="1"/>
          </p:cNvSpPr>
          <p:nvPr/>
        </p:nvSpPr>
        <p:spPr bwMode="auto">
          <a:xfrm>
            <a:off x="11129109" y="4816475"/>
            <a:ext cx="1225550" cy="1222375"/>
          </a:xfrm>
          <a:custGeom>
            <a:avLst/>
            <a:gdLst>
              <a:gd name="T0" fmla="*/ 0 w 766"/>
              <a:gd name="T1" fmla="*/ 383 h 765"/>
              <a:gd name="T2" fmla="*/ 383 w 766"/>
              <a:gd name="T3" fmla="*/ 0 h 765"/>
              <a:gd name="T4" fmla="*/ 766 w 766"/>
              <a:gd name="T5" fmla="*/ 383 h 765"/>
              <a:gd name="T6" fmla="*/ 383 w 766"/>
              <a:gd name="T7" fmla="*/ 765 h 765"/>
              <a:gd name="T8" fmla="*/ 0 w 766"/>
              <a:gd name="T9" fmla="*/ 383 h 765"/>
              <a:gd name="T10" fmla="*/ 746 w 766"/>
              <a:gd name="T11" fmla="*/ 383 h 765"/>
              <a:gd name="T12" fmla="*/ 383 w 766"/>
              <a:gd name="T13" fmla="*/ 19 h 765"/>
              <a:gd name="T14" fmla="*/ 19 w 766"/>
              <a:gd name="T15" fmla="*/ 383 h 765"/>
              <a:gd name="T16" fmla="*/ 383 w 766"/>
              <a:gd name="T17" fmla="*/ 746 h 765"/>
              <a:gd name="T18" fmla="*/ 746 w 766"/>
              <a:gd name="T19" fmla="*/ 38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6" h="765">
                <a:moveTo>
                  <a:pt x="0" y="383"/>
                </a:moveTo>
                <a:cubicBezTo>
                  <a:pt x="0" y="172"/>
                  <a:pt x="172" y="0"/>
                  <a:pt x="383" y="0"/>
                </a:cubicBezTo>
                <a:cubicBezTo>
                  <a:pt x="594" y="0"/>
                  <a:pt x="766" y="172"/>
                  <a:pt x="766" y="383"/>
                </a:cubicBezTo>
                <a:cubicBezTo>
                  <a:pt x="766" y="594"/>
                  <a:pt x="594" y="765"/>
                  <a:pt x="383" y="765"/>
                </a:cubicBezTo>
                <a:cubicBezTo>
                  <a:pt x="172" y="765"/>
                  <a:pt x="0" y="594"/>
                  <a:pt x="0" y="383"/>
                </a:cubicBezTo>
                <a:close/>
                <a:moveTo>
                  <a:pt x="746" y="383"/>
                </a:moveTo>
                <a:cubicBezTo>
                  <a:pt x="746" y="182"/>
                  <a:pt x="583" y="19"/>
                  <a:pt x="383" y="19"/>
                </a:cubicBezTo>
                <a:cubicBezTo>
                  <a:pt x="182" y="19"/>
                  <a:pt x="19" y="182"/>
                  <a:pt x="19" y="383"/>
                </a:cubicBezTo>
                <a:cubicBezTo>
                  <a:pt x="19" y="583"/>
                  <a:pt x="182" y="746"/>
                  <a:pt x="383" y="746"/>
                </a:cubicBezTo>
                <a:cubicBezTo>
                  <a:pt x="583" y="746"/>
                  <a:pt x="746" y="583"/>
                  <a:pt x="746" y="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3" name="Freeform 461"/>
          <p:cNvSpPr>
            <a:spLocks noEditPoints="1"/>
          </p:cNvSpPr>
          <p:nvPr/>
        </p:nvSpPr>
        <p:spPr bwMode="auto">
          <a:xfrm>
            <a:off x="10949721" y="4637087"/>
            <a:ext cx="1582738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19 h 990"/>
              <a:gd name="T14" fmla="*/ 19 w 990"/>
              <a:gd name="T15" fmla="*/ 495 h 990"/>
              <a:gd name="T16" fmla="*/ 495 w 990"/>
              <a:gd name="T17" fmla="*/ 970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2"/>
                  <a:pt x="222" y="0"/>
                  <a:pt x="495" y="0"/>
                </a:cubicBezTo>
                <a:cubicBezTo>
                  <a:pt x="768" y="0"/>
                  <a:pt x="990" y="222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2"/>
                  <a:pt x="757" y="19"/>
                  <a:pt x="495" y="19"/>
                </a:cubicBezTo>
                <a:cubicBezTo>
                  <a:pt x="232" y="19"/>
                  <a:pt x="19" y="232"/>
                  <a:pt x="19" y="495"/>
                </a:cubicBezTo>
                <a:cubicBezTo>
                  <a:pt x="19" y="757"/>
                  <a:pt x="232" y="970"/>
                  <a:pt x="495" y="970"/>
                </a:cubicBezTo>
                <a:cubicBezTo>
                  <a:pt x="757" y="970"/>
                  <a:pt x="971" y="757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4" name="Freeform 462"/>
          <p:cNvSpPr>
            <a:spLocks noEditPoints="1"/>
          </p:cNvSpPr>
          <p:nvPr/>
        </p:nvSpPr>
        <p:spPr bwMode="auto">
          <a:xfrm>
            <a:off x="10757634" y="4443412"/>
            <a:ext cx="1966913" cy="1968500"/>
          </a:xfrm>
          <a:custGeom>
            <a:avLst/>
            <a:gdLst>
              <a:gd name="T0" fmla="*/ 0 w 1230"/>
              <a:gd name="T1" fmla="*/ 616 h 1231"/>
              <a:gd name="T2" fmla="*/ 615 w 1230"/>
              <a:gd name="T3" fmla="*/ 0 h 1231"/>
              <a:gd name="T4" fmla="*/ 1230 w 1230"/>
              <a:gd name="T5" fmla="*/ 616 h 1231"/>
              <a:gd name="T6" fmla="*/ 615 w 1230"/>
              <a:gd name="T7" fmla="*/ 1231 h 1231"/>
              <a:gd name="T8" fmla="*/ 0 w 1230"/>
              <a:gd name="T9" fmla="*/ 616 h 1231"/>
              <a:gd name="T10" fmla="*/ 1211 w 1230"/>
              <a:gd name="T11" fmla="*/ 616 h 1231"/>
              <a:gd name="T12" fmla="*/ 615 w 1230"/>
              <a:gd name="T13" fmla="*/ 20 h 1231"/>
              <a:gd name="T14" fmla="*/ 19 w 1230"/>
              <a:gd name="T15" fmla="*/ 616 h 1231"/>
              <a:gd name="T16" fmla="*/ 615 w 1230"/>
              <a:gd name="T17" fmla="*/ 1212 h 1231"/>
              <a:gd name="T18" fmla="*/ 1211 w 1230"/>
              <a:gd name="T19" fmla="*/ 616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0" h="1231">
                <a:moveTo>
                  <a:pt x="0" y="616"/>
                </a:moveTo>
                <a:cubicBezTo>
                  <a:pt x="0" y="276"/>
                  <a:pt x="276" y="0"/>
                  <a:pt x="615" y="0"/>
                </a:cubicBezTo>
                <a:cubicBezTo>
                  <a:pt x="954" y="0"/>
                  <a:pt x="1230" y="276"/>
                  <a:pt x="1230" y="616"/>
                </a:cubicBezTo>
                <a:cubicBezTo>
                  <a:pt x="1230" y="955"/>
                  <a:pt x="954" y="1231"/>
                  <a:pt x="615" y="1231"/>
                </a:cubicBezTo>
                <a:cubicBezTo>
                  <a:pt x="276" y="1231"/>
                  <a:pt x="0" y="955"/>
                  <a:pt x="0" y="616"/>
                </a:cubicBezTo>
                <a:close/>
                <a:moveTo>
                  <a:pt x="1211" y="616"/>
                </a:moveTo>
                <a:cubicBezTo>
                  <a:pt x="1211" y="287"/>
                  <a:pt x="943" y="20"/>
                  <a:pt x="615" y="20"/>
                </a:cubicBezTo>
                <a:cubicBezTo>
                  <a:pt x="286" y="20"/>
                  <a:pt x="19" y="287"/>
                  <a:pt x="19" y="616"/>
                </a:cubicBezTo>
                <a:cubicBezTo>
                  <a:pt x="19" y="944"/>
                  <a:pt x="286" y="1212"/>
                  <a:pt x="615" y="1212"/>
                </a:cubicBezTo>
                <a:cubicBezTo>
                  <a:pt x="943" y="1212"/>
                  <a:pt x="1211" y="944"/>
                  <a:pt x="1211" y="6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5" name="Freeform 463"/>
          <p:cNvSpPr>
            <a:spLocks noEditPoints="1"/>
          </p:cNvSpPr>
          <p:nvPr/>
        </p:nvSpPr>
        <p:spPr bwMode="auto">
          <a:xfrm>
            <a:off x="1450975" y="-295276"/>
            <a:ext cx="509588" cy="509588"/>
          </a:xfrm>
          <a:custGeom>
            <a:avLst/>
            <a:gdLst>
              <a:gd name="T0" fmla="*/ 0 w 319"/>
              <a:gd name="T1" fmla="*/ 159 h 319"/>
              <a:gd name="T2" fmla="*/ 159 w 319"/>
              <a:gd name="T3" fmla="*/ 0 h 319"/>
              <a:gd name="T4" fmla="*/ 319 w 319"/>
              <a:gd name="T5" fmla="*/ 159 h 319"/>
              <a:gd name="T6" fmla="*/ 159 w 319"/>
              <a:gd name="T7" fmla="*/ 319 h 319"/>
              <a:gd name="T8" fmla="*/ 0 w 319"/>
              <a:gd name="T9" fmla="*/ 159 h 319"/>
              <a:gd name="T10" fmla="*/ 300 w 319"/>
              <a:gd name="T11" fmla="*/ 159 h 319"/>
              <a:gd name="T12" fmla="*/ 159 w 319"/>
              <a:gd name="T13" fmla="*/ 19 h 319"/>
              <a:gd name="T14" fmla="*/ 19 w 319"/>
              <a:gd name="T15" fmla="*/ 159 h 319"/>
              <a:gd name="T16" fmla="*/ 159 w 319"/>
              <a:gd name="T17" fmla="*/ 300 h 319"/>
              <a:gd name="T18" fmla="*/ 300 w 319"/>
              <a:gd name="T19" fmla="*/ 15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59"/>
                </a:moveTo>
                <a:cubicBezTo>
                  <a:pt x="0" y="72"/>
                  <a:pt x="71" y="0"/>
                  <a:pt x="159" y="0"/>
                </a:cubicBezTo>
                <a:cubicBezTo>
                  <a:pt x="247" y="0"/>
                  <a:pt x="319" y="72"/>
                  <a:pt x="319" y="159"/>
                </a:cubicBezTo>
                <a:cubicBezTo>
                  <a:pt x="319" y="247"/>
                  <a:pt x="247" y="319"/>
                  <a:pt x="159" y="319"/>
                </a:cubicBezTo>
                <a:cubicBezTo>
                  <a:pt x="71" y="319"/>
                  <a:pt x="0" y="247"/>
                  <a:pt x="0" y="159"/>
                </a:cubicBezTo>
                <a:close/>
                <a:moveTo>
                  <a:pt x="300" y="159"/>
                </a:moveTo>
                <a:cubicBezTo>
                  <a:pt x="300" y="82"/>
                  <a:pt x="237" y="19"/>
                  <a:pt x="159" y="19"/>
                </a:cubicBezTo>
                <a:cubicBezTo>
                  <a:pt x="82" y="19"/>
                  <a:pt x="19" y="82"/>
                  <a:pt x="19" y="159"/>
                </a:cubicBezTo>
                <a:cubicBezTo>
                  <a:pt x="19" y="237"/>
                  <a:pt x="82" y="300"/>
                  <a:pt x="159" y="300"/>
                </a:cubicBezTo>
                <a:cubicBezTo>
                  <a:pt x="237" y="300"/>
                  <a:pt x="300" y="237"/>
                  <a:pt x="300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6" name="Freeform 464"/>
          <p:cNvSpPr>
            <a:spLocks noEditPoints="1"/>
          </p:cNvSpPr>
          <p:nvPr/>
        </p:nvSpPr>
        <p:spPr bwMode="auto">
          <a:xfrm>
            <a:off x="1276350" y="-468313"/>
            <a:ext cx="857250" cy="855663"/>
          </a:xfrm>
          <a:custGeom>
            <a:avLst/>
            <a:gdLst>
              <a:gd name="T0" fmla="*/ 0 w 536"/>
              <a:gd name="T1" fmla="*/ 267 h 535"/>
              <a:gd name="T2" fmla="*/ 268 w 536"/>
              <a:gd name="T3" fmla="*/ 0 h 535"/>
              <a:gd name="T4" fmla="*/ 536 w 536"/>
              <a:gd name="T5" fmla="*/ 267 h 535"/>
              <a:gd name="T6" fmla="*/ 268 w 536"/>
              <a:gd name="T7" fmla="*/ 535 h 535"/>
              <a:gd name="T8" fmla="*/ 0 w 536"/>
              <a:gd name="T9" fmla="*/ 267 h 535"/>
              <a:gd name="T10" fmla="*/ 517 w 536"/>
              <a:gd name="T11" fmla="*/ 267 h 535"/>
              <a:gd name="T12" fmla="*/ 268 w 536"/>
              <a:gd name="T13" fmla="*/ 19 h 535"/>
              <a:gd name="T14" fmla="*/ 20 w 536"/>
              <a:gd name="T15" fmla="*/ 267 h 535"/>
              <a:gd name="T16" fmla="*/ 268 w 536"/>
              <a:gd name="T17" fmla="*/ 516 h 535"/>
              <a:gd name="T18" fmla="*/ 517 w 536"/>
              <a:gd name="T19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5">
                <a:moveTo>
                  <a:pt x="0" y="267"/>
                </a:moveTo>
                <a:cubicBezTo>
                  <a:pt x="0" y="120"/>
                  <a:pt x="121" y="0"/>
                  <a:pt x="268" y="0"/>
                </a:cubicBezTo>
                <a:cubicBezTo>
                  <a:pt x="416" y="0"/>
                  <a:pt x="536" y="120"/>
                  <a:pt x="536" y="267"/>
                </a:cubicBezTo>
                <a:cubicBezTo>
                  <a:pt x="536" y="415"/>
                  <a:pt x="416" y="535"/>
                  <a:pt x="268" y="535"/>
                </a:cubicBezTo>
                <a:cubicBezTo>
                  <a:pt x="121" y="535"/>
                  <a:pt x="0" y="415"/>
                  <a:pt x="0" y="267"/>
                </a:cubicBezTo>
                <a:close/>
                <a:moveTo>
                  <a:pt x="517" y="267"/>
                </a:moveTo>
                <a:cubicBezTo>
                  <a:pt x="517" y="130"/>
                  <a:pt x="405" y="19"/>
                  <a:pt x="268" y="19"/>
                </a:cubicBezTo>
                <a:cubicBezTo>
                  <a:pt x="131" y="19"/>
                  <a:pt x="20" y="130"/>
                  <a:pt x="20" y="267"/>
                </a:cubicBezTo>
                <a:cubicBezTo>
                  <a:pt x="20" y="405"/>
                  <a:pt x="131" y="516"/>
                  <a:pt x="268" y="516"/>
                </a:cubicBezTo>
                <a:cubicBezTo>
                  <a:pt x="405" y="516"/>
                  <a:pt x="517" y="405"/>
                  <a:pt x="517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7" name="Freeform 465"/>
          <p:cNvSpPr>
            <a:spLocks noEditPoints="1"/>
          </p:cNvSpPr>
          <p:nvPr/>
        </p:nvSpPr>
        <p:spPr bwMode="auto">
          <a:xfrm>
            <a:off x="1093787" y="-652463"/>
            <a:ext cx="1223963" cy="1223963"/>
          </a:xfrm>
          <a:custGeom>
            <a:avLst/>
            <a:gdLst>
              <a:gd name="T0" fmla="*/ 0 w 765"/>
              <a:gd name="T1" fmla="*/ 382 h 765"/>
              <a:gd name="T2" fmla="*/ 382 w 765"/>
              <a:gd name="T3" fmla="*/ 0 h 765"/>
              <a:gd name="T4" fmla="*/ 765 w 765"/>
              <a:gd name="T5" fmla="*/ 382 h 765"/>
              <a:gd name="T6" fmla="*/ 382 w 765"/>
              <a:gd name="T7" fmla="*/ 765 h 765"/>
              <a:gd name="T8" fmla="*/ 0 w 765"/>
              <a:gd name="T9" fmla="*/ 382 h 765"/>
              <a:gd name="T10" fmla="*/ 746 w 765"/>
              <a:gd name="T11" fmla="*/ 382 h 765"/>
              <a:gd name="T12" fmla="*/ 382 w 765"/>
              <a:gd name="T13" fmla="*/ 19 h 765"/>
              <a:gd name="T14" fmla="*/ 19 w 765"/>
              <a:gd name="T15" fmla="*/ 382 h 765"/>
              <a:gd name="T16" fmla="*/ 382 w 765"/>
              <a:gd name="T17" fmla="*/ 746 h 765"/>
              <a:gd name="T18" fmla="*/ 746 w 765"/>
              <a:gd name="T19" fmla="*/ 38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5" h="765">
                <a:moveTo>
                  <a:pt x="0" y="382"/>
                </a:moveTo>
                <a:cubicBezTo>
                  <a:pt x="0" y="171"/>
                  <a:pt x="171" y="0"/>
                  <a:pt x="382" y="0"/>
                </a:cubicBezTo>
                <a:cubicBezTo>
                  <a:pt x="593" y="0"/>
                  <a:pt x="765" y="171"/>
                  <a:pt x="765" y="382"/>
                </a:cubicBezTo>
                <a:cubicBezTo>
                  <a:pt x="765" y="594"/>
                  <a:pt x="593" y="765"/>
                  <a:pt x="382" y="765"/>
                </a:cubicBezTo>
                <a:cubicBezTo>
                  <a:pt x="171" y="765"/>
                  <a:pt x="0" y="594"/>
                  <a:pt x="0" y="382"/>
                </a:cubicBezTo>
                <a:close/>
                <a:moveTo>
                  <a:pt x="746" y="382"/>
                </a:moveTo>
                <a:cubicBezTo>
                  <a:pt x="746" y="182"/>
                  <a:pt x="583" y="19"/>
                  <a:pt x="382" y="19"/>
                </a:cubicBezTo>
                <a:cubicBezTo>
                  <a:pt x="182" y="19"/>
                  <a:pt x="19" y="182"/>
                  <a:pt x="19" y="382"/>
                </a:cubicBezTo>
                <a:cubicBezTo>
                  <a:pt x="19" y="583"/>
                  <a:pt x="182" y="746"/>
                  <a:pt x="382" y="746"/>
                </a:cubicBezTo>
                <a:cubicBezTo>
                  <a:pt x="583" y="746"/>
                  <a:pt x="746" y="583"/>
                  <a:pt x="746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8" name="Freeform 466"/>
          <p:cNvSpPr>
            <a:spLocks noEditPoints="1"/>
          </p:cNvSpPr>
          <p:nvPr/>
        </p:nvSpPr>
        <p:spPr bwMode="auto">
          <a:xfrm>
            <a:off x="912812" y="-831851"/>
            <a:ext cx="1584325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20 h 990"/>
              <a:gd name="T14" fmla="*/ 20 w 990"/>
              <a:gd name="T15" fmla="*/ 495 h 990"/>
              <a:gd name="T16" fmla="*/ 495 w 990"/>
              <a:gd name="T17" fmla="*/ 971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3"/>
                  <a:pt x="222" y="0"/>
                  <a:pt x="495" y="0"/>
                </a:cubicBezTo>
                <a:cubicBezTo>
                  <a:pt x="768" y="0"/>
                  <a:pt x="990" y="223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3"/>
                  <a:pt x="758" y="20"/>
                  <a:pt x="495" y="20"/>
                </a:cubicBezTo>
                <a:cubicBezTo>
                  <a:pt x="233" y="20"/>
                  <a:pt x="20" y="233"/>
                  <a:pt x="20" y="495"/>
                </a:cubicBezTo>
                <a:cubicBezTo>
                  <a:pt x="20" y="758"/>
                  <a:pt x="233" y="971"/>
                  <a:pt x="495" y="971"/>
                </a:cubicBezTo>
                <a:cubicBezTo>
                  <a:pt x="758" y="971"/>
                  <a:pt x="971" y="758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9" name="Freeform 467"/>
          <p:cNvSpPr>
            <a:spLocks noEditPoints="1"/>
          </p:cNvSpPr>
          <p:nvPr/>
        </p:nvSpPr>
        <p:spPr bwMode="auto">
          <a:xfrm>
            <a:off x="720725" y="-1023938"/>
            <a:ext cx="1970088" cy="1968500"/>
          </a:xfrm>
          <a:custGeom>
            <a:avLst/>
            <a:gdLst>
              <a:gd name="T0" fmla="*/ 0 w 1231"/>
              <a:gd name="T1" fmla="*/ 615 h 1231"/>
              <a:gd name="T2" fmla="*/ 615 w 1231"/>
              <a:gd name="T3" fmla="*/ 0 h 1231"/>
              <a:gd name="T4" fmla="*/ 1231 w 1231"/>
              <a:gd name="T5" fmla="*/ 615 h 1231"/>
              <a:gd name="T6" fmla="*/ 615 w 1231"/>
              <a:gd name="T7" fmla="*/ 1231 h 1231"/>
              <a:gd name="T8" fmla="*/ 0 w 1231"/>
              <a:gd name="T9" fmla="*/ 615 h 1231"/>
              <a:gd name="T10" fmla="*/ 1211 w 1231"/>
              <a:gd name="T11" fmla="*/ 615 h 1231"/>
              <a:gd name="T12" fmla="*/ 615 w 1231"/>
              <a:gd name="T13" fmla="*/ 20 h 1231"/>
              <a:gd name="T14" fmla="*/ 19 w 1231"/>
              <a:gd name="T15" fmla="*/ 615 h 1231"/>
              <a:gd name="T16" fmla="*/ 615 w 1231"/>
              <a:gd name="T17" fmla="*/ 1211 h 1231"/>
              <a:gd name="T18" fmla="*/ 1211 w 1231"/>
              <a:gd name="T19" fmla="*/ 615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1" h="1231">
                <a:moveTo>
                  <a:pt x="0" y="615"/>
                </a:moveTo>
                <a:cubicBezTo>
                  <a:pt x="0" y="276"/>
                  <a:pt x="276" y="0"/>
                  <a:pt x="615" y="0"/>
                </a:cubicBezTo>
                <a:cubicBezTo>
                  <a:pt x="955" y="0"/>
                  <a:pt x="1231" y="276"/>
                  <a:pt x="1231" y="615"/>
                </a:cubicBezTo>
                <a:cubicBezTo>
                  <a:pt x="1231" y="955"/>
                  <a:pt x="955" y="1231"/>
                  <a:pt x="615" y="1231"/>
                </a:cubicBezTo>
                <a:cubicBezTo>
                  <a:pt x="276" y="1231"/>
                  <a:pt x="0" y="955"/>
                  <a:pt x="0" y="615"/>
                </a:cubicBezTo>
                <a:close/>
                <a:moveTo>
                  <a:pt x="1211" y="615"/>
                </a:moveTo>
                <a:cubicBezTo>
                  <a:pt x="1211" y="287"/>
                  <a:pt x="944" y="20"/>
                  <a:pt x="615" y="20"/>
                </a:cubicBezTo>
                <a:cubicBezTo>
                  <a:pt x="287" y="20"/>
                  <a:pt x="19" y="287"/>
                  <a:pt x="19" y="615"/>
                </a:cubicBezTo>
                <a:cubicBezTo>
                  <a:pt x="19" y="944"/>
                  <a:pt x="287" y="1211"/>
                  <a:pt x="615" y="1211"/>
                </a:cubicBezTo>
                <a:cubicBezTo>
                  <a:pt x="944" y="1211"/>
                  <a:pt x="1211" y="944"/>
                  <a:pt x="1211" y="6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0" name="Freeform 468"/>
          <p:cNvSpPr>
            <a:spLocks noEditPoints="1"/>
          </p:cNvSpPr>
          <p:nvPr/>
        </p:nvSpPr>
        <p:spPr bwMode="auto">
          <a:xfrm>
            <a:off x="914400" y="5565775"/>
            <a:ext cx="377825" cy="377825"/>
          </a:xfrm>
          <a:custGeom>
            <a:avLst/>
            <a:gdLst>
              <a:gd name="T0" fmla="*/ 0 w 236"/>
              <a:gd name="T1" fmla="*/ 118 h 236"/>
              <a:gd name="T2" fmla="*/ 118 w 236"/>
              <a:gd name="T3" fmla="*/ 0 h 236"/>
              <a:gd name="T4" fmla="*/ 236 w 236"/>
              <a:gd name="T5" fmla="*/ 118 h 236"/>
              <a:gd name="T6" fmla="*/ 118 w 236"/>
              <a:gd name="T7" fmla="*/ 236 h 236"/>
              <a:gd name="T8" fmla="*/ 0 w 236"/>
              <a:gd name="T9" fmla="*/ 118 h 236"/>
              <a:gd name="T10" fmla="*/ 222 w 236"/>
              <a:gd name="T11" fmla="*/ 118 h 236"/>
              <a:gd name="T12" fmla="*/ 118 w 236"/>
              <a:gd name="T13" fmla="*/ 14 h 236"/>
              <a:gd name="T14" fmla="*/ 14 w 236"/>
              <a:gd name="T15" fmla="*/ 118 h 236"/>
              <a:gd name="T16" fmla="*/ 118 w 236"/>
              <a:gd name="T17" fmla="*/ 221 h 236"/>
              <a:gd name="T18" fmla="*/ 222 w 236"/>
              <a:gd name="T19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36">
                <a:moveTo>
                  <a:pt x="0" y="118"/>
                </a:moveTo>
                <a:cubicBezTo>
                  <a:pt x="0" y="52"/>
                  <a:pt x="53" y="0"/>
                  <a:pt x="118" y="0"/>
                </a:cubicBezTo>
                <a:cubicBezTo>
                  <a:pt x="183" y="0"/>
                  <a:pt x="236" y="52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ubicBezTo>
                  <a:pt x="53" y="236"/>
                  <a:pt x="0" y="183"/>
                  <a:pt x="0" y="118"/>
                </a:cubicBezTo>
                <a:close/>
                <a:moveTo>
                  <a:pt x="222" y="118"/>
                </a:moveTo>
                <a:cubicBezTo>
                  <a:pt x="222" y="60"/>
                  <a:pt x="175" y="14"/>
                  <a:pt x="118" y="14"/>
                </a:cubicBezTo>
                <a:cubicBezTo>
                  <a:pt x="61" y="14"/>
                  <a:pt x="14" y="60"/>
                  <a:pt x="14" y="118"/>
                </a:cubicBezTo>
                <a:cubicBezTo>
                  <a:pt x="14" y="175"/>
                  <a:pt x="61" y="221"/>
                  <a:pt x="118" y="221"/>
                </a:cubicBezTo>
                <a:cubicBezTo>
                  <a:pt x="175" y="221"/>
                  <a:pt x="222" y="175"/>
                  <a:pt x="22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1" name="Freeform 469"/>
          <p:cNvSpPr>
            <a:spLocks noEditPoints="1"/>
          </p:cNvSpPr>
          <p:nvPr/>
        </p:nvSpPr>
        <p:spPr bwMode="auto">
          <a:xfrm>
            <a:off x="785812" y="5435600"/>
            <a:ext cx="635000" cy="635000"/>
          </a:xfrm>
          <a:custGeom>
            <a:avLst/>
            <a:gdLst>
              <a:gd name="T0" fmla="*/ 0 w 397"/>
              <a:gd name="T1" fmla="*/ 199 h 397"/>
              <a:gd name="T2" fmla="*/ 199 w 397"/>
              <a:gd name="T3" fmla="*/ 0 h 397"/>
              <a:gd name="T4" fmla="*/ 397 w 397"/>
              <a:gd name="T5" fmla="*/ 199 h 397"/>
              <a:gd name="T6" fmla="*/ 199 w 397"/>
              <a:gd name="T7" fmla="*/ 397 h 397"/>
              <a:gd name="T8" fmla="*/ 0 w 397"/>
              <a:gd name="T9" fmla="*/ 199 h 397"/>
              <a:gd name="T10" fmla="*/ 383 w 397"/>
              <a:gd name="T11" fmla="*/ 199 h 397"/>
              <a:gd name="T12" fmla="*/ 199 w 397"/>
              <a:gd name="T13" fmla="*/ 15 h 397"/>
              <a:gd name="T14" fmla="*/ 15 w 397"/>
              <a:gd name="T15" fmla="*/ 199 h 397"/>
              <a:gd name="T16" fmla="*/ 199 w 397"/>
              <a:gd name="T17" fmla="*/ 383 h 397"/>
              <a:gd name="T18" fmla="*/ 383 w 397"/>
              <a:gd name="T19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0" y="199"/>
                </a:moveTo>
                <a:cubicBezTo>
                  <a:pt x="0" y="89"/>
                  <a:pt x="89" y="0"/>
                  <a:pt x="199" y="0"/>
                </a:cubicBezTo>
                <a:cubicBezTo>
                  <a:pt x="308" y="0"/>
                  <a:pt x="397" y="89"/>
                  <a:pt x="397" y="199"/>
                </a:cubicBezTo>
                <a:cubicBezTo>
                  <a:pt x="397" y="308"/>
                  <a:pt x="308" y="397"/>
                  <a:pt x="199" y="397"/>
                </a:cubicBezTo>
                <a:cubicBezTo>
                  <a:pt x="89" y="397"/>
                  <a:pt x="0" y="308"/>
                  <a:pt x="0" y="199"/>
                </a:cubicBezTo>
                <a:close/>
                <a:moveTo>
                  <a:pt x="383" y="199"/>
                </a:moveTo>
                <a:cubicBezTo>
                  <a:pt x="383" y="97"/>
                  <a:pt x="300" y="15"/>
                  <a:pt x="199" y="15"/>
                </a:cubicBezTo>
                <a:cubicBezTo>
                  <a:pt x="97" y="15"/>
                  <a:pt x="15" y="97"/>
                  <a:pt x="15" y="199"/>
                </a:cubicBezTo>
                <a:cubicBezTo>
                  <a:pt x="15" y="300"/>
                  <a:pt x="97" y="383"/>
                  <a:pt x="199" y="383"/>
                </a:cubicBezTo>
                <a:cubicBezTo>
                  <a:pt x="300" y="383"/>
                  <a:pt x="383" y="300"/>
                  <a:pt x="38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2" name="Freeform 470"/>
          <p:cNvSpPr>
            <a:spLocks noEditPoints="1"/>
          </p:cNvSpPr>
          <p:nvPr/>
        </p:nvSpPr>
        <p:spPr bwMode="auto">
          <a:xfrm>
            <a:off x="649287" y="5300662"/>
            <a:ext cx="906463" cy="906463"/>
          </a:xfrm>
          <a:custGeom>
            <a:avLst/>
            <a:gdLst>
              <a:gd name="T0" fmla="*/ 0 w 567"/>
              <a:gd name="T1" fmla="*/ 284 h 567"/>
              <a:gd name="T2" fmla="*/ 284 w 567"/>
              <a:gd name="T3" fmla="*/ 0 h 567"/>
              <a:gd name="T4" fmla="*/ 567 w 567"/>
              <a:gd name="T5" fmla="*/ 284 h 567"/>
              <a:gd name="T6" fmla="*/ 284 w 567"/>
              <a:gd name="T7" fmla="*/ 567 h 567"/>
              <a:gd name="T8" fmla="*/ 0 w 567"/>
              <a:gd name="T9" fmla="*/ 284 h 567"/>
              <a:gd name="T10" fmla="*/ 553 w 567"/>
              <a:gd name="T11" fmla="*/ 284 h 567"/>
              <a:gd name="T12" fmla="*/ 284 w 567"/>
              <a:gd name="T13" fmla="*/ 14 h 567"/>
              <a:gd name="T14" fmla="*/ 15 w 567"/>
              <a:gd name="T15" fmla="*/ 284 h 567"/>
              <a:gd name="T16" fmla="*/ 284 w 567"/>
              <a:gd name="T17" fmla="*/ 553 h 567"/>
              <a:gd name="T18" fmla="*/ 553 w 567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7" h="567">
                <a:moveTo>
                  <a:pt x="0" y="284"/>
                </a:moveTo>
                <a:cubicBezTo>
                  <a:pt x="0" y="127"/>
                  <a:pt x="128" y="0"/>
                  <a:pt x="284" y="0"/>
                </a:cubicBezTo>
                <a:cubicBezTo>
                  <a:pt x="440" y="0"/>
                  <a:pt x="567" y="127"/>
                  <a:pt x="567" y="284"/>
                </a:cubicBezTo>
                <a:cubicBezTo>
                  <a:pt x="567" y="440"/>
                  <a:pt x="440" y="567"/>
                  <a:pt x="284" y="567"/>
                </a:cubicBezTo>
                <a:cubicBezTo>
                  <a:pt x="128" y="567"/>
                  <a:pt x="0" y="440"/>
                  <a:pt x="0" y="284"/>
                </a:cubicBezTo>
                <a:close/>
                <a:moveTo>
                  <a:pt x="553" y="284"/>
                </a:moveTo>
                <a:cubicBezTo>
                  <a:pt x="553" y="135"/>
                  <a:pt x="432" y="14"/>
                  <a:pt x="284" y="14"/>
                </a:cubicBezTo>
                <a:cubicBezTo>
                  <a:pt x="135" y="14"/>
                  <a:pt x="15" y="135"/>
                  <a:pt x="15" y="284"/>
                </a:cubicBezTo>
                <a:cubicBezTo>
                  <a:pt x="15" y="432"/>
                  <a:pt x="135" y="553"/>
                  <a:pt x="284" y="553"/>
                </a:cubicBezTo>
                <a:cubicBezTo>
                  <a:pt x="432" y="553"/>
                  <a:pt x="553" y="432"/>
                  <a:pt x="55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3" name="Freeform 471"/>
          <p:cNvSpPr>
            <a:spLocks noEditPoints="1"/>
          </p:cNvSpPr>
          <p:nvPr/>
        </p:nvSpPr>
        <p:spPr bwMode="auto">
          <a:xfrm>
            <a:off x="517525" y="5167312"/>
            <a:ext cx="1171575" cy="1173163"/>
          </a:xfrm>
          <a:custGeom>
            <a:avLst/>
            <a:gdLst>
              <a:gd name="T0" fmla="*/ 0 w 733"/>
              <a:gd name="T1" fmla="*/ 367 h 733"/>
              <a:gd name="T2" fmla="*/ 367 w 733"/>
              <a:gd name="T3" fmla="*/ 0 h 733"/>
              <a:gd name="T4" fmla="*/ 733 w 733"/>
              <a:gd name="T5" fmla="*/ 367 h 733"/>
              <a:gd name="T6" fmla="*/ 367 w 733"/>
              <a:gd name="T7" fmla="*/ 733 h 733"/>
              <a:gd name="T8" fmla="*/ 0 w 733"/>
              <a:gd name="T9" fmla="*/ 367 h 733"/>
              <a:gd name="T10" fmla="*/ 719 w 733"/>
              <a:gd name="T11" fmla="*/ 367 h 733"/>
              <a:gd name="T12" fmla="*/ 367 w 733"/>
              <a:gd name="T13" fmla="*/ 14 h 733"/>
              <a:gd name="T14" fmla="*/ 15 w 733"/>
              <a:gd name="T15" fmla="*/ 367 h 733"/>
              <a:gd name="T16" fmla="*/ 367 w 733"/>
              <a:gd name="T17" fmla="*/ 719 h 733"/>
              <a:gd name="T18" fmla="*/ 719 w 733"/>
              <a:gd name="T19" fmla="*/ 367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3" h="733">
                <a:moveTo>
                  <a:pt x="0" y="367"/>
                </a:moveTo>
                <a:cubicBezTo>
                  <a:pt x="0" y="165"/>
                  <a:pt x="165" y="0"/>
                  <a:pt x="367" y="0"/>
                </a:cubicBezTo>
                <a:cubicBezTo>
                  <a:pt x="569" y="0"/>
                  <a:pt x="733" y="165"/>
                  <a:pt x="733" y="367"/>
                </a:cubicBezTo>
                <a:cubicBezTo>
                  <a:pt x="733" y="569"/>
                  <a:pt x="569" y="733"/>
                  <a:pt x="367" y="733"/>
                </a:cubicBezTo>
                <a:cubicBezTo>
                  <a:pt x="165" y="733"/>
                  <a:pt x="0" y="569"/>
                  <a:pt x="0" y="367"/>
                </a:cubicBezTo>
                <a:close/>
                <a:moveTo>
                  <a:pt x="719" y="367"/>
                </a:moveTo>
                <a:cubicBezTo>
                  <a:pt x="719" y="172"/>
                  <a:pt x="561" y="14"/>
                  <a:pt x="367" y="14"/>
                </a:cubicBezTo>
                <a:cubicBezTo>
                  <a:pt x="173" y="14"/>
                  <a:pt x="15" y="172"/>
                  <a:pt x="15" y="367"/>
                </a:cubicBezTo>
                <a:cubicBezTo>
                  <a:pt x="15" y="561"/>
                  <a:pt x="173" y="719"/>
                  <a:pt x="367" y="719"/>
                </a:cubicBezTo>
                <a:cubicBezTo>
                  <a:pt x="561" y="719"/>
                  <a:pt x="719" y="561"/>
                  <a:pt x="719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4" name="Freeform 472"/>
          <p:cNvSpPr>
            <a:spLocks noEditPoints="1"/>
          </p:cNvSpPr>
          <p:nvPr/>
        </p:nvSpPr>
        <p:spPr bwMode="auto">
          <a:xfrm>
            <a:off x="374650" y="5024437"/>
            <a:ext cx="1457325" cy="1457325"/>
          </a:xfrm>
          <a:custGeom>
            <a:avLst/>
            <a:gdLst>
              <a:gd name="T0" fmla="*/ 0 w 911"/>
              <a:gd name="T1" fmla="*/ 456 h 911"/>
              <a:gd name="T2" fmla="*/ 456 w 911"/>
              <a:gd name="T3" fmla="*/ 0 h 911"/>
              <a:gd name="T4" fmla="*/ 911 w 911"/>
              <a:gd name="T5" fmla="*/ 456 h 911"/>
              <a:gd name="T6" fmla="*/ 456 w 911"/>
              <a:gd name="T7" fmla="*/ 911 h 911"/>
              <a:gd name="T8" fmla="*/ 0 w 911"/>
              <a:gd name="T9" fmla="*/ 456 h 911"/>
              <a:gd name="T10" fmla="*/ 897 w 911"/>
              <a:gd name="T11" fmla="*/ 456 h 911"/>
              <a:gd name="T12" fmla="*/ 456 w 911"/>
              <a:gd name="T13" fmla="*/ 14 h 911"/>
              <a:gd name="T14" fmla="*/ 15 w 911"/>
              <a:gd name="T15" fmla="*/ 456 h 911"/>
              <a:gd name="T16" fmla="*/ 456 w 911"/>
              <a:gd name="T17" fmla="*/ 897 h 911"/>
              <a:gd name="T18" fmla="*/ 897 w 911"/>
              <a:gd name="T19" fmla="*/ 456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1" h="911">
                <a:moveTo>
                  <a:pt x="0" y="456"/>
                </a:moveTo>
                <a:cubicBezTo>
                  <a:pt x="0" y="204"/>
                  <a:pt x="205" y="0"/>
                  <a:pt x="456" y="0"/>
                </a:cubicBezTo>
                <a:cubicBezTo>
                  <a:pt x="707" y="0"/>
                  <a:pt x="911" y="204"/>
                  <a:pt x="911" y="456"/>
                </a:cubicBezTo>
                <a:cubicBezTo>
                  <a:pt x="911" y="707"/>
                  <a:pt x="707" y="911"/>
                  <a:pt x="456" y="911"/>
                </a:cubicBezTo>
                <a:cubicBezTo>
                  <a:pt x="205" y="911"/>
                  <a:pt x="0" y="707"/>
                  <a:pt x="0" y="456"/>
                </a:cubicBezTo>
                <a:close/>
                <a:moveTo>
                  <a:pt x="897" y="456"/>
                </a:moveTo>
                <a:cubicBezTo>
                  <a:pt x="897" y="212"/>
                  <a:pt x="699" y="14"/>
                  <a:pt x="456" y="14"/>
                </a:cubicBezTo>
                <a:cubicBezTo>
                  <a:pt x="213" y="14"/>
                  <a:pt x="15" y="212"/>
                  <a:pt x="15" y="456"/>
                </a:cubicBezTo>
                <a:cubicBezTo>
                  <a:pt x="15" y="699"/>
                  <a:pt x="213" y="897"/>
                  <a:pt x="456" y="897"/>
                </a:cubicBezTo>
                <a:cubicBezTo>
                  <a:pt x="699" y="897"/>
                  <a:pt x="897" y="699"/>
                  <a:pt x="897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2" name="Oval 480"/>
          <p:cNvSpPr>
            <a:spLocks noChangeArrowheads="1"/>
          </p:cNvSpPr>
          <p:nvPr/>
        </p:nvSpPr>
        <p:spPr bwMode="auto">
          <a:xfrm>
            <a:off x="46037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3" name="Oval 481"/>
          <p:cNvSpPr>
            <a:spLocks noChangeArrowheads="1"/>
          </p:cNvSpPr>
          <p:nvPr/>
        </p:nvSpPr>
        <p:spPr bwMode="auto">
          <a:xfrm>
            <a:off x="325437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4" name="Oval 482"/>
          <p:cNvSpPr>
            <a:spLocks noChangeArrowheads="1"/>
          </p:cNvSpPr>
          <p:nvPr/>
        </p:nvSpPr>
        <p:spPr bwMode="auto">
          <a:xfrm>
            <a:off x="603250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5" name="Oval 483"/>
          <p:cNvSpPr>
            <a:spLocks noChangeArrowheads="1"/>
          </p:cNvSpPr>
          <p:nvPr/>
        </p:nvSpPr>
        <p:spPr bwMode="auto">
          <a:xfrm>
            <a:off x="881062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3" name="Oval 491"/>
          <p:cNvSpPr>
            <a:spLocks noChangeArrowheads="1"/>
          </p:cNvSpPr>
          <p:nvPr/>
        </p:nvSpPr>
        <p:spPr bwMode="auto">
          <a:xfrm>
            <a:off x="46037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4" name="Oval 492"/>
          <p:cNvSpPr>
            <a:spLocks noChangeArrowheads="1"/>
          </p:cNvSpPr>
          <p:nvPr/>
        </p:nvSpPr>
        <p:spPr bwMode="auto">
          <a:xfrm>
            <a:off x="325437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5" name="Oval 493"/>
          <p:cNvSpPr>
            <a:spLocks noChangeArrowheads="1"/>
          </p:cNvSpPr>
          <p:nvPr/>
        </p:nvSpPr>
        <p:spPr bwMode="auto">
          <a:xfrm>
            <a:off x="603250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6" name="Oval 494"/>
          <p:cNvSpPr>
            <a:spLocks noChangeArrowheads="1"/>
          </p:cNvSpPr>
          <p:nvPr/>
        </p:nvSpPr>
        <p:spPr bwMode="auto">
          <a:xfrm>
            <a:off x="881062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4" name="Oval 502"/>
          <p:cNvSpPr>
            <a:spLocks noChangeArrowheads="1"/>
          </p:cNvSpPr>
          <p:nvPr/>
        </p:nvSpPr>
        <p:spPr bwMode="auto">
          <a:xfrm>
            <a:off x="46037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5" name="Oval 503"/>
          <p:cNvSpPr>
            <a:spLocks noChangeArrowheads="1"/>
          </p:cNvSpPr>
          <p:nvPr/>
        </p:nvSpPr>
        <p:spPr bwMode="auto">
          <a:xfrm>
            <a:off x="325437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6" name="Oval 504"/>
          <p:cNvSpPr>
            <a:spLocks noChangeArrowheads="1"/>
          </p:cNvSpPr>
          <p:nvPr/>
        </p:nvSpPr>
        <p:spPr bwMode="auto">
          <a:xfrm>
            <a:off x="603250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7" name="Oval 505"/>
          <p:cNvSpPr>
            <a:spLocks noChangeArrowheads="1"/>
          </p:cNvSpPr>
          <p:nvPr/>
        </p:nvSpPr>
        <p:spPr bwMode="auto">
          <a:xfrm>
            <a:off x="881062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Oval 514"/>
          <p:cNvSpPr>
            <a:spLocks noChangeArrowheads="1"/>
          </p:cNvSpPr>
          <p:nvPr/>
        </p:nvSpPr>
        <p:spPr bwMode="auto">
          <a:xfrm>
            <a:off x="46038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8" name="Oval 515"/>
          <p:cNvSpPr>
            <a:spLocks noChangeArrowheads="1"/>
          </p:cNvSpPr>
          <p:nvPr/>
        </p:nvSpPr>
        <p:spPr bwMode="auto">
          <a:xfrm>
            <a:off x="325438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9" name="Oval 516"/>
          <p:cNvSpPr>
            <a:spLocks noChangeArrowheads="1"/>
          </p:cNvSpPr>
          <p:nvPr/>
        </p:nvSpPr>
        <p:spPr bwMode="auto">
          <a:xfrm>
            <a:off x="603250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0" name="Oval 517"/>
          <p:cNvSpPr>
            <a:spLocks noChangeArrowheads="1"/>
          </p:cNvSpPr>
          <p:nvPr/>
        </p:nvSpPr>
        <p:spPr bwMode="auto">
          <a:xfrm>
            <a:off x="881063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8" name="Oval 525"/>
          <p:cNvSpPr>
            <a:spLocks noChangeArrowheads="1"/>
          </p:cNvSpPr>
          <p:nvPr/>
        </p:nvSpPr>
        <p:spPr bwMode="auto">
          <a:xfrm>
            <a:off x="46038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9" name="Oval 526"/>
          <p:cNvSpPr>
            <a:spLocks noChangeArrowheads="1"/>
          </p:cNvSpPr>
          <p:nvPr/>
        </p:nvSpPr>
        <p:spPr bwMode="auto">
          <a:xfrm>
            <a:off x="325438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0" name="Oval 527"/>
          <p:cNvSpPr>
            <a:spLocks noChangeArrowheads="1"/>
          </p:cNvSpPr>
          <p:nvPr/>
        </p:nvSpPr>
        <p:spPr bwMode="auto">
          <a:xfrm>
            <a:off x="603250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1" name="Oval 528"/>
          <p:cNvSpPr>
            <a:spLocks noChangeArrowheads="1"/>
          </p:cNvSpPr>
          <p:nvPr/>
        </p:nvSpPr>
        <p:spPr bwMode="auto">
          <a:xfrm>
            <a:off x="881063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9" name="Oval 536"/>
          <p:cNvSpPr>
            <a:spLocks noChangeArrowheads="1"/>
          </p:cNvSpPr>
          <p:nvPr/>
        </p:nvSpPr>
        <p:spPr bwMode="auto">
          <a:xfrm>
            <a:off x="46038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0" name="Oval 537"/>
          <p:cNvSpPr>
            <a:spLocks noChangeArrowheads="1"/>
          </p:cNvSpPr>
          <p:nvPr/>
        </p:nvSpPr>
        <p:spPr bwMode="auto">
          <a:xfrm>
            <a:off x="325438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1" name="Oval 538"/>
          <p:cNvSpPr>
            <a:spLocks noChangeArrowheads="1"/>
          </p:cNvSpPr>
          <p:nvPr/>
        </p:nvSpPr>
        <p:spPr bwMode="auto">
          <a:xfrm>
            <a:off x="603250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2" name="Oval 539"/>
          <p:cNvSpPr>
            <a:spLocks noChangeArrowheads="1"/>
          </p:cNvSpPr>
          <p:nvPr/>
        </p:nvSpPr>
        <p:spPr bwMode="auto">
          <a:xfrm>
            <a:off x="881063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3" name="Oval 540"/>
          <p:cNvSpPr>
            <a:spLocks noChangeArrowheads="1"/>
          </p:cNvSpPr>
          <p:nvPr/>
        </p:nvSpPr>
        <p:spPr bwMode="auto">
          <a:xfrm>
            <a:off x="7341334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4" name="Oval 541"/>
          <p:cNvSpPr>
            <a:spLocks noChangeArrowheads="1"/>
          </p:cNvSpPr>
          <p:nvPr/>
        </p:nvSpPr>
        <p:spPr bwMode="auto">
          <a:xfrm>
            <a:off x="7341334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4" name="Oval 551"/>
          <p:cNvSpPr>
            <a:spLocks noChangeArrowheads="1"/>
          </p:cNvSpPr>
          <p:nvPr/>
        </p:nvSpPr>
        <p:spPr bwMode="auto">
          <a:xfrm>
            <a:off x="7093684" y="63373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5" name="Oval 552"/>
          <p:cNvSpPr>
            <a:spLocks noChangeArrowheads="1"/>
          </p:cNvSpPr>
          <p:nvPr/>
        </p:nvSpPr>
        <p:spPr bwMode="auto">
          <a:xfrm>
            <a:off x="7093684" y="6615113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Oval 562"/>
          <p:cNvSpPr>
            <a:spLocks noChangeArrowheads="1"/>
          </p:cNvSpPr>
          <p:nvPr/>
        </p:nvSpPr>
        <p:spPr bwMode="auto">
          <a:xfrm>
            <a:off x="6847622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Oval 563"/>
          <p:cNvSpPr>
            <a:spLocks noChangeArrowheads="1"/>
          </p:cNvSpPr>
          <p:nvPr/>
        </p:nvSpPr>
        <p:spPr bwMode="auto">
          <a:xfrm>
            <a:off x="6847622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6" name="Oval 573"/>
          <p:cNvSpPr>
            <a:spLocks noChangeArrowheads="1"/>
          </p:cNvSpPr>
          <p:nvPr/>
        </p:nvSpPr>
        <p:spPr bwMode="auto">
          <a:xfrm>
            <a:off x="6599972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7" name="Oval 574"/>
          <p:cNvSpPr>
            <a:spLocks noChangeArrowheads="1"/>
          </p:cNvSpPr>
          <p:nvPr/>
        </p:nvSpPr>
        <p:spPr bwMode="auto">
          <a:xfrm>
            <a:off x="6599972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7" name="Oval 584"/>
          <p:cNvSpPr>
            <a:spLocks noChangeArrowheads="1"/>
          </p:cNvSpPr>
          <p:nvPr/>
        </p:nvSpPr>
        <p:spPr bwMode="auto">
          <a:xfrm>
            <a:off x="6353909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8" name="Oval 585"/>
          <p:cNvSpPr>
            <a:spLocks noChangeArrowheads="1"/>
          </p:cNvSpPr>
          <p:nvPr/>
        </p:nvSpPr>
        <p:spPr bwMode="auto">
          <a:xfrm>
            <a:off x="6353909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8" name="Oval 595"/>
          <p:cNvSpPr>
            <a:spLocks noChangeArrowheads="1"/>
          </p:cNvSpPr>
          <p:nvPr/>
        </p:nvSpPr>
        <p:spPr bwMode="auto">
          <a:xfrm>
            <a:off x="6106259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9" name="Oval 596"/>
          <p:cNvSpPr>
            <a:spLocks noChangeArrowheads="1"/>
          </p:cNvSpPr>
          <p:nvPr/>
        </p:nvSpPr>
        <p:spPr bwMode="auto">
          <a:xfrm>
            <a:off x="6106259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449555" y="3351779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cs typeface="+mn-ea"/>
                <a:sym typeface="+mn-lt"/>
              </a:rPr>
              <a:t>Add title text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930464" y="4199517"/>
            <a:ext cx="423938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039603" y="1300059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4</a:t>
            </a:r>
          </a:p>
        </p:txBody>
      </p:sp>
      <p:sp>
        <p:nvSpPr>
          <p:cNvPr id="4097" name="AutoShape 2"/>
          <p:cNvSpPr>
            <a:spLocks noChangeAspect="1"/>
          </p:cNvSpPr>
          <p:nvPr/>
        </p:nvSpPr>
        <p:spPr>
          <a:xfrm>
            <a:off x="647700" y="7829550"/>
            <a:ext cx="61341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4" name="组合 19"/>
          <p:cNvGrpSpPr/>
          <p:nvPr/>
        </p:nvGrpSpPr>
        <p:grpSpPr>
          <a:xfrm>
            <a:off x="1362352" y="1792183"/>
            <a:ext cx="35983" cy="2363736"/>
            <a:chOff x="1331651" y="1597980"/>
            <a:chExt cx="36000" cy="2364481"/>
          </a:xfrm>
          <a:solidFill>
            <a:schemeClr val="accent1"/>
          </a:solidFill>
        </p:grpSpPr>
        <p:cxnSp>
          <p:nvCxnSpPr>
            <p:cNvPr id="6" name="直接连接符 5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cs typeface="+mn-ea"/>
                <a:sym typeface="+mn-lt"/>
              </a:endParaRPr>
            </a:p>
          </p:txBody>
        </p:sp>
      </p:grpSp>
      <p:grpSp>
        <p:nvGrpSpPr>
          <p:cNvPr id="8" name="组合 23"/>
          <p:cNvGrpSpPr/>
          <p:nvPr/>
        </p:nvGrpSpPr>
        <p:grpSpPr>
          <a:xfrm flipV="1">
            <a:off x="3771790" y="3148469"/>
            <a:ext cx="35983" cy="2389575"/>
            <a:chOff x="1331651" y="1572132"/>
            <a:chExt cx="36000" cy="2390327"/>
          </a:xfrm>
          <a:solidFill>
            <a:srgbClr val="008C8A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28"/>
          <p:cNvGrpSpPr/>
          <p:nvPr/>
        </p:nvGrpSpPr>
        <p:grpSpPr>
          <a:xfrm>
            <a:off x="6181229" y="1792183"/>
            <a:ext cx="35983" cy="2363736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12" name="直接连接符 11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33"/>
          <p:cNvGrpSpPr/>
          <p:nvPr/>
        </p:nvGrpSpPr>
        <p:grpSpPr>
          <a:xfrm flipV="1">
            <a:off x="8590664" y="3148467"/>
            <a:ext cx="35983" cy="2389576"/>
            <a:chOff x="1331651" y="1572132"/>
            <a:chExt cx="36000" cy="2390328"/>
          </a:xfrm>
          <a:solidFill>
            <a:schemeClr val="accent4"/>
          </a:solidFill>
        </p:grpSpPr>
        <p:cxnSp>
          <p:nvCxnSpPr>
            <p:cNvPr id="15" name="直接连接符 1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5" dirty="0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362353" y="3148470"/>
            <a:ext cx="2098861" cy="101697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8476" tIns="64238" rIns="128476" bIns="6423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865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V="1">
            <a:off x="3771790" y="3148465"/>
            <a:ext cx="2098861" cy="1016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81228" y="3148470"/>
            <a:ext cx="2098861" cy="1016974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8476" tIns="64238" rIns="128476" bIns="6423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1865" kern="0" dirty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flipV="1">
            <a:off x="8590665" y="3148465"/>
            <a:ext cx="2098861" cy="10169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19877" y="2059367"/>
            <a:ext cx="2459874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19876" y="1753497"/>
            <a:ext cx="2007972" cy="335915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74737" y="2059367"/>
            <a:ext cx="2459874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74736" y="1766197"/>
            <a:ext cx="2007972" cy="335915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914862" y="4737198"/>
            <a:ext cx="2459874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914861" y="4431328"/>
            <a:ext cx="2007972" cy="335915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769722" y="4737198"/>
            <a:ext cx="2459874" cy="547468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769721" y="4431328"/>
            <a:ext cx="2007972" cy="335915"/>
          </a:xfrm>
          <a:prstGeom prst="rect">
            <a:avLst/>
          </a:prstGeom>
        </p:spPr>
        <p:txBody>
          <a:bodyPr wrap="square" lIns="91388" tIns="45693" rIns="91388" bIns="45693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Freeform 31"/>
          <p:cNvSpPr>
            <a:spLocks noEditPoints="1" noChangeArrowheads="1"/>
          </p:cNvSpPr>
          <p:nvPr/>
        </p:nvSpPr>
        <p:spPr bwMode="auto">
          <a:xfrm>
            <a:off x="6974121" y="3333861"/>
            <a:ext cx="565575" cy="598929"/>
          </a:xfrm>
          <a:custGeom>
            <a:avLst/>
            <a:gdLst>
              <a:gd name="T0" fmla="*/ 2147483647 w 91"/>
              <a:gd name="T1" fmla="*/ 2147483647 h 93"/>
              <a:gd name="T2" fmla="*/ 2147483647 w 91"/>
              <a:gd name="T3" fmla="*/ 2147483647 h 93"/>
              <a:gd name="T4" fmla="*/ 2147483647 w 91"/>
              <a:gd name="T5" fmla="*/ 2147483647 h 93"/>
              <a:gd name="T6" fmla="*/ 2147483647 w 91"/>
              <a:gd name="T7" fmla="*/ 2147483647 h 93"/>
              <a:gd name="T8" fmla="*/ 2147483647 w 91"/>
              <a:gd name="T9" fmla="*/ 2147483647 h 93"/>
              <a:gd name="T10" fmla="*/ 2147483647 w 91"/>
              <a:gd name="T11" fmla="*/ 2147483647 h 93"/>
              <a:gd name="T12" fmla="*/ 2147483647 w 91"/>
              <a:gd name="T13" fmla="*/ 2147483647 h 93"/>
              <a:gd name="T14" fmla="*/ 2147483647 w 91"/>
              <a:gd name="T15" fmla="*/ 2147483647 h 93"/>
              <a:gd name="T16" fmla="*/ 2147483647 w 91"/>
              <a:gd name="T17" fmla="*/ 2147483647 h 93"/>
              <a:gd name="T18" fmla="*/ 2147483647 w 91"/>
              <a:gd name="T19" fmla="*/ 2147483647 h 93"/>
              <a:gd name="T20" fmla="*/ 2147483647 w 91"/>
              <a:gd name="T21" fmla="*/ 2147483647 h 93"/>
              <a:gd name="T22" fmla="*/ 2147483647 w 91"/>
              <a:gd name="T23" fmla="*/ 2147483647 h 93"/>
              <a:gd name="T24" fmla="*/ 2147483647 w 91"/>
              <a:gd name="T25" fmla="*/ 2147483647 h 93"/>
              <a:gd name="T26" fmla="*/ 2147483647 w 91"/>
              <a:gd name="T27" fmla="*/ 2147483647 h 93"/>
              <a:gd name="T28" fmla="*/ 2147483647 w 91"/>
              <a:gd name="T29" fmla="*/ 2147483647 h 93"/>
              <a:gd name="T30" fmla="*/ 2147483647 w 91"/>
              <a:gd name="T31" fmla="*/ 2147483647 h 93"/>
              <a:gd name="T32" fmla="*/ 2147483647 w 91"/>
              <a:gd name="T33" fmla="*/ 2147483647 h 93"/>
              <a:gd name="T34" fmla="*/ 2147483647 w 91"/>
              <a:gd name="T35" fmla="*/ 2147483647 h 93"/>
              <a:gd name="T36" fmla="*/ 2147483647 w 91"/>
              <a:gd name="T37" fmla="*/ 2147483647 h 93"/>
              <a:gd name="T38" fmla="*/ 2147483647 w 91"/>
              <a:gd name="T39" fmla="*/ 2147483647 h 93"/>
              <a:gd name="T40" fmla="*/ 0 w 91"/>
              <a:gd name="T41" fmla="*/ 2147483647 h 93"/>
              <a:gd name="T42" fmla="*/ 2147483647 w 91"/>
              <a:gd name="T43" fmla="*/ 2147483647 h 93"/>
              <a:gd name="T44" fmla="*/ 2147483647 w 91"/>
              <a:gd name="T45" fmla="*/ 2147483647 h 93"/>
              <a:gd name="T46" fmla="*/ 2147483647 w 91"/>
              <a:gd name="T47" fmla="*/ 2147483647 h 9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"/>
              <a:gd name="T73" fmla="*/ 0 h 93"/>
              <a:gd name="T74" fmla="*/ 91 w 91"/>
              <a:gd name="T75" fmla="*/ 93 h 9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" h="93">
                <a:moveTo>
                  <a:pt x="81" y="44"/>
                </a:moveTo>
                <a:cubicBezTo>
                  <a:pt x="88" y="37"/>
                  <a:pt x="88" y="37"/>
                  <a:pt x="88" y="37"/>
                </a:cubicBezTo>
                <a:cubicBezTo>
                  <a:pt x="91" y="33"/>
                  <a:pt x="91" y="27"/>
                  <a:pt x="88" y="23"/>
                </a:cubicBezTo>
                <a:cubicBezTo>
                  <a:pt x="68" y="4"/>
                  <a:pt x="68" y="4"/>
                  <a:pt x="68" y="4"/>
                </a:cubicBezTo>
                <a:cubicBezTo>
                  <a:pt x="64" y="0"/>
                  <a:pt x="58" y="0"/>
                  <a:pt x="54" y="4"/>
                </a:cubicBezTo>
                <a:cubicBezTo>
                  <a:pt x="47" y="10"/>
                  <a:pt x="47" y="10"/>
                  <a:pt x="47" y="10"/>
                </a:cubicBezTo>
                <a:cubicBezTo>
                  <a:pt x="81" y="44"/>
                  <a:pt x="81" y="44"/>
                  <a:pt x="81" y="44"/>
                </a:cubicBezTo>
                <a:close/>
                <a:moveTo>
                  <a:pt x="52" y="23"/>
                </a:moveTo>
                <a:cubicBezTo>
                  <a:pt x="68" y="39"/>
                  <a:pt x="68" y="39"/>
                  <a:pt x="68" y="39"/>
                </a:cubicBezTo>
                <a:cubicBezTo>
                  <a:pt x="77" y="47"/>
                  <a:pt x="77" y="47"/>
                  <a:pt x="77" y="47"/>
                </a:cubicBezTo>
                <a:cubicBezTo>
                  <a:pt x="43" y="81"/>
                  <a:pt x="43" y="81"/>
                  <a:pt x="43" y="81"/>
                </a:cubicBezTo>
                <a:cubicBezTo>
                  <a:pt x="35" y="83"/>
                  <a:pt x="33" y="79"/>
                  <a:pt x="35" y="72"/>
                </a:cubicBezTo>
                <a:cubicBezTo>
                  <a:pt x="26" y="71"/>
                  <a:pt x="20" y="68"/>
                  <a:pt x="19" y="58"/>
                </a:cubicBezTo>
                <a:cubicBezTo>
                  <a:pt x="42" y="36"/>
                  <a:pt x="42" y="36"/>
                  <a:pt x="42" y="36"/>
                </a:cubicBezTo>
                <a:cubicBezTo>
                  <a:pt x="40" y="34"/>
                  <a:pt x="40" y="34"/>
                  <a:pt x="40" y="34"/>
                </a:cubicBezTo>
                <a:cubicBezTo>
                  <a:pt x="16" y="57"/>
                  <a:pt x="16" y="57"/>
                  <a:pt x="16" y="57"/>
                </a:cubicBezTo>
                <a:cubicBezTo>
                  <a:pt x="10" y="57"/>
                  <a:pt x="9" y="54"/>
                  <a:pt x="10" y="48"/>
                </a:cubicBezTo>
                <a:cubicBezTo>
                  <a:pt x="21" y="37"/>
                  <a:pt x="33" y="25"/>
                  <a:pt x="44" y="14"/>
                </a:cubicBezTo>
                <a:cubicBezTo>
                  <a:pt x="52" y="23"/>
                  <a:pt x="52" y="23"/>
                  <a:pt x="52" y="23"/>
                </a:cubicBezTo>
                <a:close/>
                <a:moveTo>
                  <a:pt x="4" y="68"/>
                </a:moveTo>
                <a:cubicBezTo>
                  <a:pt x="0" y="86"/>
                  <a:pt x="0" y="86"/>
                  <a:pt x="0" y="86"/>
                </a:cubicBezTo>
                <a:cubicBezTo>
                  <a:pt x="7" y="93"/>
                  <a:pt x="7" y="93"/>
                  <a:pt x="7" y="93"/>
                </a:cubicBezTo>
                <a:cubicBezTo>
                  <a:pt x="25" y="89"/>
                  <a:pt x="25" y="89"/>
                  <a:pt x="25" y="89"/>
                </a:cubicBezTo>
                <a:lnTo>
                  <a:pt x="4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74"/>
          <p:cNvSpPr>
            <a:spLocks noEditPoints="1" noChangeArrowheads="1"/>
          </p:cNvSpPr>
          <p:nvPr/>
        </p:nvSpPr>
        <p:spPr bwMode="auto">
          <a:xfrm>
            <a:off x="9402520" y="3300991"/>
            <a:ext cx="597139" cy="631799"/>
          </a:xfrm>
          <a:custGeom>
            <a:avLst/>
            <a:gdLst>
              <a:gd name="T0" fmla="*/ 2147483647 w 96"/>
              <a:gd name="T1" fmla="*/ 2147483647 h 98"/>
              <a:gd name="T2" fmla="*/ 2147483647 w 96"/>
              <a:gd name="T3" fmla="*/ 2147483647 h 98"/>
              <a:gd name="T4" fmla="*/ 2147483647 w 96"/>
              <a:gd name="T5" fmla="*/ 2147483647 h 98"/>
              <a:gd name="T6" fmla="*/ 2147483647 w 96"/>
              <a:gd name="T7" fmla="*/ 2147483647 h 98"/>
              <a:gd name="T8" fmla="*/ 2147483647 w 96"/>
              <a:gd name="T9" fmla="*/ 2147483647 h 98"/>
              <a:gd name="T10" fmla="*/ 2147483647 w 96"/>
              <a:gd name="T11" fmla="*/ 2147483647 h 98"/>
              <a:gd name="T12" fmla="*/ 2147483647 w 96"/>
              <a:gd name="T13" fmla="*/ 2147483647 h 98"/>
              <a:gd name="T14" fmla="*/ 2147483647 w 96"/>
              <a:gd name="T15" fmla="*/ 2147483647 h 98"/>
              <a:gd name="T16" fmla="*/ 2147483647 w 96"/>
              <a:gd name="T17" fmla="*/ 2147483647 h 98"/>
              <a:gd name="T18" fmla="*/ 2147483647 w 96"/>
              <a:gd name="T19" fmla="*/ 2147483647 h 98"/>
              <a:gd name="T20" fmla="*/ 2147483647 w 96"/>
              <a:gd name="T21" fmla="*/ 2147483647 h 98"/>
              <a:gd name="T22" fmla="*/ 2147483647 w 96"/>
              <a:gd name="T23" fmla="*/ 2147483647 h 98"/>
              <a:gd name="T24" fmla="*/ 2147483647 w 96"/>
              <a:gd name="T25" fmla="*/ 2147483647 h 98"/>
              <a:gd name="T26" fmla="*/ 2147483647 w 96"/>
              <a:gd name="T27" fmla="*/ 2147483647 h 98"/>
              <a:gd name="T28" fmla="*/ 0 w 96"/>
              <a:gd name="T29" fmla="*/ 2147483647 h 98"/>
              <a:gd name="T30" fmla="*/ 2147483647 w 96"/>
              <a:gd name="T31" fmla="*/ 2147483647 h 98"/>
              <a:gd name="T32" fmla="*/ 2147483647 w 96"/>
              <a:gd name="T33" fmla="*/ 2147483647 h 98"/>
              <a:gd name="T34" fmla="*/ 2147483647 w 96"/>
              <a:gd name="T35" fmla="*/ 2147483647 h 98"/>
              <a:gd name="T36" fmla="*/ 2147483647 w 96"/>
              <a:gd name="T37" fmla="*/ 2147483647 h 98"/>
              <a:gd name="T38" fmla="*/ 2147483647 w 96"/>
              <a:gd name="T39" fmla="*/ 2147483647 h 98"/>
              <a:gd name="T40" fmla="*/ 2147483647 w 96"/>
              <a:gd name="T41" fmla="*/ 2147483647 h 98"/>
              <a:gd name="T42" fmla="*/ 2147483647 w 96"/>
              <a:gd name="T43" fmla="*/ 2147483647 h 98"/>
              <a:gd name="T44" fmla="*/ 2147483647 w 96"/>
              <a:gd name="T45" fmla="*/ 0 h 98"/>
              <a:gd name="T46" fmla="*/ 2147483647 w 96"/>
              <a:gd name="T47" fmla="*/ 2147483647 h 98"/>
              <a:gd name="T48" fmla="*/ 2147483647 w 96"/>
              <a:gd name="T49" fmla="*/ 2147483647 h 98"/>
              <a:gd name="T50" fmla="*/ 2147483647 w 96"/>
              <a:gd name="T51" fmla="*/ 2147483647 h 98"/>
              <a:gd name="T52" fmla="*/ 2147483647 w 96"/>
              <a:gd name="T53" fmla="*/ 2147483647 h 98"/>
              <a:gd name="T54" fmla="*/ 2147483647 w 96"/>
              <a:gd name="T55" fmla="*/ 2147483647 h 98"/>
              <a:gd name="T56" fmla="*/ 2147483647 w 96"/>
              <a:gd name="T57" fmla="*/ 2147483647 h 98"/>
              <a:gd name="T58" fmla="*/ 2147483647 w 96"/>
              <a:gd name="T59" fmla="*/ 2147483647 h 98"/>
              <a:gd name="T60" fmla="*/ 2147483647 w 96"/>
              <a:gd name="T61" fmla="*/ 2147483647 h 98"/>
              <a:gd name="T62" fmla="*/ 2147483647 w 96"/>
              <a:gd name="T63" fmla="*/ 2147483647 h 98"/>
              <a:gd name="T64" fmla="*/ 2147483647 w 96"/>
              <a:gd name="T65" fmla="*/ 2147483647 h 98"/>
              <a:gd name="T66" fmla="*/ 2147483647 w 96"/>
              <a:gd name="T67" fmla="*/ 2147483647 h 98"/>
              <a:gd name="T68" fmla="*/ 2147483647 w 96"/>
              <a:gd name="T69" fmla="*/ 2147483647 h 98"/>
              <a:gd name="T70" fmla="*/ 2147483647 w 96"/>
              <a:gd name="T71" fmla="*/ 2147483647 h 98"/>
              <a:gd name="T72" fmla="*/ 2147483647 w 96"/>
              <a:gd name="T73" fmla="*/ 2147483647 h 98"/>
              <a:gd name="T74" fmla="*/ 2147483647 w 96"/>
              <a:gd name="T75" fmla="*/ 2147483647 h 98"/>
              <a:gd name="T76" fmla="*/ 2147483647 w 96"/>
              <a:gd name="T77" fmla="*/ 2147483647 h 98"/>
              <a:gd name="T78" fmla="*/ 2147483647 w 96"/>
              <a:gd name="T79" fmla="*/ 2147483647 h 9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6"/>
              <a:gd name="T121" fmla="*/ 0 h 98"/>
              <a:gd name="T122" fmla="*/ 96 w 96"/>
              <a:gd name="T123" fmla="*/ 98 h 9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6" h="98">
                <a:moveTo>
                  <a:pt x="6" y="41"/>
                </a:moveTo>
                <a:cubicBezTo>
                  <a:pt x="29" y="41"/>
                  <a:pt x="52" y="41"/>
                  <a:pt x="75" y="41"/>
                </a:cubicBezTo>
                <a:cubicBezTo>
                  <a:pt x="76" y="41"/>
                  <a:pt x="77" y="41"/>
                  <a:pt x="78" y="41"/>
                </a:cubicBezTo>
                <a:cubicBezTo>
                  <a:pt x="83" y="41"/>
                  <a:pt x="88" y="43"/>
                  <a:pt x="91" y="46"/>
                </a:cubicBezTo>
                <a:cubicBezTo>
                  <a:pt x="94" y="50"/>
                  <a:pt x="96" y="54"/>
                  <a:pt x="96" y="60"/>
                </a:cubicBezTo>
                <a:cubicBezTo>
                  <a:pt x="96" y="65"/>
                  <a:pt x="94" y="69"/>
                  <a:pt x="91" y="73"/>
                </a:cubicBezTo>
                <a:cubicBezTo>
                  <a:pt x="88" y="76"/>
                  <a:pt x="83" y="78"/>
                  <a:pt x="78" y="78"/>
                </a:cubicBezTo>
                <a:cubicBezTo>
                  <a:pt x="75" y="78"/>
                  <a:pt x="71" y="77"/>
                  <a:pt x="69" y="76"/>
                </a:cubicBezTo>
                <a:cubicBezTo>
                  <a:pt x="67" y="79"/>
                  <a:pt x="65" y="82"/>
                  <a:pt x="63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71" y="98"/>
                  <a:pt x="71" y="98"/>
                  <a:pt x="71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0" y="85"/>
                  <a:pt x="0" y="85"/>
                  <a:pt x="0" y="85"/>
                </a:cubicBezTo>
                <a:cubicBezTo>
                  <a:pt x="17" y="85"/>
                  <a:pt x="17" y="85"/>
                  <a:pt x="17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12" y="72"/>
                  <a:pt x="6" y="58"/>
                  <a:pt x="6" y="41"/>
                </a:cubicBezTo>
                <a:close/>
                <a:moveTo>
                  <a:pt x="57" y="35"/>
                </a:moveTo>
                <a:cubicBezTo>
                  <a:pt x="43" y="15"/>
                  <a:pt x="59" y="19"/>
                  <a:pt x="55" y="6"/>
                </a:cubicBezTo>
                <a:cubicBezTo>
                  <a:pt x="64" y="18"/>
                  <a:pt x="51" y="18"/>
                  <a:pt x="57" y="35"/>
                </a:cubicBezTo>
                <a:close/>
                <a:moveTo>
                  <a:pt x="44" y="30"/>
                </a:moveTo>
                <a:cubicBezTo>
                  <a:pt x="38" y="12"/>
                  <a:pt x="51" y="12"/>
                  <a:pt x="43" y="0"/>
                </a:cubicBezTo>
                <a:cubicBezTo>
                  <a:pt x="47" y="13"/>
                  <a:pt x="30" y="9"/>
                  <a:pt x="44" y="30"/>
                </a:cubicBezTo>
                <a:close/>
                <a:moveTo>
                  <a:pt x="31" y="34"/>
                </a:moveTo>
                <a:cubicBezTo>
                  <a:pt x="17" y="14"/>
                  <a:pt x="34" y="18"/>
                  <a:pt x="30" y="4"/>
                </a:cubicBezTo>
                <a:cubicBezTo>
                  <a:pt x="38" y="16"/>
                  <a:pt x="25" y="17"/>
                  <a:pt x="31" y="34"/>
                </a:cubicBezTo>
                <a:close/>
                <a:moveTo>
                  <a:pt x="16" y="53"/>
                </a:moveTo>
                <a:cubicBezTo>
                  <a:pt x="17" y="62"/>
                  <a:pt x="21" y="72"/>
                  <a:pt x="26" y="79"/>
                </a:cubicBezTo>
                <a:cubicBezTo>
                  <a:pt x="34" y="74"/>
                  <a:pt x="34" y="74"/>
                  <a:pt x="34" y="74"/>
                </a:cubicBezTo>
                <a:cubicBezTo>
                  <a:pt x="30" y="68"/>
                  <a:pt x="26" y="59"/>
                  <a:pt x="25" y="51"/>
                </a:cubicBezTo>
                <a:cubicBezTo>
                  <a:pt x="16" y="53"/>
                  <a:pt x="16" y="53"/>
                  <a:pt x="16" y="53"/>
                </a:cubicBezTo>
                <a:close/>
                <a:moveTo>
                  <a:pt x="78" y="50"/>
                </a:moveTo>
                <a:cubicBezTo>
                  <a:pt x="77" y="56"/>
                  <a:pt x="75" y="62"/>
                  <a:pt x="73" y="68"/>
                </a:cubicBezTo>
                <a:cubicBezTo>
                  <a:pt x="74" y="69"/>
                  <a:pt x="76" y="69"/>
                  <a:pt x="78" y="69"/>
                </a:cubicBezTo>
                <a:cubicBezTo>
                  <a:pt x="81" y="69"/>
                  <a:pt x="83" y="68"/>
                  <a:pt x="85" y="67"/>
                </a:cubicBezTo>
                <a:cubicBezTo>
                  <a:pt x="87" y="65"/>
                  <a:pt x="88" y="62"/>
                  <a:pt x="88" y="60"/>
                </a:cubicBezTo>
                <a:cubicBezTo>
                  <a:pt x="88" y="57"/>
                  <a:pt x="87" y="54"/>
                  <a:pt x="85" y="53"/>
                </a:cubicBezTo>
                <a:cubicBezTo>
                  <a:pt x="83" y="51"/>
                  <a:pt x="81" y="50"/>
                  <a:pt x="78" y="50"/>
                </a:cubicBezTo>
                <a:cubicBezTo>
                  <a:pt x="78" y="50"/>
                  <a:pt x="78" y="50"/>
                  <a:pt x="78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98"/>
          <p:cNvSpPr>
            <a:spLocks noEditPoints="1" noChangeArrowheads="1"/>
          </p:cNvSpPr>
          <p:nvPr/>
        </p:nvSpPr>
        <p:spPr bwMode="auto">
          <a:xfrm>
            <a:off x="4485603" y="3416432"/>
            <a:ext cx="534007" cy="478414"/>
          </a:xfrm>
          <a:custGeom>
            <a:avLst/>
            <a:gdLst>
              <a:gd name="T0" fmla="*/ 0 w 86"/>
              <a:gd name="T1" fmla="*/ 2147483647 h 74"/>
              <a:gd name="T2" fmla="*/ 2147483647 w 86"/>
              <a:gd name="T3" fmla="*/ 2147483647 h 74"/>
              <a:gd name="T4" fmla="*/ 2147483647 w 86"/>
              <a:gd name="T5" fmla="*/ 2147483647 h 74"/>
              <a:gd name="T6" fmla="*/ 2147483647 w 86"/>
              <a:gd name="T7" fmla="*/ 2147483647 h 74"/>
              <a:gd name="T8" fmla="*/ 2147483647 w 86"/>
              <a:gd name="T9" fmla="*/ 2147483647 h 74"/>
              <a:gd name="T10" fmla="*/ 2147483647 w 86"/>
              <a:gd name="T11" fmla="*/ 2147483647 h 74"/>
              <a:gd name="T12" fmla="*/ 2147483647 w 86"/>
              <a:gd name="T13" fmla="*/ 0 h 74"/>
              <a:gd name="T14" fmla="*/ 2147483647 w 86"/>
              <a:gd name="T15" fmla="*/ 0 h 74"/>
              <a:gd name="T16" fmla="*/ 2147483647 w 86"/>
              <a:gd name="T17" fmla="*/ 2147483647 h 74"/>
              <a:gd name="T18" fmla="*/ 2147483647 w 86"/>
              <a:gd name="T19" fmla="*/ 2147483647 h 74"/>
              <a:gd name="T20" fmla="*/ 2147483647 w 86"/>
              <a:gd name="T21" fmla="*/ 2147483647 h 74"/>
              <a:gd name="T22" fmla="*/ 2147483647 w 86"/>
              <a:gd name="T23" fmla="*/ 2147483647 h 74"/>
              <a:gd name="T24" fmla="*/ 2147483647 w 86"/>
              <a:gd name="T25" fmla="*/ 2147483647 h 74"/>
              <a:gd name="T26" fmla="*/ 0 w 86"/>
              <a:gd name="T27" fmla="*/ 2147483647 h 74"/>
              <a:gd name="T28" fmla="*/ 0 w 86"/>
              <a:gd name="T29" fmla="*/ 2147483647 h 74"/>
              <a:gd name="T30" fmla="*/ 2147483647 w 86"/>
              <a:gd name="T31" fmla="*/ 2147483647 h 74"/>
              <a:gd name="T32" fmla="*/ 2147483647 w 86"/>
              <a:gd name="T33" fmla="*/ 2147483647 h 74"/>
              <a:gd name="T34" fmla="*/ 2147483647 w 86"/>
              <a:gd name="T35" fmla="*/ 2147483647 h 74"/>
              <a:gd name="T36" fmla="*/ 2147483647 w 86"/>
              <a:gd name="T37" fmla="*/ 2147483647 h 74"/>
              <a:gd name="T38" fmla="*/ 2147483647 w 86"/>
              <a:gd name="T39" fmla="*/ 2147483647 h 74"/>
              <a:gd name="T40" fmla="*/ 2147483647 w 86"/>
              <a:gd name="T41" fmla="*/ 2147483647 h 74"/>
              <a:gd name="T42" fmla="*/ 2147483647 w 86"/>
              <a:gd name="T43" fmla="*/ 2147483647 h 74"/>
              <a:gd name="T44" fmla="*/ 2147483647 w 86"/>
              <a:gd name="T45" fmla="*/ 2147483647 h 74"/>
              <a:gd name="T46" fmla="*/ 2147483647 w 86"/>
              <a:gd name="T47" fmla="*/ 2147483647 h 74"/>
              <a:gd name="T48" fmla="*/ 2147483647 w 86"/>
              <a:gd name="T49" fmla="*/ 2147483647 h 74"/>
              <a:gd name="T50" fmla="*/ 2147483647 w 86"/>
              <a:gd name="T51" fmla="*/ 2147483647 h 74"/>
              <a:gd name="T52" fmla="*/ 2147483647 w 86"/>
              <a:gd name="T53" fmla="*/ 2147483647 h 74"/>
              <a:gd name="T54" fmla="*/ 2147483647 w 86"/>
              <a:gd name="T55" fmla="*/ 2147483647 h 74"/>
              <a:gd name="T56" fmla="*/ 2147483647 w 86"/>
              <a:gd name="T57" fmla="*/ 2147483647 h 74"/>
              <a:gd name="T58" fmla="*/ 2147483647 w 86"/>
              <a:gd name="T59" fmla="*/ 2147483647 h 74"/>
              <a:gd name="T60" fmla="*/ 2147483647 w 86"/>
              <a:gd name="T61" fmla="*/ 2147483647 h 74"/>
              <a:gd name="T62" fmla="*/ 2147483647 w 86"/>
              <a:gd name="T63" fmla="*/ 2147483647 h 74"/>
              <a:gd name="T64" fmla="*/ 2147483647 w 86"/>
              <a:gd name="T65" fmla="*/ 2147483647 h 74"/>
              <a:gd name="T66" fmla="*/ 2147483647 w 86"/>
              <a:gd name="T67" fmla="*/ 2147483647 h 74"/>
              <a:gd name="T68" fmla="*/ 2147483647 w 86"/>
              <a:gd name="T69" fmla="*/ 2147483647 h 74"/>
              <a:gd name="T70" fmla="*/ 2147483647 w 86"/>
              <a:gd name="T71" fmla="*/ 2147483647 h 74"/>
              <a:gd name="T72" fmla="*/ 2147483647 w 86"/>
              <a:gd name="T73" fmla="*/ 2147483647 h 74"/>
              <a:gd name="T74" fmla="*/ 2147483647 w 86"/>
              <a:gd name="T75" fmla="*/ 2147483647 h 74"/>
              <a:gd name="T76" fmla="*/ 2147483647 w 86"/>
              <a:gd name="T77" fmla="*/ 2147483647 h 74"/>
              <a:gd name="T78" fmla="*/ 2147483647 w 86"/>
              <a:gd name="T79" fmla="*/ 2147483647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"/>
              <a:gd name="T121" fmla="*/ 0 h 74"/>
              <a:gd name="T122" fmla="*/ 86 w 86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" h="74">
                <a:moveTo>
                  <a:pt x="0" y="17"/>
                </a:moveTo>
                <a:cubicBezTo>
                  <a:pt x="22" y="17"/>
                  <a:pt x="22" y="17"/>
                  <a:pt x="22" y="17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9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8" y="1"/>
                  <a:pt x="31" y="0"/>
                  <a:pt x="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5" y="0"/>
                  <a:pt x="58" y="1"/>
                  <a:pt x="60" y="4"/>
                </a:cubicBezTo>
                <a:cubicBezTo>
                  <a:pt x="62" y="6"/>
                  <a:pt x="64" y="9"/>
                  <a:pt x="64" y="12"/>
                </a:cubicBezTo>
                <a:cubicBezTo>
                  <a:pt x="64" y="17"/>
                  <a:pt x="64" y="17"/>
                  <a:pt x="64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74"/>
                  <a:pt x="86" y="74"/>
                  <a:pt x="86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17"/>
                  <a:pt x="0" y="17"/>
                  <a:pt x="0" y="17"/>
                </a:cubicBezTo>
                <a:close/>
                <a:moveTo>
                  <a:pt x="15" y="31"/>
                </a:moveTo>
                <a:cubicBezTo>
                  <a:pt x="15" y="34"/>
                  <a:pt x="15" y="34"/>
                  <a:pt x="15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1"/>
                  <a:pt x="71" y="31"/>
                  <a:pt x="71" y="31"/>
                </a:cubicBezTo>
                <a:cubicBezTo>
                  <a:pt x="15" y="31"/>
                  <a:pt x="15" y="31"/>
                  <a:pt x="15" y="31"/>
                </a:cubicBezTo>
                <a:close/>
                <a:moveTo>
                  <a:pt x="15" y="57"/>
                </a:moveTo>
                <a:cubicBezTo>
                  <a:pt x="15" y="61"/>
                  <a:pt x="15" y="61"/>
                  <a:pt x="15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57"/>
                  <a:pt x="71" y="57"/>
                  <a:pt x="71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15" y="43"/>
                </a:moveTo>
                <a:cubicBezTo>
                  <a:pt x="15" y="47"/>
                  <a:pt x="15" y="47"/>
                  <a:pt x="15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43"/>
                  <a:pt x="71" y="43"/>
                  <a:pt x="71" y="43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30" y="17"/>
                </a:moveTo>
                <a:cubicBezTo>
                  <a:pt x="56" y="17"/>
                  <a:pt x="56" y="17"/>
                  <a:pt x="56" y="17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11"/>
                  <a:pt x="56" y="9"/>
                  <a:pt x="55" y="9"/>
                </a:cubicBezTo>
                <a:cubicBezTo>
                  <a:pt x="54" y="8"/>
                  <a:pt x="53" y="7"/>
                  <a:pt x="5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2" y="8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9"/>
                  <a:pt x="30" y="11"/>
                  <a:pt x="30" y="12"/>
                </a:cubicBezTo>
                <a:lnTo>
                  <a:pt x="30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103"/>
          <p:cNvSpPr>
            <a:spLocks noEditPoints="1" noChangeArrowheads="1"/>
          </p:cNvSpPr>
          <p:nvPr/>
        </p:nvSpPr>
        <p:spPr bwMode="auto">
          <a:xfrm>
            <a:off x="2004466" y="3390467"/>
            <a:ext cx="602402" cy="485719"/>
          </a:xfrm>
          <a:custGeom>
            <a:avLst/>
            <a:gdLst>
              <a:gd name="T0" fmla="*/ 2147483647 w 97"/>
              <a:gd name="T1" fmla="*/ 2147483647 h 75"/>
              <a:gd name="T2" fmla="*/ 2147483647 w 97"/>
              <a:gd name="T3" fmla="*/ 2147483647 h 75"/>
              <a:gd name="T4" fmla="*/ 2147483647 w 97"/>
              <a:gd name="T5" fmla="*/ 2147483647 h 75"/>
              <a:gd name="T6" fmla="*/ 2147483647 w 97"/>
              <a:gd name="T7" fmla="*/ 2147483647 h 75"/>
              <a:gd name="T8" fmla="*/ 2147483647 w 97"/>
              <a:gd name="T9" fmla="*/ 2147483647 h 75"/>
              <a:gd name="T10" fmla="*/ 2147483647 w 97"/>
              <a:gd name="T11" fmla="*/ 2147483647 h 75"/>
              <a:gd name="T12" fmla="*/ 2147483647 w 97"/>
              <a:gd name="T13" fmla="*/ 2147483647 h 75"/>
              <a:gd name="T14" fmla="*/ 2147483647 w 97"/>
              <a:gd name="T15" fmla="*/ 2147483647 h 75"/>
              <a:gd name="T16" fmla="*/ 0 w 97"/>
              <a:gd name="T17" fmla="*/ 2147483647 h 75"/>
              <a:gd name="T18" fmla="*/ 2147483647 w 97"/>
              <a:gd name="T19" fmla="*/ 2147483647 h 75"/>
              <a:gd name="T20" fmla="*/ 2147483647 w 97"/>
              <a:gd name="T21" fmla="*/ 2147483647 h 75"/>
              <a:gd name="T22" fmla="*/ 2147483647 w 97"/>
              <a:gd name="T23" fmla="*/ 2147483647 h 75"/>
              <a:gd name="T24" fmla="*/ 2147483647 w 97"/>
              <a:gd name="T25" fmla="*/ 2147483647 h 75"/>
              <a:gd name="T26" fmla="*/ 2147483647 w 97"/>
              <a:gd name="T27" fmla="*/ 2147483647 h 75"/>
              <a:gd name="T28" fmla="*/ 2147483647 w 97"/>
              <a:gd name="T29" fmla="*/ 2147483647 h 75"/>
              <a:gd name="T30" fmla="*/ 2147483647 w 97"/>
              <a:gd name="T31" fmla="*/ 2147483647 h 75"/>
              <a:gd name="T32" fmla="*/ 2147483647 w 97"/>
              <a:gd name="T33" fmla="*/ 0 h 75"/>
              <a:gd name="T34" fmla="*/ 2147483647 w 97"/>
              <a:gd name="T35" fmla="*/ 2147483647 h 75"/>
              <a:gd name="T36" fmla="*/ 2147483647 w 97"/>
              <a:gd name="T37" fmla="*/ 2147483647 h 75"/>
              <a:gd name="T38" fmla="*/ 2147483647 w 97"/>
              <a:gd name="T39" fmla="*/ 2147483647 h 75"/>
              <a:gd name="T40" fmla="*/ 2147483647 w 97"/>
              <a:gd name="T41" fmla="*/ 2147483647 h 75"/>
              <a:gd name="T42" fmla="*/ 2147483647 w 97"/>
              <a:gd name="T43" fmla="*/ 2147483647 h 75"/>
              <a:gd name="T44" fmla="*/ 2147483647 w 97"/>
              <a:gd name="T45" fmla="*/ 2147483647 h 75"/>
              <a:gd name="T46" fmla="*/ 2147483647 w 97"/>
              <a:gd name="T47" fmla="*/ 2147483647 h 75"/>
              <a:gd name="T48" fmla="*/ 2147483647 w 97"/>
              <a:gd name="T49" fmla="*/ 2147483647 h 75"/>
              <a:gd name="T50" fmla="*/ 0 w 97"/>
              <a:gd name="T51" fmla="*/ 2147483647 h 75"/>
              <a:gd name="T52" fmla="*/ 2147483647 w 97"/>
              <a:gd name="T53" fmla="*/ 2147483647 h 75"/>
              <a:gd name="T54" fmla="*/ 2147483647 w 97"/>
              <a:gd name="T55" fmla="*/ 2147483647 h 75"/>
              <a:gd name="T56" fmla="*/ 2147483647 w 97"/>
              <a:gd name="T57" fmla="*/ 2147483647 h 75"/>
              <a:gd name="T58" fmla="*/ 2147483647 w 97"/>
              <a:gd name="T59" fmla="*/ 2147483647 h 75"/>
              <a:gd name="T60" fmla="*/ 2147483647 w 97"/>
              <a:gd name="T61" fmla="*/ 2147483647 h 75"/>
              <a:gd name="T62" fmla="*/ 2147483647 w 97"/>
              <a:gd name="T63" fmla="*/ 2147483647 h 75"/>
              <a:gd name="T64" fmla="*/ 2147483647 w 97"/>
              <a:gd name="T65" fmla="*/ 2147483647 h 75"/>
              <a:gd name="T66" fmla="*/ 2147483647 w 97"/>
              <a:gd name="T67" fmla="*/ 2147483647 h 75"/>
              <a:gd name="T68" fmla="*/ 2147483647 w 97"/>
              <a:gd name="T69" fmla="*/ 2147483647 h 75"/>
              <a:gd name="T70" fmla="*/ 2147483647 w 97"/>
              <a:gd name="T71" fmla="*/ 2147483647 h 75"/>
              <a:gd name="T72" fmla="*/ 2147483647 w 97"/>
              <a:gd name="T73" fmla="*/ 2147483647 h 75"/>
              <a:gd name="T74" fmla="*/ 2147483647 w 97"/>
              <a:gd name="T75" fmla="*/ 2147483647 h 75"/>
              <a:gd name="T76" fmla="*/ 2147483647 w 97"/>
              <a:gd name="T77" fmla="*/ 2147483647 h 75"/>
              <a:gd name="T78" fmla="*/ 2147483647 w 97"/>
              <a:gd name="T79" fmla="*/ 2147483647 h 75"/>
              <a:gd name="T80" fmla="*/ 2147483647 w 97"/>
              <a:gd name="T81" fmla="*/ 2147483647 h 75"/>
              <a:gd name="T82" fmla="*/ 2147483647 w 97"/>
              <a:gd name="T83" fmla="*/ 2147483647 h 75"/>
              <a:gd name="T84" fmla="*/ 2147483647 w 97"/>
              <a:gd name="T85" fmla="*/ 2147483647 h 75"/>
              <a:gd name="T86" fmla="*/ 2147483647 w 97"/>
              <a:gd name="T87" fmla="*/ 2147483647 h 75"/>
              <a:gd name="T88" fmla="*/ 2147483647 w 97"/>
              <a:gd name="T89" fmla="*/ 2147483647 h 75"/>
              <a:gd name="T90" fmla="*/ 2147483647 w 97"/>
              <a:gd name="T91" fmla="*/ 2147483647 h 75"/>
              <a:gd name="T92" fmla="*/ 2147483647 w 97"/>
              <a:gd name="T93" fmla="*/ 2147483647 h 75"/>
              <a:gd name="T94" fmla="*/ 2147483647 w 97"/>
              <a:gd name="T95" fmla="*/ 2147483647 h 75"/>
              <a:gd name="T96" fmla="*/ 2147483647 w 97"/>
              <a:gd name="T97" fmla="*/ 2147483647 h 75"/>
              <a:gd name="T98" fmla="*/ 2147483647 w 97"/>
              <a:gd name="T99" fmla="*/ 2147483647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97"/>
              <a:gd name="T151" fmla="*/ 0 h 75"/>
              <a:gd name="T152" fmla="*/ 97 w 97"/>
              <a:gd name="T153" fmla="*/ 75 h 7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7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4" name="任意多边形 163"/>
          <p:cNvSpPr/>
          <p:nvPr/>
        </p:nvSpPr>
        <p:spPr bwMode="auto">
          <a:xfrm>
            <a:off x="9863577" y="0"/>
            <a:ext cx="2328422" cy="3006717"/>
          </a:xfrm>
          <a:custGeom>
            <a:avLst/>
            <a:gdLst>
              <a:gd name="connsiteX0" fmla="*/ 0 w 2328422"/>
              <a:gd name="connsiteY0" fmla="*/ 0 h 3006717"/>
              <a:gd name="connsiteX1" fmla="*/ 2328422 w 2328422"/>
              <a:gd name="connsiteY1" fmla="*/ 0 h 3006717"/>
              <a:gd name="connsiteX2" fmla="*/ 2328422 w 2328422"/>
              <a:gd name="connsiteY2" fmla="*/ 3006717 h 3006717"/>
              <a:gd name="connsiteX3" fmla="*/ 2235706 w 2328422"/>
              <a:gd name="connsiteY3" fmla="*/ 3003677 h 3006717"/>
              <a:gd name="connsiteX4" fmla="*/ 1530730 w 2328422"/>
              <a:gd name="connsiteY4" fmla="*/ 2417603 h 3006717"/>
              <a:gd name="connsiteX5" fmla="*/ 1466349 w 2328422"/>
              <a:gd name="connsiteY5" fmla="*/ 1390364 h 3006717"/>
              <a:gd name="connsiteX6" fmla="*/ 867602 w 2328422"/>
              <a:gd name="connsiteY6" fmla="*/ 762427 h 3006717"/>
              <a:gd name="connsiteX7" fmla="*/ 143311 w 2328422"/>
              <a:gd name="connsiteY7" fmla="*/ 260078 h 3006717"/>
              <a:gd name="connsiteX8" fmla="*/ 27425 w 2328422"/>
              <a:gd name="connsiteY8" fmla="*/ 75722 h 3006717"/>
              <a:gd name="connsiteX9" fmla="*/ 0 w 2328422"/>
              <a:gd name="connsiteY9" fmla="*/ 0 h 300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8422" h="3006717">
                <a:moveTo>
                  <a:pt x="0" y="0"/>
                </a:moveTo>
                <a:lnTo>
                  <a:pt x="2328422" y="0"/>
                </a:lnTo>
                <a:lnTo>
                  <a:pt x="2328422" y="3006717"/>
                </a:lnTo>
                <a:lnTo>
                  <a:pt x="2235706" y="3003677"/>
                </a:lnTo>
                <a:cubicBezTo>
                  <a:pt x="1910580" y="2971475"/>
                  <a:pt x="1614426" y="2729961"/>
                  <a:pt x="1530730" y="2417603"/>
                </a:cubicBezTo>
                <a:cubicBezTo>
                  <a:pt x="1437377" y="2082704"/>
                  <a:pt x="1572578" y="1718823"/>
                  <a:pt x="1466349" y="1390364"/>
                </a:cubicBezTo>
                <a:cubicBezTo>
                  <a:pt x="1372995" y="1110207"/>
                  <a:pt x="1121908" y="913776"/>
                  <a:pt x="867602" y="762427"/>
                </a:cubicBezTo>
                <a:cubicBezTo>
                  <a:pt x="613295" y="611078"/>
                  <a:pt x="339674" y="482271"/>
                  <a:pt x="143311" y="260078"/>
                </a:cubicBezTo>
                <a:cubicBezTo>
                  <a:pt x="96635" y="208555"/>
                  <a:pt x="58006" y="145762"/>
                  <a:pt x="27425" y="75722"/>
                </a:cubicBez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3" name="任意多边形 152"/>
          <p:cNvSpPr/>
          <p:nvPr/>
        </p:nvSpPr>
        <p:spPr bwMode="auto">
          <a:xfrm flipV="1">
            <a:off x="-19050" y="416548"/>
            <a:ext cx="4598923" cy="5896908"/>
          </a:xfrm>
          <a:custGeom>
            <a:avLst/>
            <a:gdLst>
              <a:gd name="connsiteX0" fmla="*/ 407995 w 4598923"/>
              <a:gd name="connsiteY0" fmla="*/ 577 h 5896908"/>
              <a:gd name="connsiteX1" fmla="*/ 767243 w 4598923"/>
              <a:gd name="connsiteY1" fmla="*/ 34333 h 5896908"/>
              <a:gd name="connsiteX2" fmla="*/ 1449946 w 4598923"/>
              <a:gd name="connsiteY2" fmla="*/ 440053 h 5896908"/>
              <a:gd name="connsiteX3" fmla="*/ 1875025 w 4598923"/>
              <a:gd name="connsiteY3" fmla="*/ 1344875 h 5896908"/>
              <a:gd name="connsiteX4" fmla="*/ 2296884 w 4598923"/>
              <a:gd name="connsiteY4" fmla="*/ 2246477 h 5896908"/>
              <a:gd name="connsiteX5" fmla="*/ 4299909 w 4598923"/>
              <a:gd name="connsiteY5" fmla="*/ 3627860 h 5896908"/>
              <a:gd name="connsiteX6" fmla="*/ 4528550 w 4598923"/>
              <a:gd name="connsiteY6" fmla="*/ 4948063 h 5896908"/>
              <a:gd name="connsiteX7" fmla="*/ 3543139 w 4598923"/>
              <a:gd name="connsiteY7" fmla="*/ 5852885 h 5896908"/>
              <a:gd name="connsiteX8" fmla="*/ 2077904 w 4598923"/>
              <a:gd name="connsiteY8" fmla="*/ 5682225 h 5896908"/>
              <a:gd name="connsiteX9" fmla="*/ 947579 w 4598923"/>
              <a:gd name="connsiteY9" fmla="*/ 5463264 h 5896908"/>
              <a:gd name="connsiteX10" fmla="*/ 84540 w 4598923"/>
              <a:gd name="connsiteY10" fmla="*/ 5569524 h 5896908"/>
              <a:gd name="connsiteX11" fmla="*/ 0 w 4598923"/>
              <a:gd name="connsiteY11" fmla="*/ 5573443 h 5896908"/>
              <a:gd name="connsiteX12" fmla="*/ 0 w 4598923"/>
              <a:gd name="connsiteY12" fmla="*/ 69881 h 5896908"/>
              <a:gd name="connsiteX13" fmla="*/ 50658 w 4598923"/>
              <a:gd name="connsiteY13" fmla="*/ 53634 h 5896908"/>
              <a:gd name="connsiteX14" fmla="*/ 407995 w 4598923"/>
              <a:gd name="connsiteY14" fmla="*/ 577 h 589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8923" h="5896908">
                <a:moveTo>
                  <a:pt x="407995" y="577"/>
                </a:moveTo>
                <a:cubicBezTo>
                  <a:pt x="528891" y="-2760"/>
                  <a:pt x="650105" y="8372"/>
                  <a:pt x="767243" y="34333"/>
                </a:cubicBezTo>
                <a:cubicBezTo>
                  <a:pt x="1031307" y="92293"/>
                  <a:pt x="1276050" y="227533"/>
                  <a:pt x="1449946" y="440053"/>
                </a:cubicBezTo>
                <a:cubicBezTo>
                  <a:pt x="1659265" y="700874"/>
                  <a:pt x="1768755" y="1026095"/>
                  <a:pt x="1875025" y="1344875"/>
                </a:cubicBezTo>
                <a:cubicBezTo>
                  <a:pt x="1978074" y="1660436"/>
                  <a:pt x="2087564" y="1985657"/>
                  <a:pt x="2296884" y="2246477"/>
                </a:cubicBezTo>
                <a:cubicBezTo>
                  <a:pt x="2812131" y="2884039"/>
                  <a:pt x="3791102" y="2990299"/>
                  <a:pt x="4299909" y="3627860"/>
                </a:cubicBezTo>
                <a:cubicBezTo>
                  <a:pt x="4586515" y="3991721"/>
                  <a:pt x="4676683" y="4506922"/>
                  <a:pt x="4528550" y="4948063"/>
                </a:cubicBezTo>
                <a:cubicBezTo>
                  <a:pt x="4377196" y="5385983"/>
                  <a:pt x="3993980" y="5740185"/>
                  <a:pt x="3543139" y="5852885"/>
                </a:cubicBezTo>
                <a:cubicBezTo>
                  <a:pt x="3056874" y="5972025"/>
                  <a:pt x="2570609" y="5827125"/>
                  <a:pt x="2077904" y="5682225"/>
                </a:cubicBezTo>
                <a:cubicBezTo>
                  <a:pt x="1704349" y="5569524"/>
                  <a:pt x="1327574" y="5456824"/>
                  <a:pt x="947579" y="5463264"/>
                </a:cubicBezTo>
                <a:cubicBezTo>
                  <a:pt x="657752" y="5469704"/>
                  <a:pt x="374366" y="5543764"/>
                  <a:pt x="84540" y="5569524"/>
                </a:cubicBezTo>
                <a:lnTo>
                  <a:pt x="0" y="5573443"/>
                </a:lnTo>
                <a:lnTo>
                  <a:pt x="0" y="69881"/>
                </a:lnTo>
                <a:lnTo>
                  <a:pt x="50658" y="53634"/>
                </a:lnTo>
                <a:cubicBezTo>
                  <a:pt x="166522" y="21720"/>
                  <a:pt x="287099" y="3914"/>
                  <a:pt x="407995" y="577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8" name="任意多边形 167"/>
          <p:cNvSpPr/>
          <p:nvPr/>
        </p:nvSpPr>
        <p:spPr bwMode="auto">
          <a:xfrm>
            <a:off x="9068180" y="4816736"/>
            <a:ext cx="3123819" cy="2039774"/>
          </a:xfrm>
          <a:custGeom>
            <a:avLst/>
            <a:gdLst>
              <a:gd name="connsiteX0" fmla="*/ 2752197 w 3123819"/>
              <a:gd name="connsiteY0" fmla="*/ 299 h 2039774"/>
              <a:gd name="connsiteX1" fmla="*/ 2842331 w 3123819"/>
              <a:gd name="connsiteY1" fmla="*/ 2646 h 2039774"/>
              <a:gd name="connsiteX2" fmla="*/ 3110350 w 3123819"/>
              <a:gd name="connsiteY2" fmla="*/ 75709 h 2039774"/>
              <a:gd name="connsiteX3" fmla="*/ 3123819 w 3123819"/>
              <a:gd name="connsiteY3" fmla="*/ 84966 h 2039774"/>
              <a:gd name="connsiteX4" fmla="*/ 3123819 w 3123819"/>
              <a:gd name="connsiteY4" fmla="*/ 2039774 h 2039774"/>
              <a:gd name="connsiteX5" fmla="*/ 3633 w 3123819"/>
              <a:gd name="connsiteY5" fmla="*/ 2039774 h 2039774"/>
              <a:gd name="connsiteX6" fmla="*/ 69 w 3123819"/>
              <a:gd name="connsiteY6" fmla="*/ 1990199 h 2039774"/>
              <a:gd name="connsiteX7" fmla="*/ 4822 w 3123819"/>
              <a:gd name="connsiteY7" fmla="*/ 1889898 h 2039774"/>
              <a:gd name="connsiteX8" fmla="*/ 423291 w 3123819"/>
              <a:gd name="connsiteY8" fmla="*/ 1249257 h 2039774"/>
              <a:gd name="connsiteX9" fmla="*/ 1176535 w 3123819"/>
              <a:gd name="connsiteY9" fmla="*/ 1062538 h 2039774"/>
              <a:gd name="connsiteX10" fmla="*/ 1881494 w 3123819"/>
              <a:gd name="connsiteY10" fmla="*/ 763143 h 2039774"/>
              <a:gd name="connsiteX11" fmla="*/ 2206612 w 3123819"/>
              <a:gd name="connsiteY11" fmla="*/ 231959 h 2039774"/>
              <a:gd name="connsiteX12" fmla="*/ 2752197 w 3123819"/>
              <a:gd name="connsiteY12" fmla="*/ 299 h 203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3819" h="2039774">
                <a:moveTo>
                  <a:pt x="2752197" y="299"/>
                </a:moveTo>
                <a:cubicBezTo>
                  <a:pt x="2782367" y="-489"/>
                  <a:pt x="2812503" y="281"/>
                  <a:pt x="2842331" y="2646"/>
                </a:cubicBezTo>
                <a:cubicBezTo>
                  <a:pt x="2937782" y="10217"/>
                  <a:pt x="3030089" y="34135"/>
                  <a:pt x="3110350" y="75709"/>
                </a:cubicBezTo>
                <a:lnTo>
                  <a:pt x="3123819" y="84966"/>
                </a:lnTo>
                <a:lnTo>
                  <a:pt x="3123819" y="2039774"/>
                </a:lnTo>
                <a:lnTo>
                  <a:pt x="3633" y="2039774"/>
                </a:lnTo>
                <a:lnTo>
                  <a:pt x="69" y="1990199"/>
                </a:lnTo>
                <a:cubicBezTo>
                  <a:pt x="-359" y="1956799"/>
                  <a:pt x="1201" y="1923298"/>
                  <a:pt x="4822" y="1889898"/>
                </a:cubicBezTo>
                <a:cubicBezTo>
                  <a:pt x="30574" y="1625915"/>
                  <a:pt x="191523" y="1381249"/>
                  <a:pt x="423291" y="1249257"/>
                </a:cubicBezTo>
                <a:cubicBezTo>
                  <a:pt x="648620" y="1117266"/>
                  <a:pt x="919015" y="1097950"/>
                  <a:pt x="1176535" y="1062538"/>
                </a:cubicBezTo>
                <a:cubicBezTo>
                  <a:pt x="1434054" y="1027126"/>
                  <a:pt x="1707668" y="959520"/>
                  <a:pt x="1881494" y="763143"/>
                </a:cubicBezTo>
                <a:cubicBezTo>
                  <a:pt x="2019911" y="608617"/>
                  <a:pt x="2071414" y="389705"/>
                  <a:pt x="2206612" y="231959"/>
                </a:cubicBezTo>
                <a:cubicBezTo>
                  <a:pt x="2328079" y="87594"/>
                  <a:pt x="2541003" y="5811"/>
                  <a:pt x="2752197" y="299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988890" y="-505534"/>
            <a:ext cx="1470107" cy="1465759"/>
            <a:chOff x="988890" y="-505534"/>
            <a:chExt cx="1470107" cy="1465759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532570" y="38146"/>
              <a:ext cx="382750" cy="378402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7 h 118"/>
                <a:gd name="T12" fmla="*/ 7 w 118"/>
                <a:gd name="T13" fmla="*/ 59 h 118"/>
                <a:gd name="T14" fmla="*/ 59 w 118"/>
                <a:gd name="T15" fmla="*/ 111 h 118"/>
                <a:gd name="T16" fmla="*/ 111 w 118"/>
                <a:gd name="T17" fmla="*/ 59 h 118"/>
                <a:gd name="T18" fmla="*/ 59 w 118"/>
                <a:gd name="T1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ubicBezTo>
                    <a:pt x="118" y="92"/>
                    <a:pt x="92" y="118"/>
                    <a:pt x="59" y="118"/>
                  </a:cubicBezTo>
                  <a:close/>
                  <a:moveTo>
                    <a:pt x="59" y="7"/>
                  </a:moveTo>
                  <a:cubicBezTo>
                    <a:pt x="30" y="7"/>
                    <a:pt x="7" y="30"/>
                    <a:pt x="7" y="59"/>
                  </a:cubicBezTo>
                  <a:cubicBezTo>
                    <a:pt x="7" y="88"/>
                    <a:pt x="30" y="111"/>
                    <a:pt x="59" y="111"/>
                  </a:cubicBezTo>
                  <a:cubicBezTo>
                    <a:pt x="88" y="111"/>
                    <a:pt x="111" y="88"/>
                    <a:pt x="111" y="59"/>
                  </a:cubicBezTo>
                  <a:cubicBezTo>
                    <a:pt x="111" y="30"/>
                    <a:pt x="88" y="7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06435" y="-92337"/>
              <a:ext cx="635017" cy="639367"/>
            </a:xfrm>
            <a:custGeom>
              <a:avLst/>
              <a:gdLst>
                <a:gd name="T0" fmla="*/ 99 w 198"/>
                <a:gd name="T1" fmla="*/ 198 h 198"/>
                <a:gd name="T2" fmla="*/ 0 w 198"/>
                <a:gd name="T3" fmla="*/ 99 h 198"/>
                <a:gd name="T4" fmla="*/ 99 w 198"/>
                <a:gd name="T5" fmla="*/ 0 h 198"/>
                <a:gd name="T6" fmla="*/ 198 w 198"/>
                <a:gd name="T7" fmla="*/ 99 h 198"/>
                <a:gd name="T8" fmla="*/ 99 w 198"/>
                <a:gd name="T9" fmla="*/ 198 h 198"/>
                <a:gd name="T10" fmla="*/ 99 w 198"/>
                <a:gd name="T11" fmla="*/ 7 h 198"/>
                <a:gd name="T12" fmla="*/ 7 w 198"/>
                <a:gd name="T13" fmla="*/ 99 h 198"/>
                <a:gd name="T14" fmla="*/ 99 w 198"/>
                <a:gd name="T15" fmla="*/ 191 h 198"/>
                <a:gd name="T16" fmla="*/ 191 w 198"/>
                <a:gd name="T17" fmla="*/ 99 h 198"/>
                <a:gd name="T18" fmla="*/ 99 w 198"/>
                <a:gd name="T19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8">
                  <a:moveTo>
                    <a:pt x="99" y="198"/>
                  </a:moveTo>
                  <a:cubicBezTo>
                    <a:pt x="44" y="198"/>
                    <a:pt x="0" y="154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54"/>
                    <a:pt x="154" y="198"/>
                    <a:pt x="99" y="198"/>
                  </a:cubicBezTo>
                  <a:close/>
                  <a:moveTo>
                    <a:pt x="99" y="7"/>
                  </a:moveTo>
                  <a:cubicBezTo>
                    <a:pt x="48" y="7"/>
                    <a:pt x="7" y="48"/>
                    <a:pt x="7" y="99"/>
                  </a:cubicBezTo>
                  <a:cubicBezTo>
                    <a:pt x="7" y="150"/>
                    <a:pt x="48" y="191"/>
                    <a:pt x="99" y="191"/>
                  </a:cubicBezTo>
                  <a:cubicBezTo>
                    <a:pt x="150" y="191"/>
                    <a:pt x="191" y="150"/>
                    <a:pt x="191" y="99"/>
                  </a:cubicBezTo>
                  <a:cubicBezTo>
                    <a:pt x="191" y="48"/>
                    <a:pt x="150" y="7"/>
                    <a:pt x="9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267254" y="-231519"/>
              <a:ext cx="913380" cy="917731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7 h 284"/>
                <a:gd name="T12" fmla="*/ 7 w 284"/>
                <a:gd name="T13" fmla="*/ 142 h 284"/>
                <a:gd name="T14" fmla="*/ 142 w 284"/>
                <a:gd name="T15" fmla="*/ 277 h 284"/>
                <a:gd name="T16" fmla="*/ 277 w 284"/>
                <a:gd name="T17" fmla="*/ 142 h 284"/>
                <a:gd name="T18" fmla="*/ 142 w 284"/>
                <a:gd name="T19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7"/>
                  </a:moveTo>
                  <a:cubicBezTo>
                    <a:pt x="68" y="7"/>
                    <a:pt x="7" y="68"/>
                    <a:pt x="7" y="142"/>
                  </a:cubicBezTo>
                  <a:cubicBezTo>
                    <a:pt x="7" y="216"/>
                    <a:pt x="68" y="277"/>
                    <a:pt x="142" y="277"/>
                  </a:cubicBezTo>
                  <a:cubicBezTo>
                    <a:pt x="216" y="277"/>
                    <a:pt x="277" y="216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132423" y="-366352"/>
              <a:ext cx="1183045" cy="1187395"/>
            </a:xfrm>
            <a:custGeom>
              <a:avLst/>
              <a:gdLst>
                <a:gd name="T0" fmla="*/ 184 w 368"/>
                <a:gd name="T1" fmla="*/ 368 h 368"/>
                <a:gd name="T2" fmla="*/ 0 w 368"/>
                <a:gd name="T3" fmla="*/ 184 h 368"/>
                <a:gd name="T4" fmla="*/ 184 w 368"/>
                <a:gd name="T5" fmla="*/ 0 h 368"/>
                <a:gd name="T6" fmla="*/ 368 w 368"/>
                <a:gd name="T7" fmla="*/ 184 h 368"/>
                <a:gd name="T8" fmla="*/ 184 w 368"/>
                <a:gd name="T9" fmla="*/ 368 h 368"/>
                <a:gd name="T10" fmla="*/ 184 w 368"/>
                <a:gd name="T11" fmla="*/ 8 h 368"/>
                <a:gd name="T12" fmla="*/ 7 w 368"/>
                <a:gd name="T13" fmla="*/ 184 h 368"/>
                <a:gd name="T14" fmla="*/ 184 w 368"/>
                <a:gd name="T15" fmla="*/ 361 h 368"/>
                <a:gd name="T16" fmla="*/ 361 w 368"/>
                <a:gd name="T17" fmla="*/ 184 h 368"/>
                <a:gd name="T18" fmla="*/ 184 w 368"/>
                <a:gd name="T1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8">
                  <a:moveTo>
                    <a:pt x="184" y="368"/>
                  </a:moveTo>
                  <a:cubicBezTo>
                    <a:pt x="83" y="368"/>
                    <a:pt x="0" y="285"/>
                    <a:pt x="0" y="184"/>
                  </a:cubicBezTo>
                  <a:cubicBezTo>
                    <a:pt x="0" y="83"/>
                    <a:pt x="83" y="0"/>
                    <a:pt x="184" y="0"/>
                  </a:cubicBezTo>
                  <a:cubicBezTo>
                    <a:pt x="285" y="0"/>
                    <a:pt x="368" y="83"/>
                    <a:pt x="368" y="184"/>
                  </a:cubicBezTo>
                  <a:cubicBezTo>
                    <a:pt x="368" y="285"/>
                    <a:pt x="285" y="368"/>
                    <a:pt x="184" y="368"/>
                  </a:cubicBezTo>
                  <a:close/>
                  <a:moveTo>
                    <a:pt x="184" y="8"/>
                  </a:moveTo>
                  <a:cubicBezTo>
                    <a:pt x="87" y="8"/>
                    <a:pt x="7" y="87"/>
                    <a:pt x="7" y="184"/>
                  </a:cubicBezTo>
                  <a:cubicBezTo>
                    <a:pt x="7" y="281"/>
                    <a:pt x="87" y="361"/>
                    <a:pt x="184" y="361"/>
                  </a:cubicBezTo>
                  <a:cubicBezTo>
                    <a:pt x="281" y="361"/>
                    <a:pt x="361" y="281"/>
                    <a:pt x="361" y="184"/>
                  </a:cubicBezTo>
                  <a:cubicBezTo>
                    <a:pt x="361" y="87"/>
                    <a:pt x="281" y="8"/>
                    <a:pt x="18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988890" y="-505534"/>
              <a:ext cx="1470107" cy="1465759"/>
            </a:xfrm>
            <a:custGeom>
              <a:avLst/>
              <a:gdLst>
                <a:gd name="T0" fmla="*/ 228 w 456"/>
                <a:gd name="T1" fmla="*/ 456 h 456"/>
                <a:gd name="T2" fmla="*/ 0 w 456"/>
                <a:gd name="T3" fmla="*/ 228 h 456"/>
                <a:gd name="T4" fmla="*/ 228 w 456"/>
                <a:gd name="T5" fmla="*/ 0 h 456"/>
                <a:gd name="T6" fmla="*/ 456 w 456"/>
                <a:gd name="T7" fmla="*/ 228 h 456"/>
                <a:gd name="T8" fmla="*/ 228 w 456"/>
                <a:gd name="T9" fmla="*/ 456 h 456"/>
                <a:gd name="T10" fmla="*/ 228 w 456"/>
                <a:gd name="T11" fmla="*/ 7 h 456"/>
                <a:gd name="T12" fmla="*/ 7 w 456"/>
                <a:gd name="T13" fmla="*/ 228 h 456"/>
                <a:gd name="T14" fmla="*/ 228 w 456"/>
                <a:gd name="T15" fmla="*/ 449 h 456"/>
                <a:gd name="T16" fmla="*/ 449 w 456"/>
                <a:gd name="T17" fmla="*/ 228 h 456"/>
                <a:gd name="T18" fmla="*/ 228 w 456"/>
                <a:gd name="T19" fmla="*/ 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456">
                  <a:moveTo>
                    <a:pt x="228" y="456"/>
                  </a:moveTo>
                  <a:cubicBezTo>
                    <a:pt x="102" y="456"/>
                    <a:pt x="0" y="354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354" y="0"/>
                    <a:pt x="456" y="102"/>
                    <a:pt x="456" y="228"/>
                  </a:cubicBezTo>
                  <a:cubicBezTo>
                    <a:pt x="456" y="354"/>
                    <a:pt x="354" y="456"/>
                    <a:pt x="228" y="456"/>
                  </a:cubicBezTo>
                  <a:close/>
                  <a:moveTo>
                    <a:pt x="228" y="7"/>
                  </a:moveTo>
                  <a:cubicBezTo>
                    <a:pt x="106" y="7"/>
                    <a:pt x="7" y="106"/>
                    <a:pt x="7" y="228"/>
                  </a:cubicBezTo>
                  <a:cubicBezTo>
                    <a:pt x="7" y="350"/>
                    <a:pt x="106" y="449"/>
                    <a:pt x="228" y="449"/>
                  </a:cubicBezTo>
                  <a:cubicBezTo>
                    <a:pt x="350" y="449"/>
                    <a:pt x="449" y="350"/>
                    <a:pt x="449" y="228"/>
                  </a:cubicBezTo>
                  <a:cubicBezTo>
                    <a:pt x="449" y="106"/>
                    <a:pt x="350" y="7"/>
                    <a:pt x="22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10364085" y="5968516"/>
            <a:ext cx="1470107" cy="1470107"/>
            <a:chOff x="11153507" y="4248393"/>
            <a:chExt cx="1470107" cy="1470107"/>
          </a:xfrm>
        </p:grpSpPr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697184" y="4792070"/>
              <a:ext cx="382750" cy="382750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7 h 118"/>
                <a:gd name="T12" fmla="*/ 7 w 118"/>
                <a:gd name="T13" fmla="*/ 59 h 118"/>
                <a:gd name="T14" fmla="*/ 59 w 118"/>
                <a:gd name="T15" fmla="*/ 111 h 118"/>
                <a:gd name="T16" fmla="*/ 111 w 118"/>
                <a:gd name="T17" fmla="*/ 59 h 118"/>
                <a:gd name="T18" fmla="*/ 59 w 118"/>
                <a:gd name="T1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1" y="0"/>
                    <a:pt x="118" y="26"/>
                    <a:pt x="118" y="59"/>
                  </a:cubicBezTo>
                  <a:cubicBezTo>
                    <a:pt x="118" y="92"/>
                    <a:pt x="91" y="118"/>
                    <a:pt x="59" y="118"/>
                  </a:cubicBezTo>
                  <a:close/>
                  <a:moveTo>
                    <a:pt x="59" y="7"/>
                  </a:moveTo>
                  <a:cubicBezTo>
                    <a:pt x="30" y="7"/>
                    <a:pt x="7" y="30"/>
                    <a:pt x="7" y="59"/>
                  </a:cubicBezTo>
                  <a:cubicBezTo>
                    <a:pt x="7" y="88"/>
                    <a:pt x="30" y="111"/>
                    <a:pt x="59" y="111"/>
                  </a:cubicBezTo>
                  <a:cubicBezTo>
                    <a:pt x="88" y="111"/>
                    <a:pt x="111" y="88"/>
                    <a:pt x="111" y="59"/>
                  </a:cubicBezTo>
                  <a:cubicBezTo>
                    <a:pt x="111" y="30"/>
                    <a:pt x="88" y="7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566701" y="4665938"/>
              <a:ext cx="639367" cy="639367"/>
            </a:xfrm>
            <a:custGeom>
              <a:avLst/>
              <a:gdLst>
                <a:gd name="T0" fmla="*/ 100 w 199"/>
                <a:gd name="T1" fmla="*/ 199 h 199"/>
                <a:gd name="T2" fmla="*/ 0 w 199"/>
                <a:gd name="T3" fmla="*/ 99 h 199"/>
                <a:gd name="T4" fmla="*/ 100 w 199"/>
                <a:gd name="T5" fmla="*/ 0 h 199"/>
                <a:gd name="T6" fmla="*/ 199 w 199"/>
                <a:gd name="T7" fmla="*/ 99 h 199"/>
                <a:gd name="T8" fmla="*/ 100 w 199"/>
                <a:gd name="T9" fmla="*/ 199 h 199"/>
                <a:gd name="T10" fmla="*/ 100 w 199"/>
                <a:gd name="T11" fmla="*/ 7 h 199"/>
                <a:gd name="T12" fmla="*/ 8 w 199"/>
                <a:gd name="T13" fmla="*/ 99 h 199"/>
                <a:gd name="T14" fmla="*/ 100 w 199"/>
                <a:gd name="T15" fmla="*/ 191 h 199"/>
                <a:gd name="T16" fmla="*/ 192 w 199"/>
                <a:gd name="T17" fmla="*/ 99 h 199"/>
                <a:gd name="T18" fmla="*/ 100 w 199"/>
                <a:gd name="T19" fmla="*/ 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199"/>
                  </a:moveTo>
                  <a:cubicBezTo>
                    <a:pt x="45" y="199"/>
                    <a:pt x="0" y="154"/>
                    <a:pt x="0" y="99"/>
                  </a:cubicBezTo>
                  <a:cubicBezTo>
                    <a:pt x="0" y="44"/>
                    <a:pt x="45" y="0"/>
                    <a:pt x="100" y="0"/>
                  </a:cubicBezTo>
                  <a:cubicBezTo>
                    <a:pt x="155" y="0"/>
                    <a:pt x="199" y="44"/>
                    <a:pt x="199" y="99"/>
                  </a:cubicBezTo>
                  <a:cubicBezTo>
                    <a:pt x="199" y="154"/>
                    <a:pt x="155" y="199"/>
                    <a:pt x="100" y="199"/>
                  </a:cubicBezTo>
                  <a:close/>
                  <a:moveTo>
                    <a:pt x="100" y="7"/>
                  </a:moveTo>
                  <a:cubicBezTo>
                    <a:pt x="49" y="7"/>
                    <a:pt x="8" y="48"/>
                    <a:pt x="8" y="99"/>
                  </a:cubicBezTo>
                  <a:cubicBezTo>
                    <a:pt x="8" y="150"/>
                    <a:pt x="49" y="191"/>
                    <a:pt x="100" y="191"/>
                  </a:cubicBezTo>
                  <a:cubicBezTo>
                    <a:pt x="151" y="191"/>
                    <a:pt x="192" y="150"/>
                    <a:pt x="192" y="99"/>
                  </a:cubicBezTo>
                  <a:cubicBezTo>
                    <a:pt x="192" y="48"/>
                    <a:pt x="151" y="7"/>
                    <a:pt x="10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1431870" y="4526756"/>
              <a:ext cx="913380" cy="913380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7 h 284"/>
                <a:gd name="T12" fmla="*/ 7 w 284"/>
                <a:gd name="T13" fmla="*/ 142 h 284"/>
                <a:gd name="T14" fmla="*/ 142 w 284"/>
                <a:gd name="T15" fmla="*/ 277 h 284"/>
                <a:gd name="T16" fmla="*/ 277 w 284"/>
                <a:gd name="T17" fmla="*/ 142 h 284"/>
                <a:gd name="T18" fmla="*/ 142 w 284"/>
                <a:gd name="T19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3" y="284"/>
                    <a:pt x="0" y="220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1297037" y="4391922"/>
              <a:ext cx="1183045" cy="1183045"/>
            </a:xfrm>
            <a:custGeom>
              <a:avLst/>
              <a:gdLst>
                <a:gd name="T0" fmla="*/ 184 w 368"/>
                <a:gd name="T1" fmla="*/ 368 h 368"/>
                <a:gd name="T2" fmla="*/ 0 w 368"/>
                <a:gd name="T3" fmla="*/ 184 h 368"/>
                <a:gd name="T4" fmla="*/ 184 w 368"/>
                <a:gd name="T5" fmla="*/ 0 h 368"/>
                <a:gd name="T6" fmla="*/ 368 w 368"/>
                <a:gd name="T7" fmla="*/ 184 h 368"/>
                <a:gd name="T8" fmla="*/ 184 w 368"/>
                <a:gd name="T9" fmla="*/ 368 h 368"/>
                <a:gd name="T10" fmla="*/ 184 w 368"/>
                <a:gd name="T11" fmla="*/ 8 h 368"/>
                <a:gd name="T12" fmla="*/ 7 w 368"/>
                <a:gd name="T13" fmla="*/ 184 h 368"/>
                <a:gd name="T14" fmla="*/ 184 w 368"/>
                <a:gd name="T15" fmla="*/ 361 h 368"/>
                <a:gd name="T16" fmla="*/ 360 w 368"/>
                <a:gd name="T17" fmla="*/ 184 h 368"/>
                <a:gd name="T18" fmla="*/ 184 w 368"/>
                <a:gd name="T1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8">
                  <a:moveTo>
                    <a:pt x="184" y="368"/>
                  </a:moveTo>
                  <a:cubicBezTo>
                    <a:pt x="83" y="368"/>
                    <a:pt x="0" y="285"/>
                    <a:pt x="0" y="184"/>
                  </a:cubicBezTo>
                  <a:cubicBezTo>
                    <a:pt x="0" y="83"/>
                    <a:pt x="83" y="0"/>
                    <a:pt x="184" y="0"/>
                  </a:cubicBezTo>
                  <a:cubicBezTo>
                    <a:pt x="285" y="0"/>
                    <a:pt x="368" y="83"/>
                    <a:pt x="368" y="184"/>
                  </a:cubicBezTo>
                  <a:cubicBezTo>
                    <a:pt x="368" y="285"/>
                    <a:pt x="285" y="368"/>
                    <a:pt x="184" y="368"/>
                  </a:cubicBezTo>
                  <a:close/>
                  <a:moveTo>
                    <a:pt x="184" y="8"/>
                  </a:moveTo>
                  <a:cubicBezTo>
                    <a:pt x="86" y="8"/>
                    <a:pt x="7" y="87"/>
                    <a:pt x="7" y="184"/>
                  </a:cubicBezTo>
                  <a:cubicBezTo>
                    <a:pt x="7" y="281"/>
                    <a:pt x="86" y="361"/>
                    <a:pt x="184" y="361"/>
                  </a:cubicBezTo>
                  <a:cubicBezTo>
                    <a:pt x="281" y="361"/>
                    <a:pt x="360" y="281"/>
                    <a:pt x="360" y="184"/>
                  </a:cubicBezTo>
                  <a:cubicBezTo>
                    <a:pt x="360" y="87"/>
                    <a:pt x="281" y="8"/>
                    <a:pt x="18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11153507" y="4248393"/>
              <a:ext cx="1470107" cy="1470107"/>
            </a:xfrm>
            <a:custGeom>
              <a:avLst/>
              <a:gdLst>
                <a:gd name="T0" fmla="*/ 228 w 456"/>
                <a:gd name="T1" fmla="*/ 456 h 456"/>
                <a:gd name="T2" fmla="*/ 0 w 456"/>
                <a:gd name="T3" fmla="*/ 228 h 456"/>
                <a:gd name="T4" fmla="*/ 228 w 456"/>
                <a:gd name="T5" fmla="*/ 0 h 456"/>
                <a:gd name="T6" fmla="*/ 456 w 456"/>
                <a:gd name="T7" fmla="*/ 228 h 456"/>
                <a:gd name="T8" fmla="*/ 228 w 456"/>
                <a:gd name="T9" fmla="*/ 456 h 456"/>
                <a:gd name="T10" fmla="*/ 228 w 456"/>
                <a:gd name="T11" fmla="*/ 7 h 456"/>
                <a:gd name="T12" fmla="*/ 7 w 456"/>
                <a:gd name="T13" fmla="*/ 228 h 456"/>
                <a:gd name="T14" fmla="*/ 228 w 456"/>
                <a:gd name="T15" fmla="*/ 449 h 456"/>
                <a:gd name="T16" fmla="*/ 449 w 456"/>
                <a:gd name="T17" fmla="*/ 228 h 456"/>
                <a:gd name="T18" fmla="*/ 228 w 456"/>
                <a:gd name="T19" fmla="*/ 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456">
                  <a:moveTo>
                    <a:pt x="228" y="456"/>
                  </a:moveTo>
                  <a:cubicBezTo>
                    <a:pt x="102" y="456"/>
                    <a:pt x="0" y="354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354" y="0"/>
                    <a:pt x="456" y="102"/>
                    <a:pt x="456" y="228"/>
                  </a:cubicBezTo>
                  <a:cubicBezTo>
                    <a:pt x="456" y="354"/>
                    <a:pt x="354" y="456"/>
                    <a:pt x="228" y="456"/>
                  </a:cubicBezTo>
                  <a:close/>
                  <a:moveTo>
                    <a:pt x="228" y="7"/>
                  </a:moveTo>
                  <a:cubicBezTo>
                    <a:pt x="106" y="7"/>
                    <a:pt x="7" y="106"/>
                    <a:pt x="7" y="228"/>
                  </a:cubicBezTo>
                  <a:cubicBezTo>
                    <a:pt x="7" y="350"/>
                    <a:pt x="106" y="449"/>
                    <a:pt x="228" y="449"/>
                  </a:cubicBezTo>
                  <a:cubicBezTo>
                    <a:pt x="350" y="449"/>
                    <a:pt x="449" y="350"/>
                    <a:pt x="449" y="228"/>
                  </a:cubicBezTo>
                  <a:cubicBezTo>
                    <a:pt x="449" y="106"/>
                    <a:pt x="350" y="7"/>
                    <a:pt x="22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10550092" y="494235"/>
            <a:ext cx="1139550" cy="1139550"/>
            <a:chOff x="10170536" y="738301"/>
            <a:chExt cx="1139550" cy="1139550"/>
          </a:xfrm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0588081" y="1160197"/>
              <a:ext cx="300112" cy="295761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6 h 92"/>
                <a:gd name="T12" fmla="*/ 6 w 92"/>
                <a:gd name="T13" fmla="*/ 46 h 92"/>
                <a:gd name="T14" fmla="*/ 46 w 92"/>
                <a:gd name="T15" fmla="*/ 86 h 92"/>
                <a:gd name="T16" fmla="*/ 86 w 92"/>
                <a:gd name="T17" fmla="*/ 46 h 92"/>
                <a:gd name="T18" fmla="*/ 46 w 92"/>
                <a:gd name="T1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1"/>
                    <a:pt x="71" y="92"/>
                    <a:pt x="46" y="92"/>
                  </a:cubicBezTo>
                  <a:close/>
                  <a:moveTo>
                    <a:pt x="46" y="6"/>
                  </a:moveTo>
                  <a:cubicBezTo>
                    <a:pt x="24" y="6"/>
                    <a:pt x="6" y="24"/>
                    <a:pt x="6" y="46"/>
                  </a:cubicBezTo>
                  <a:cubicBezTo>
                    <a:pt x="6" y="68"/>
                    <a:pt x="24" y="86"/>
                    <a:pt x="46" y="86"/>
                  </a:cubicBezTo>
                  <a:cubicBezTo>
                    <a:pt x="68" y="86"/>
                    <a:pt x="86" y="68"/>
                    <a:pt x="86" y="46"/>
                  </a:cubicBezTo>
                  <a:cubicBezTo>
                    <a:pt x="86" y="24"/>
                    <a:pt x="68" y="6"/>
                    <a:pt x="4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492394" y="1060159"/>
              <a:ext cx="495835" cy="495835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6 h 154"/>
                <a:gd name="T12" fmla="*/ 6 w 154"/>
                <a:gd name="T13" fmla="*/ 77 h 154"/>
                <a:gd name="T14" fmla="*/ 77 w 154"/>
                <a:gd name="T15" fmla="*/ 148 h 154"/>
                <a:gd name="T16" fmla="*/ 148 w 154"/>
                <a:gd name="T17" fmla="*/ 77 h 154"/>
                <a:gd name="T18" fmla="*/ 77 w 154"/>
                <a:gd name="T19" fmla="*/ 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120" y="0"/>
                    <a:pt x="154" y="35"/>
                    <a:pt x="154" y="77"/>
                  </a:cubicBezTo>
                  <a:cubicBezTo>
                    <a:pt x="154" y="119"/>
                    <a:pt x="120" y="154"/>
                    <a:pt x="77" y="154"/>
                  </a:cubicBezTo>
                  <a:close/>
                  <a:moveTo>
                    <a:pt x="77" y="6"/>
                  </a:moveTo>
                  <a:cubicBezTo>
                    <a:pt x="38" y="6"/>
                    <a:pt x="6" y="38"/>
                    <a:pt x="6" y="77"/>
                  </a:cubicBezTo>
                  <a:cubicBezTo>
                    <a:pt x="6" y="116"/>
                    <a:pt x="38" y="148"/>
                    <a:pt x="77" y="148"/>
                  </a:cubicBezTo>
                  <a:cubicBezTo>
                    <a:pt x="116" y="148"/>
                    <a:pt x="148" y="116"/>
                    <a:pt x="148" y="77"/>
                  </a:cubicBezTo>
                  <a:cubicBezTo>
                    <a:pt x="148" y="38"/>
                    <a:pt x="116" y="6"/>
                    <a:pt x="7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0383657" y="955772"/>
              <a:ext cx="708958" cy="70895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6 h 220"/>
                <a:gd name="T12" fmla="*/ 6 w 220"/>
                <a:gd name="T13" fmla="*/ 110 h 220"/>
                <a:gd name="T14" fmla="*/ 110 w 220"/>
                <a:gd name="T15" fmla="*/ 214 h 220"/>
                <a:gd name="T16" fmla="*/ 214 w 220"/>
                <a:gd name="T17" fmla="*/ 110 h 220"/>
                <a:gd name="T18" fmla="*/ 110 w 220"/>
                <a:gd name="T19" fmla="*/ 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50" y="220"/>
                    <a:pt x="0" y="171"/>
                    <a:pt x="0" y="110"/>
                  </a:cubicBezTo>
                  <a:cubicBezTo>
                    <a:pt x="0" y="49"/>
                    <a:pt x="50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6"/>
                  </a:moveTo>
                  <a:cubicBezTo>
                    <a:pt x="53" y="6"/>
                    <a:pt x="6" y="52"/>
                    <a:pt x="6" y="110"/>
                  </a:cubicBezTo>
                  <a:cubicBezTo>
                    <a:pt x="6" y="168"/>
                    <a:pt x="53" y="214"/>
                    <a:pt x="110" y="214"/>
                  </a:cubicBezTo>
                  <a:cubicBezTo>
                    <a:pt x="168" y="214"/>
                    <a:pt x="214" y="168"/>
                    <a:pt x="214" y="110"/>
                  </a:cubicBezTo>
                  <a:cubicBezTo>
                    <a:pt x="214" y="52"/>
                    <a:pt x="168" y="6"/>
                    <a:pt x="1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0279270" y="851386"/>
              <a:ext cx="917731" cy="917731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5 h 284"/>
                <a:gd name="T12" fmla="*/ 6 w 284"/>
                <a:gd name="T13" fmla="*/ 142 h 284"/>
                <a:gd name="T14" fmla="*/ 142 w 284"/>
                <a:gd name="T15" fmla="*/ 278 h 284"/>
                <a:gd name="T16" fmla="*/ 279 w 284"/>
                <a:gd name="T17" fmla="*/ 142 h 284"/>
                <a:gd name="T18" fmla="*/ 142 w 284"/>
                <a:gd name="T1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5"/>
                  </a:moveTo>
                  <a:cubicBezTo>
                    <a:pt x="67" y="5"/>
                    <a:pt x="6" y="67"/>
                    <a:pt x="6" y="142"/>
                  </a:cubicBezTo>
                  <a:cubicBezTo>
                    <a:pt x="6" y="217"/>
                    <a:pt x="67" y="278"/>
                    <a:pt x="142" y="278"/>
                  </a:cubicBezTo>
                  <a:cubicBezTo>
                    <a:pt x="217" y="278"/>
                    <a:pt x="279" y="217"/>
                    <a:pt x="279" y="142"/>
                  </a:cubicBezTo>
                  <a:cubicBezTo>
                    <a:pt x="279" y="67"/>
                    <a:pt x="217" y="5"/>
                    <a:pt x="1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0170536" y="738301"/>
              <a:ext cx="1139550" cy="1139550"/>
            </a:xfrm>
            <a:custGeom>
              <a:avLst/>
              <a:gdLst>
                <a:gd name="T0" fmla="*/ 176 w 353"/>
                <a:gd name="T1" fmla="*/ 354 h 354"/>
                <a:gd name="T2" fmla="*/ 0 w 353"/>
                <a:gd name="T3" fmla="*/ 177 h 354"/>
                <a:gd name="T4" fmla="*/ 176 w 353"/>
                <a:gd name="T5" fmla="*/ 0 h 354"/>
                <a:gd name="T6" fmla="*/ 353 w 353"/>
                <a:gd name="T7" fmla="*/ 177 h 354"/>
                <a:gd name="T8" fmla="*/ 176 w 353"/>
                <a:gd name="T9" fmla="*/ 354 h 354"/>
                <a:gd name="T10" fmla="*/ 176 w 353"/>
                <a:gd name="T11" fmla="*/ 6 h 354"/>
                <a:gd name="T12" fmla="*/ 5 w 353"/>
                <a:gd name="T13" fmla="*/ 177 h 354"/>
                <a:gd name="T14" fmla="*/ 176 w 353"/>
                <a:gd name="T15" fmla="*/ 348 h 354"/>
                <a:gd name="T16" fmla="*/ 347 w 353"/>
                <a:gd name="T17" fmla="*/ 177 h 354"/>
                <a:gd name="T18" fmla="*/ 176 w 353"/>
                <a:gd name="T19" fmla="*/ 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176" y="354"/>
                  </a:moveTo>
                  <a:cubicBezTo>
                    <a:pt x="79" y="354"/>
                    <a:pt x="0" y="274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273" y="0"/>
                    <a:pt x="353" y="80"/>
                    <a:pt x="353" y="177"/>
                  </a:cubicBezTo>
                  <a:cubicBezTo>
                    <a:pt x="353" y="274"/>
                    <a:pt x="273" y="354"/>
                    <a:pt x="176" y="354"/>
                  </a:cubicBezTo>
                  <a:close/>
                  <a:moveTo>
                    <a:pt x="176" y="6"/>
                  </a:moveTo>
                  <a:cubicBezTo>
                    <a:pt x="82" y="6"/>
                    <a:pt x="5" y="83"/>
                    <a:pt x="5" y="177"/>
                  </a:cubicBezTo>
                  <a:cubicBezTo>
                    <a:pt x="5" y="271"/>
                    <a:pt x="82" y="348"/>
                    <a:pt x="176" y="348"/>
                  </a:cubicBezTo>
                  <a:cubicBezTo>
                    <a:pt x="270" y="348"/>
                    <a:pt x="347" y="271"/>
                    <a:pt x="347" y="177"/>
                  </a:cubicBezTo>
                  <a:cubicBezTo>
                    <a:pt x="347" y="83"/>
                    <a:pt x="270" y="6"/>
                    <a:pt x="17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266885" y="4535295"/>
            <a:ext cx="1139550" cy="1135202"/>
            <a:chOff x="32016" y="4757274"/>
            <a:chExt cx="1139550" cy="1135202"/>
          </a:xfrm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53912" y="5179170"/>
              <a:ext cx="295761" cy="291413"/>
            </a:xfrm>
            <a:custGeom>
              <a:avLst/>
              <a:gdLst>
                <a:gd name="T0" fmla="*/ 45 w 91"/>
                <a:gd name="T1" fmla="*/ 91 h 91"/>
                <a:gd name="T2" fmla="*/ 0 w 91"/>
                <a:gd name="T3" fmla="*/ 46 h 91"/>
                <a:gd name="T4" fmla="*/ 45 w 91"/>
                <a:gd name="T5" fmla="*/ 0 h 91"/>
                <a:gd name="T6" fmla="*/ 91 w 91"/>
                <a:gd name="T7" fmla="*/ 46 h 91"/>
                <a:gd name="T8" fmla="*/ 45 w 91"/>
                <a:gd name="T9" fmla="*/ 91 h 91"/>
                <a:gd name="T10" fmla="*/ 45 w 91"/>
                <a:gd name="T11" fmla="*/ 5 h 91"/>
                <a:gd name="T12" fmla="*/ 5 w 91"/>
                <a:gd name="T13" fmla="*/ 46 h 91"/>
                <a:gd name="T14" fmla="*/ 45 w 91"/>
                <a:gd name="T15" fmla="*/ 86 h 91"/>
                <a:gd name="T16" fmla="*/ 86 w 91"/>
                <a:gd name="T17" fmla="*/ 46 h 91"/>
                <a:gd name="T18" fmla="*/ 45 w 91"/>
                <a:gd name="T1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20" y="91"/>
                    <a:pt x="0" y="71"/>
                    <a:pt x="0" y="46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1" y="0"/>
                    <a:pt x="91" y="20"/>
                    <a:pt x="91" y="46"/>
                  </a:cubicBezTo>
                  <a:cubicBezTo>
                    <a:pt x="91" y="71"/>
                    <a:pt x="71" y="91"/>
                    <a:pt x="45" y="91"/>
                  </a:cubicBezTo>
                  <a:close/>
                  <a:moveTo>
                    <a:pt x="45" y="5"/>
                  </a:moveTo>
                  <a:cubicBezTo>
                    <a:pt x="23" y="5"/>
                    <a:pt x="5" y="23"/>
                    <a:pt x="5" y="46"/>
                  </a:cubicBezTo>
                  <a:cubicBezTo>
                    <a:pt x="5" y="68"/>
                    <a:pt x="23" y="86"/>
                    <a:pt x="45" y="86"/>
                  </a:cubicBezTo>
                  <a:cubicBezTo>
                    <a:pt x="68" y="86"/>
                    <a:pt x="86" y="68"/>
                    <a:pt x="86" y="46"/>
                  </a:cubicBezTo>
                  <a:cubicBezTo>
                    <a:pt x="86" y="23"/>
                    <a:pt x="68" y="5"/>
                    <a:pt x="4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53874" y="5079132"/>
              <a:ext cx="495835" cy="495835"/>
            </a:xfrm>
            <a:custGeom>
              <a:avLst/>
              <a:gdLst>
                <a:gd name="T0" fmla="*/ 76 w 153"/>
                <a:gd name="T1" fmla="*/ 154 h 154"/>
                <a:gd name="T2" fmla="*/ 0 w 153"/>
                <a:gd name="T3" fmla="*/ 77 h 154"/>
                <a:gd name="T4" fmla="*/ 76 w 153"/>
                <a:gd name="T5" fmla="*/ 0 h 154"/>
                <a:gd name="T6" fmla="*/ 153 w 153"/>
                <a:gd name="T7" fmla="*/ 77 h 154"/>
                <a:gd name="T8" fmla="*/ 76 w 153"/>
                <a:gd name="T9" fmla="*/ 154 h 154"/>
                <a:gd name="T10" fmla="*/ 76 w 153"/>
                <a:gd name="T11" fmla="*/ 5 h 154"/>
                <a:gd name="T12" fmla="*/ 5 w 153"/>
                <a:gd name="T13" fmla="*/ 77 h 154"/>
                <a:gd name="T14" fmla="*/ 76 w 153"/>
                <a:gd name="T15" fmla="*/ 148 h 154"/>
                <a:gd name="T16" fmla="*/ 148 w 153"/>
                <a:gd name="T17" fmla="*/ 77 h 154"/>
                <a:gd name="T18" fmla="*/ 76 w 153"/>
                <a:gd name="T19" fmla="*/ 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cubicBezTo>
                    <a:pt x="34" y="154"/>
                    <a:pt x="0" y="119"/>
                    <a:pt x="0" y="77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19"/>
                    <a:pt x="119" y="154"/>
                    <a:pt x="76" y="154"/>
                  </a:cubicBezTo>
                  <a:close/>
                  <a:moveTo>
                    <a:pt x="76" y="5"/>
                  </a:moveTo>
                  <a:cubicBezTo>
                    <a:pt x="37" y="5"/>
                    <a:pt x="5" y="37"/>
                    <a:pt x="5" y="77"/>
                  </a:cubicBezTo>
                  <a:cubicBezTo>
                    <a:pt x="5" y="116"/>
                    <a:pt x="37" y="148"/>
                    <a:pt x="76" y="148"/>
                  </a:cubicBezTo>
                  <a:cubicBezTo>
                    <a:pt x="116" y="148"/>
                    <a:pt x="148" y="116"/>
                    <a:pt x="148" y="77"/>
                  </a:cubicBezTo>
                  <a:cubicBezTo>
                    <a:pt x="148" y="37"/>
                    <a:pt x="116" y="5"/>
                    <a:pt x="7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9487" y="4974746"/>
              <a:ext cx="704607" cy="708958"/>
            </a:xfrm>
            <a:custGeom>
              <a:avLst/>
              <a:gdLst>
                <a:gd name="T0" fmla="*/ 109 w 219"/>
                <a:gd name="T1" fmla="*/ 220 h 220"/>
                <a:gd name="T2" fmla="*/ 0 w 219"/>
                <a:gd name="T3" fmla="*/ 110 h 220"/>
                <a:gd name="T4" fmla="*/ 109 w 219"/>
                <a:gd name="T5" fmla="*/ 0 h 220"/>
                <a:gd name="T6" fmla="*/ 219 w 219"/>
                <a:gd name="T7" fmla="*/ 110 h 220"/>
                <a:gd name="T8" fmla="*/ 109 w 219"/>
                <a:gd name="T9" fmla="*/ 220 h 220"/>
                <a:gd name="T10" fmla="*/ 109 w 219"/>
                <a:gd name="T11" fmla="*/ 5 h 220"/>
                <a:gd name="T12" fmla="*/ 5 w 219"/>
                <a:gd name="T13" fmla="*/ 110 h 220"/>
                <a:gd name="T14" fmla="*/ 109 w 219"/>
                <a:gd name="T15" fmla="*/ 214 h 220"/>
                <a:gd name="T16" fmla="*/ 214 w 219"/>
                <a:gd name="T17" fmla="*/ 110 h 220"/>
                <a:gd name="T18" fmla="*/ 109 w 219"/>
                <a:gd name="T19" fmla="*/ 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109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10"/>
                  </a:cubicBezTo>
                  <a:cubicBezTo>
                    <a:pt x="219" y="170"/>
                    <a:pt x="170" y="220"/>
                    <a:pt x="109" y="220"/>
                  </a:cubicBezTo>
                  <a:close/>
                  <a:moveTo>
                    <a:pt x="109" y="5"/>
                  </a:moveTo>
                  <a:cubicBezTo>
                    <a:pt x="52" y="5"/>
                    <a:pt x="5" y="52"/>
                    <a:pt x="5" y="110"/>
                  </a:cubicBezTo>
                  <a:cubicBezTo>
                    <a:pt x="5" y="167"/>
                    <a:pt x="52" y="214"/>
                    <a:pt x="109" y="214"/>
                  </a:cubicBezTo>
                  <a:cubicBezTo>
                    <a:pt x="167" y="214"/>
                    <a:pt x="214" y="167"/>
                    <a:pt x="214" y="110"/>
                  </a:cubicBezTo>
                  <a:cubicBezTo>
                    <a:pt x="214" y="52"/>
                    <a:pt x="167" y="5"/>
                    <a:pt x="10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5101" y="4870359"/>
              <a:ext cx="913380" cy="913380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5 h 284"/>
                <a:gd name="T12" fmla="*/ 6 w 284"/>
                <a:gd name="T13" fmla="*/ 142 h 284"/>
                <a:gd name="T14" fmla="*/ 142 w 284"/>
                <a:gd name="T15" fmla="*/ 278 h 284"/>
                <a:gd name="T16" fmla="*/ 279 w 284"/>
                <a:gd name="T17" fmla="*/ 142 h 284"/>
                <a:gd name="T18" fmla="*/ 142 w 284"/>
                <a:gd name="T1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3"/>
                    <a:pt x="64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lose/>
                  <a:moveTo>
                    <a:pt x="142" y="5"/>
                  </a:moveTo>
                  <a:cubicBezTo>
                    <a:pt x="67" y="5"/>
                    <a:pt x="6" y="66"/>
                    <a:pt x="6" y="142"/>
                  </a:cubicBezTo>
                  <a:cubicBezTo>
                    <a:pt x="6" y="217"/>
                    <a:pt x="67" y="278"/>
                    <a:pt x="142" y="278"/>
                  </a:cubicBezTo>
                  <a:cubicBezTo>
                    <a:pt x="218" y="278"/>
                    <a:pt x="279" y="217"/>
                    <a:pt x="279" y="142"/>
                  </a:cubicBezTo>
                  <a:cubicBezTo>
                    <a:pt x="279" y="66"/>
                    <a:pt x="218" y="5"/>
                    <a:pt x="1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2016" y="4757274"/>
              <a:ext cx="1139550" cy="1135202"/>
            </a:xfrm>
            <a:custGeom>
              <a:avLst/>
              <a:gdLst>
                <a:gd name="T0" fmla="*/ 176 w 353"/>
                <a:gd name="T1" fmla="*/ 353 h 353"/>
                <a:gd name="T2" fmla="*/ 0 w 353"/>
                <a:gd name="T3" fmla="*/ 177 h 353"/>
                <a:gd name="T4" fmla="*/ 176 w 353"/>
                <a:gd name="T5" fmla="*/ 0 h 353"/>
                <a:gd name="T6" fmla="*/ 353 w 353"/>
                <a:gd name="T7" fmla="*/ 177 h 353"/>
                <a:gd name="T8" fmla="*/ 176 w 353"/>
                <a:gd name="T9" fmla="*/ 353 h 353"/>
                <a:gd name="T10" fmla="*/ 176 w 353"/>
                <a:gd name="T11" fmla="*/ 6 h 353"/>
                <a:gd name="T12" fmla="*/ 5 w 353"/>
                <a:gd name="T13" fmla="*/ 177 h 353"/>
                <a:gd name="T14" fmla="*/ 176 w 353"/>
                <a:gd name="T15" fmla="*/ 348 h 353"/>
                <a:gd name="T16" fmla="*/ 347 w 353"/>
                <a:gd name="T17" fmla="*/ 177 h 353"/>
                <a:gd name="T18" fmla="*/ 176 w 353"/>
                <a:gd name="T19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3">
                  <a:moveTo>
                    <a:pt x="176" y="353"/>
                  </a:moveTo>
                  <a:cubicBezTo>
                    <a:pt x="79" y="353"/>
                    <a:pt x="0" y="274"/>
                    <a:pt x="0" y="177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74" y="0"/>
                    <a:pt x="353" y="79"/>
                    <a:pt x="353" y="177"/>
                  </a:cubicBezTo>
                  <a:cubicBezTo>
                    <a:pt x="353" y="274"/>
                    <a:pt x="274" y="353"/>
                    <a:pt x="176" y="353"/>
                  </a:cubicBezTo>
                  <a:close/>
                  <a:moveTo>
                    <a:pt x="176" y="6"/>
                  </a:moveTo>
                  <a:cubicBezTo>
                    <a:pt x="82" y="6"/>
                    <a:pt x="5" y="82"/>
                    <a:pt x="5" y="177"/>
                  </a:cubicBezTo>
                  <a:cubicBezTo>
                    <a:pt x="5" y="271"/>
                    <a:pt x="82" y="348"/>
                    <a:pt x="176" y="348"/>
                  </a:cubicBezTo>
                  <a:cubicBezTo>
                    <a:pt x="271" y="348"/>
                    <a:pt x="347" y="271"/>
                    <a:pt x="347" y="177"/>
                  </a:cubicBezTo>
                  <a:cubicBezTo>
                    <a:pt x="347" y="82"/>
                    <a:pt x="271" y="6"/>
                    <a:pt x="17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40900" y="1690929"/>
            <a:ext cx="478438" cy="1387469"/>
            <a:chOff x="540900" y="1690929"/>
            <a:chExt cx="478438" cy="1387469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40900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54021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971493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40900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54021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971493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40900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54021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971493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40900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54021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971493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40900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54021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971493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40900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54021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971493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40900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754021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971493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40900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754021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971493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1723943" y="6110951"/>
            <a:ext cx="2196463" cy="243568"/>
            <a:chOff x="1980560" y="6318720"/>
            <a:chExt cx="2196463" cy="243568"/>
          </a:xfrm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980560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2193683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2411155" y="6318720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2624275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2837399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054870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3272342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3485462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3702934" y="6318720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3916057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4129178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980560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2193683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411155" y="6514443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2624275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2837399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3054870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3272342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3485462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3702934" y="6514443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3916057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4129178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1075217" y="2386736"/>
            <a:ext cx="913380" cy="1383118"/>
            <a:chOff x="11075217" y="2386736"/>
            <a:chExt cx="913380" cy="1383118"/>
          </a:xfrm>
        </p:grpSpPr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1075217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1292689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1505809" y="2386736"/>
              <a:ext cx="52193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1723281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1940752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11075217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11292689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11505809" y="2573760"/>
              <a:ext cx="52193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1723281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11940752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11075217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1292689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1505809" y="2765135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1723281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1940752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075217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292689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505809" y="2960860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723281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940752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75217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292689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505809" y="3147884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723281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1940752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1075217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1292689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11505809" y="3343610"/>
              <a:ext cx="52193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11723281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11940752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11075217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11292689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11505809" y="3530634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1723281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1940752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11075217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11292689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1505809" y="3722009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1723281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11940752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3" name="文本框 172"/>
          <p:cNvSpPr txBox="1"/>
          <p:nvPr/>
        </p:nvSpPr>
        <p:spPr>
          <a:xfrm>
            <a:off x="1064817" y="2143109"/>
            <a:ext cx="40862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cs typeface="+mn-ea"/>
                <a:sym typeface="+mn-lt"/>
              </a:rPr>
              <a:t>CONTENTS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6309838" y="1693158"/>
            <a:ext cx="31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6309838" y="2766601"/>
            <a:ext cx="31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6309838" y="3827433"/>
            <a:ext cx="31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77" name="文本框 176"/>
          <p:cNvSpPr txBox="1"/>
          <p:nvPr/>
        </p:nvSpPr>
        <p:spPr>
          <a:xfrm>
            <a:off x="6309838" y="4932715"/>
            <a:ext cx="312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5433810" y="1639801"/>
            <a:ext cx="653143" cy="6531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1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5433810" y="2744364"/>
            <a:ext cx="653143" cy="6531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2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5433810" y="3827433"/>
            <a:ext cx="653143" cy="6531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3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5433810" y="4897925"/>
            <a:ext cx="653143" cy="6531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cs typeface="+mn-ea"/>
                <a:sym typeface="+mn-lt"/>
              </a:rPr>
              <a:t>4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82" name="等腰三角形 181"/>
          <p:cNvSpPr/>
          <p:nvPr/>
        </p:nvSpPr>
        <p:spPr>
          <a:xfrm rot="5400000">
            <a:off x="6149954" y="1916800"/>
            <a:ext cx="158086" cy="1362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3" name="等腰三角形 182"/>
          <p:cNvSpPr/>
          <p:nvPr/>
        </p:nvSpPr>
        <p:spPr>
          <a:xfrm rot="5400000">
            <a:off x="6149954" y="2990243"/>
            <a:ext cx="158086" cy="1362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4" name="等腰三角形 183"/>
          <p:cNvSpPr/>
          <p:nvPr/>
        </p:nvSpPr>
        <p:spPr>
          <a:xfrm rot="5400000">
            <a:off x="6149954" y="4090861"/>
            <a:ext cx="158086" cy="1362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5" name="等腰三角形 184"/>
          <p:cNvSpPr/>
          <p:nvPr/>
        </p:nvSpPr>
        <p:spPr>
          <a:xfrm rot="5400000">
            <a:off x="6149954" y="5156356"/>
            <a:ext cx="158086" cy="1362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7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/>
      <p:bldP spid="1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18900000">
            <a:off x="7399701" y="1971102"/>
            <a:ext cx="2431941" cy="1121381"/>
          </a:xfrm>
          <a:custGeom>
            <a:avLst/>
            <a:gdLst>
              <a:gd name="connsiteX0" fmla="*/ 1872002 w 2432692"/>
              <a:gd name="connsiteY0" fmla="*/ 0 h 1121380"/>
              <a:gd name="connsiteX1" fmla="*/ 2432692 w 2432692"/>
              <a:gd name="connsiteY1" fmla="*/ 560690 h 1121380"/>
              <a:gd name="connsiteX2" fmla="*/ 1872002 w 2432692"/>
              <a:gd name="connsiteY2" fmla="*/ 1121380 h 1121380"/>
              <a:gd name="connsiteX3" fmla="*/ 1311312 w 2432692"/>
              <a:gd name="connsiteY3" fmla="*/ 1121380 h 1121380"/>
              <a:gd name="connsiteX4" fmla="*/ 1512002 w 2432692"/>
              <a:gd name="connsiteY4" fmla="*/ 920690 h 1121380"/>
              <a:gd name="connsiteX5" fmla="*/ 360000 w 2432692"/>
              <a:gd name="connsiteY5" fmla="*/ 920690 h 1121380"/>
              <a:gd name="connsiteX6" fmla="*/ 0 w 2432692"/>
              <a:gd name="connsiteY6" fmla="*/ 560690 h 1121380"/>
              <a:gd name="connsiteX7" fmla="*/ 360000 w 2432692"/>
              <a:gd name="connsiteY7" fmla="*/ 200690 h 1121380"/>
              <a:gd name="connsiteX8" fmla="*/ 1512002 w 2432692"/>
              <a:gd name="connsiteY8" fmla="*/ 200690 h 1121380"/>
              <a:gd name="connsiteX9" fmla="*/ 1311312 w 2432692"/>
              <a:gd name="connsiteY9" fmla="*/ 0 h 112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2692" h="1121380">
                <a:moveTo>
                  <a:pt x="1872002" y="0"/>
                </a:moveTo>
                <a:lnTo>
                  <a:pt x="2432692" y="560690"/>
                </a:lnTo>
                <a:lnTo>
                  <a:pt x="1872002" y="1121380"/>
                </a:lnTo>
                <a:lnTo>
                  <a:pt x="1311312" y="1121380"/>
                </a:lnTo>
                <a:lnTo>
                  <a:pt x="1512002" y="920690"/>
                </a:lnTo>
                <a:lnTo>
                  <a:pt x="360000" y="920690"/>
                </a:lnTo>
                <a:cubicBezTo>
                  <a:pt x="161177" y="920690"/>
                  <a:pt x="0" y="759513"/>
                  <a:pt x="0" y="560690"/>
                </a:cubicBezTo>
                <a:cubicBezTo>
                  <a:pt x="0" y="361867"/>
                  <a:pt x="161177" y="200690"/>
                  <a:pt x="360000" y="200690"/>
                </a:cubicBezTo>
                <a:lnTo>
                  <a:pt x="1512002" y="200690"/>
                </a:lnTo>
                <a:lnTo>
                  <a:pt x="1311312" y="0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algn="ctr" defTabSz="914400">
              <a:defRPr/>
            </a:pPr>
            <a:endParaRPr lang="zh-CN" altLang="en-US" sz="1865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56782" y="3849182"/>
            <a:ext cx="2231311" cy="72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algn="ctr" defTabSz="914400">
              <a:defRPr/>
            </a:pPr>
            <a:endParaRPr lang="zh-CN" altLang="en-US" sz="1865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18900000">
            <a:off x="2266546" y="4385115"/>
            <a:ext cx="2231311" cy="72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algn="ctr" defTabSz="914400">
              <a:defRPr/>
            </a:pPr>
            <a:endParaRPr lang="zh-CN" altLang="en-US" sz="1865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 rot="18900000">
            <a:off x="4848609" y="3314384"/>
            <a:ext cx="2231311" cy="720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algn="ctr" defTabSz="914400">
              <a:defRPr/>
            </a:pPr>
            <a:endParaRPr lang="zh-CN" altLang="en-US" sz="1865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137254" y="2777546"/>
            <a:ext cx="2231311" cy="72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12" tIns="45706" rIns="91412" bIns="45706" rtlCol="0" anchor="ctr"/>
          <a:lstStyle/>
          <a:p>
            <a:pPr algn="ctr" defTabSz="914400">
              <a:defRPr/>
            </a:pPr>
            <a:endParaRPr lang="zh-CN" altLang="en-US" sz="1865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58996" y="2622735"/>
            <a:ext cx="2288307" cy="88912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9706" y="4825717"/>
            <a:ext cx="1859574" cy="1166125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id-ID" altLang="zh-CN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67575" y="1628717"/>
            <a:ext cx="1899094" cy="88912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33687" y="1602113"/>
            <a:ext cx="2288307" cy="88912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r"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85356" y="3686490"/>
            <a:ext cx="2288307" cy="88912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21"/>
          <p:cNvGrpSpPr/>
          <p:nvPr/>
        </p:nvGrpSpPr>
        <p:grpSpPr>
          <a:xfrm>
            <a:off x="2599723" y="5031545"/>
            <a:ext cx="496137" cy="496290"/>
            <a:chOff x="2600234" y="4770284"/>
            <a:chExt cx="496290" cy="496290"/>
          </a:xfrm>
        </p:grpSpPr>
        <p:sp>
          <p:nvSpPr>
            <p:cNvPr id="16" name="椭圆 15"/>
            <p:cNvSpPr/>
            <p:nvPr/>
          </p:nvSpPr>
          <p:spPr>
            <a:xfrm>
              <a:off x="2600234" y="4770284"/>
              <a:ext cx="496290" cy="49629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621394" y="4833763"/>
              <a:ext cx="463731" cy="37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8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8" name="组合 24"/>
          <p:cNvGrpSpPr/>
          <p:nvPr/>
        </p:nvGrpSpPr>
        <p:grpSpPr>
          <a:xfrm>
            <a:off x="3668600" y="3961038"/>
            <a:ext cx="496137" cy="496290"/>
            <a:chOff x="3669441" y="3699778"/>
            <a:chExt cx="496290" cy="496290"/>
          </a:xfrm>
        </p:grpSpPr>
        <p:sp>
          <p:nvSpPr>
            <p:cNvPr id="19" name="椭圆 18"/>
            <p:cNvSpPr/>
            <p:nvPr/>
          </p:nvSpPr>
          <p:spPr>
            <a:xfrm>
              <a:off x="3669441" y="3699778"/>
              <a:ext cx="496290" cy="49629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690601" y="3763257"/>
              <a:ext cx="463731" cy="37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8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1" name="组合 27"/>
          <p:cNvGrpSpPr/>
          <p:nvPr/>
        </p:nvGrpSpPr>
        <p:grpSpPr>
          <a:xfrm>
            <a:off x="5180143" y="3961038"/>
            <a:ext cx="496138" cy="496290"/>
            <a:chOff x="5181441" y="3699778"/>
            <a:chExt cx="496290" cy="496290"/>
          </a:xfrm>
        </p:grpSpPr>
        <p:sp>
          <p:nvSpPr>
            <p:cNvPr id="22" name="椭圆 21"/>
            <p:cNvSpPr/>
            <p:nvPr/>
          </p:nvSpPr>
          <p:spPr>
            <a:xfrm>
              <a:off x="5181441" y="3699778"/>
              <a:ext cx="496290" cy="49629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210510" y="3763257"/>
              <a:ext cx="463730" cy="37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8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4" name="组合 30"/>
          <p:cNvGrpSpPr/>
          <p:nvPr/>
        </p:nvGrpSpPr>
        <p:grpSpPr>
          <a:xfrm>
            <a:off x="6250614" y="2891664"/>
            <a:ext cx="496138" cy="496289"/>
            <a:chOff x="6252240" y="2630407"/>
            <a:chExt cx="496290" cy="496290"/>
          </a:xfrm>
        </p:grpSpPr>
        <p:sp>
          <p:nvSpPr>
            <p:cNvPr id="25" name="椭圆 24"/>
            <p:cNvSpPr/>
            <p:nvPr/>
          </p:nvSpPr>
          <p:spPr>
            <a:xfrm>
              <a:off x="6252240" y="2630407"/>
              <a:ext cx="496290" cy="49629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274201" y="2691622"/>
              <a:ext cx="463730" cy="379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8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7" name="组合 33"/>
          <p:cNvGrpSpPr/>
          <p:nvPr/>
        </p:nvGrpSpPr>
        <p:grpSpPr>
          <a:xfrm>
            <a:off x="7760621" y="2889402"/>
            <a:ext cx="496138" cy="496290"/>
            <a:chOff x="7762710" y="2628142"/>
            <a:chExt cx="496290" cy="496290"/>
          </a:xfrm>
        </p:grpSpPr>
        <p:sp>
          <p:nvSpPr>
            <p:cNvPr id="28" name="椭圆 27"/>
            <p:cNvSpPr/>
            <p:nvPr/>
          </p:nvSpPr>
          <p:spPr>
            <a:xfrm>
              <a:off x="7762710" y="2628142"/>
              <a:ext cx="496290" cy="49629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784671" y="2691621"/>
              <a:ext cx="463730" cy="37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8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30" name="组合 36"/>
          <p:cNvGrpSpPr/>
          <p:nvPr/>
        </p:nvGrpSpPr>
        <p:grpSpPr>
          <a:xfrm>
            <a:off x="8831091" y="1820030"/>
            <a:ext cx="496138" cy="496290"/>
            <a:chOff x="8833509" y="1558771"/>
            <a:chExt cx="496290" cy="496290"/>
          </a:xfrm>
        </p:grpSpPr>
        <p:sp>
          <p:nvSpPr>
            <p:cNvPr id="31" name="椭圆 30"/>
            <p:cNvSpPr/>
            <p:nvPr/>
          </p:nvSpPr>
          <p:spPr>
            <a:xfrm>
              <a:off x="8833509" y="1558771"/>
              <a:ext cx="496290" cy="496290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1865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855470" y="1616994"/>
              <a:ext cx="463730" cy="379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altLang="zh-CN" sz="1865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4993100" y="4757069"/>
            <a:ext cx="2288307" cy="889126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  <p:bldP spid="13" grpId="0"/>
      <p:bldP spid="14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8127806" y="2211237"/>
            <a:ext cx="2612116" cy="80145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8127806" y="4352428"/>
            <a:ext cx="2612116" cy="80145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1294608" y="2143748"/>
            <a:ext cx="2612116" cy="80145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1294608" y="4446732"/>
            <a:ext cx="2612116" cy="801452"/>
          </a:xfrm>
          <a:prstGeom prst="rect">
            <a:avLst/>
          </a:prstGeom>
        </p:spPr>
        <p:txBody>
          <a:bodyPr wrap="square" lIns="68594" tIns="34297" rIns="68594" bIns="34297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996047" y="2407063"/>
            <a:ext cx="1884294" cy="1879578"/>
          </a:xfrm>
          <a:custGeom>
            <a:avLst/>
            <a:gdLst>
              <a:gd name="connsiteX0" fmla="*/ 830996 w 1812355"/>
              <a:gd name="connsiteY0" fmla="*/ 0 h 1807575"/>
              <a:gd name="connsiteX1" fmla="*/ 1616078 w 1812355"/>
              <a:gd name="connsiteY1" fmla="*/ 0 h 1807575"/>
              <a:gd name="connsiteX2" fmla="*/ 1812355 w 1812355"/>
              <a:gd name="connsiteY2" fmla="*/ 196277 h 1807575"/>
              <a:gd name="connsiteX3" fmla="*/ 1812355 w 1812355"/>
              <a:gd name="connsiteY3" fmla="*/ 981359 h 1807575"/>
              <a:gd name="connsiteX4" fmla="*/ 1616078 w 1812355"/>
              <a:gd name="connsiteY4" fmla="*/ 1177636 h 1807575"/>
              <a:gd name="connsiteX5" fmla="*/ 1021925 w 1812355"/>
              <a:gd name="connsiteY5" fmla="*/ 1177636 h 1807575"/>
              <a:gd name="connsiteX6" fmla="*/ 1021926 w 1812355"/>
              <a:gd name="connsiteY6" fmla="*/ 1177637 h 1807575"/>
              <a:gd name="connsiteX7" fmla="*/ 861844 w 1812355"/>
              <a:gd name="connsiteY7" fmla="*/ 1177637 h 1807575"/>
              <a:gd name="connsiteX8" fmla="*/ 562535 w 1812355"/>
              <a:gd name="connsiteY8" fmla="*/ 1421581 h 1807575"/>
              <a:gd name="connsiteX9" fmla="*/ 558240 w 1812355"/>
              <a:gd name="connsiteY9" fmla="*/ 1464194 h 1807575"/>
              <a:gd name="connsiteX10" fmla="*/ 556328 w 1812355"/>
              <a:gd name="connsiteY10" fmla="*/ 1462814 h 1807575"/>
              <a:gd name="connsiteX11" fmla="*/ 556328 w 1812355"/>
              <a:gd name="connsiteY11" fmla="*/ 1708270 h 1807575"/>
              <a:gd name="connsiteX12" fmla="*/ 457023 w 1812355"/>
              <a:gd name="connsiteY12" fmla="*/ 1807575 h 1807575"/>
              <a:gd name="connsiteX13" fmla="*/ 99305 w 1812355"/>
              <a:gd name="connsiteY13" fmla="*/ 1807575 h 1807575"/>
              <a:gd name="connsiteX14" fmla="*/ 0 w 1812355"/>
              <a:gd name="connsiteY14" fmla="*/ 1708270 h 1807575"/>
              <a:gd name="connsiteX15" fmla="*/ 0 w 1812355"/>
              <a:gd name="connsiteY15" fmla="*/ 1350552 h 1807575"/>
              <a:gd name="connsiteX16" fmla="*/ 99305 w 1812355"/>
              <a:gd name="connsiteY16" fmla="*/ 1251247 h 1807575"/>
              <a:gd name="connsiteX17" fmla="*/ 365499 w 1812355"/>
              <a:gd name="connsiteY17" fmla="*/ 1251247 h 1807575"/>
              <a:gd name="connsiteX18" fmla="*/ 419748 w 1812355"/>
              <a:gd name="connsiteY18" fmla="*/ 1245778 h 1807575"/>
              <a:gd name="connsiteX19" fmla="*/ 634719 w 1812355"/>
              <a:gd name="connsiteY19" fmla="*/ 982018 h 1807575"/>
              <a:gd name="connsiteX20" fmla="*/ 634719 w 1812355"/>
              <a:gd name="connsiteY20" fmla="*/ 981359 h 1807575"/>
              <a:gd name="connsiteX21" fmla="*/ 634719 w 1812355"/>
              <a:gd name="connsiteY21" fmla="*/ 898219 h 1807575"/>
              <a:gd name="connsiteX22" fmla="*/ 634719 w 1812355"/>
              <a:gd name="connsiteY22" fmla="*/ 196277 h 1807575"/>
              <a:gd name="connsiteX23" fmla="*/ 830996 w 1812355"/>
              <a:gd name="connsiteY23" fmla="*/ 0 h 18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355" h="1807575">
                <a:moveTo>
                  <a:pt x="830996" y="0"/>
                </a:moveTo>
                <a:lnTo>
                  <a:pt x="1616078" y="0"/>
                </a:lnTo>
                <a:cubicBezTo>
                  <a:pt x="1724479" y="0"/>
                  <a:pt x="1812355" y="87876"/>
                  <a:pt x="1812355" y="196277"/>
                </a:cubicBezTo>
                <a:lnTo>
                  <a:pt x="1812355" y="981359"/>
                </a:lnTo>
                <a:cubicBezTo>
                  <a:pt x="1812355" y="1089760"/>
                  <a:pt x="1724479" y="1177636"/>
                  <a:pt x="1616078" y="1177636"/>
                </a:cubicBezTo>
                <a:lnTo>
                  <a:pt x="1021925" y="1177636"/>
                </a:lnTo>
                <a:lnTo>
                  <a:pt x="1021926" y="1177637"/>
                </a:lnTo>
                <a:lnTo>
                  <a:pt x="861844" y="1177637"/>
                </a:lnTo>
                <a:cubicBezTo>
                  <a:pt x="714204" y="1177637"/>
                  <a:pt x="591023" y="1282362"/>
                  <a:pt x="562535" y="1421581"/>
                </a:cubicBezTo>
                <a:lnTo>
                  <a:pt x="558240" y="1464194"/>
                </a:lnTo>
                <a:lnTo>
                  <a:pt x="556328" y="1462814"/>
                </a:lnTo>
                <a:lnTo>
                  <a:pt x="556328" y="1708270"/>
                </a:lnTo>
                <a:cubicBezTo>
                  <a:pt x="556328" y="1763115"/>
                  <a:pt x="511868" y="1807575"/>
                  <a:pt x="457023" y="1807575"/>
                </a:cubicBezTo>
                <a:lnTo>
                  <a:pt x="99305" y="1807575"/>
                </a:lnTo>
                <a:cubicBezTo>
                  <a:pt x="44460" y="1807575"/>
                  <a:pt x="0" y="1763115"/>
                  <a:pt x="0" y="1708270"/>
                </a:cubicBezTo>
                <a:lnTo>
                  <a:pt x="0" y="1350552"/>
                </a:lnTo>
                <a:cubicBezTo>
                  <a:pt x="0" y="1295707"/>
                  <a:pt x="44460" y="1251247"/>
                  <a:pt x="99305" y="1251247"/>
                </a:cubicBezTo>
                <a:lnTo>
                  <a:pt x="365499" y="1251247"/>
                </a:lnTo>
                <a:lnTo>
                  <a:pt x="419748" y="1245778"/>
                </a:lnTo>
                <a:cubicBezTo>
                  <a:pt x="542432" y="1220674"/>
                  <a:pt x="634719" y="1112124"/>
                  <a:pt x="634719" y="982018"/>
                </a:cubicBezTo>
                <a:lnTo>
                  <a:pt x="634719" y="981359"/>
                </a:lnTo>
                <a:lnTo>
                  <a:pt x="634719" y="898219"/>
                </a:lnTo>
                <a:lnTo>
                  <a:pt x="634719" y="196277"/>
                </a:lnTo>
                <a:cubicBezTo>
                  <a:pt x="634719" y="87876"/>
                  <a:pt x="722595" y="0"/>
                  <a:pt x="8309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 rot="5400000">
            <a:off x="5333140" y="1749670"/>
            <a:ext cx="1884548" cy="1879325"/>
          </a:xfrm>
          <a:custGeom>
            <a:avLst/>
            <a:gdLst>
              <a:gd name="connsiteX0" fmla="*/ 830996 w 1812355"/>
              <a:gd name="connsiteY0" fmla="*/ 0 h 1807575"/>
              <a:gd name="connsiteX1" fmla="*/ 1616078 w 1812355"/>
              <a:gd name="connsiteY1" fmla="*/ 0 h 1807575"/>
              <a:gd name="connsiteX2" fmla="*/ 1812355 w 1812355"/>
              <a:gd name="connsiteY2" fmla="*/ 196277 h 1807575"/>
              <a:gd name="connsiteX3" fmla="*/ 1812355 w 1812355"/>
              <a:gd name="connsiteY3" fmla="*/ 981359 h 1807575"/>
              <a:gd name="connsiteX4" fmla="*/ 1616078 w 1812355"/>
              <a:gd name="connsiteY4" fmla="*/ 1177636 h 1807575"/>
              <a:gd name="connsiteX5" fmla="*/ 1021925 w 1812355"/>
              <a:gd name="connsiteY5" fmla="*/ 1177636 h 1807575"/>
              <a:gd name="connsiteX6" fmla="*/ 1021926 w 1812355"/>
              <a:gd name="connsiteY6" fmla="*/ 1177637 h 1807575"/>
              <a:gd name="connsiteX7" fmla="*/ 861844 w 1812355"/>
              <a:gd name="connsiteY7" fmla="*/ 1177637 h 1807575"/>
              <a:gd name="connsiteX8" fmla="*/ 562535 w 1812355"/>
              <a:gd name="connsiteY8" fmla="*/ 1421581 h 1807575"/>
              <a:gd name="connsiteX9" fmla="*/ 558240 w 1812355"/>
              <a:gd name="connsiteY9" fmla="*/ 1464194 h 1807575"/>
              <a:gd name="connsiteX10" fmla="*/ 556328 w 1812355"/>
              <a:gd name="connsiteY10" fmla="*/ 1462814 h 1807575"/>
              <a:gd name="connsiteX11" fmla="*/ 556328 w 1812355"/>
              <a:gd name="connsiteY11" fmla="*/ 1708270 h 1807575"/>
              <a:gd name="connsiteX12" fmla="*/ 457023 w 1812355"/>
              <a:gd name="connsiteY12" fmla="*/ 1807575 h 1807575"/>
              <a:gd name="connsiteX13" fmla="*/ 99305 w 1812355"/>
              <a:gd name="connsiteY13" fmla="*/ 1807575 h 1807575"/>
              <a:gd name="connsiteX14" fmla="*/ 0 w 1812355"/>
              <a:gd name="connsiteY14" fmla="*/ 1708270 h 1807575"/>
              <a:gd name="connsiteX15" fmla="*/ 0 w 1812355"/>
              <a:gd name="connsiteY15" fmla="*/ 1350552 h 1807575"/>
              <a:gd name="connsiteX16" fmla="*/ 99305 w 1812355"/>
              <a:gd name="connsiteY16" fmla="*/ 1251247 h 1807575"/>
              <a:gd name="connsiteX17" fmla="*/ 365499 w 1812355"/>
              <a:gd name="connsiteY17" fmla="*/ 1251247 h 1807575"/>
              <a:gd name="connsiteX18" fmla="*/ 419748 w 1812355"/>
              <a:gd name="connsiteY18" fmla="*/ 1245778 h 1807575"/>
              <a:gd name="connsiteX19" fmla="*/ 634719 w 1812355"/>
              <a:gd name="connsiteY19" fmla="*/ 982018 h 1807575"/>
              <a:gd name="connsiteX20" fmla="*/ 634719 w 1812355"/>
              <a:gd name="connsiteY20" fmla="*/ 981359 h 1807575"/>
              <a:gd name="connsiteX21" fmla="*/ 634719 w 1812355"/>
              <a:gd name="connsiteY21" fmla="*/ 898219 h 1807575"/>
              <a:gd name="connsiteX22" fmla="*/ 634719 w 1812355"/>
              <a:gd name="connsiteY22" fmla="*/ 196277 h 1807575"/>
              <a:gd name="connsiteX23" fmla="*/ 830996 w 1812355"/>
              <a:gd name="connsiteY23" fmla="*/ 0 h 18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355" h="1807575">
                <a:moveTo>
                  <a:pt x="830996" y="0"/>
                </a:moveTo>
                <a:lnTo>
                  <a:pt x="1616078" y="0"/>
                </a:lnTo>
                <a:cubicBezTo>
                  <a:pt x="1724479" y="0"/>
                  <a:pt x="1812355" y="87876"/>
                  <a:pt x="1812355" y="196277"/>
                </a:cubicBezTo>
                <a:lnTo>
                  <a:pt x="1812355" y="981359"/>
                </a:lnTo>
                <a:cubicBezTo>
                  <a:pt x="1812355" y="1089760"/>
                  <a:pt x="1724479" y="1177636"/>
                  <a:pt x="1616078" y="1177636"/>
                </a:cubicBezTo>
                <a:lnTo>
                  <a:pt x="1021925" y="1177636"/>
                </a:lnTo>
                <a:lnTo>
                  <a:pt x="1021926" y="1177637"/>
                </a:lnTo>
                <a:lnTo>
                  <a:pt x="861844" y="1177637"/>
                </a:lnTo>
                <a:cubicBezTo>
                  <a:pt x="714204" y="1177637"/>
                  <a:pt x="591023" y="1282362"/>
                  <a:pt x="562535" y="1421581"/>
                </a:cubicBezTo>
                <a:lnTo>
                  <a:pt x="558240" y="1464194"/>
                </a:lnTo>
                <a:lnTo>
                  <a:pt x="556328" y="1462814"/>
                </a:lnTo>
                <a:lnTo>
                  <a:pt x="556328" y="1708270"/>
                </a:lnTo>
                <a:cubicBezTo>
                  <a:pt x="556328" y="1763115"/>
                  <a:pt x="511868" y="1807575"/>
                  <a:pt x="457023" y="1807575"/>
                </a:cubicBezTo>
                <a:lnTo>
                  <a:pt x="99305" y="1807575"/>
                </a:lnTo>
                <a:cubicBezTo>
                  <a:pt x="44460" y="1807575"/>
                  <a:pt x="0" y="1763115"/>
                  <a:pt x="0" y="1708270"/>
                </a:cubicBezTo>
                <a:lnTo>
                  <a:pt x="0" y="1350552"/>
                </a:lnTo>
                <a:cubicBezTo>
                  <a:pt x="0" y="1295707"/>
                  <a:pt x="44460" y="1251247"/>
                  <a:pt x="99305" y="1251247"/>
                </a:cubicBezTo>
                <a:lnTo>
                  <a:pt x="365499" y="1251247"/>
                </a:lnTo>
                <a:lnTo>
                  <a:pt x="419748" y="1245778"/>
                </a:lnTo>
                <a:cubicBezTo>
                  <a:pt x="542432" y="1220674"/>
                  <a:pt x="634719" y="1112124"/>
                  <a:pt x="634719" y="982018"/>
                </a:cubicBezTo>
                <a:lnTo>
                  <a:pt x="634719" y="981359"/>
                </a:lnTo>
                <a:lnTo>
                  <a:pt x="634719" y="898219"/>
                </a:lnTo>
                <a:lnTo>
                  <a:pt x="634719" y="196277"/>
                </a:lnTo>
                <a:cubicBezTo>
                  <a:pt x="634719" y="87876"/>
                  <a:pt x="722595" y="0"/>
                  <a:pt x="830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1" name="文本框 1"/>
          <p:cNvSpPr txBox="1"/>
          <p:nvPr/>
        </p:nvSpPr>
        <p:spPr>
          <a:xfrm>
            <a:off x="5199177" y="1836513"/>
            <a:ext cx="81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4663409" y="3733557"/>
            <a:ext cx="1884295" cy="1879578"/>
          </a:xfrm>
          <a:custGeom>
            <a:avLst/>
            <a:gdLst>
              <a:gd name="connsiteX0" fmla="*/ 830996 w 1812355"/>
              <a:gd name="connsiteY0" fmla="*/ 0 h 1807575"/>
              <a:gd name="connsiteX1" fmla="*/ 1616078 w 1812355"/>
              <a:gd name="connsiteY1" fmla="*/ 0 h 1807575"/>
              <a:gd name="connsiteX2" fmla="*/ 1812355 w 1812355"/>
              <a:gd name="connsiteY2" fmla="*/ 196277 h 1807575"/>
              <a:gd name="connsiteX3" fmla="*/ 1812355 w 1812355"/>
              <a:gd name="connsiteY3" fmla="*/ 981359 h 1807575"/>
              <a:gd name="connsiteX4" fmla="*/ 1616078 w 1812355"/>
              <a:gd name="connsiteY4" fmla="*/ 1177636 h 1807575"/>
              <a:gd name="connsiteX5" fmla="*/ 1021925 w 1812355"/>
              <a:gd name="connsiteY5" fmla="*/ 1177636 h 1807575"/>
              <a:gd name="connsiteX6" fmla="*/ 1021926 w 1812355"/>
              <a:gd name="connsiteY6" fmla="*/ 1177637 h 1807575"/>
              <a:gd name="connsiteX7" fmla="*/ 861844 w 1812355"/>
              <a:gd name="connsiteY7" fmla="*/ 1177637 h 1807575"/>
              <a:gd name="connsiteX8" fmla="*/ 562535 w 1812355"/>
              <a:gd name="connsiteY8" fmla="*/ 1421581 h 1807575"/>
              <a:gd name="connsiteX9" fmla="*/ 558240 w 1812355"/>
              <a:gd name="connsiteY9" fmla="*/ 1464194 h 1807575"/>
              <a:gd name="connsiteX10" fmla="*/ 556328 w 1812355"/>
              <a:gd name="connsiteY10" fmla="*/ 1462814 h 1807575"/>
              <a:gd name="connsiteX11" fmla="*/ 556328 w 1812355"/>
              <a:gd name="connsiteY11" fmla="*/ 1708270 h 1807575"/>
              <a:gd name="connsiteX12" fmla="*/ 457023 w 1812355"/>
              <a:gd name="connsiteY12" fmla="*/ 1807575 h 1807575"/>
              <a:gd name="connsiteX13" fmla="*/ 99305 w 1812355"/>
              <a:gd name="connsiteY13" fmla="*/ 1807575 h 1807575"/>
              <a:gd name="connsiteX14" fmla="*/ 0 w 1812355"/>
              <a:gd name="connsiteY14" fmla="*/ 1708270 h 1807575"/>
              <a:gd name="connsiteX15" fmla="*/ 0 w 1812355"/>
              <a:gd name="connsiteY15" fmla="*/ 1350552 h 1807575"/>
              <a:gd name="connsiteX16" fmla="*/ 99305 w 1812355"/>
              <a:gd name="connsiteY16" fmla="*/ 1251247 h 1807575"/>
              <a:gd name="connsiteX17" fmla="*/ 365499 w 1812355"/>
              <a:gd name="connsiteY17" fmla="*/ 1251247 h 1807575"/>
              <a:gd name="connsiteX18" fmla="*/ 419748 w 1812355"/>
              <a:gd name="connsiteY18" fmla="*/ 1245778 h 1807575"/>
              <a:gd name="connsiteX19" fmla="*/ 634719 w 1812355"/>
              <a:gd name="connsiteY19" fmla="*/ 982018 h 1807575"/>
              <a:gd name="connsiteX20" fmla="*/ 634719 w 1812355"/>
              <a:gd name="connsiteY20" fmla="*/ 981359 h 1807575"/>
              <a:gd name="connsiteX21" fmla="*/ 634719 w 1812355"/>
              <a:gd name="connsiteY21" fmla="*/ 898219 h 1807575"/>
              <a:gd name="connsiteX22" fmla="*/ 634719 w 1812355"/>
              <a:gd name="connsiteY22" fmla="*/ 196277 h 1807575"/>
              <a:gd name="connsiteX23" fmla="*/ 830996 w 1812355"/>
              <a:gd name="connsiteY23" fmla="*/ 0 h 18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355" h="1807575">
                <a:moveTo>
                  <a:pt x="830996" y="0"/>
                </a:moveTo>
                <a:lnTo>
                  <a:pt x="1616078" y="0"/>
                </a:lnTo>
                <a:cubicBezTo>
                  <a:pt x="1724479" y="0"/>
                  <a:pt x="1812355" y="87876"/>
                  <a:pt x="1812355" y="196277"/>
                </a:cubicBezTo>
                <a:lnTo>
                  <a:pt x="1812355" y="981359"/>
                </a:lnTo>
                <a:cubicBezTo>
                  <a:pt x="1812355" y="1089760"/>
                  <a:pt x="1724479" y="1177636"/>
                  <a:pt x="1616078" y="1177636"/>
                </a:cubicBezTo>
                <a:lnTo>
                  <a:pt x="1021925" y="1177636"/>
                </a:lnTo>
                <a:lnTo>
                  <a:pt x="1021926" y="1177637"/>
                </a:lnTo>
                <a:lnTo>
                  <a:pt x="861844" y="1177637"/>
                </a:lnTo>
                <a:cubicBezTo>
                  <a:pt x="714204" y="1177637"/>
                  <a:pt x="591023" y="1282362"/>
                  <a:pt x="562535" y="1421581"/>
                </a:cubicBezTo>
                <a:lnTo>
                  <a:pt x="558240" y="1464194"/>
                </a:lnTo>
                <a:lnTo>
                  <a:pt x="556328" y="1462814"/>
                </a:lnTo>
                <a:lnTo>
                  <a:pt x="556328" y="1708270"/>
                </a:lnTo>
                <a:cubicBezTo>
                  <a:pt x="556328" y="1763115"/>
                  <a:pt x="511868" y="1807575"/>
                  <a:pt x="457023" y="1807575"/>
                </a:cubicBezTo>
                <a:lnTo>
                  <a:pt x="99305" y="1807575"/>
                </a:lnTo>
                <a:cubicBezTo>
                  <a:pt x="44460" y="1807575"/>
                  <a:pt x="0" y="1763115"/>
                  <a:pt x="0" y="1708270"/>
                </a:cubicBezTo>
                <a:lnTo>
                  <a:pt x="0" y="1350552"/>
                </a:lnTo>
                <a:cubicBezTo>
                  <a:pt x="0" y="1295707"/>
                  <a:pt x="44460" y="1251247"/>
                  <a:pt x="99305" y="1251247"/>
                </a:cubicBezTo>
                <a:lnTo>
                  <a:pt x="365499" y="1251247"/>
                </a:lnTo>
                <a:lnTo>
                  <a:pt x="419748" y="1245778"/>
                </a:lnTo>
                <a:cubicBezTo>
                  <a:pt x="542432" y="1220674"/>
                  <a:pt x="634719" y="1112124"/>
                  <a:pt x="634719" y="982018"/>
                </a:cubicBezTo>
                <a:lnTo>
                  <a:pt x="634719" y="981359"/>
                </a:lnTo>
                <a:lnTo>
                  <a:pt x="634719" y="898219"/>
                </a:lnTo>
                <a:lnTo>
                  <a:pt x="634719" y="196277"/>
                </a:lnTo>
                <a:cubicBezTo>
                  <a:pt x="634719" y="87876"/>
                  <a:pt x="722595" y="0"/>
                  <a:pt x="8309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 flipH="1">
            <a:off x="5990567" y="3098316"/>
            <a:ext cx="1884548" cy="1879324"/>
          </a:xfrm>
          <a:custGeom>
            <a:avLst/>
            <a:gdLst>
              <a:gd name="connsiteX0" fmla="*/ 830996 w 1812355"/>
              <a:gd name="connsiteY0" fmla="*/ 0 h 1807575"/>
              <a:gd name="connsiteX1" fmla="*/ 1616078 w 1812355"/>
              <a:gd name="connsiteY1" fmla="*/ 0 h 1807575"/>
              <a:gd name="connsiteX2" fmla="*/ 1812355 w 1812355"/>
              <a:gd name="connsiteY2" fmla="*/ 196277 h 1807575"/>
              <a:gd name="connsiteX3" fmla="*/ 1812355 w 1812355"/>
              <a:gd name="connsiteY3" fmla="*/ 981359 h 1807575"/>
              <a:gd name="connsiteX4" fmla="*/ 1616078 w 1812355"/>
              <a:gd name="connsiteY4" fmla="*/ 1177636 h 1807575"/>
              <a:gd name="connsiteX5" fmla="*/ 1021925 w 1812355"/>
              <a:gd name="connsiteY5" fmla="*/ 1177636 h 1807575"/>
              <a:gd name="connsiteX6" fmla="*/ 1021926 w 1812355"/>
              <a:gd name="connsiteY6" fmla="*/ 1177637 h 1807575"/>
              <a:gd name="connsiteX7" fmla="*/ 861844 w 1812355"/>
              <a:gd name="connsiteY7" fmla="*/ 1177637 h 1807575"/>
              <a:gd name="connsiteX8" fmla="*/ 562535 w 1812355"/>
              <a:gd name="connsiteY8" fmla="*/ 1421581 h 1807575"/>
              <a:gd name="connsiteX9" fmla="*/ 558240 w 1812355"/>
              <a:gd name="connsiteY9" fmla="*/ 1464194 h 1807575"/>
              <a:gd name="connsiteX10" fmla="*/ 556328 w 1812355"/>
              <a:gd name="connsiteY10" fmla="*/ 1462814 h 1807575"/>
              <a:gd name="connsiteX11" fmla="*/ 556328 w 1812355"/>
              <a:gd name="connsiteY11" fmla="*/ 1708270 h 1807575"/>
              <a:gd name="connsiteX12" fmla="*/ 457023 w 1812355"/>
              <a:gd name="connsiteY12" fmla="*/ 1807575 h 1807575"/>
              <a:gd name="connsiteX13" fmla="*/ 99305 w 1812355"/>
              <a:gd name="connsiteY13" fmla="*/ 1807575 h 1807575"/>
              <a:gd name="connsiteX14" fmla="*/ 0 w 1812355"/>
              <a:gd name="connsiteY14" fmla="*/ 1708270 h 1807575"/>
              <a:gd name="connsiteX15" fmla="*/ 0 w 1812355"/>
              <a:gd name="connsiteY15" fmla="*/ 1350552 h 1807575"/>
              <a:gd name="connsiteX16" fmla="*/ 99305 w 1812355"/>
              <a:gd name="connsiteY16" fmla="*/ 1251247 h 1807575"/>
              <a:gd name="connsiteX17" fmla="*/ 365499 w 1812355"/>
              <a:gd name="connsiteY17" fmla="*/ 1251247 h 1807575"/>
              <a:gd name="connsiteX18" fmla="*/ 419748 w 1812355"/>
              <a:gd name="connsiteY18" fmla="*/ 1245778 h 1807575"/>
              <a:gd name="connsiteX19" fmla="*/ 634719 w 1812355"/>
              <a:gd name="connsiteY19" fmla="*/ 982018 h 1807575"/>
              <a:gd name="connsiteX20" fmla="*/ 634719 w 1812355"/>
              <a:gd name="connsiteY20" fmla="*/ 981359 h 1807575"/>
              <a:gd name="connsiteX21" fmla="*/ 634719 w 1812355"/>
              <a:gd name="connsiteY21" fmla="*/ 898219 h 1807575"/>
              <a:gd name="connsiteX22" fmla="*/ 634719 w 1812355"/>
              <a:gd name="connsiteY22" fmla="*/ 196277 h 1807575"/>
              <a:gd name="connsiteX23" fmla="*/ 830996 w 1812355"/>
              <a:gd name="connsiteY23" fmla="*/ 0 h 180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12355" h="1807575">
                <a:moveTo>
                  <a:pt x="830996" y="0"/>
                </a:moveTo>
                <a:lnTo>
                  <a:pt x="1616078" y="0"/>
                </a:lnTo>
                <a:cubicBezTo>
                  <a:pt x="1724479" y="0"/>
                  <a:pt x="1812355" y="87876"/>
                  <a:pt x="1812355" y="196277"/>
                </a:cubicBezTo>
                <a:lnTo>
                  <a:pt x="1812355" y="981359"/>
                </a:lnTo>
                <a:cubicBezTo>
                  <a:pt x="1812355" y="1089760"/>
                  <a:pt x="1724479" y="1177636"/>
                  <a:pt x="1616078" y="1177636"/>
                </a:cubicBezTo>
                <a:lnTo>
                  <a:pt x="1021925" y="1177636"/>
                </a:lnTo>
                <a:lnTo>
                  <a:pt x="1021926" y="1177637"/>
                </a:lnTo>
                <a:lnTo>
                  <a:pt x="861844" y="1177637"/>
                </a:lnTo>
                <a:cubicBezTo>
                  <a:pt x="714204" y="1177637"/>
                  <a:pt x="591023" y="1282362"/>
                  <a:pt x="562535" y="1421581"/>
                </a:cubicBezTo>
                <a:lnTo>
                  <a:pt x="558240" y="1464194"/>
                </a:lnTo>
                <a:lnTo>
                  <a:pt x="556328" y="1462814"/>
                </a:lnTo>
                <a:lnTo>
                  <a:pt x="556328" y="1708270"/>
                </a:lnTo>
                <a:cubicBezTo>
                  <a:pt x="556328" y="1763115"/>
                  <a:pt x="511868" y="1807575"/>
                  <a:pt x="457023" y="1807575"/>
                </a:cubicBezTo>
                <a:lnTo>
                  <a:pt x="99305" y="1807575"/>
                </a:lnTo>
                <a:cubicBezTo>
                  <a:pt x="44460" y="1807575"/>
                  <a:pt x="0" y="1763115"/>
                  <a:pt x="0" y="1708270"/>
                </a:cubicBezTo>
                <a:lnTo>
                  <a:pt x="0" y="1350552"/>
                </a:lnTo>
                <a:cubicBezTo>
                  <a:pt x="0" y="1295707"/>
                  <a:pt x="44460" y="1251247"/>
                  <a:pt x="99305" y="1251247"/>
                </a:cubicBezTo>
                <a:lnTo>
                  <a:pt x="365499" y="1251247"/>
                </a:lnTo>
                <a:lnTo>
                  <a:pt x="419748" y="1245778"/>
                </a:lnTo>
                <a:cubicBezTo>
                  <a:pt x="542432" y="1220674"/>
                  <a:pt x="634719" y="1112124"/>
                  <a:pt x="634719" y="982018"/>
                </a:cubicBezTo>
                <a:lnTo>
                  <a:pt x="634719" y="981359"/>
                </a:lnTo>
                <a:lnTo>
                  <a:pt x="634719" y="898219"/>
                </a:lnTo>
                <a:lnTo>
                  <a:pt x="634719" y="196277"/>
                </a:lnTo>
                <a:cubicBezTo>
                  <a:pt x="634719" y="87876"/>
                  <a:pt x="722595" y="0"/>
                  <a:pt x="8309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4" name="Freeform 84"/>
          <p:cNvSpPr>
            <a:spLocks noEditPoints="1"/>
          </p:cNvSpPr>
          <p:nvPr/>
        </p:nvSpPr>
        <p:spPr bwMode="auto">
          <a:xfrm>
            <a:off x="6352589" y="4174049"/>
            <a:ext cx="561727" cy="509065"/>
          </a:xfrm>
          <a:custGeom>
            <a:avLst/>
            <a:gdLst>
              <a:gd name="T0" fmla="*/ 202 w 510"/>
              <a:gd name="T1" fmla="*/ 185 h 466"/>
              <a:gd name="T2" fmla="*/ 202 w 510"/>
              <a:gd name="T3" fmla="*/ 318 h 466"/>
              <a:gd name="T4" fmla="*/ 202 w 510"/>
              <a:gd name="T5" fmla="*/ 451 h 466"/>
              <a:gd name="T6" fmla="*/ 129 w 510"/>
              <a:gd name="T7" fmla="*/ 428 h 466"/>
              <a:gd name="T8" fmla="*/ 53 w 510"/>
              <a:gd name="T9" fmla="*/ 412 h 466"/>
              <a:gd name="T10" fmla="*/ 0 w 510"/>
              <a:gd name="T11" fmla="*/ 360 h 466"/>
              <a:gd name="T12" fmla="*/ 0 w 510"/>
              <a:gd name="T13" fmla="*/ 228 h 466"/>
              <a:gd name="T14" fmla="*/ 0 w 510"/>
              <a:gd name="T15" fmla="*/ 95 h 466"/>
              <a:gd name="T16" fmla="*/ 54 w 510"/>
              <a:gd name="T17" fmla="*/ 57 h 466"/>
              <a:gd name="T18" fmla="*/ 131 w 510"/>
              <a:gd name="T19" fmla="*/ 74 h 466"/>
              <a:gd name="T20" fmla="*/ 202 w 510"/>
              <a:gd name="T21" fmla="*/ 96 h 466"/>
              <a:gd name="T22" fmla="*/ 308 w 510"/>
              <a:gd name="T23" fmla="*/ 185 h 466"/>
              <a:gd name="T24" fmla="*/ 308 w 510"/>
              <a:gd name="T25" fmla="*/ 318 h 466"/>
              <a:gd name="T26" fmla="*/ 308 w 510"/>
              <a:gd name="T27" fmla="*/ 451 h 466"/>
              <a:gd name="T28" fmla="*/ 382 w 510"/>
              <a:gd name="T29" fmla="*/ 428 h 466"/>
              <a:gd name="T30" fmla="*/ 458 w 510"/>
              <a:gd name="T31" fmla="*/ 412 h 466"/>
              <a:gd name="T32" fmla="*/ 510 w 510"/>
              <a:gd name="T33" fmla="*/ 360 h 466"/>
              <a:gd name="T34" fmla="*/ 510 w 510"/>
              <a:gd name="T35" fmla="*/ 228 h 466"/>
              <a:gd name="T36" fmla="*/ 510 w 510"/>
              <a:gd name="T37" fmla="*/ 95 h 466"/>
              <a:gd name="T38" fmla="*/ 457 w 510"/>
              <a:gd name="T39" fmla="*/ 57 h 466"/>
              <a:gd name="T40" fmla="*/ 380 w 510"/>
              <a:gd name="T41" fmla="*/ 74 h 466"/>
              <a:gd name="T42" fmla="*/ 308 w 510"/>
              <a:gd name="T43" fmla="*/ 96 h 466"/>
              <a:gd name="T44" fmla="*/ 338 w 510"/>
              <a:gd name="T45" fmla="*/ 62 h 466"/>
              <a:gd name="T46" fmla="*/ 395 w 510"/>
              <a:gd name="T47" fmla="*/ 41 h 466"/>
              <a:gd name="T48" fmla="*/ 458 w 510"/>
              <a:gd name="T49" fmla="*/ 26 h 466"/>
              <a:gd name="T50" fmla="*/ 416 w 510"/>
              <a:gd name="T51" fmla="*/ 18 h 466"/>
              <a:gd name="T52" fmla="*/ 361 w 510"/>
              <a:gd name="T53" fmla="*/ 41 h 466"/>
              <a:gd name="T54" fmla="*/ 314 w 510"/>
              <a:gd name="T55" fmla="*/ 70 h 466"/>
              <a:gd name="T56" fmla="*/ 282 w 510"/>
              <a:gd name="T57" fmla="*/ 76 h 466"/>
              <a:gd name="T58" fmla="*/ 322 w 510"/>
              <a:gd name="T59" fmla="*/ 27 h 466"/>
              <a:gd name="T60" fmla="*/ 356 w 510"/>
              <a:gd name="T61" fmla="*/ 0 h 466"/>
              <a:gd name="T62" fmla="*/ 374 w 510"/>
              <a:gd name="T63" fmla="*/ 13 h 466"/>
              <a:gd name="T64" fmla="*/ 329 w 510"/>
              <a:gd name="T65" fmla="*/ 39 h 466"/>
              <a:gd name="T66" fmla="*/ 282 w 510"/>
              <a:gd name="T67" fmla="*/ 76 h 466"/>
              <a:gd name="T68" fmla="*/ 180 w 510"/>
              <a:gd name="T69" fmla="*/ 62 h 466"/>
              <a:gd name="T70" fmla="*/ 122 w 510"/>
              <a:gd name="T71" fmla="*/ 41 h 466"/>
              <a:gd name="T72" fmla="*/ 59 w 510"/>
              <a:gd name="T73" fmla="*/ 26 h 466"/>
              <a:gd name="T74" fmla="*/ 102 w 510"/>
              <a:gd name="T75" fmla="*/ 18 h 466"/>
              <a:gd name="T76" fmla="*/ 157 w 510"/>
              <a:gd name="T77" fmla="*/ 41 h 466"/>
              <a:gd name="T78" fmla="*/ 202 w 510"/>
              <a:gd name="T79" fmla="*/ 70 h 466"/>
              <a:gd name="T80" fmla="*/ 236 w 510"/>
              <a:gd name="T81" fmla="*/ 76 h 466"/>
              <a:gd name="T82" fmla="*/ 194 w 510"/>
              <a:gd name="T83" fmla="*/ 27 h 466"/>
              <a:gd name="T84" fmla="*/ 160 w 510"/>
              <a:gd name="T85" fmla="*/ 0 h 466"/>
              <a:gd name="T86" fmla="*/ 143 w 510"/>
              <a:gd name="T87" fmla="*/ 13 h 466"/>
              <a:gd name="T88" fmla="*/ 187 w 510"/>
              <a:gd name="T89" fmla="*/ 39 h 466"/>
              <a:gd name="T90" fmla="*/ 236 w 510"/>
              <a:gd name="T91" fmla="*/ 76 h 466"/>
              <a:gd name="T92" fmla="*/ 238 w 510"/>
              <a:gd name="T93" fmla="*/ 104 h 466"/>
              <a:gd name="T94" fmla="*/ 268 w 510"/>
              <a:gd name="T95" fmla="*/ 105 h 466"/>
              <a:gd name="T96" fmla="*/ 297 w 510"/>
              <a:gd name="T97" fmla="*/ 96 h 466"/>
              <a:gd name="T98" fmla="*/ 297 w 510"/>
              <a:gd name="T99" fmla="*/ 229 h 466"/>
              <a:gd name="T100" fmla="*/ 297 w 510"/>
              <a:gd name="T101" fmla="*/ 362 h 466"/>
              <a:gd name="T102" fmla="*/ 287 w 510"/>
              <a:gd name="T103" fmla="*/ 456 h 466"/>
              <a:gd name="T104" fmla="*/ 258 w 510"/>
              <a:gd name="T105" fmla="*/ 466 h 466"/>
              <a:gd name="T106" fmla="*/ 228 w 510"/>
              <a:gd name="T107" fmla="*/ 458 h 466"/>
              <a:gd name="T108" fmla="*/ 217 w 510"/>
              <a:gd name="T109" fmla="*/ 362 h 466"/>
              <a:gd name="T110" fmla="*/ 217 w 510"/>
              <a:gd name="T111" fmla="*/ 229 h 466"/>
              <a:gd name="T112" fmla="*/ 217 w 510"/>
              <a:gd name="T113" fmla="*/ 96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0" h="466">
                <a:moveTo>
                  <a:pt x="202" y="96"/>
                </a:moveTo>
                <a:lnTo>
                  <a:pt x="202" y="140"/>
                </a:lnTo>
                <a:lnTo>
                  <a:pt x="202" y="185"/>
                </a:lnTo>
                <a:lnTo>
                  <a:pt x="202" y="229"/>
                </a:lnTo>
                <a:lnTo>
                  <a:pt x="202" y="273"/>
                </a:lnTo>
                <a:lnTo>
                  <a:pt x="202" y="318"/>
                </a:lnTo>
                <a:lnTo>
                  <a:pt x="202" y="362"/>
                </a:lnTo>
                <a:lnTo>
                  <a:pt x="202" y="406"/>
                </a:lnTo>
                <a:lnTo>
                  <a:pt x="202" y="451"/>
                </a:lnTo>
                <a:lnTo>
                  <a:pt x="178" y="442"/>
                </a:lnTo>
                <a:lnTo>
                  <a:pt x="153" y="435"/>
                </a:lnTo>
                <a:lnTo>
                  <a:pt x="129" y="428"/>
                </a:lnTo>
                <a:lnTo>
                  <a:pt x="104" y="423"/>
                </a:lnTo>
                <a:lnTo>
                  <a:pt x="79" y="417"/>
                </a:lnTo>
                <a:lnTo>
                  <a:pt x="53" y="412"/>
                </a:lnTo>
                <a:lnTo>
                  <a:pt x="26" y="407"/>
                </a:lnTo>
                <a:lnTo>
                  <a:pt x="0" y="404"/>
                </a:lnTo>
                <a:lnTo>
                  <a:pt x="0" y="360"/>
                </a:lnTo>
                <a:lnTo>
                  <a:pt x="0" y="315"/>
                </a:lnTo>
                <a:lnTo>
                  <a:pt x="0" y="271"/>
                </a:lnTo>
                <a:lnTo>
                  <a:pt x="0" y="228"/>
                </a:lnTo>
                <a:lnTo>
                  <a:pt x="0" y="183"/>
                </a:lnTo>
                <a:lnTo>
                  <a:pt x="0" y="139"/>
                </a:lnTo>
                <a:lnTo>
                  <a:pt x="0" y="95"/>
                </a:lnTo>
                <a:lnTo>
                  <a:pt x="0" y="50"/>
                </a:lnTo>
                <a:lnTo>
                  <a:pt x="27" y="53"/>
                </a:lnTo>
                <a:lnTo>
                  <a:pt x="54" y="57"/>
                </a:lnTo>
                <a:lnTo>
                  <a:pt x="80" y="62"/>
                </a:lnTo>
                <a:lnTo>
                  <a:pt x="105" y="68"/>
                </a:lnTo>
                <a:lnTo>
                  <a:pt x="131" y="74"/>
                </a:lnTo>
                <a:lnTo>
                  <a:pt x="154" y="81"/>
                </a:lnTo>
                <a:lnTo>
                  <a:pt x="179" y="88"/>
                </a:lnTo>
                <a:lnTo>
                  <a:pt x="202" y="96"/>
                </a:lnTo>
                <a:close/>
                <a:moveTo>
                  <a:pt x="308" y="96"/>
                </a:moveTo>
                <a:lnTo>
                  <a:pt x="308" y="140"/>
                </a:lnTo>
                <a:lnTo>
                  <a:pt x="308" y="185"/>
                </a:lnTo>
                <a:lnTo>
                  <a:pt x="308" y="229"/>
                </a:lnTo>
                <a:lnTo>
                  <a:pt x="308" y="273"/>
                </a:lnTo>
                <a:lnTo>
                  <a:pt x="308" y="318"/>
                </a:lnTo>
                <a:lnTo>
                  <a:pt x="308" y="362"/>
                </a:lnTo>
                <a:lnTo>
                  <a:pt x="308" y="406"/>
                </a:lnTo>
                <a:lnTo>
                  <a:pt x="308" y="451"/>
                </a:lnTo>
                <a:lnTo>
                  <a:pt x="333" y="442"/>
                </a:lnTo>
                <a:lnTo>
                  <a:pt x="357" y="435"/>
                </a:lnTo>
                <a:lnTo>
                  <a:pt x="382" y="428"/>
                </a:lnTo>
                <a:lnTo>
                  <a:pt x="406" y="423"/>
                </a:lnTo>
                <a:lnTo>
                  <a:pt x="432" y="417"/>
                </a:lnTo>
                <a:lnTo>
                  <a:pt x="458" y="412"/>
                </a:lnTo>
                <a:lnTo>
                  <a:pt x="485" y="407"/>
                </a:lnTo>
                <a:lnTo>
                  <a:pt x="510" y="404"/>
                </a:lnTo>
                <a:lnTo>
                  <a:pt x="510" y="360"/>
                </a:lnTo>
                <a:lnTo>
                  <a:pt x="510" y="315"/>
                </a:lnTo>
                <a:lnTo>
                  <a:pt x="510" y="271"/>
                </a:lnTo>
                <a:lnTo>
                  <a:pt x="510" y="228"/>
                </a:lnTo>
                <a:lnTo>
                  <a:pt x="510" y="183"/>
                </a:lnTo>
                <a:lnTo>
                  <a:pt x="510" y="139"/>
                </a:lnTo>
                <a:lnTo>
                  <a:pt x="510" y="95"/>
                </a:lnTo>
                <a:lnTo>
                  <a:pt x="510" y="50"/>
                </a:lnTo>
                <a:lnTo>
                  <a:pt x="483" y="53"/>
                </a:lnTo>
                <a:lnTo>
                  <a:pt x="457" y="57"/>
                </a:lnTo>
                <a:lnTo>
                  <a:pt x="431" y="62"/>
                </a:lnTo>
                <a:lnTo>
                  <a:pt x="405" y="68"/>
                </a:lnTo>
                <a:lnTo>
                  <a:pt x="380" y="74"/>
                </a:lnTo>
                <a:lnTo>
                  <a:pt x="356" y="81"/>
                </a:lnTo>
                <a:lnTo>
                  <a:pt x="332" y="88"/>
                </a:lnTo>
                <a:lnTo>
                  <a:pt x="308" y="96"/>
                </a:lnTo>
                <a:close/>
                <a:moveTo>
                  <a:pt x="300" y="81"/>
                </a:moveTo>
                <a:lnTo>
                  <a:pt x="319" y="71"/>
                </a:lnTo>
                <a:lnTo>
                  <a:pt x="338" y="62"/>
                </a:lnTo>
                <a:lnTo>
                  <a:pt x="356" y="55"/>
                </a:lnTo>
                <a:lnTo>
                  <a:pt x="375" y="47"/>
                </a:lnTo>
                <a:lnTo>
                  <a:pt x="395" y="41"/>
                </a:lnTo>
                <a:lnTo>
                  <a:pt x="416" y="35"/>
                </a:lnTo>
                <a:lnTo>
                  <a:pt x="437" y="31"/>
                </a:lnTo>
                <a:lnTo>
                  <a:pt x="458" y="26"/>
                </a:lnTo>
                <a:lnTo>
                  <a:pt x="447" y="19"/>
                </a:lnTo>
                <a:lnTo>
                  <a:pt x="436" y="12"/>
                </a:lnTo>
                <a:lnTo>
                  <a:pt x="416" y="18"/>
                </a:lnTo>
                <a:lnTo>
                  <a:pt x="396" y="25"/>
                </a:lnTo>
                <a:lnTo>
                  <a:pt x="377" y="32"/>
                </a:lnTo>
                <a:lnTo>
                  <a:pt x="361" y="41"/>
                </a:lnTo>
                <a:lnTo>
                  <a:pt x="345" y="49"/>
                </a:lnTo>
                <a:lnTo>
                  <a:pt x="329" y="60"/>
                </a:lnTo>
                <a:lnTo>
                  <a:pt x="314" y="70"/>
                </a:lnTo>
                <a:lnTo>
                  <a:pt x="300" y="81"/>
                </a:lnTo>
                <a:lnTo>
                  <a:pt x="300" y="81"/>
                </a:lnTo>
                <a:close/>
                <a:moveTo>
                  <a:pt x="282" y="76"/>
                </a:moveTo>
                <a:lnTo>
                  <a:pt x="297" y="56"/>
                </a:lnTo>
                <a:lnTo>
                  <a:pt x="313" y="36"/>
                </a:lnTo>
                <a:lnTo>
                  <a:pt x="322" y="27"/>
                </a:lnTo>
                <a:lnTo>
                  <a:pt x="333" y="18"/>
                </a:lnTo>
                <a:lnTo>
                  <a:pt x="345" y="8"/>
                </a:lnTo>
                <a:lnTo>
                  <a:pt x="356" y="0"/>
                </a:lnTo>
                <a:lnTo>
                  <a:pt x="374" y="3"/>
                </a:lnTo>
                <a:lnTo>
                  <a:pt x="390" y="5"/>
                </a:lnTo>
                <a:lnTo>
                  <a:pt x="374" y="13"/>
                </a:lnTo>
                <a:lnTo>
                  <a:pt x="359" y="21"/>
                </a:lnTo>
                <a:lnTo>
                  <a:pt x="343" y="29"/>
                </a:lnTo>
                <a:lnTo>
                  <a:pt x="329" y="39"/>
                </a:lnTo>
                <a:lnTo>
                  <a:pt x="304" y="56"/>
                </a:lnTo>
                <a:lnTo>
                  <a:pt x="282" y="76"/>
                </a:lnTo>
                <a:lnTo>
                  <a:pt x="282" y="76"/>
                </a:lnTo>
                <a:close/>
                <a:moveTo>
                  <a:pt x="216" y="81"/>
                </a:moveTo>
                <a:lnTo>
                  <a:pt x="199" y="71"/>
                </a:lnTo>
                <a:lnTo>
                  <a:pt x="180" y="62"/>
                </a:lnTo>
                <a:lnTo>
                  <a:pt x="161" y="55"/>
                </a:lnTo>
                <a:lnTo>
                  <a:pt x="142" y="47"/>
                </a:lnTo>
                <a:lnTo>
                  <a:pt x="122" y="41"/>
                </a:lnTo>
                <a:lnTo>
                  <a:pt x="102" y="35"/>
                </a:lnTo>
                <a:lnTo>
                  <a:pt x="81" y="31"/>
                </a:lnTo>
                <a:lnTo>
                  <a:pt x="59" y="26"/>
                </a:lnTo>
                <a:lnTo>
                  <a:pt x="70" y="19"/>
                </a:lnTo>
                <a:lnTo>
                  <a:pt x="81" y="12"/>
                </a:lnTo>
                <a:lnTo>
                  <a:pt x="102" y="18"/>
                </a:lnTo>
                <a:lnTo>
                  <a:pt x="122" y="25"/>
                </a:lnTo>
                <a:lnTo>
                  <a:pt x="139" y="32"/>
                </a:lnTo>
                <a:lnTo>
                  <a:pt x="157" y="41"/>
                </a:lnTo>
                <a:lnTo>
                  <a:pt x="173" y="49"/>
                </a:lnTo>
                <a:lnTo>
                  <a:pt x="188" y="60"/>
                </a:lnTo>
                <a:lnTo>
                  <a:pt x="202" y="70"/>
                </a:lnTo>
                <a:lnTo>
                  <a:pt x="216" y="81"/>
                </a:lnTo>
                <a:lnTo>
                  <a:pt x="216" y="81"/>
                </a:lnTo>
                <a:close/>
                <a:moveTo>
                  <a:pt x="236" y="76"/>
                </a:moveTo>
                <a:lnTo>
                  <a:pt x="221" y="56"/>
                </a:lnTo>
                <a:lnTo>
                  <a:pt x="203" y="36"/>
                </a:lnTo>
                <a:lnTo>
                  <a:pt x="194" y="27"/>
                </a:lnTo>
                <a:lnTo>
                  <a:pt x="184" y="18"/>
                </a:lnTo>
                <a:lnTo>
                  <a:pt x="173" y="8"/>
                </a:lnTo>
                <a:lnTo>
                  <a:pt x="160" y="0"/>
                </a:lnTo>
                <a:lnTo>
                  <a:pt x="144" y="3"/>
                </a:lnTo>
                <a:lnTo>
                  <a:pt x="126" y="5"/>
                </a:lnTo>
                <a:lnTo>
                  <a:pt x="143" y="13"/>
                </a:lnTo>
                <a:lnTo>
                  <a:pt x="159" y="21"/>
                </a:lnTo>
                <a:lnTo>
                  <a:pt x="173" y="29"/>
                </a:lnTo>
                <a:lnTo>
                  <a:pt x="187" y="39"/>
                </a:lnTo>
                <a:lnTo>
                  <a:pt x="213" y="56"/>
                </a:lnTo>
                <a:lnTo>
                  <a:pt x="236" y="76"/>
                </a:lnTo>
                <a:lnTo>
                  <a:pt x="236" y="76"/>
                </a:lnTo>
                <a:close/>
                <a:moveTo>
                  <a:pt x="217" y="96"/>
                </a:moveTo>
                <a:lnTo>
                  <a:pt x="228" y="101"/>
                </a:lnTo>
                <a:lnTo>
                  <a:pt x="238" y="104"/>
                </a:lnTo>
                <a:lnTo>
                  <a:pt x="248" y="105"/>
                </a:lnTo>
                <a:lnTo>
                  <a:pt x="258" y="106"/>
                </a:lnTo>
                <a:lnTo>
                  <a:pt x="268" y="105"/>
                </a:lnTo>
                <a:lnTo>
                  <a:pt x="277" y="104"/>
                </a:lnTo>
                <a:lnTo>
                  <a:pt x="287" y="101"/>
                </a:lnTo>
                <a:lnTo>
                  <a:pt x="297" y="96"/>
                </a:lnTo>
                <a:lnTo>
                  <a:pt x="297" y="140"/>
                </a:lnTo>
                <a:lnTo>
                  <a:pt x="297" y="185"/>
                </a:lnTo>
                <a:lnTo>
                  <a:pt x="297" y="229"/>
                </a:lnTo>
                <a:lnTo>
                  <a:pt x="297" y="273"/>
                </a:lnTo>
                <a:lnTo>
                  <a:pt x="297" y="318"/>
                </a:lnTo>
                <a:lnTo>
                  <a:pt x="297" y="362"/>
                </a:lnTo>
                <a:lnTo>
                  <a:pt x="297" y="406"/>
                </a:lnTo>
                <a:lnTo>
                  <a:pt x="297" y="451"/>
                </a:lnTo>
                <a:lnTo>
                  <a:pt x="287" y="456"/>
                </a:lnTo>
                <a:lnTo>
                  <a:pt x="277" y="461"/>
                </a:lnTo>
                <a:lnTo>
                  <a:pt x="268" y="465"/>
                </a:lnTo>
                <a:lnTo>
                  <a:pt x="258" y="466"/>
                </a:lnTo>
                <a:lnTo>
                  <a:pt x="248" y="466"/>
                </a:lnTo>
                <a:lnTo>
                  <a:pt x="238" y="463"/>
                </a:lnTo>
                <a:lnTo>
                  <a:pt x="228" y="458"/>
                </a:lnTo>
                <a:lnTo>
                  <a:pt x="217" y="451"/>
                </a:lnTo>
                <a:lnTo>
                  <a:pt x="217" y="406"/>
                </a:lnTo>
                <a:lnTo>
                  <a:pt x="217" y="362"/>
                </a:lnTo>
                <a:lnTo>
                  <a:pt x="217" y="318"/>
                </a:lnTo>
                <a:lnTo>
                  <a:pt x="217" y="273"/>
                </a:lnTo>
                <a:lnTo>
                  <a:pt x="217" y="229"/>
                </a:lnTo>
                <a:lnTo>
                  <a:pt x="217" y="185"/>
                </a:lnTo>
                <a:lnTo>
                  <a:pt x="217" y="140"/>
                </a:lnTo>
                <a:lnTo>
                  <a:pt x="217" y="96"/>
                </a:lnTo>
                <a:lnTo>
                  <a:pt x="217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03"/>
          <p:cNvSpPr>
            <a:spLocks noEditPoints="1"/>
          </p:cNvSpPr>
          <p:nvPr/>
        </p:nvSpPr>
        <p:spPr bwMode="auto">
          <a:xfrm>
            <a:off x="4946941" y="3942197"/>
            <a:ext cx="596834" cy="697769"/>
          </a:xfrm>
          <a:custGeom>
            <a:avLst/>
            <a:gdLst>
              <a:gd name="T0" fmla="*/ 177 w 545"/>
              <a:gd name="T1" fmla="*/ 214 h 636"/>
              <a:gd name="T2" fmla="*/ 170 w 545"/>
              <a:gd name="T3" fmla="*/ 202 h 636"/>
              <a:gd name="T4" fmla="*/ 174 w 545"/>
              <a:gd name="T5" fmla="*/ 188 h 636"/>
              <a:gd name="T6" fmla="*/ 185 w 545"/>
              <a:gd name="T7" fmla="*/ 181 h 636"/>
              <a:gd name="T8" fmla="*/ 359 w 545"/>
              <a:gd name="T9" fmla="*/ 192 h 636"/>
              <a:gd name="T10" fmla="*/ 368 w 545"/>
              <a:gd name="T11" fmla="*/ 202 h 636"/>
              <a:gd name="T12" fmla="*/ 367 w 545"/>
              <a:gd name="T13" fmla="*/ 217 h 636"/>
              <a:gd name="T14" fmla="*/ 358 w 545"/>
              <a:gd name="T15" fmla="*/ 226 h 636"/>
              <a:gd name="T16" fmla="*/ 217 w 545"/>
              <a:gd name="T17" fmla="*/ 162 h 636"/>
              <a:gd name="T18" fmla="*/ 291 w 545"/>
              <a:gd name="T19" fmla="*/ 127 h 636"/>
              <a:gd name="T20" fmla="*/ 230 w 545"/>
              <a:gd name="T21" fmla="*/ 0 h 636"/>
              <a:gd name="T22" fmla="*/ 279 w 545"/>
              <a:gd name="T23" fmla="*/ 389 h 636"/>
              <a:gd name="T24" fmla="*/ 275 w 545"/>
              <a:gd name="T25" fmla="*/ 358 h 636"/>
              <a:gd name="T26" fmla="*/ 266 w 545"/>
              <a:gd name="T27" fmla="*/ 356 h 636"/>
              <a:gd name="T28" fmla="*/ 258 w 545"/>
              <a:gd name="T29" fmla="*/ 364 h 636"/>
              <a:gd name="T30" fmla="*/ 261 w 545"/>
              <a:gd name="T31" fmla="*/ 387 h 636"/>
              <a:gd name="T32" fmla="*/ 314 w 545"/>
              <a:gd name="T33" fmla="*/ 423 h 636"/>
              <a:gd name="T34" fmla="*/ 336 w 545"/>
              <a:gd name="T35" fmla="*/ 447 h 636"/>
              <a:gd name="T36" fmla="*/ 344 w 545"/>
              <a:gd name="T37" fmla="*/ 476 h 636"/>
              <a:gd name="T38" fmla="*/ 338 w 545"/>
              <a:gd name="T39" fmla="*/ 519 h 636"/>
              <a:gd name="T40" fmla="*/ 325 w 545"/>
              <a:gd name="T41" fmla="*/ 539 h 636"/>
              <a:gd name="T42" fmla="*/ 298 w 545"/>
              <a:gd name="T43" fmla="*/ 553 h 636"/>
              <a:gd name="T44" fmla="*/ 256 w 545"/>
              <a:gd name="T45" fmla="*/ 555 h 636"/>
              <a:gd name="T46" fmla="*/ 216 w 545"/>
              <a:gd name="T47" fmla="*/ 538 h 636"/>
              <a:gd name="T48" fmla="*/ 203 w 545"/>
              <a:gd name="T49" fmla="*/ 515 h 636"/>
              <a:gd name="T50" fmla="*/ 198 w 545"/>
              <a:gd name="T51" fmla="*/ 483 h 636"/>
              <a:gd name="T52" fmla="*/ 258 w 545"/>
              <a:gd name="T53" fmla="*/ 505 h 636"/>
              <a:gd name="T54" fmla="*/ 265 w 545"/>
              <a:gd name="T55" fmla="*/ 520 h 636"/>
              <a:gd name="T56" fmla="*/ 275 w 545"/>
              <a:gd name="T57" fmla="*/ 518 h 636"/>
              <a:gd name="T58" fmla="*/ 279 w 545"/>
              <a:gd name="T59" fmla="*/ 487 h 636"/>
              <a:gd name="T60" fmla="*/ 265 w 545"/>
              <a:gd name="T61" fmla="*/ 463 h 636"/>
              <a:gd name="T62" fmla="*/ 227 w 545"/>
              <a:gd name="T63" fmla="*/ 438 h 636"/>
              <a:gd name="T64" fmla="*/ 209 w 545"/>
              <a:gd name="T65" fmla="*/ 419 h 636"/>
              <a:gd name="T66" fmla="*/ 198 w 545"/>
              <a:gd name="T67" fmla="*/ 388 h 636"/>
              <a:gd name="T68" fmla="*/ 206 w 545"/>
              <a:gd name="T69" fmla="*/ 346 h 636"/>
              <a:gd name="T70" fmla="*/ 244 w 545"/>
              <a:gd name="T71" fmla="*/ 322 h 636"/>
              <a:gd name="T72" fmla="*/ 284 w 545"/>
              <a:gd name="T73" fmla="*/ 319 h 636"/>
              <a:gd name="T74" fmla="*/ 324 w 545"/>
              <a:gd name="T75" fmla="*/ 338 h 636"/>
              <a:gd name="T76" fmla="*/ 338 w 545"/>
              <a:gd name="T77" fmla="*/ 379 h 636"/>
              <a:gd name="T78" fmla="*/ 184 w 545"/>
              <a:gd name="T79" fmla="*/ 235 h 636"/>
              <a:gd name="T80" fmla="*/ 106 w 545"/>
              <a:gd name="T81" fmla="*/ 337 h 636"/>
              <a:gd name="T82" fmla="*/ 74 w 545"/>
              <a:gd name="T83" fmla="*/ 394 h 636"/>
              <a:gd name="T84" fmla="*/ 45 w 545"/>
              <a:gd name="T85" fmla="*/ 496 h 636"/>
              <a:gd name="T86" fmla="*/ 44 w 545"/>
              <a:gd name="T87" fmla="*/ 548 h 636"/>
              <a:gd name="T88" fmla="*/ 53 w 545"/>
              <a:gd name="T89" fmla="*/ 602 h 636"/>
              <a:gd name="T90" fmla="*/ 9 w 545"/>
              <a:gd name="T91" fmla="*/ 606 h 636"/>
              <a:gd name="T92" fmla="*/ 136 w 545"/>
              <a:gd name="T93" fmla="*/ 636 h 636"/>
              <a:gd name="T94" fmla="*/ 409 w 545"/>
              <a:gd name="T95" fmla="*/ 636 h 636"/>
              <a:gd name="T96" fmla="*/ 528 w 545"/>
              <a:gd name="T97" fmla="*/ 613 h 636"/>
              <a:gd name="T98" fmla="*/ 485 w 545"/>
              <a:gd name="T99" fmla="*/ 589 h 636"/>
              <a:gd name="T100" fmla="*/ 494 w 545"/>
              <a:gd name="T101" fmla="*/ 519 h 636"/>
              <a:gd name="T102" fmla="*/ 489 w 545"/>
              <a:gd name="T103" fmla="*/ 445 h 636"/>
              <a:gd name="T104" fmla="*/ 465 w 545"/>
              <a:gd name="T105" fmla="*/ 379 h 636"/>
              <a:gd name="T106" fmla="*/ 424 w 545"/>
              <a:gd name="T107" fmla="*/ 316 h 636"/>
              <a:gd name="T108" fmla="*/ 347 w 545"/>
              <a:gd name="T109" fmla="*/ 244 h 636"/>
              <a:gd name="T110" fmla="*/ 184 w 545"/>
              <a:gd name="T111" fmla="*/ 235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45" h="636">
                <a:moveTo>
                  <a:pt x="186" y="218"/>
                </a:moveTo>
                <a:lnTo>
                  <a:pt x="183" y="217"/>
                </a:lnTo>
                <a:lnTo>
                  <a:pt x="179" y="216"/>
                </a:lnTo>
                <a:lnTo>
                  <a:pt x="177" y="214"/>
                </a:lnTo>
                <a:lnTo>
                  <a:pt x="174" y="212"/>
                </a:lnTo>
                <a:lnTo>
                  <a:pt x="172" y="209"/>
                </a:lnTo>
                <a:lnTo>
                  <a:pt x="170" y="205"/>
                </a:lnTo>
                <a:lnTo>
                  <a:pt x="170" y="202"/>
                </a:lnTo>
                <a:lnTo>
                  <a:pt x="169" y="198"/>
                </a:lnTo>
                <a:lnTo>
                  <a:pt x="170" y="195"/>
                </a:lnTo>
                <a:lnTo>
                  <a:pt x="171" y="191"/>
                </a:lnTo>
                <a:lnTo>
                  <a:pt x="174" y="188"/>
                </a:lnTo>
                <a:lnTo>
                  <a:pt x="176" y="185"/>
                </a:lnTo>
                <a:lnTo>
                  <a:pt x="178" y="183"/>
                </a:lnTo>
                <a:lnTo>
                  <a:pt x="182" y="182"/>
                </a:lnTo>
                <a:lnTo>
                  <a:pt x="185" y="181"/>
                </a:lnTo>
                <a:lnTo>
                  <a:pt x="189" y="181"/>
                </a:lnTo>
                <a:lnTo>
                  <a:pt x="352" y="190"/>
                </a:lnTo>
                <a:lnTo>
                  <a:pt x="356" y="190"/>
                </a:lnTo>
                <a:lnTo>
                  <a:pt x="359" y="192"/>
                </a:lnTo>
                <a:lnTo>
                  <a:pt x="363" y="193"/>
                </a:lnTo>
                <a:lnTo>
                  <a:pt x="365" y="196"/>
                </a:lnTo>
                <a:lnTo>
                  <a:pt x="367" y="199"/>
                </a:lnTo>
                <a:lnTo>
                  <a:pt x="368" y="202"/>
                </a:lnTo>
                <a:lnTo>
                  <a:pt x="370" y="205"/>
                </a:lnTo>
                <a:lnTo>
                  <a:pt x="370" y="210"/>
                </a:lnTo>
                <a:lnTo>
                  <a:pt x="370" y="213"/>
                </a:lnTo>
                <a:lnTo>
                  <a:pt x="367" y="217"/>
                </a:lnTo>
                <a:lnTo>
                  <a:pt x="366" y="219"/>
                </a:lnTo>
                <a:lnTo>
                  <a:pt x="364" y="223"/>
                </a:lnTo>
                <a:lnTo>
                  <a:pt x="360" y="224"/>
                </a:lnTo>
                <a:lnTo>
                  <a:pt x="358" y="226"/>
                </a:lnTo>
                <a:lnTo>
                  <a:pt x="354" y="226"/>
                </a:lnTo>
                <a:lnTo>
                  <a:pt x="350" y="227"/>
                </a:lnTo>
                <a:lnTo>
                  <a:pt x="186" y="218"/>
                </a:lnTo>
                <a:close/>
                <a:moveTo>
                  <a:pt x="217" y="162"/>
                </a:moveTo>
                <a:lnTo>
                  <a:pt x="332" y="172"/>
                </a:lnTo>
                <a:lnTo>
                  <a:pt x="365" y="80"/>
                </a:lnTo>
                <a:lnTo>
                  <a:pt x="305" y="45"/>
                </a:lnTo>
                <a:lnTo>
                  <a:pt x="291" y="127"/>
                </a:lnTo>
                <a:lnTo>
                  <a:pt x="289" y="22"/>
                </a:lnTo>
                <a:lnTo>
                  <a:pt x="259" y="20"/>
                </a:lnTo>
                <a:lnTo>
                  <a:pt x="263" y="118"/>
                </a:lnTo>
                <a:lnTo>
                  <a:pt x="230" y="0"/>
                </a:lnTo>
                <a:lnTo>
                  <a:pt x="167" y="18"/>
                </a:lnTo>
                <a:lnTo>
                  <a:pt x="217" y="162"/>
                </a:lnTo>
                <a:close/>
                <a:moveTo>
                  <a:pt x="337" y="389"/>
                </a:moveTo>
                <a:lnTo>
                  <a:pt x="279" y="389"/>
                </a:lnTo>
                <a:lnTo>
                  <a:pt x="279" y="380"/>
                </a:lnTo>
                <a:lnTo>
                  <a:pt x="279" y="367"/>
                </a:lnTo>
                <a:lnTo>
                  <a:pt x="276" y="359"/>
                </a:lnTo>
                <a:lnTo>
                  <a:pt x="275" y="358"/>
                </a:lnTo>
                <a:lnTo>
                  <a:pt x="274" y="356"/>
                </a:lnTo>
                <a:lnTo>
                  <a:pt x="272" y="356"/>
                </a:lnTo>
                <a:lnTo>
                  <a:pt x="268" y="354"/>
                </a:lnTo>
                <a:lnTo>
                  <a:pt x="266" y="356"/>
                </a:lnTo>
                <a:lnTo>
                  <a:pt x="263" y="356"/>
                </a:lnTo>
                <a:lnTo>
                  <a:pt x="261" y="357"/>
                </a:lnTo>
                <a:lnTo>
                  <a:pt x="260" y="359"/>
                </a:lnTo>
                <a:lnTo>
                  <a:pt x="258" y="364"/>
                </a:lnTo>
                <a:lnTo>
                  <a:pt x="258" y="371"/>
                </a:lnTo>
                <a:lnTo>
                  <a:pt x="258" y="378"/>
                </a:lnTo>
                <a:lnTo>
                  <a:pt x="259" y="382"/>
                </a:lnTo>
                <a:lnTo>
                  <a:pt x="261" y="387"/>
                </a:lnTo>
                <a:lnTo>
                  <a:pt x="263" y="391"/>
                </a:lnTo>
                <a:lnTo>
                  <a:pt x="274" y="399"/>
                </a:lnTo>
                <a:lnTo>
                  <a:pt x="295" y="412"/>
                </a:lnTo>
                <a:lnTo>
                  <a:pt x="314" y="423"/>
                </a:lnTo>
                <a:lnTo>
                  <a:pt x="325" y="433"/>
                </a:lnTo>
                <a:lnTo>
                  <a:pt x="329" y="436"/>
                </a:lnTo>
                <a:lnTo>
                  <a:pt x="332" y="441"/>
                </a:lnTo>
                <a:lnTo>
                  <a:pt x="336" y="447"/>
                </a:lnTo>
                <a:lnTo>
                  <a:pt x="338" y="452"/>
                </a:lnTo>
                <a:lnTo>
                  <a:pt x="340" y="459"/>
                </a:lnTo>
                <a:lnTo>
                  <a:pt x="343" y="468"/>
                </a:lnTo>
                <a:lnTo>
                  <a:pt x="344" y="476"/>
                </a:lnTo>
                <a:lnTo>
                  <a:pt x="344" y="485"/>
                </a:lnTo>
                <a:lnTo>
                  <a:pt x="343" y="500"/>
                </a:lnTo>
                <a:lnTo>
                  <a:pt x="340" y="513"/>
                </a:lnTo>
                <a:lnTo>
                  <a:pt x="338" y="519"/>
                </a:lnTo>
                <a:lnTo>
                  <a:pt x="336" y="525"/>
                </a:lnTo>
                <a:lnTo>
                  <a:pt x="332" y="529"/>
                </a:lnTo>
                <a:lnTo>
                  <a:pt x="329" y="534"/>
                </a:lnTo>
                <a:lnTo>
                  <a:pt x="325" y="539"/>
                </a:lnTo>
                <a:lnTo>
                  <a:pt x="321" y="542"/>
                </a:lnTo>
                <a:lnTo>
                  <a:pt x="316" y="546"/>
                </a:lnTo>
                <a:lnTo>
                  <a:pt x="310" y="548"/>
                </a:lnTo>
                <a:lnTo>
                  <a:pt x="298" y="553"/>
                </a:lnTo>
                <a:lnTo>
                  <a:pt x="283" y="556"/>
                </a:lnTo>
                <a:lnTo>
                  <a:pt x="284" y="578"/>
                </a:lnTo>
                <a:lnTo>
                  <a:pt x="256" y="578"/>
                </a:lnTo>
                <a:lnTo>
                  <a:pt x="256" y="555"/>
                </a:lnTo>
                <a:lnTo>
                  <a:pt x="246" y="554"/>
                </a:lnTo>
                <a:lnTo>
                  <a:pt x="235" y="549"/>
                </a:lnTo>
                <a:lnTo>
                  <a:pt x="225" y="545"/>
                </a:lnTo>
                <a:lnTo>
                  <a:pt x="216" y="538"/>
                </a:lnTo>
                <a:lnTo>
                  <a:pt x="212" y="533"/>
                </a:lnTo>
                <a:lnTo>
                  <a:pt x="209" y="528"/>
                </a:lnTo>
                <a:lnTo>
                  <a:pt x="205" y="522"/>
                </a:lnTo>
                <a:lnTo>
                  <a:pt x="203" y="515"/>
                </a:lnTo>
                <a:lnTo>
                  <a:pt x="202" y="508"/>
                </a:lnTo>
                <a:lnTo>
                  <a:pt x="199" y="501"/>
                </a:lnTo>
                <a:lnTo>
                  <a:pt x="199" y="492"/>
                </a:lnTo>
                <a:lnTo>
                  <a:pt x="198" y="483"/>
                </a:lnTo>
                <a:lnTo>
                  <a:pt x="198" y="471"/>
                </a:lnTo>
                <a:lnTo>
                  <a:pt x="256" y="471"/>
                </a:lnTo>
                <a:lnTo>
                  <a:pt x="256" y="486"/>
                </a:lnTo>
                <a:lnTo>
                  <a:pt x="258" y="505"/>
                </a:lnTo>
                <a:lnTo>
                  <a:pt x="259" y="515"/>
                </a:lnTo>
                <a:lnTo>
                  <a:pt x="260" y="518"/>
                </a:lnTo>
                <a:lnTo>
                  <a:pt x="262" y="519"/>
                </a:lnTo>
                <a:lnTo>
                  <a:pt x="265" y="520"/>
                </a:lnTo>
                <a:lnTo>
                  <a:pt x="267" y="520"/>
                </a:lnTo>
                <a:lnTo>
                  <a:pt x="270" y="520"/>
                </a:lnTo>
                <a:lnTo>
                  <a:pt x="273" y="520"/>
                </a:lnTo>
                <a:lnTo>
                  <a:pt x="275" y="518"/>
                </a:lnTo>
                <a:lnTo>
                  <a:pt x="276" y="517"/>
                </a:lnTo>
                <a:lnTo>
                  <a:pt x="279" y="512"/>
                </a:lnTo>
                <a:lnTo>
                  <a:pt x="279" y="505"/>
                </a:lnTo>
                <a:lnTo>
                  <a:pt x="279" y="487"/>
                </a:lnTo>
                <a:lnTo>
                  <a:pt x="276" y="477"/>
                </a:lnTo>
                <a:lnTo>
                  <a:pt x="274" y="472"/>
                </a:lnTo>
                <a:lnTo>
                  <a:pt x="270" y="468"/>
                </a:lnTo>
                <a:lnTo>
                  <a:pt x="265" y="463"/>
                </a:lnTo>
                <a:lnTo>
                  <a:pt x="258" y="458"/>
                </a:lnTo>
                <a:lnTo>
                  <a:pt x="245" y="450"/>
                </a:lnTo>
                <a:lnTo>
                  <a:pt x="235" y="444"/>
                </a:lnTo>
                <a:lnTo>
                  <a:pt x="227" y="438"/>
                </a:lnTo>
                <a:lnTo>
                  <a:pt x="221" y="434"/>
                </a:lnTo>
                <a:lnTo>
                  <a:pt x="217" y="429"/>
                </a:lnTo>
                <a:lnTo>
                  <a:pt x="212" y="424"/>
                </a:lnTo>
                <a:lnTo>
                  <a:pt x="209" y="419"/>
                </a:lnTo>
                <a:lnTo>
                  <a:pt x="205" y="412"/>
                </a:lnTo>
                <a:lnTo>
                  <a:pt x="202" y="405"/>
                </a:lnTo>
                <a:lnTo>
                  <a:pt x="199" y="396"/>
                </a:lnTo>
                <a:lnTo>
                  <a:pt x="198" y="388"/>
                </a:lnTo>
                <a:lnTo>
                  <a:pt x="198" y="379"/>
                </a:lnTo>
                <a:lnTo>
                  <a:pt x="198" y="367"/>
                </a:lnTo>
                <a:lnTo>
                  <a:pt x="202" y="356"/>
                </a:lnTo>
                <a:lnTo>
                  <a:pt x="206" y="346"/>
                </a:lnTo>
                <a:lnTo>
                  <a:pt x="212" y="338"/>
                </a:lnTo>
                <a:lnTo>
                  <a:pt x="220" y="331"/>
                </a:lnTo>
                <a:lnTo>
                  <a:pt x="231" y="326"/>
                </a:lnTo>
                <a:lnTo>
                  <a:pt x="244" y="322"/>
                </a:lnTo>
                <a:lnTo>
                  <a:pt x="256" y="319"/>
                </a:lnTo>
                <a:lnTo>
                  <a:pt x="256" y="301"/>
                </a:lnTo>
                <a:lnTo>
                  <a:pt x="284" y="301"/>
                </a:lnTo>
                <a:lnTo>
                  <a:pt x="284" y="319"/>
                </a:lnTo>
                <a:lnTo>
                  <a:pt x="296" y="322"/>
                </a:lnTo>
                <a:lnTo>
                  <a:pt x="308" y="326"/>
                </a:lnTo>
                <a:lnTo>
                  <a:pt x="317" y="331"/>
                </a:lnTo>
                <a:lnTo>
                  <a:pt x="324" y="338"/>
                </a:lnTo>
                <a:lnTo>
                  <a:pt x="330" y="346"/>
                </a:lnTo>
                <a:lnTo>
                  <a:pt x="335" y="356"/>
                </a:lnTo>
                <a:lnTo>
                  <a:pt x="337" y="366"/>
                </a:lnTo>
                <a:lnTo>
                  <a:pt x="338" y="379"/>
                </a:lnTo>
                <a:lnTo>
                  <a:pt x="338" y="384"/>
                </a:lnTo>
                <a:lnTo>
                  <a:pt x="337" y="389"/>
                </a:lnTo>
                <a:lnTo>
                  <a:pt x="337" y="389"/>
                </a:lnTo>
                <a:close/>
                <a:moveTo>
                  <a:pt x="184" y="235"/>
                </a:moveTo>
                <a:lnTo>
                  <a:pt x="155" y="269"/>
                </a:lnTo>
                <a:lnTo>
                  <a:pt x="129" y="302"/>
                </a:lnTo>
                <a:lnTo>
                  <a:pt x="118" y="319"/>
                </a:lnTo>
                <a:lnTo>
                  <a:pt x="106" y="337"/>
                </a:lnTo>
                <a:lnTo>
                  <a:pt x="95" y="353"/>
                </a:lnTo>
                <a:lnTo>
                  <a:pt x="86" y="371"/>
                </a:lnTo>
                <a:lnTo>
                  <a:pt x="101" y="385"/>
                </a:lnTo>
                <a:lnTo>
                  <a:pt x="74" y="394"/>
                </a:lnTo>
                <a:lnTo>
                  <a:pt x="64" y="419"/>
                </a:lnTo>
                <a:lnTo>
                  <a:pt x="56" y="444"/>
                </a:lnTo>
                <a:lnTo>
                  <a:pt x="49" y="470"/>
                </a:lnTo>
                <a:lnTo>
                  <a:pt x="45" y="496"/>
                </a:lnTo>
                <a:lnTo>
                  <a:pt x="44" y="508"/>
                </a:lnTo>
                <a:lnTo>
                  <a:pt x="43" y="521"/>
                </a:lnTo>
                <a:lnTo>
                  <a:pt x="43" y="535"/>
                </a:lnTo>
                <a:lnTo>
                  <a:pt x="44" y="548"/>
                </a:lnTo>
                <a:lnTo>
                  <a:pt x="45" y="561"/>
                </a:lnTo>
                <a:lnTo>
                  <a:pt x="48" y="575"/>
                </a:lnTo>
                <a:lnTo>
                  <a:pt x="50" y="588"/>
                </a:lnTo>
                <a:lnTo>
                  <a:pt x="53" y="602"/>
                </a:lnTo>
                <a:lnTo>
                  <a:pt x="43" y="603"/>
                </a:lnTo>
                <a:lnTo>
                  <a:pt x="31" y="604"/>
                </a:lnTo>
                <a:lnTo>
                  <a:pt x="21" y="605"/>
                </a:lnTo>
                <a:lnTo>
                  <a:pt x="9" y="606"/>
                </a:lnTo>
                <a:lnTo>
                  <a:pt x="4" y="620"/>
                </a:lnTo>
                <a:lnTo>
                  <a:pt x="0" y="636"/>
                </a:lnTo>
                <a:lnTo>
                  <a:pt x="67" y="636"/>
                </a:lnTo>
                <a:lnTo>
                  <a:pt x="136" y="636"/>
                </a:lnTo>
                <a:lnTo>
                  <a:pt x="204" y="636"/>
                </a:lnTo>
                <a:lnTo>
                  <a:pt x="273" y="636"/>
                </a:lnTo>
                <a:lnTo>
                  <a:pt x="340" y="636"/>
                </a:lnTo>
                <a:lnTo>
                  <a:pt x="409" y="636"/>
                </a:lnTo>
                <a:lnTo>
                  <a:pt x="477" y="636"/>
                </a:lnTo>
                <a:lnTo>
                  <a:pt x="545" y="636"/>
                </a:lnTo>
                <a:lnTo>
                  <a:pt x="536" y="624"/>
                </a:lnTo>
                <a:lnTo>
                  <a:pt x="528" y="613"/>
                </a:lnTo>
                <a:lnTo>
                  <a:pt x="518" y="608"/>
                </a:lnTo>
                <a:lnTo>
                  <a:pt x="507" y="602"/>
                </a:lnTo>
                <a:lnTo>
                  <a:pt x="496" y="595"/>
                </a:lnTo>
                <a:lnTo>
                  <a:pt x="485" y="589"/>
                </a:lnTo>
                <a:lnTo>
                  <a:pt x="489" y="571"/>
                </a:lnTo>
                <a:lnTo>
                  <a:pt x="491" y="554"/>
                </a:lnTo>
                <a:lnTo>
                  <a:pt x="493" y="536"/>
                </a:lnTo>
                <a:lnTo>
                  <a:pt x="494" y="519"/>
                </a:lnTo>
                <a:lnTo>
                  <a:pt x="475" y="494"/>
                </a:lnTo>
                <a:lnTo>
                  <a:pt x="493" y="483"/>
                </a:lnTo>
                <a:lnTo>
                  <a:pt x="491" y="464"/>
                </a:lnTo>
                <a:lnTo>
                  <a:pt x="489" y="445"/>
                </a:lnTo>
                <a:lnTo>
                  <a:pt x="484" y="428"/>
                </a:lnTo>
                <a:lnTo>
                  <a:pt x="479" y="412"/>
                </a:lnTo>
                <a:lnTo>
                  <a:pt x="472" y="394"/>
                </a:lnTo>
                <a:lnTo>
                  <a:pt x="465" y="379"/>
                </a:lnTo>
                <a:lnTo>
                  <a:pt x="457" y="363"/>
                </a:lnTo>
                <a:lnTo>
                  <a:pt x="448" y="347"/>
                </a:lnTo>
                <a:lnTo>
                  <a:pt x="428" y="337"/>
                </a:lnTo>
                <a:lnTo>
                  <a:pt x="424" y="316"/>
                </a:lnTo>
                <a:lnTo>
                  <a:pt x="407" y="296"/>
                </a:lnTo>
                <a:lnTo>
                  <a:pt x="389" y="277"/>
                </a:lnTo>
                <a:lnTo>
                  <a:pt x="368" y="260"/>
                </a:lnTo>
                <a:lnTo>
                  <a:pt x="347" y="244"/>
                </a:lnTo>
                <a:lnTo>
                  <a:pt x="307" y="241"/>
                </a:lnTo>
                <a:lnTo>
                  <a:pt x="266" y="239"/>
                </a:lnTo>
                <a:lnTo>
                  <a:pt x="225" y="238"/>
                </a:lnTo>
                <a:lnTo>
                  <a:pt x="184" y="235"/>
                </a:lnTo>
                <a:lnTo>
                  <a:pt x="184" y="2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16"/>
          <p:cNvSpPr>
            <a:spLocks noEditPoints="1"/>
          </p:cNvSpPr>
          <p:nvPr/>
        </p:nvSpPr>
        <p:spPr bwMode="auto">
          <a:xfrm>
            <a:off x="4979367" y="2708607"/>
            <a:ext cx="561727" cy="671438"/>
          </a:xfrm>
          <a:custGeom>
            <a:avLst/>
            <a:gdLst>
              <a:gd name="T0" fmla="*/ 141 w 510"/>
              <a:gd name="T1" fmla="*/ 423 h 613"/>
              <a:gd name="T2" fmla="*/ 0 w 510"/>
              <a:gd name="T3" fmla="*/ 588 h 613"/>
              <a:gd name="T4" fmla="*/ 17 w 510"/>
              <a:gd name="T5" fmla="*/ 488 h 613"/>
              <a:gd name="T6" fmla="*/ 43 w 510"/>
              <a:gd name="T7" fmla="*/ 432 h 613"/>
              <a:gd name="T8" fmla="*/ 101 w 510"/>
              <a:gd name="T9" fmla="*/ 397 h 613"/>
              <a:gd name="T10" fmla="*/ 141 w 510"/>
              <a:gd name="T11" fmla="*/ 509 h 613"/>
              <a:gd name="T12" fmla="*/ 447 w 510"/>
              <a:gd name="T13" fmla="*/ 404 h 613"/>
              <a:gd name="T14" fmla="*/ 477 w 510"/>
              <a:gd name="T15" fmla="*/ 452 h 613"/>
              <a:gd name="T16" fmla="*/ 498 w 510"/>
              <a:gd name="T17" fmla="*/ 510 h 613"/>
              <a:gd name="T18" fmla="*/ 508 w 510"/>
              <a:gd name="T19" fmla="*/ 571 h 613"/>
              <a:gd name="T20" fmla="*/ 405 w 510"/>
              <a:gd name="T21" fmla="*/ 613 h 613"/>
              <a:gd name="T22" fmla="*/ 147 w 510"/>
              <a:gd name="T23" fmla="*/ 171 h 613"/>
              <a:gd name="T24" fmla="*/ 127 w 510"/>
              <a:gd name="T25" fmla="*/ 192 h 613"/>
              <a:gd name="T26" fmla="*/ 121 w 510"/>
              <a:gd name="T27" fmla="*/ 202 h 613"/>
              <a:gd name="T28" fmla="*/ 128 w 510"/>
              <a:gd name="T29" fmla="*/ 230 h 613"/>
              <a:gd name="T30" fmla="*/ 144 w 510"/>
              <a:gd name="T31" fmla="*/ 241 h 613"/>
              <a:gd name="T32" fmla="*/ 161 w 510"/>
              <a:gd name="T33" fmla="*/ 292 h 613"/>
              <a:gd name="T34" fmla="*/ 191 w 510"/>
              <a:gd name="T35" fmla="*/ 333 h 613"/>
              <a:gd name="T36" fmla="*/ 233 w 510"/>
              <a:gd name="T37" fmla="*/ 343 h 613"/>
              <a:gd name="T38" fmla="*/ 291 w 510"/>
              <a:gd name="T39" fmla="*/ 341 h 613"/>
              <a:gd name="T40" fmla="*/ 316 w 510"/>
              <a:gd name="T41" fmla="*/ 330 h 613"/>
              <a:gd name="T42" fmla="*/ 344 w 510"/>
              <a:gd name="T43" fmla="*/ 293 h 613"/>
              <a:gd name="T44" fmla="*/ 361 w 510"/>
              <a:gd name="T45" fmla="*/ 241 h 613"/>
              <a:gd name="T46" fmla="*/ 378 w 510"/>
              <a:gd name="T47" fmla="*/ 229 h 613"/>
              <a:gd name="T48" fmla="*/ 385 w 510"/>
              <a:gd name="T49" fmla="*/ 202 h 613"/>
              <a:gd name="T50" fmla="*/ 379 w 510"/>
              <a:gd name="T51" fmla="*/ 192 h 613"/>
              <a:gd name="T52" fmla="*/ 361 w 510"/>
              <a:gd name="T53" fmla="*/ 176 h 613"/>
              <a:gd name="T54" fmla="*/ 310 w 510"/>
              <a:gd name="T55" fmla="*/ 169 h 613"/>
              <a:gd name="T56" fmla="*/ 212 w 510"/>
              <a:gd name="T57" fmla="*/ 172 h 613"/>
              <a:gd name="T58" fmla="*/ 175 w 510"/>
              <a:gd name="T59" fmla="*/ 172 h 613"/>
              <a:gd name="T60" fmla="*/ 151 w 510"/>
              <a:gd name="T61" fmla="*/ 161 h 613"/>
              <a:gd name="T62" fmla="*/ 406 w 510"/>
              <a:gd name="T63" fmla="*/ 175 h 613"/>
              <a:gd name="T64" fmla="*/ 409 w 510"/>
              <a:gd name="T65" fmla="*/ 213 h 613"/>
              <a:gd name="T66" fmla="*/ 395 w 510"/>
              <a:gd name="T67" fmla="*/ 249 h 613"/>
              <a:gd name="T68" fmla="*/ 372 w 510"/>
              <a:gd name="T69" fmla="*/ 292 h 613"/>
              <a:gd name="T70" fmla="*/ 349 w 510"/>
              <a:gd name="T71" fmla="*/ 334 h 613"/>
              <a:gd name="T72" fmla="*/ 324 w 510"/>
              <a:gd name="T73" fmla="*/ 356 h 613"/>
              <a:gd name="T74" fmla="*/ 283 w 510"/>
              <a:gd name="T75" fmla="*/ 368 h 613"/>
              <a:gd name="T76" fmla="*/ 214 w 510"/>
              <a:gd name="T77" fmla="*/ 367 h 613"/>
              <a:gd name="T78" fmla="*/ 176 w 510"/>
              <a:gd name="T79" fmla="*/ 354 h 613"/>
              <a:gd name="T80" fmla="*/ 144 w 510"/>
              <a:gd name="T81" fmla="*/ 316 h 613"/>
              <a:gd name="T82" fmla="*/ 123 w 510"/>
              <a:gd name="T83" fmla="*/ 259 h 613"/>
              <a:gd name="T84" fmla="*/ 101 w 510"/>
              <a:gd name="T85" fmla="*/ 235 h 613"/>
              <a:gd name="T86" fmla="*/ 94 w 510"/>
              <a:gd name="T87" fmla="*/ 186 h 613"/>
              <a:gd name="T88" fmla="*/ 113 w 510"/>
              <a:gd name="T89" fmla="*/ 139 h 613"/>
              <a:gd name="T90" fmla="*/ 102 w 510"/>
              <a:gd name="T91" fmla="*/ 90 h 613"/>
              <a:gd name="T92" fmla="*/ 121 w 510"/>
              <a:gd name="T93" fmla="*/ 45 h 613"/>
              <a:gd name="T94" fmla="*/ 168 w 510"/>
              <a:gd name="T95" fmla="*/ 13 h 613"/>
              <a:gd name="T96" fmla="*/ 232 w 510"/>
              <a:gd name="T97" fmla="*/ 0 h 613"/>
              <a:gd name="T98" fmla="*/ 301 w 510"/>
              <a:gd name="T99" fmla="*/ 4 h 613"/>
              <a:gd name="T100" fmla="*/ 359 w 510"/>
              <a:gd name="T101" fmla="*/ 24 h 613"/>
              <a:gd name="T102" fmla="*/ 395 w 510"/>
              <a:gd name="T103" fmla="*/ 64 h 613"/>
              <a:gd name="T104" fmla="*/ 406 w 510"/>
              <a:gd name="T105" fmla="*/ 117 h 613"/>
              <a:gd name="T106" fmla="*/ 403 w 510"/>
              <a:gd name="T107" fmla="*/ 167 h 613"/>
              <a:gd name="T108" fmla="*/ 162 w 510"/>
              <a:gd name="T109" fmla="*/ 140 h 613"/>
              <a:gd name="T110" fmla="*/ 211 w 510"/>
              <a:gd name="T111" fmla="*/ 148 h 613"/>
              <a:gd name="T112" fmla="*/ 318 w 510"/>
              <a:gd name="T113" fmla="*/ 146 h 613"/>
              <a:gd name="T114" fmla="*/ 385 w 510"/>
              <a:gd name="T115" fmla="*/ 144 h 613"/>
              <a:gd name="T116" fmla="*/ 344 w 510"/>
              <a:gd name="T117" fmla="*/ 122 h 613"/>
              <a:gd name="T118" fmla="*/ 277 w 510"/>
              <a:gd name="T119" fmla="*/ 110 h 613"/>
              <a:gd name="T120" fmla="*/ 216 w 510"/>
              <a:gd name="T121" fmla="*/ 113 h 613"/>
              <a:gd name="T122" fmla="*/ 168 w 510"/>
              <a:gd name="T123" fmla="*/ 126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0" h="613">
                <a:moveTo>
                  <a:pt x="141" y="397"/>
                </a:moveTo>
                <a:lnTo>
                  <a:pt x="365" y="396"/>
                </a:lnTo>
                <a:lnTo>
                  <a:pt x="365" y="423"/>
                </a:lnTo>
                <a:lnTo>
                  <a:pt x="141" y="423"/>
                </a:lnTo>
                <a:lnTo>
                  <a:pt x="141" y="397"/>
                </a:lnTo>
                <a:close/>
                <a:moveTo>
                  <a:pt x="101" y="613"/>
                </a:moveTo>
                <a:lnTo>
                  <a:pt x="0" y="613"/>
                </a:lnTo>
                <a:lnTo>
                  <a:pt x="0" y="588"/>
                </a:lnTo>
                <a:lnTo>
                  <a:pt x="2" y="561"/>
                </a:lnTo>
                <a:lnTo>
                  <a:pt x="7" y="532"/>
                </a:lnTo>
                <a:lnTo>
                  <a:pt x="14" y="502"/>
                </a:lnTo>
                <a:lnTo>
                  <a:pt x="17" y="488"/>
                </a:lnTo>
                <a:lnTo>
                  <a:pt x="23" y="473"/>
                </a:lnTo>
                <a:lnTo>
                  <a:pt x="29" y="459"/>
                </a:lnTo>
                <a:lnTo>
                  <a:pt x="35" y="445"/>
                </a:lnTo>
                <a:lnTo>
                  <a:pt x="43" y="432"/>
                </a:lnTo>
                <a:lnTo>
                  <a:pt x="51" y="419"/>
                </a:lnTo>
                <a:lnTo>
                  <a:pt x="60" y="407"/>
                </a:lnTo>
                <a:lnTo>
                  <a:pt x="71" y="398"/>
                </a:lnTo>
                <a:lnTo>
                  <a:pt x="101" y="397"/>
                </a:lnTo>
                <a:lnTo>
                  <a:pt x="101" y="613"/>
                </a:lnTo>
                <a:close/>
                <a:moveTo>
                  <a:pt x="365" y="613"/>
                </a:moveTo>
                <a:lnTo>
                  <a:pt x="141" y="613"/>
                </a:lnTo>
                <a:lnTo>
                  <a:pt x="141" y="509"/>
                </a:lnTo>
                <a:lnTo>
                  <a:pt x="365" y="509"/>
                </a:lnTo>
                <a:lnTo>
                  <a:pt x="365" y="613"/>
                </a:lnTo>
                <a:close/>
                <a:moveTo>
                  <a:pt x="438" y="395"/>
                </a:moveTo>
                <a:lnTo>
                  <a:pt x="447" y="404"/>
                </a:lnTo>
                <a:lnTo>
                  <a:pt x="455" y="414"/>
                </a:lnTo>
                <a:lnTo>
                  <a:pt x="463" y="425"/>
                </a:lnTo>
                <a:lnTo>
                  <a:pt x="470" y="438"/>
                </a:lnTo>
                <a:lnTo>
                  <a:pt x="477" y="452"/>
                </a:lnTo>
                <a:lnTo>
                  <a:pt x="483" y="466"/>
                </a:lnTo>
                <a:lnTo>
                  <a:pt x="489" y="480"/>
                </a:lnTo>
                <a:lnTo>
                  <a:pt x="493" y="495"/>
                </a:lnTo>
                <a:lnTo>
                  <a:pt x="498" y="510"/>
                </a:lnTo>
                <a:lnTo>
                  <a:pt x="501" y="525"/>
                </a:lnTo>
                <a:lnTo>
                  <a:pt x="505" y="540"/>
                </a:lnTo>
                <a:lnTo>
                  <a:pt x="507" y="557"/>
                </a:lnTo>
                <a:lnTo>
                  <a:pt x="508" y="571"/>
                </a:lnTo>
                <a:lnTo>
                  <a:pt x="510" y="586"/>
                </a:lnTo>
                <a:lnTo>
                  <a:pt x="510" y="600"/>
                </a:lnTo>
                <a:lnTo>
                  <a:pt x="508" y="613"/>
                </a:lnTo>
                <a:lnTo>
                  <a:pt x="405" y="613"/>
                </a:lnTo>
                <a:lnTo>
                  <a:pt x="405" y="395"/>
                </a:lnTo>
                <a:lnTo>
                  <a:pt x="438" y="395"/>
                </a:lnTo>
                <a:close/>
                <a:moveTo>
                  <a:pt x="149" y="160"/>
                </a:moveTo>
                <a:lnTo>
                  <a:pt x="147" y="171"/>
                </a:lnTo>
                <a:lnTo>
                  <a:pt x="143" y="181"/>
                </a:lnTo>
                <a:lnTo>
                  <a:pt x="142" y="193"/>
                </a:lnTo>
                <a:lnTo>
                  <a:pt x="130" y="192"/>
                </a:lnTo>
                <a:lnTo>
                  <a:pt x="127" y="192"/>
                </a:lnTo>
                <a:lnTo>
                  <a:pt x="123" y="192"/>
                </a:lnTo>
                <a:lnTo>
                  <a:pt x="121" y="193"/>
                </a:lnTo>
                <a:lnTo>
                  <a:pt x="120" y="193"/>
                </a:lnTo>
                <a:lnTo>
                  <a:pt x="121" y="202"/>
                </a:lnTo>
                <a:lnTo>
                  <a:pt x="121" y="210"/>
                </a:lnTo>
                <a:lnTo>
                  <a:pt x="123" y="218"/>
                </a:lnTo>
                <a:lnTo>
                  <a:pt x="126" y="224"/>
                </a:lnTo>
                <a:lnTo>
                  <a:pt x="128" y="230"/>
                </a:lnTo>
                <a:lnTo>
                  <a:pt x="130" y="234"/>
                </a:lnTo>
                <a:lnTo>
                  <a:pt x="134" y="236"/>
                </a:lnTo>
                <a:lnTo>
                  <a:pt x="137" y="238"/>
                </a:lnTo>
                <a:lnTo>
                  <a:pt x="144" y="241"/>
                </a:lnTo>
                <a:lnTo>
                  <a:pt x="147" y="246"/>
                </a:lnTo>
                <a:lnTo>
                  <a:pt x="151" y="263"/>
                </a:lnTo>
                <a:lnTo>
                  <a:pt x="156" y="278"/>
                </a:lnTo>
                <a:lnTo>
                  <a:pt x="161" y="292"/>
                </a:lnTo>
                <a:lnTo>
                  <a:pt x="168" y="305"/>
                </a:lnTo>
                <a:lnTo>
                  <a:pt x="175" y="315"/>
                </a:lnTo>
                <a:lnTo>
                  <a:pt x="182" y="325"/>
                </a:lnTo>
                <a:lnTo>
                  <a:pt x="191" y="333"/>
                </a:lnTo>
                <a:lnTo>
                  <a:pt x="202" y="339"/>
                </a:lnTo>
                <a:lnTo>
                  <a:pt x="209" y="340"/>
                </a:lnTo>
                <a:lnTo>
                  <a:pt x="219" y="342"/>
                </a:lnTo>
                <a:lnTo>
                  <a:pt x="233" y="343"/>
                </a:lnTo>
                <a:lnTo>
                  <a:pt x="248" y="343"/>
                </a:lnTo>
                <a:lnTo>
                  <a:pt x="265" y="343"/>
                </a:lnTo>
                <a:lnTo>
                  <a:pt x="280" y="342"/>
                </a:lnTo>
                <a:lnTo>
                  <a:pt x="291" y="341"/>
                </a:lnTo>
                <a:lnTo>
                  <a:pt x="300" y="340"/>
                </a:lnTo>
                <a:lnTo>
                  <a:pt x="305" y="337"/>
                </a:lnTo>
                <a:lnTo>
                  <a:pt x="311" y="334"/>
                </a:lnTo>
                <a:lnTo>
                  <a:pt x="316" y="330"/>
                </a:lnTo>
                <a:lnTo>
                  <a:pt x="321" y="327"/>
                </a:lnTo>
                <a:lnTo>
                  <a:pt x="330" y="318"/>
                </a:lnTo>
                <a:lnTo>
                  <a:pt x="337" y="307"/>
                </a:lnTo>
                <a:lnTo>
                  <a:pt x="344" y="293"/>
                </a:lnTo>
                <a:lnTo>
                  <a:pt x="350" y="279"/>
                </a:lnTo>
                <a:lnTo>
                  <a:pt x="354" y="264"/>
                </a:lnTo>
                <a:lnTo>
                  <a:pt x="360" y="246"/>
                </a:lnTo>
                <a:lnTo>
                  <a:pt x="361" y="241"/>
                </a:lnTo>
                <a:lnTo>
                  <a:pt x="368" y="238"/>
                </a:lnTo>
                <a:lnTo>
                  <a:pt x="372" y="236"/>
                </a:lnTo>
                <a:lnTo>
                  <a:pt x="374" y="234"/>
                </a:lnTo>
                <a:lnTo>
                  <a:pt x="378" y="229"/>
                </a:lnTo>
                <a:lnTo>
                  <a:pt x="380" y="224"/>
                </a:lnTo>
                <a:lnTo>
                  <a:pt x="382" y="217"/>
                </a:lnTo>
                <a:lnTo>
                  <a:pt x="384" y="210"/>
                </a:lnTo>
                <a:lnTo>
                  <a:pt x="385" y="202"/>
                </a:lnTo>
                <a:lnTo>
                  <a:pt x="385" y="193"/>
                </a:lnTo>
                <a:lnTo>
                  <a:pt x="384" y="193"/>
                </a:lnTo>
                <a:lnTo>
                  <a:pt x="382" y="192"/>
                </a:lnTo>
                <a:lnTo>
                  <a:pt x="379" y="192"/>
                </a:lnTo>
                <a:lnTo>
                  <a:pt x="375" y="192"/>
                </a:lnTo>
                <a:lnTo>
                  <a:pt x="364" y="192"/>
                </a:lnTo>
                <a:lnTo>
                  <a:pt x="363" y="181"/>
                </a:lnTo>
                <a:lnTo>
                  <a:pt x="361" y="176"/>
                </a:lnTo>
                <a:lnTo>
                  <a:pt x="360" y="172"/>
                </a:lnTo>
                <a:lnTo>
                  <a:pt x="345" y="171"/>
                </a:lnTo>
                <a:lnTo>
                  <a:pt x="329" y="169"/>
                </a:lnTo>
                <a:lnTo>
                  <a:pt x="310" y="169"/>
                </a:lnTo>
                <a:lnTo>
                  <a:pt x="291" y="168"/>
                </a:lnTo>
                <a:lnTo>
                  <a:pt x="266" y="169"/>
                </a:lnTo>
                <a:lnTo>
                  <a:pt x="239" y="169"/>
                </a:lnTo>
                <a:lnTo>
                  <a:pt x="212" y="172"/>
                </a:lnTo>
                <a:lnTo>
                  <a:pt x="186" y="174"/>
                </a:lnTo>
                <a:lnTo>
                  <a:pt x="185" y="175"/>
                </a:lnTo>
                <a:lnTo>
                  <a:pt x="183" y="174"/>
                </a:lnTo>
                <a:lnTo>
                  <a:pt x="175" y="172"/>
                </a:lnTo>
                <a:lnTo>
                  <a:pt x="167" y="169"/>
                </a:lnTo>
                <a:lnTo>
                  <a:pt x="158" y="165"/>
                </a:lnTo>
                <a:lnTo>
                  <a:pt x="151" y="161"/>
                </a:lnTo>
                <a:lnTo>
                  <a:pt x="151" y="161"/>
                </a:lnTo>
                <a:lnTo>
                  <a:pt x="149" y="160"/>
                </a:lnTo>
                <a:close/>
                <a:moveTo>
                  <a:pt x="402" y="173"/>
                </a:moveTo>
                <a:lnTo>
                  <a:pt x="403" y="174"/>
                </a:lnTo>
                <a:lnTo>
                  <a:pt x="406" y="175"/>
                </a:lnTo>
                <a:lnTo>
                  <a:pt x="410" y="179"/>
                </a:lnTo>
                <a:lnTo>
                  <a:pt x="410" y="186"/>
                </a:lnTo>
                <a:lnTo>
                  <a:pt x="410" y="200"/>
                </a:lnTo>
                <a:lnTo>
                  <a:pt x="409" y="213"/>
                </a:lnTo>
                <a:lnTo>
                  <a:pt x="407" y="224"/>
                </a:lnTo>
                <a:lnTo>
                  <a:pt x="403" y="234"/>
                </a:lnTo>
                <a:lnTo>
                  <a:pt x="400" y="242"/>
                </a:lnTo>
                <a:lnTo>
                  <a:pt x="395" y="249"/>
                </a:lnTo>
                <a:lnTo>
                  <a:pt x="389" y="255"/>
                </a:lnTo>
                <a:lnTo>
                  <a:pt x="382" y="259"/>
                </a:lnTo>
                <a:lnTo>
                  <a:pt x="378" y="276"/>
                </a:lnTo>
                <a:lnTo>
                  <a:pt x="372" y="292"/>
                </a:lnTo>
                <a:lnTo>
                  <a:pt x="366" y="306"/>
                </a:lnTo>
                <a:lnTo>
                  <a:pt x="359" y="320"/>
                </a:lnTo>
                <a:lnTo>
                  <a:pt x="354" y="327"/>
                </a:lnTo>
                <a:lnTo>
                  <a:pt x="349" y="334"/>
                </a:lnTo>
                <a:lnTo>
                  <a:pt x="344" y="341"/>
                </a:lnTo>
                <a:lnTo>
                  <a:pt x="338" y="347"/>
                </a:lnTo>
                <a:lnTo>
                  <a:pt x="331" y="351"/>
                </a:lnTo>
                <a:lnTo>
                  <a:pt x="324" y="356"/>
                </a:lnTo>
                <a:lnTo>
                  <a:pt x="317" y="361"/>
                </a:lnTo>
                <a:lnTo>
                  <a:pt x="309" y="364"/>
                </a:lnTo>
                <a:lnTo>
                  <a:pt x="298" y="367"/>
                </a:lnTo>
                <a:lnTo>
                  <a:pt x="283" y="368"/>
                </a:lnTo>
                <a:lnTo>
                  <a:pt x="267" y="369"/>
                </a:lnTo>
                <a:lnTo>
                  <a:pt x="248" y="369"/>
                </a:lnTo>
                <a:lnTo>
                  <a:pt x="231" y="368"/>
                </a:lnTo>
                <a:lnTo>
                  <a:pt x="214" y="367"/>
                </a:lnTo>
                <a:lnTo>
                  <a:pt x="200" y="364"/>
                </a:lnTo>
                <a:lnTo>
                  <a:pt x="191" y="362"/>
                </a:lnTo>
                <a:lnTo>
                  <a:pt x="183" y="358"/>
                </a:lnTo>
                <a:lnTo>
                  <a:pt x="176" y="354"/>
                </a:lnTo>
                <a:lnTo>
                  <a:pt x="170" y="349"/>
                </a:lnTo>
                <a:lnTo>
                  <a:pt x="164" y="343"/>
                </a:lnTo>
                <a:lnTo>
                  <a:pt x="154" y="330"/>
                </a:lnTo>
                <a:lnTo>
                  <a:pt x="144" y="316"/>
                </a:lnTo>
                <a:lnTo>
                  <a:pt x="139" y="304"/>
                </a:lnTo>
                <a:lnTo>
                  <a:pt x="133" y="290"/>
                </a:lnTo>
                <a:lnTo>
                  <a:pt x="128" y="276"/>
                </a:lnTo>
                <a:lnTo>
                  <a:pt x="123" y="259"/>
                </a:lnTo>
                <a:lnTo>
                  <a:pt x="116" y="256"/>
                </a:lnTo>
                <a:lnTo>
                  <a:pt x="111" y="250"/>
                </a:lnTo>
                <a:lnTo>
                  <a:pt x="106" y="243"/>
                </a:lnTo>
                <a:lnTo>
                  <a:pt x="101" y="235"/>
                </a:lnTo>
                <a:lnTo>
                  <a:pt x="98" y="224"/>
                </a:lnTo>
                <a:lnTo>
                  <a:pt x="95" y="213"/>
                </a:lnTo>
                <a:lnTo>
                  <a:pt x="94" y="200"/>
                </a:lnTo>
                <a:lnTo>
                  <a:pt x="94" y="186"/>
                </a:lnTo>
                <a:lnTo>
                  <a:pt x="94" y="179"/>
                </a:lnTo>
                <a:lnTo>
                  <a:pt x="100" y="175"/>
                </a:lnTo>
                <a:lnTo>
                  <a:pt x="111" y="172"/>
                </a:lnTo>
                <a:lnTo>
                  <a:pt x="113" y="139"/>
                </a:lnTo>
                <a:lnTo>
                  <a:pt x="102" y="139"/>
                </a:lnTo>
                <a:lnTo>
                  <a:pt x="101" y="120"/>
                </a:lnTo>
                <a:lnTo>
                  <a:pt x="101" y="104"/>
                </a:lnTo>
                <a:lnTo>
                  <a:pt x="102" y="90"/>
                </a:lnTo>
                <a:lnTo>
                  <a:pt x="106" y="77"/>
                </a:lnTo>
                <a:lnTo>
                  <a:pt x="109" y="66"/>
                </a:lnTo>
                <a:lnTo>
                  <a:pt x="114" y="54"/>
                </a:lnTo>
                <a:lnTo>
                  <a:pt x="121" y="45"/>
                </a:lnTo>
                <a:lnTo>
                  <a:pt x="129" y="34"/>
                </a:lnTo>
                <a:lnTo>
                  <a:pt x="140" y="26"/>
                </a:lnTo>
                <a:lnTo>
                  <a:pt x="153" y="19"/>
                </a:lnTo>
                <a:lnTo>
                  <a:pt x="168" y="13"/>
                </a:lnTo>
                <a:lnTo>
                  <a:pt x="183" y="8"/>
                </a:lnTo>
                <a:lnTo>
                  <a:pt x="198" y="5"/>
                </a:lnTo>
                <a:lnTo>
                  <a:pt x="214" y="1"/>
                </a:lnTo>
                <a:lnTo>
                  <a:pt x="232" y="0"/>
                </a:lnTo>
                <a:lnTo>
                  <a:pt x="249" y="0"/>
                </a:lnTo>
                <a:lnTo>
                  <a:pt x="267" y="0"/>
                </a:lnTo>
                <a:lnTo>
                  <a:pt x="283" y="1"/>
                </a:lnTo>
                <a:lnTo>
                  <a:pt x="301" y="4"/>
                </a:lnTo>
                <a:lnTo>
                  <a:pt x="316" y="7"/>
                </a:lnTo>
                <a:lnTo>
                  <a:pt x="332" y="12"/>
                </a:lnTo>
                <a:lnTo>
                  <a:pt x="346" y="18"/>
                </a:lnTo>
                <a:lnTo>
                  <a:pt x="359" y="24"/>
                </a:lnTo>
                <a:lnTo>
                  <a:pt x="371" y="31"/>
                </a:lnTo>
                <a:lnTo>
                  <a:pt x="380" y="42"/>
                </a:lnTo>
                <a:lnTo>
                  <a:pt x="388" y="53"/>
                </a:lnTo>
                <a:lnTo>
                  <a:pt x="395" y="64"/>
                </a:lnTo>
                <a:lnTo>
                  <a:pt x="400" y="76"/>
                </a:lnTo>
                <a:lnTo>
                  <a:pt x="403" y="89"/>
                </a:lnTo>
                <a:lnTo>
                  <a:pt x="406" y="102"/>
                </a:lnTo>
                <a:lnTo>
                  <a:pt x="406" y="117"/>
                </a:lnTo>
                <a:lnTo>
                  <a:pt x="406" y="131"/>
                </a:lnTo>
                <a:lnTo>
                  <a:pt x="409" y="136"/>
                </a:lnTo>
                <a:lnTo>
                  <a:pt x="408" y="141"/>
                </a:lnTo>
                <a:lnTo>
                  <a:pt x="403" y="167"/>
                </a:lnTo>
                <a:lnTo>
                  <a:pt x="402" y="173"/>
                </a:lnTo>
                <a:close/>
                <a:moveTo>
                  <a:pt x="151" y="136"/>
                </a:moveTo>
                <a:lnTo>
                  <a:pt x="156" y="138"/>
                </a:lnTo>
                <a:lnTo>
                  <a:pt x="162" y="140"/>
                </a:lnTo>
                <a:lnTo>
                  <a:pt x="162" y="140"/>
                </a:lnTo>
                <a:lnTo>
                  <a:pt x="174" y="147"/>
                </a:lnTo>
                <a:lnTo>
                  <a:pt x="185" y="152"/>
                </a:lnTo>
                <a:lnTo>
                  <a:pt x="211" y="148"/>
                </a:lnTo>
                <a:lnTo>
                  <a:pt x="238" y="147"/>
                </a:lnTo>
                <a:lnTo>
                  <a:pt x="266" y="146"/>
                </a:lnTo>
                <a:lnTo>
                  <a:pt x="291" y="146"/>
                </a:lnTo>
                <a:lnTo>
                  <a:pt x="318" y="146"/>
                </a:lnTo>
                <a:lnTo>
                  <a:pt x="343" y="147"/>
                </a:lnTo>
                <a:lnTo>
                  <a:pt x="365" y="150"/>
                </a:lnTo>
                <a:lnTo>
                  <a:pt x="382" y="152"/>
                </a:lnTo>
                <a:lnTo>
                  <a:pt x="385" y="144"/>
                </a:lnTo>
                <a:lnTo>
                  <a:pt x="378" y="139"/>
                </a:lnTo>
                <a:lnTo>
                  <a:pt x="372" y="134"/>
                </a:lnTo>
                <a:lnTo>
                  <a:pt x="358" y="127"/>
                </a:lnTo>
                <a:lnTo>
                  <a:pt x="344" y="122"/>
                </a:lnTo>
                <a:lnTo>
                  <a:pt x="328" y="117"/>
                </a:lnTo>
                <a:lnTo>
                  <a:pt x="311" y="113"/>
                </a:lnTo>
                <a:lnTo>
                  <a:pt x="295" y="111"/>
                </a:lnTo>
                <a:lnTo>
                  <a:pt x="277" y="110"/>
                </a:lnTo>
                <a:lnTo>
                  <a:pt x="260" y="110"/>
                </a:lnTo>
                <a:lnTo>
                  <a:pt x="244" y="110"/>
                </a:lnTo>
                <a:lnTo>
                  <a:pt x="228" y="111"/>
                </a:lnTo>
                <a:lnTo>
                  <a:pt x="216" y="113"/>
                </a:lnTo>
                <a:lnTo>
                  <a:pt x="202" y="116"/>
                </a:lnTo>
                <a:lnTo>
                  <a:pt x="190" y="118"/>
                </a:lnTo>
                <a:lnTo>
                  <a:pt x="178" y="122"/>
                </a:lnTo>
                <a:lnTo>
                  <a:pt x="168" y="126"/>
                </a:lnTo>
                <a:lnTo>
                  <a:pt x="158" y="131"/>
                </a:lnTo>
                <a:lnTo>
                  <a:pt x="151" y="136"/>
                </a:lnTo>
                <a:lnTo>
                  <a:pt x="151" y="1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20"/>
          <p:cNvSpPr>
            <a:spLocks noEditPoints="1"/>
          </p:cNvSpPr>
          <p:nvPr/>
        </p:nvSpPr>
        <p:spPr bwMode="auto">
          <a:xfrm>
            <a:off x="6239118" y="2804132"/>
            <a:ext cx="631738" cy="583143"/>
          </a:xfrm>
          <a:custGeom>
            <a:avLst/>
            <a:gdLst>
              <a:gd name="T0" fmla="*/ 32 w 624"/>
              <a:gd name="T1" fmla="*/ 152 h 577"/>
              <a:gd name="T2" fmla="*/ 403 w 624"/>
              <a:gd name="T3" fmla="*/ 270 h 577"/>
              <a:gd name="T4" fmla="*/ 380 w 624"/>
              <a:gd name="T5" fmla="*/ 206 h 577"/>
              <a:gd name="T6" fmla="*/ 360 w 624"/>
              <a:gd name="T7" fmla="*/ 255 h 577"/>
              <a:gd name="T8" fmla="*/ 359 w 624"/>
              <a:gd name="T9" fmla="*/ 354 h 577"/>
              <a:gd name="T10" fmla="*/ 350 w 624"/>
              <a:gd name="T11" fmla="*/ 388 h 577"/>
              <a:gd name="T12" fmla="*/ 324 w 624"/>
              <a:gd name="T13" fmla="*/ 362 h 577"/>
              <a:gd name="T14" fmla="*/ 287 w 624"/>
              <a:gd name="T15" fmla="*/ 369 h 577"/>
              <a:gd name="T16" fmla="*/ 313 w 624"/>
              <a:gd name="T17" fmla="*/ 412 h 577"/>
              <a:gd name="T18" fmla="*/ 343 w 624"/>
              <a:gd name="T19" fmla="*/ 542 h 577"/>
              <a:gd name="T20" fmla="*/ 393 w 624"/>
              <a:gd name="T21" fmla="*/ 576 h 577"/>
              <a:gd name="T22" fmla="*/ 494 w 624"/>
              <a:gd name="T23" fmla="*/ 558 h 577"/>
              <a:gd name="T24" fmla="*/ 511 w 624"/>
              <a:gd name="T25" fmla="*/ 468 h 577"/>
              <a:gd name="T26" fmla="*/ 520 w 624"/>
              <a:gd name="T27" fmla="*/ 356 h 577"/>
              <a:gd name="T28" fmla="*/ 483 w 624"/>
              <a:gd name="T29" fmla="*/ 342 h 577"/>
              <a:gd name="T30" fmla="*/ 478 w 624"/>
              <a:gd name="T31" fmla="*/ 318 h 577"/>
              <a:gd name="T32" fmla="*/ 444 w 624"/>
              <a:gd name="T33" fmla="*/ 305 h 577"/>
              <a:gd name="T34" fmla="*/ 425 w 624"/>
              <a:gd name="T35" fmla="*/ 287 h 577"/>
              <a:gd name="T36" fmla="*/ 409 w 624"/>
              <a:gd name="T37" fmla="*/ 321 h 577"/>
              <a:gd name="T38" fmla="*/ 224 w 624"/>
              <a:gd name="T39" fmla="*/ 213 h 577"/>
              <a:gd name="T40" fmla="*/ 268 w 624"/>
              <a:gd name="T41" fmla="*/ 283 h 577"/>
              <a:gd name="T42" fmla="*/ 282 w 624"/>
              <a:gd name="T43" fmla="*/ 283 h 577"/>
              <a:gd name="T44" fmla="*/ 282 w 624"/>
              <a:gd name="T45" fmla="*/ 283 h 577"/>
              <a:gd name="T46" fmla="*/ 109 w 624"/>
              <a:gd name="T47" fmla="*/ 219 h 577"/>
              <a:gd name="T48" fmla="*/ 157 w 624"/>
              <a:gd name="T49" fmla="*/ 170 h 577"/>
              <a:gd name="T50" fmla="*/ 212 w 624"/>
              <a:gd name="T51" fmla="*/ 194 h 577"/>
              <a:gd name="T52" fmla="*/ 266 w 624"/>
              <a:gd name="T53" fmla="*/ 138 h 577"/>
              <a:gd name="T54" fmla="*/ 330 w 624"/>
              <a:gd name="T55" fmla="*/ 111 h 577"/>
              <a:gd name="T56" fmla="*/ 249 w 624"/>
              <a:gd name="T57" fmla="*/ 121 h 577"/>
              <a:gd name="T58" fmla="*/ 221 w 624"/>
              <a:gd name="T59" fmla="*/ 173 h 577"/>
              <a:gd name="T60" fmla="*/ 154 w 624"/>
              <a:gd name="T61" fmla="*/ 144 h 577"/>
              <a:gd name="T62" fmla="*/ 182 w 624"/>
              <a:gd name="T63" fmla="*/ 196 h 577"/>
              <a:gd name="T64" fmla="*/ 359 w 624"/>
              <a:gd name="T65" fmla="*/ 171 h 577"/>
              <a:gd name="T66" fmla="*/ 491 w 624"/>
              <a:gd name="T67" fmla="*/ 80 h 577"/>
              <a:gd name="T68" fmla="*/ 491 w 624"/>
              <a:gd name="T69" fmla="*/ 80 h 577"/>
              <a:gd name="T70" fmla="*/ 548 w 624"/>
              <a:gd name="T71" fmla="*/ 114 h 577"/>
              <a:gd name="T72" fmla="*/ 548 w 624"/>
              <a:gd name="T73" fmla="*/ 157 h 577"/>
              <a:gd name="T74" fmla="*/ 428 w 624"/>
              <a:gd name="T75" fmla="*/ 202 h 577"/>
              <a:gd name="T76" fmla="*/ 428 w 624"/>
              <a:gd name="T77" fmla="*/ 229 h 577"/>
              <a:gd name="T78" fmla="*/ 428 w 624"/>
              <a:gd name="T79" fmla="*/ 229 h 577"/>
              <a:gd name="T80" fmla="*/ 600 w 624"/>
              <a:gd name="T81" fmla="*/ 4 h 577"/>
              <a:gd name="T82" fmla="*/ 620 w 624"/>
              <a:gd name="T83" fmla="*/ 25 h 577"/>
              <a:gd name="T84" fmla="*/ 623 w 624"/>
              <a:gd name="T85" fmla="*/ 392 h 577"/>
              <a:gd name="T86" fmla="*/ 606 w 624"/>
              <a:gd name="T87" fmla="*/ 418 h 577"/>
              <a:gd name="T88" fmla="*/ 560 w 624"/>
              <a:gd name="T89" fmla="*/ 424 h 577"/>
              <a:gd name="T90" fmla="*/ 563 w 624"/>
              <a:gd name="T91" fmla="*/ 382 h 577"/>
              <a:gd name="T92" fmla="*/ 50 w 624"/>
              <a:gd name="T93" fmla="*/ 382 h 577"/>
              <a:gd name="T94" fmla="*/ 270 w 624"/>
              <a:gd name="T95" fmla="*/ 424 h 577"/>
              <a:gd name="T96" fmla="*/ 17 w 624"/>
              <a:gd name="T97" fmla="*/ 418 h 577"/>
              <a:gd name="T98" fmla="*/ 0 w 624"/>
              <a:gd name="T99" fmla="*/ 392 h 577"/>
              <a:gd name="T100" fmla="*/ 2 w 624"/>
              <a:gd name="T101" fmla="*/ 25 h 577"/>
              <a:gd name="T102" fmla="*/ 23 w 624"/>
              <a:gd name="T103" fmla="*/ 4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4" h="577">
                <a:moveTo>
                  <a:pt x="16" y="152"/>
                </a:moveTo>
                <a:lnTo>
                  <a:pt x="16" y="262"/>
                </a:lnTo>
                <a:lnTo>
                  <a:pt x="32" y="262"/>
                </a:lnTo>
                <a:lnTo>
                  <a:pt x="32" y="152"/>
                </a:lnTo>
                <a:lnTo>
                  <a:pt x="16" y="152"/>
                </a:lnTo>
                <a:close/>
                <a:moveTo>
                  <a:pt x="408" y="333"/>
                </a:moveTo>
                <a:lnTo>
                  <a:pt x="406" y="301"/>
                </a:lnTo>
                <a:lnTo>
                  <a:pt x="403" y="270"/>
                </a:lnTo>
                <a:lnTo>
                  <a:pt x="401" y="238"/>
                </a:lnTo>
                <a:lnTo>
                  <a:pt x="399" y="206"/>
                </a:lnTo>
                <a:lnTo>
                  <a:pt x="389" y="206"/>
                </a:lnTo>
                <a:lnTo>
                  <a:pt x="380" y="206"/>
                </a:lnTo>
                <a:lnTo>
                  <a:pt x="371" y="205"/>
                </a:lnTo>
                <a:lnTo>
                  <a:pt x="362" y="205"/>
                </a:lnTo>
                <a:lnTo>
                  <a:pt x="361" y="229"/>
                </a:lnTo>
                <a:lnTo>
                  <a:pt x="360" y="255"/>
                </a:lnTo>
                <a:lnTo>
                  <a:pt x="360" y="279"/>
                </a:lnTo>
                <a:lnTo>
                  <a:pt x="360" y="304"/>
                </a:lnTo>
                <a:lnTo>
                  <a:pt x="360" y="329"/>
                </a:lnTo>
                <a:lnTo>
                  <a:pt x="359" y="354"/>
                </a:lnTo>
                <a:lnTo>
                  <a:pt x="359" y="378"/>
                </a:lnTo>
                <a:lnTo>
                  <a:pt x="358" y="404"/>
                </a:lnTo>
                <a:lnTo>
                  <a:pt x="354" y="396"/>
                </a:lnTo>
                <a:lnTo>
                  <a:pt x="350" y="388"/>
                </a:lnTo>
                <a:lnTo>
                  <a:pt x="345" y="381"/>
                </a:lnTo>
                <a:lnTo>
                  <a:pt x="339" y="374"/>
                </a:lnTo>
                <a:lnTo>
                  <a:pt x="332" y="368"/>
                </a:lnTo>
                <a:lnTo>
                  <a:pt x="324" y="362"/>
                </a:lnTo>
                <a:lnTo>
                  <a:pt x="313" y="357"/>
                </a:lnTo>
                <a:lnTo>
                  <a:pt x="302" y="353"/>
                </a:lnTo>
                <a:lnTo>
                  <a:pt x="295" y="361"/>
                </a:lnTo>
                <a:lnTo>
                  <a:pt x="287" y="369"/>
                </a:lnTo>
                <a:lnTo>
                  <a:pt x="295" y="380"/>
                </a:lnTo>
                <a:lnTo>
                  <a:pt x="302" y="390"/>
                </a:lnTo>
                <a:lnTo>
                  <a:pt x="308" y="401"/>
                </a:lnTo>
                <a:lnTo>
                  <a:pt x="313" y="412"/>
                </a:lnTo>
                <a:lnTo>
                  <a:pt x="322" y="436"/>
                </a:lnTo>
                <a:lnTo>
                  <a:pt x="330" y="459"/>
                </a:lnTo>
                <a:lnTo>
                  <a:pt x="337" y="530"/>
                </a:lnTo>
                <a:lnTo>
                  <a:pt x="343" y="542"/>
                </a:lnTo>
                <a:lnTo>
                  <a:pt x="348" y="553"/>
                </a:lnTo>
                <a:lnTo>
                  <a:pt x="354" y="565"/>
                </a:lnTo>
                <a:lnTo>
                  <a:pt x="360" y="577"/>
                </a:lnTo>
                <a:lnTo>
                  <a:pt x="393" y="576"/>
                </a:lnTo>
                <a:lnTo>
                  <a:pt x="424" y="574"/>
                </a:lnTo>
                <a:lnTo>
                  <a:pt x="455" y="573"/>
                </a:lnTo>
                <a:lnTo>
                  <a:pt x="487" y="572"/>
                </a:lnTo>
                <a:lnTo>
                  <a:pt x="494" y="558"/>
                </a:lnTo>
                <a:lnTo>
                  <a:pt x="501" y="543"/>
                </a:lnTo>
                <a:lnTo>
                  <a:pt x="505" y="521"/>
                </a:lnTo>
                <a:lnTo>
                  <a:pt x="507" y="495"/>
                </a:lnTo>
                <a:lnTo>
                  <a:pt x="511" y="468"/>
                </a:lnTo>
                <a:lnTo>
                  <a:pt x="514" y="439"/>
                </a:lnTo>
                <a:lnTo>
                  <a:pt x="516" y="410"/>
                </a:lnTo>
                <a:lnTo>
                  <a:pt x="519" y="382"/>
                </a:lnTo>
                <a:lnTo>
                  <a:pt x="520" y="356"/>
                </a:lnTo>
                <a:lnTo>
                  <a:pt x="520" y="334"/>
                </a:lnTo>
                <a:lnTo>
                  <a:pt x="504" y="329"/>
                </a:lnTo>
                <a:lnTo>
                  <a:pt x="486" y="325"/>
                </a:lnTo>
                <a:lnTo>
                  <a:pt x="483" y="342"/>
                </a:lnTo>
                <a:lnTo>
                  <a:pt x="480" y="360"/>
                </a:lnTo>
                <a:lnTo>
                  <a:pt x="479" y="346"/>
                </a:lnTo>
                <a:lnTo>
                  <a:pt x="479" y="332"/>
                </a:lnTo>
                <a:lnTo>
                  <a:pt x="478" y="318"/>
                </a:lnTo>
                <a:lnTo>
                  <a:pt x="478" y="304"/>
                </a:lnTo>
                <a:lnTo>
                  <a:pt x="462" y="300"/>
                </a:lnTo>
                <a:lnTo>
                  <a:pt x="445" y="297"/>
                </a:lnTo>
                <a:lnTo>
                  <a:pt x="444" y="305"/>
                </a:lnTo>
                <a:lnTo>
                  <a:pt x="443" y="313"/>
                </a:lnTo>
                <a:lnTo>
                  <a:pt x="442" y="300"/>
                </a:lnTo>
                <a:lnTo>
                  <a:pt x="441" y="289"/>
                </a:lnTo>
                <a:lnTo>
                  <a:pt x="425" y="287"/>
                </a:lnTo>
                <a:lnTo>
                  <a:pt x="411" y="285"/>
                </a:lnTo>
                <a:lnTo>
                  <a:pt x="410" y="297"/>
                </a:lnTo>
                <a:lnTo>
                  <a:pt x="409" y="310"/>
                </a:lnTo>
                <a:lnTo>
                  <a:pt x="409" y="321"/>
                </a:lnTo>
                <a:lnTo>
                  <a:pt x="408" y="333"/>
                </a:lnTo>
                <a:close/>
                <a:moveTo>
                  <a:pt x="196" y="283"/>
                </a:moveTo>
                <a:lnTo>
                  <a:pt x="224" y="283"/>
                </a:lnTo>
                <a:lnTo>
                  <a:pt x="224" y="213"/>
                </a:lnTo>
                <a:lnTo>
                  <a:pt x="196" y="213"/>
                </a:lnTo>
                <a:lnTo>
                  <a:pt x="196" y="283"/>
                </a:lnTo>
                <a:close/>
                <a:moveTo>
                  <a:pt x="239" y="283"/>
                </a:moveTo>
                <a:lnTo>
                  <a:pt x="268" y="283"/>
                </a:lnTo>
                <a:lnTo>
                  <a:pt x="268" y="228"/>
                </a:lnTo>
                <a:lnTo>
                  <a:pt x="239" y="228"/>
                </a:lnTo>
                <a:lnTo>
                  <a:pt x="239" y="283"/>
                </a:lnTo>
                <a:close/>
                <a:moveTo>
                  <a:pt x="282" y="283"/>
                </a:moveTo>
                <a:lnTo>
                  <a:pt x="311" y="283"/>
                </a:lnTo>
                <a:lnTo>
                  <a:pt x="311" y="159"/>
                </a:lnTo>
                <a:lnTo>
                  <a:pt x="282" y="159"/>
                </a:lnTo>
                <a:lnTo>
                  <a:pt x="282" y="283"/>
                </a:lnTo>
                <a:close/>
                <a:moveTo>
                  <a:pt x="109" y="283"/>
                </a:moveTo>
                <a:lnTo>
                  <a:pt x="138" y="283"/>
                </a:lnTo>
                <a:lnTo>
                  <a:pt x="138" y="219"/>
                </a:lnTo>
                <a:lnTo>
                  <a:pt x="109" y="219"/>
                </a:lnTo>
                <a:lnTo>
                  <a:pt x="109" y="283"/>
                </a:lnTo>
                <a:close/>
                <a:moveTo>
                  <a:pt x="84" y="193"/>
                </a:moveTo>
                <a:lnTo>
                  <a:pt x="96" y="212"/>
                </a:lnTo>
                <a:lnTo>
                  <a:pt x="157" y="170"/>
                </a:lnTo>
                <a:lnTo>
                  <a:pt x="189" y="171"/>
                </a:lnTo>
                <a:lnTo>
                  <a:pt x="206" y="191"/>
                </a:lnTo>
                <a:lnTo>
                  <a:pt x="208" y="193"/>
                </a:lnTo>
                <a:lnTo>
                  <a:pt x="212" y="194"/>
                </a:lnTo>
                <a:lnTo>
                  <a:pt x="240" y="202"/>
                </a:lnTo>
                <a:lnTo>
                  <a:pt x="253" y="206"/>
                </a:lnTo>
                <a:lnTo>
                  <a:pt x="255" y="193"/>
                </a:lnTo>
                <a:lnTo>
                  <a:pt x="266" y="138"/>
                </a:lnTo>
                <a:lnTo>
                  <a:pt x="283" y="135"/>
                </a:lnTo>
                <a:lnTo>
                  <a:pt x="288" y="152"/>
                </a:lnTo>
                <a:lnTo>
                  <a:pt x="309" y="131"/>
                </a:lnTo>
                <a:lnTo>
                  <a:pt x="330" y="111"/>
                </a:lnTo>
                <a:lnTo>
                  <a:pt x="302" y="103"/>
                </a:lnTo>
                <a:lnTo>
                  <a:pt x="274" y="95"/>
                </a:lnTo>
                <a:lnTo>
                  <a:pt x="278" y="114"/>
                </a:lnTo>
                <a:lnTo>
                  <a:pt x="249" y="121"/>
                </a:lnTo>
                <a:lnTo>
                  <a:pt x="245" y="123"/>
                </a:lnTo>
                <a:lnTo>
                  <a:pt x="243" y="129"/>
                </a:lnTo>
                <a:lnTo>
                  <a:pt x="234" y="177"/>
                </a:lnTo>
                <a:lnTo>
                  <a:pt x="221" y="173"/>
                </a:lnTo>
                <a:lnTo>
                  <a:pt x="204" y="153"/>
                </a:lnTo>
                <a:lnTo>
                  <a:pt x="201" y="151"/>
                </a:lnTo>
                <a:lnTo>
                  <a:pt x="199" y="150"/>
                </a:lnTo>
                <a:lnTo>
                  <a:pt x="154" y="144"/>
                </a:lnTo>
                <a:lnTo>
                  <a:pt x="84" y="193"/>
                </a:lnTo>
                <a:close/>
                <a:moveTo>
                  <a:pt x="154" y="283"/>
                </a:moveTo>
                <a:lnTo>
                  <a:pt x="182" y="283"/>
                </a:lnTo>
                <a:lnTo>
                  <a:pt x="182" y="196"/>
                </a:lnTo>
                <a:lnTo>
                  <a:pt x="154" y="196"/>
                </a:lnTo>
                <a:lnTo>
                  <a:pt x="154" y="283"/>
                </a:lnTo>
                <a:close/>
                <a:moveTo>
                  <a:pt x="359" y="80"/>
                </a:moveTo>
                <a:lnTo>
                  <a:pt x="359" y="171"/>
                </a:lnTo>
                <a:lnTo>
                  <a:pt x="471" y="171"/>
                </a:lnTo>
                <a:lnTo>
                  <a:pt x="471" y="80"/>
                </a:lnTo>
                <a:lnTo>
                  <a:pt x="359" y="80"/>
                </a:lnTo>
                <a:close/>
                <a:moveTo>
                  <a:pt x="491" y="80"/>
                </a:moveTo>
                <a:lnTo>
                  <a:pt x="491" y="89"/>
                </a:lnTo>
                <a:lnTo>
                  <a:pt x="548" y="89"/>
                </a:lnTo>
                <a:lnTo>
                  <a:pt x="548" y="80"/>
                </a:lnTo>
                <a:lnTo>
                  <a:pt x="491" y="80"/>
                </a:lnTo>
                <a:close/>
                <a:moveTo>
                  <a:pt x="491" y="114"/>
                </a:moveTo>
                <a:lnTo>
                  <a:pt x="491" y="123"/>
                </a:lnTo>
                <a:lnTo>
                  <a:pt x="548" y="123"/>
                </a:lnTo>
                <a:lnTo>
                  <a:pt x="548" y="114"/>
                </a:lnTo>
                <a:lnTo>
                  <a:pt x="491" y="114"/>
                </a:lnTo>
                <a:close/>
                <a:moveTo>
                  <a:pt x="491" y="146"/>
                </a:moveTo>
                <a:lnTo>
                  <a:pt x="491" y="157"/>
                </a:lnTo>
                <a:lnTo>
                  <a:pt x="548" y="157"/>
                </a:lnTo>
                <a:lnTo>
                  <a:pt x="548" y="146"/>
                </a:lnTo>
                <a:lnTo>
                  <a:pt x="491" y="146"/>
                </a:lnTo>
                <a:close/>
                <a:moveTo>
                  <a:pt x="428" y="192"/>
                </a:moveTo>
                <a:lnTo>
                  <a:pt x="428" y="202"/>
                </a:lnTo>
                <a:lnTo>
                  <a:pt x="548" y="202"/>
                </a:lnTo>
                <a:lnTo>
                  <a:pt x="548" y="192"/>
                </a:lnTo>
                <a:lnTo>
                  <a:pt x="428" y="192"/>
                </a:lnTo>
                <a:close/>
                <a:moveTo>
                  <a:pt x="428" y="229"/>
                </a:moveTo>
                <a:lnTo>
                  <a:pt x="428" y="238"/>
                </a:lnTo>
                <a:lnTo>
                  <a:pt x="548" y="238"/>
                </a:lnTo>
                <a:lnTo>
                  <a:pt x="548" y="229"/>
                </a:lnTo>
                <a:lnTo>
                  <a:pt x="428" y="229"/>
                </a:lnTo>
                <a:close/>
                <a:moveTo>
                  <a:pt x="38" y="0"/>
                </a:moveTo>
                <a:lnTo>
                  <a:pt x="584" y="0"/>
                </a:lnTo>
                <a:lnTo>
                  <a:pt x="592" y="2"/>
                </a:lnTo>
                <a:lnTo>
                  <a:pt x="600" y="4"/>
                </a:lnTo>
                <a:lnTo>
                  <a:pt x="606" y="7"/>
                </a:lnTo>
                <a:lnTo>
                  <a:pt x="612" y="12"/>
                </a:lnTo>
                <a:lnTo>
                  <a:pt x="617" y="18"/>
                </a:lnTo>
                <a:lnTo>
                  <a:pt x="620" y="25"/>
                </a:lnTo>
                <a:lnTo>
                  <a:pt x="623" y="32"/>
                </a:lnTo>
                <a:lnTo>
                  <a:pt x="624" y="40"/>
                </a:lnTo>
                <a:lnTo>
                  <a:pt x="624" y="385"/>
                </a:lnTo>
                <a:lnTo>
                  <a:pt x="623" y="392"/>
                </a:lnTo>
                <a:lnTo>
                  <a:pt x="620" y="401"/>
                </a:lnTo>
                <a:lnTo>
                  <a:pt x="617" y="406"/>
                </a:lnTo>
                <a:lnTo>
                  <a:pt x="612" y="412"/>
                </a:lnTo>
                <a:lnTo>
                  <a:pt x="606" y="418"/>
                </a:lnTo>
                <a:lnTo>
                  <a:pt x="599" y="422"/>
                </a:lnTo>
                <a:lnTo>
                  <a:pt x="592" y="424"/>
                </a:lnTo>
                <a:lnTo>
                  <a:pt x="584" y="424"/>
                </a:lnTo>
                <a:lnTo>
                  <a:pt x="560" y="424"/>
                </a:lnTo>
                <a:lnTo>
                  <a:pt x="561" y="413"/>
                </a:lnTo>
                <a:lnTo>
                  <a:pt x="561" y="403"/>
                </a:lnTo>
                <a:lnTo>
                  <a:pt x="562" y="392"/>
                </a:lnTo>
                <a:lnTo>
                  <a:pt x="563" y="382"/>
                </a:lnTo>
                <a:lnTo>
                  <a:pt x="576" y="382"/>
                </a:lnTo>
                <a:lnTo>
                  <a:pt x="576" y="38"/>
                </a:lnTo>
                <a:lnTo>
                  <a:pt x="50" y="38"/>
                </a:lnTo>
                <a:lnTo>
                  <a:pt x="50" y="382"/>
                </a:lnTo>
                <a:lnTo>
                  <a:pt x="239" y="382"/>
                </a:lnTo>
                <a:lnTo>
                  <a:pt x="254" y="399"/>
                </a:lnTo>
                <a:lnTo>
                  <a:pt x="263" y="411"/>
                </a:lnTo>
                <a:lnTo>
                  <a:pt x="270" y="424"/>
                </a:lnTo>
                <a:lnTo>
                  <a:pt x="38" y="424"/>
                </a:lnTo>
                <a:lnTo>
                  <a:pt x="31" y="424"/>
                </a:lnTo>
                <a:lnTo>
                  <a:pt x="23" y="422"/>
                </a:lnTo>
                <a:lnTo>
                  <a:pt x="17" y="418"/>
                </a:lnTo>
                <a:lnTo>
                  <a:pt x="11" y="412"/>
                </a:lnTo>
                <a:lnTo>
                  <a:pt x="7" y="406"/>
                </a:lnTo>
                <a:lnTo>
                  <a:pt x="2" y="401"/>
                </a:lnTo>
                <a:lnTo>
                  <a:pt x="0" y="392"/>
                </a:lnTo>
                <a:lnTo>
                  <a:pt x="0" y="385"/>
                </a:lnTo>
                <a:lnTo>
                  <a:pt x="0" y="40"/>
                </a:lnTo>
                <a:lnTo>
                  <a:pt x="0" y="32"/>
                </a:lnTo>
                <a:lnTo>
                  <a:pt x="2" y="25"/>
                </a:lnTo>
                <a:lnTo>
                  <a:pt x="7" y="18"/>
                </a:lnTo>
                <a:lnTo>
                  <a:pt x="11" y="12"/>
                </a:lnTo>
                <a:lnTo>
                  <a:pt x="17" y="7"/>
                </a:lnTo>
                <a:lnTo>
                  <a:pt x="23" y="4"/>
                </a:lnTo>
                <a:lnTo>
                  <a:pt x="31" y="2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9103" y="184190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39671" y="32026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118961" y="514707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37631" y="381268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4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8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2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cs typeface="+mn-ea"/>
                <a:sym typeface="+mn-lt"/>
              </a:rPr>
              <a:t>Add title text</a:t>
            </a:r>
            <a:endParaRPr lang="zh-CN" altLang="en-US" sz="2800" b="1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403990" y="2085533"/>
            <a:ext cx="3125717" cy="3125717"/>
            <a:chOff x="860691" y="4576594"/>
            <a:chExt cx="688948" cy="688948"/>
          </a:xfrm>
        </p:grpSpPr>
        <p:sp>
          <p:nvSpPr>
            <p:cNvPr id="23" name="Freeform 630"/>
            <p:cNvSpPr>
              <a:spLocks noEditPoints="1"/>
            </p:cNvSpPr>
            <p:nvPr/>
          </p:nvSpPr>
          <p:spPr bwMode="auto">
            <a:xfrm>
              <a:off x="860691" y="4576594"/>
              <a:ext cx="688948" cy="688948"/>
            </a:xfrm>
            <a:custGeom>
              <a:avLst/>
              <a:gdLst>
                <a:gd name="T0" fmla="*/ 911 w 1144"/>
                <a:gd name="T1" fmla="*/ 536 h 1143"/>
                <a:gd name="T2" fmla="*/ 902 w 1144"/>
                <a:gd name="T3" fmla="*/ 486 h 1143"/>
                <a:gd name="T4" fmla="*/ 887 w 1144"/>
                <a:gd name="T5" fmla="*/ 439 h 1143"/>
                <a:gd name="T6" fmla="*/ 863 w 1144"/>
                <a:gd name="T7" fmla="*/ 395 h 1143"/>
                <a:gd name="T8" fmla="*/ 835 w 1144"/>
                <a:gd name="T9" fmla="*/ 355 h 1143"/>
                <a:gd name="T10" fmla="*/ 801 w 1144"/>
                <a:gd name="T11" fmla="*/ 319 h 1143"/>
                <a:gd name="T12" fmla="*/ 763 w 1144"/>
                <a:gd name="T13" fmla="*/ 289 h 1143"/>
                <a:gd name="T14" fmla="*/ 719 w 1144"/>
                <a:gd name="T15" fmla="*/ 264 h 1143"/>
                <a:gd name="T16" fmla="*/ 674 w 1144"/>
                <a:gd name="T17" fmla="*/ 247 h 1143"/>
                <a:gd name="T18" fmla="*/ 625 w 1144"/>
                <a:gd name="T19" fmla="*/ 235 h 1143"/>
                <a:gd name="T20" fmla="*/ 572 w 1144"/>
                <a:gd name="T21" fmla="*/ 231 h 1143"/>
                <a:gd name="T22" fmla="*/ 520 w 1144"/>
                <a:gd name="T23" fmla="*/ 235 h 1143"/>
                <a:gd name="T24" fmla="*/ 471 w 1144"/>
                <a:gd name="T25" fmla="*/ 247 h 1143"/>
                <a:gd name="T26" fmla="*/ 424 w 1144"/>
                <a:gd name="T27" fmla="*/ 264 h 1143"/>
                <a:gd name="T28" fmla="*/ 382 w 1144"/>
                <a:gd name="T29" fmla="*/ 289 h 1143"/>
                <a:gd name="T30" fmla="*/ 343 w 1144"/>
                <a:gd name="T31" fmla="*/ 319 h 1143"/>
                <a:gd name="T32" fmla="*/ 309 w 1144"/>
                <a:gd name="T33" fmla="*/ 355 h 1143"/>
                <a:gd name="T34" fmla="*/ 281 w 1144"/>
                <a:gd name="T35" fmla="*/ 395 h 1143"/>
                <a:gd name="T36" fmla="*/ 258 w 1144"/>
                <a:gd name="T37" fmla="*/ 439 h 1143"/>
                <a:gd name="T38" fmla="*/ 242 w 1144"/>
                <a:gd name="T39" fmla="*/ 486 h 1143"/>
                <a:gd name="T40" fmla="*/ 233 w 1144"/>
                <a:gd name="T41" fmla="*/ 536 h 1143"/>
                <a:gd name="T42" fmla="*/ 232 w 1144"/>
                <a:gd name="T43" fmla="*/ 589 h 1143"/>
                <a:gd name="T44" fmla="*/ 239 w 1144"/>
                <a:gd name="T45" fmla="*/ 640 h 1143"/>
                <a:gd name="T46" fmla="*/ 252 w 1144"/>
                <a:gd name="T47" fmla="*/ 689 h 1143"/>
                <a:gd name="T48" fmla="*/ 272 w 1144"/>
                <a:gd name="T49" fmla="*/ 734 h 1143"/>
                <a:gd name="T50" fmla="*/ 299 w 1144"/>
                <a:gd name="T51" fmla="*/ 776 h 1143"/>
                <a:gd name="T52" fmla="*/ 332 w 1144"/>
                <a:gd name="T53" fmla="*/ 813 h 1143"/>
                <a:gd name="T54" fmla="*/ 368 w 1144"/>
                <a:gd name="T55" fmla="*/ 845 h 1143"/>
                <a:gd name="T56" fmla="*/ 410 w 1144"/>
                <a:gd name="T57" fmla="*/ 871 h 1143"/>
                <a:gd name="T58" fmla="*/ 455 w 1144"/>
                <a:gd name="T59" fmla="*/ 892 h 1143"/>
                <a:gd name="T60" fmla="*/ 503 w 1144"/>
                <a:gd name="T61" fmla="*/ 905 h 1143"/>
                <a:gd name="T62" fmla="*/ 555 w 1144"/>
                <a:gd name="T63" fmla="*/ 912 h 1143"/>
                <a:gd name="T64" fmla="*/ 607 w 1144"/>
                <a:gd name="T65" fmla="*/ 911 h 1143"/>
                <a:gd name="T66" fmla="*/ 657 w 1144"/>
                <a:gd name="T67" fmla="*/ 902 h 1143"/>
                <a:gd name="T68" fmla="*/ 705 w 1144"/>
                <a:gd name="T69" fmla="*/ 885 h 1143"/>
                <a:gd name="T70" fmla="*/ 748 w 1144"/>
                <a:gd name="T71" fmla="*/ 863 h 1143"/>
                <a:gd name="T72" fmla="*/ 789 w 1144"/>
                <a:gd name="T73" fmla="*/ 834 h 1143"/>
                <a:gd name="T74" fmla="*/ 824 w 1144"/>
                <a:gd name="T75" fmla="*/ 800 h 1143"/>
                <a:gd name="T76" fmla="*/ 854 w 1144"/>
                <a:gd name="T77" fmla="*/ 763 h 1143"/>
                <a:gd name="T78" fmla="*/ 879 w 1144"/>
                <a:gd name="T79" fmla="*/ 719 h 1143"/>
                <a:gd name="T80" fmla="*/ 898 w 1144"/>
                <a:gd name="T81" fmla="*/ 673 h 1143"/>
                <a:gd name="T82" fmla="*/ 909 w 1144"/>
                <a:gd name="T83" fmla="*/ 623 h 1143"/>
                <a:gd name="T84" fmla="*/ 913 w 1144"/>
                <a:gd name="T85" fmla="*/ 572 h 1143"/>
                <a:gd name="T86" fmla="*/ 388 w 1144"/>
                <a:gd name="T87" fmla="*/ 185 h 1143"/>
                <a:gd name="T88" fmla="*/ 419 w 1144"/>
                <a:gd name="T89" fmla="*/ 172 h 1143"/>
                <a:gd name="T90" fmla="*/ 716 w 1144"/>
                <a:gd name="T91" fmla="*/ 0 h 1143"/>
                <a:gd name="T92" fmla="*/ 736 w 1144"/>
                <a:gd name="T93" fmla="*/ 176 h 1143"/>
                <a:gd name="T94" fmla="*/ 876 w 1144"/>
                <a:gd name="T95" fmla="*/ 66 h 1143"/>
                <a:gd name="T96" fmla="*/ 964 w 1144"/>
                <a:gd name="T97" fmla="*/ 398 h 1143"/>
                <a:gd name="T98" fmla="*/ 976 w 1144"/>
                <a:gd name="T99" fmla="*/ 428 h 1143"/>
                <a:gd name="T100" fmla="*/ 976 w 1144"/>
                <a:gd name="T101" fmla="*/ 715 h 1143"/>
                <a:gd name="T102" fmla="*/ 964 w 1144"/>
                <a:gd name="T103" fmla="*/ 746 h 1143"/>
                <a:gd name="T104" fmla="*/ 876 w 1144"/>
                <a:gd name="T105" fmla="*/ 1077 h 1143"/>
                <a:gd name="T106" fmla="*/ 736 w 1144"/>
                <a:gd name="T107" fmla="*/ 968 h 1143"/>
                <a:gd name="T108" fmla="*/ 716 w 1144"/>
                <a:gd name="T109" fmla="*/ 1143 h 1143"/>
                <a:gd name="T110" fmla="*/ 419 w 1144"/>
                <a:gd name="T111" fmla="*/ 971 h 1143"/>
                <a:gd name="T112" fmla="*/ 388 w 1144"/>
                <a:gd name="T113" fmla="*/ 959 h 1143"/>
                <a:gd name="T114" fmla="*/ 186 w 1144"/>
                <a:gd name="T115" fmla="*/ 756 h 1143"/>
                <a:gd name="T116" fmla="*/ 172 w 1144"/>
                <a:gd name="T117" fmla="*/ 726 h 1143"/>
                <a:gd name="T118" fmla="*/ 0 w 1144"/>
                <a:gd name="T119" fmla="*/ 428 h 1143"/>
                <a:gd name="T120" fmla="*/ 177 w 1144"/>
                <a:gd name="T121" fmla="*/ 408 h 1143"/>
                <a:gd name="T122" fmla="*/ 66 w 1144"/>
                <a:gd name="T123" fmla="*/ 26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4" h="1143">
                  <a:moveTo>
                    <a:pt x="913" y="572"/>
                  </a:moveTo>
                  <a:lnTo>
                    <a:pt x="912" y="554"/>
                  </a:lnTo>
                  <a:lnTo>
                    <a:pt x="911" y="536"/>
                  </a:lnTo>
                  <a:lnTo>
                    <a:pt x="909" y="520"/>
                  </a:lnTo>
                  <a:lnTo>
                    <a:pt x="906" y="503"/>
                  </a:lnTo>
                  <a:lnTo>
                    <a:pt x="902" y="486"/>
                  </a:lnTo>
                  <a:lnTo>
                    <a:pt x="898" y="471"/>
                  </a:lnTo>
                  <a:lnTo>
                    <a:pt x="892" y="455"/>
                  </a:lnTo>
                  <a:lnTo>
                    <a:pt x="887" y="439"/>
                  </a:lnTo>
                  <a:lnTo>
                    <a:pt x="879" y="424"/>
                  </a:lnTo>
                  <a:lnTo>
                    <a:pt x="872" y="409"/>
                  </a:lnTo>
                  <a:lnTo>
                    <a:pt x="863" y="395"/>
                  </a:lnTo>
                  <a:lnTo>
                    <a:pt x="854" y="381"/>
                  </a:lnTo>
                  <a:lnTo>
                    <a:pt x="845" y="368"/>
                  </a:lnTo>
                  <a:lnTo>
                    <a:pt x="835" y="355"/>
                  </a:lnTo>
                  <a:lnTo>
                    <a:pt x="824" y="342"/>
                  </a:lnTo>
                  <a:lnTo>
                    <a:pt x="813" y="331"/>
                  </a:lnTo>
                  <a:lnTo>
                    <a:pt x="801" y="319"/>
                  </a:lnTo>
                  <a:lnTo>
                    <a:pt x="789" y="309"/>
                  </a:lnTo>
                  <a:lnTo>
                    <a:pt x="776" y="299"/>
                  </a:lnTo>
                  <a:lnTo>
                    <a:pt x="763" y="289"/>
                  </a:lnTo>
                  <a:lnTo>
                    <a:pt x="748" y="280"/>
                  </a:lnTo>
                  <a:lnTo>
                    <a:pt x="735" y="272"/>
                  </a:lnTo>
                  <a:lnTo>
                    <a:pt x="719" y="264"/>
                  </a:lnTo>
                  <a:lnTo>
                    <a:pt x="705" y="258"/>
                  </a:lnTo>
                  <a:lnTo>
                    <a:pt x="689" y="252"/>
                  </a:lnTo>
                  <a:lnTo>
                    <a:pt x="674" y="247"/>
                  </a:lnTo>
                  <a:lnTo>
                    <a:pt x="657" y="242"/>
                  </a:lnTo>
                  <a:lnTo>
                    <a:pt x="641" y="238"/>
                  </a:lnTo>
                  <a:lnTo>
                    <a:pt x="625" y="235"/>
                  </a:lnTo>
                  <a:lnTo>
                    <a:pt x="607" y="233"/>
                  </a:lnTo>
                  <a:lnTo>
                    <a:pt x="590" y="231"/>
                  </a:lnTo>
                  <a:lnTo>
                    <a:pt x="572" y="231"/>
                  </a:lnTo>
                  <a:lnTo>
                    <a:pt x="555" y="231"/>
                  </a:lnTo>
                  <a:lnTo>
                    <a:pt x="538" y="233"/>
                  </a:lnTo>
                  <a:lnTo>
                    <a:pt x="520" y="235"/>
                  </a:lnTo>
                  <a:lnTo>
                    <a:pt x="503" y="238"/>
                  </a:lnTo>
                  <a:lnTo>
                    <a:pt x="488" y="242"/>
                  </a:lnTo>
                  <a:lnTo>
                    <a:pt x="471" y="247"/>
                  </a:lnTo>
                  <a:lnTo>
                    <a:pt x="455" y="252"/>
                  </a:lnTo>
                  <a:lnTo>
                    <a:pt x="440" y="258"/>
                  </a:lnTo>
                  <a:lnTo>
                    <a:pt x="424" y="264"/>
                  </a:lnTo>
                  <a:lnTo>
                    <a:pt x="410" y="272"/>
                  </a:lnTo>
                  <a:lnTo>
                    <a:pt x="395" y="280"/>
                  </a:lnTo>
                  <a:lnTo>
                    <a:pt x="382" y="289"/>
                  </a:lnTo>
                  <a:lnTo>
                    <a:pt x="368" y="299"/>
                  </a:lnTo>
                  <a:lnTo>
                    <a:pt x="356" y="309"/>
                  </a:lnTo>
                  <a:lnTo>
                    <a:pt x="343" y="319"/>
                  </a:lnTo>
                  <a:lnTo>
                    <a:pt x="332" y="331"/>
                  </a:lnTo>
                  <a:lnTo>
                    <a:pt x="320" y="342"/>
                  </a:lnTo>
                  <a:lnTo>
                    <a:pt x="309" y="355"/>
                  </a:lnTo>
                  <a:lnTo>
                    <a:pt x="299" y="368"/>
                  </a:lnTo>
                  <a:lnTo>
                    <a:pt x="290" y="381"/>
                  </a:lnTo>
                  <a:lnTo>
                    <a:pt x="281" y="395"/>
                  </a:lnTo>
                  <a:lnTo>
                    <a:pt x="272" y="409"/>
                  </a:lnTo>
                  <a:lnTo>
                    <a:pt x="265" y="424"/>
                  </a:lnTo>
                  <a:lnTo>
                    <a:pt x="258" y="439"/>
                  </a:lnTo>
                  <a:lnTo>
                    <a:pt x="252" y="455"/>
                  </a:lnTo>
                  <a:lnTo>
                    <a:pt x="247" y="471"/>
                  </a:lnTo>
                  <a:lnTo>
                    <a:pt x="242" y="486"/>
                  </a:lnTo>
                  <a:lnTo>
                    <a:pt x="239" y="503"/>
                  </a:lnTo>
                  <a:lnTo>
                    <a:pt x="236" y="520"/>
                  </a:lnTo>
                  <a:lnTo>
                    <a:pt x="233" y="536"/>
                  </a:lnTo>
                  <a:lnTo>
                    <a:pt x="232" y="554"/>
                  </a:lnTo>
                  <a:lnTo>
                    <a:pt x="231" y="572"/>
                  </a:lnTo>
                  <a:lnTo>
                    <a:pt x="232" y="589"/>
                  </a:lnTo>
                  <a:lnTo>
                    <a:pt x="233" y="607"/>
                  </a:lnTo>
                  <a:lnTo>
                    <a:pt x="236" y="623"/>
                  </a:lnTo>
                  <a:lnTo>
                    <a:pt x="239" y="640"/>
                  </a:lnTo>
                  <a:lnTo>
                    <a:pt x="242" y="657"/>
                  </a:lnTo>
                  <a:lnTo>
                    <a:pt x="247" y="673"/>
                  </a:lnTo>
                  <a:lnTo>
                    <a:pt x="252" y="689"/>
                  </a:lnTo>
                  <a:lnTo>
                    <a:pt x="258" y="705"/>
                  </a:lnTo>
                  <a:lnTo>
                    <a:pt x="265" y="719"/>
                  </a:lnTo>
                  <a:lnTo>
                    <a:pt x="272" y="734"/>
                  </a:lnTo>
                  <a:lnTo>
                    <a:pt x="281" y="748"/>
                  </a:lnTo>
                  <a:lnTo>
                    <a:pt x="290" y="763"/>
                  </a:lnTo>
                  <a:lnTo>
                    <a:pt x="299" y="776"/>
                  </a:lnTo>
                  <a:lnTo>
                    <a:pt x="309" y="788"/>
                  </a:lnTo>
                  <a:lnTo>
                    <a:pt x="320" y="800"/>
                  </a:lnTo>
                  <a:lnTo>
                    <a:pt x="332" y="813"/>
                  </a:lnTo>
                  <a:lnTo>
                    <a:pt x="343" y="824"/>
                  </a:lnTo>
                  <a:lnTo>
                    <a:pt x="356" y="834"/>
                  </a:lnTo>
                  <a:lnTo>
                    <a:pt x="368" y="845"/>
                  </a:lnTo>
                  <a:lnTo>
                    <a:pt x="382" y="854"/>
                  </a:lnTo>
                  <a:lnTo>
                    <a:pt x="395" y="863"/>
                  </a:lnTo>
                  <a:lnTo>
                    <a:pt x="410" y="871"/>
                  </a:lnTo>
                  <a:lnTo>
                    <a:pt x="424" y="878"/>
                  </a:lnTo>
                  <a:lnTo>
                    <a:pt x="440" y="885"/>
                  </a:lnTo>
                  <a:lnTo>
                    <a:pt x="455" y="892"/>
                  </a:lnTo>
                  <a:lnTo>
                    <a:pt x="471" y="897"/>
                  </a:lnTo>
                  <a:lnTo>
                    <a:pt x="488" y="902"/>
                  </a:lnTo>
                  <a:lnTo>
                    <a:pt x="503" y="905"/>
                  </a:lnTo>
                  <a:lnTo>
                    <a:pt x="520" y="909"/>
                  </a:lnTo>
                  <a:lnTo>
                    <a:pt x="538" y="911"/>
                  </a:lnTo>
                  <a:lnTo>
                    <a:pt x="555" y="912"/>
                  </a:lnTo>
                  <a:lnTo>
                    <a:pt x="572" y="912"/>
                  </a:lnTo>
                  <a:lnTo>
                    <a:pt x="590" y="912"/>
                  </a:lnTo>
                  <a:lnTo>
                    <a:pt x="607" y="911"/>
                  </a:lnTo>
                  <a:lnTo>
                    <a:pt x="625" y="909"/>
                  </a:lnTo>
                  <a:lnTo>
                    <a:pt x="641" y="905"/>
                  </a:lnTo>
                  <a:lnTo>
                    <a:pt x="657" y="902"/>
                  </a:lnTo>
                  <a:lnTo>
                    <a:pt x="674" y="897"/>
                  </a:lnTo>
                  <a:lnTo>
                    <a:pt x="689" y="892"/>
                  </a:lnTo>
                  <a:lnTo>
                    <a:pt x="705" y="885"/>
                  </a:lnTo>
                  <a:lnTo>
                    <a:pt x="719" y="878"/>
                  </a:lnTo>
                  <a:lnTo>
                    <a:pt x="735" y="871"/>
                  </a:lnTo>
                  <a:lnTo>
                    <a:pt x="748" y="863"/>
                  </a:lnTo>
                  <a:lnTo>
                    <a:pt x="763" y="854"/>
                  </a:lnTo>
                  <a:lnTo>
                    <a:pt x="776" y="845"/>
                  </a:lnTo>
                  <a:lnTo>
                    <a:pt x="789" y="834"/>
                  </a:lnTo>
                  <a:lnTo>
                    <a:pt x="801" y="824"/>
                  </a:lnTo>
                  <a:lnTo>
                    <a:pt x="813" y="813"/>
                  </a:lnTo>
                  <a:lnTo>
                    <a:pt x="824" y="800"/>
                  </a:lnTo>
                  <a:lnTo>
                    <a:pt x="835" y="788"/>
                  </a:lnTo>
                  <a:lnTo>
                    <a:pt x="845" y="776"/>
                  </a:lnTo>
                  <a:lnTo>
                    <a:pt x="854" y="763"/>
                  </a:lnTo>
                  <a:lnTo>
                    <a:pt x="863" y="748"/>
                  </a:lnTo>
                  <a:lnTo>
                    <a:pt x="872" y="734"/>
                  </a:lnTo>
                  <a:lnTo>
                    <a:pt x="879" y="719"/>
                  </a:lnTo>
                  <a:lnTo>
                    <a:pt x="887" y="705"/>
                  </a:lnTo>
                  <a:lnTo>
                    <a:pt x="892" y="689"/>
                  </a:lnTo>
                  <a:lnTo>
                    <a:pt x="898" y="673"/>
                  </a:lnTo>
                  <a:lnTo>
                    <a:pt x="902" y="657"/>
                  </a:lnTo>
                  <a:lnTo>
                    <a:pt x="906" y="640"/>
                  </a:lnTo>
                  <a:lnTo>
                    <a:pt x="909" y="623"/>
                  </a:lnTo>
                  <a:lnTo>
                    <a:pt x="911" y="607"/>
                  </a:lnTo>
                  <a:lnTo>
                    <a:pt x="912" y="589"/>
                  </a:lnTo>
                  <a:lnTo>
                    <a:pt x="913" y="572"/>
                  </a:lnTo>
                  <a:close/>
                  <a:moveTo>
                    <a:pt x="66" y="269"/>
                  </a:moveTo>
                  <a:lnTo>
                    <a:pt x="269" y="66"/>
                  </a:lnTo>
                  <a:lnTo>
                    <a:pt x="388" y="185"/>
                  </a:lnTo>
                  <a:lnTo>
                    <a:pt x="398" y="181"/>
                  </a:lnTo>
                  <a:lnTo>
                    <a:pt x="408" y="176"/>
                  </a:lnTo>
                  <a:lnTo>
                    <a:pt x="419" y="172"/>
                  </a:lnTo>
                  <a:lnTo>
                    <a:pt x="429" y="169"/>
                  </a:lnTo>
                  <a:lnTo>
                    <a:pt x="429" y="0"/>
                  </a:lnTo>
                  <a:lnTo>
                    <a:pt x="716" y="0"/>
                  </a:lnTo>
                  <a:lnTo>
                    <a:pt x="716" y="169"/>
                  </a:lnTo>
                  <a:lnTo>
                    <a:pt x="726" y="172"/>
                  </a:lnTo>
                  <a:lnTo>
                    <a:pt x="736" y="176"/>
                  </a:lnTo>
                  <a:lnTo>
                    <a:pt x="746" y="181"/>
                  </a:lnTo>
                  <a:lnTo>
                    <a:pt x="756" y="185"/>
                  </a:lnTo>
                  <a:lnTo>
                    <a:pt x="876" y="66"/>
                  </a:lnTo>
                  <a:lnTo>
                    <a:pt x="1078" y="269"/>
                  </a:lnTo>
                  <a:lnTo>
                    <a:pt x="959" y="388"/>
                  </a:lnTo>
                  <a:lnTo>
                    <a:pt x="964" y="398"/>
                  </a:lnTo>
                  <a:lnTo>
                    <a:pt x="968" y="408"/>
                  </a:lnTo>
                  <a:lnTo>
                    <a:pt x="971" y="418"/>
                  </a:lnTo>
                  <a:lnTo>
                    <a:pt x="976" y="428"/>
                  </a:lnTo>
                  <a:lnTo>
                    <a:pt x="1144" y="428"/>
                  </a:lnTo>
                  <a:lnTo>
                    <a:pt x="1144" y="715"/>
                  </a:lnTo>
                  <a:lnTo>
                    <a:pt x="976" y="715"/>
                  </a:lnTo>
                  <a:lnTo>
                    <a:pt x="971" y="726"/>
                  </a:lnTo>
                  <a:lnTo>
                    <a:pt x="968" y="736"/>
                  </a:lnTo>
                  <a:lnTo>
                    <a:pt x="964" y="746"/>
                  </a:lnTo>
                  <a:lnTo>
                    <a:pt x="959" y="756"/>
                  </a:lnTo>
                  <a:lnTo>
                    <a:pt x="1078" y="874"/>
                  </a:lnTo>
                  <a:lnTo>
                    <a:pt x="876" y="1077"/>
                  </a:lnTo>
                  <a:lnTo>
                    <a:pt x="756" y="959"/>
                  </a:lnTo>
                  <a:lnTo>
                    <a:pt x="746" y="963"/>
                  </a:lnTo>
                  <a:lnTo>
                    <a:pt x="736" y="968"/>
                  </a:lnTo>
                  <a:lnTo>
                    <a:pt x="726" y="971"/>
                  </a:lnTo>
                  <a:lnTo>
                    <a:pt x="716" y="975"/>
                  </a:lnTo>
                  <a:lnTo>
                    <a:pt x="716" y="1143"/>
                  </a:lnTo>
                  <a:lnTo>
                    <a:pt x="429" y="1143"/>
                  </a:lnTo>
                  <a:lnTo>
                    <a:pt x="429" y="975"/>
                  </a:lnTo>
                  <a:lnTo>
                    <a:pt x="419" y="971"/>
                  </a:lnTo>
                  <a:lnTo>
                    <a:pt x="408" y="968"/>
                  </a:lnTo>
                  <a:lnTo>
                    <a:pt x="398" y="963"/>
                  </a:lnTo>
                  <a:lnTo>
                    <a:pt x="388" y="959"/>
                  </a:lnTo>
                  <a:lnTo>
                    <a:pt x="269" y="1077"/>
                  </a:lnTo>
                  <a:lnTo>
                    <a:pt x="66" y="874"/>
                  </a:lnTo>
                  <a:lnTo>
                    <a:pt x="186" y="756"/>
                  </a:lnTo>
                  <a:lnTo>
                    <a:pt x="181" y="746"/>
                  </a:lnTo>
                  <a:lnTo>
                    <a:pt x="177" y="736"/>
                  </a:lnTo>
                  <a:lnTo>
                    <a:pt x="172" y="726"/>
                  </a:lnTo>
                  <a:lnTo>
                    <a:pt x="169" y="715"/>
                  </a:lnTo>
                  <a:lnTo>
                    <a:pt x="0" y="715"/>
                  </a:lnTo>
                  <a:lnTo>
                    <a:pt x="0" y="428"/>
                  </a:lnTo>
                  <a:lnTo>
                    <a:pt x="169" y="428"/>
                  </a:lnTo>
                  <a:lnTo>
                    <a:pt x="172" y="418"/>
                  </a:lnTo>
                  <a:lnTo>
                    <a:pt x="177" y="408"/>
                  </a:lnTo>
                  <a:lnTo>
                    <a:pt x="181" y="398"/>
                  </a:lnTo>
                  <a:lnTo>
                    <a:pt x="186" y="388"/>
                  </a:lnTo>
                  <a:lnTo>
                    <a:pt x="66" y="2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631"/>
            <p:cNvSpPr>
              <a:spLocks noEditPoints="1"/>
            </p:cNvSpPr>
            <p:nvPr/>
          </p:nvSpPr>
          <p:spPr bwMode="auto">
            <a:xfrm>
              <a:off x="1169031" y="4771715"/>
              <a:ext cx="187895" cy="195122"/>
            </a:xfrm>
            <a:custGeom>
              <a:avLst/>
              <a:gdLst>
                <a:gd name="T0" fmla="*/ 90 w 311"/>
                <a:gd name="T1" fmla="*/ 256 h 324"/>
                <a:gd name="T2" fmla="*/ 86 w 311"/>
                <a:gd name="T3" fmla="*/ 246 h 324"/>
                <a:gd name="T4" fmla="*/ 77 w 311"/>
                <a:gd name="T5" fmla="*/ 237 h 324"/>
                <a:gd name="T6" fmla="*/ 66 w 311"/>
                <a:gd name="T7" fmla="*/ 232 h 324"/>
                <a:gd name="T8" fmla="*/ 54 w 311"/>
                <a:gd name="T9" fmla="*/ 232 h 324"/>
                <a:gd name="T10" fmla="*/ 44 w 311"/>
                <a:gd name="T11" fmla="*/ 237 h 324"/>
                <a:gd name="T12" fmla="*/ 35 w 311"/>
                <a:gd name="T13" fmla="*/ 246 h 324"/>
                <a:gd name="T14" fmla="*/ 30 w 311"/>
                <a:gd name="T15" fmla="*/ 256 h 324"/>
                <a:gd name="T16" fmla="*/ 30 w 311"/>
                <a:gd name="T17" fmla="*/ 268 h 324"/>
                <a:gd name="T18" fmla="*/ 35 w 311"/>
                <a:gd name="T19" fmla="*/ 279 h 324"/>
                <a:gd name="T20" fmla="*/ 44 w 311"/>
                <a:gd name="T21" fmla="*/ 288 h 324"/>
                <a:gd name="T22" fmla="*/ 54 w 311"/>
                <a:gd name="T23" fmla="*/ 293 h 324"/>
                <a:gd name="T24" fmla="*/ 66 w 311"/>
                <a:gd name="T25" fmla="*/ 293 h 324"/>
                <a:gd name="T26" fmla="*/ 77 w 311"/>
                <a:gd name="T27" fmla="*/ 288 h 324"/>
                <a:gd name="T28" fmla="*/ 86 w 311"/>
                <a:gd name="T29" fmla="*/ 279 h 324"/>
                <a:gd name="T30" fmla="*/ 90 w 311"/>
                <a:gd name="T31" fmla="*/ 268 h 324"/>
                <a:gd name="T32" fmla="*/ 63 w 311"/>
                <a:gd name="T33" fmla="*/ 324 h 324"/>
                <a:gd name="T34" fmla="*/ 49 w 311"/>
                <a:gd name="T35" fmla="*/ 323 h 324"/>
                <a:gd name="T36" fmla="*/ 38 w 311"/>
                <a:gd name="T37" fmla="*/ 318 h 324"/>
                <a:gd name="T38" fmla="*/ 28 w 311"/>
                <a:gd name="T39" fmla="*/ 313 h 324"/>
                <a:gd name="T40" fmla="*/ 18 w 311"/>
                <a:gd name="T41" fmla="*/ 305 h 324"/>
                <a:gd name="T42" fmla="*/ 11 w 311"/>
                <a:gd name="T43" fmla="*/ 296 h 324"/>
                <a:gd name="T44" fmla="*/ 5 w 311"/>
                <a:gd name="T45" fmla="*/ 286 h 324"/>
                <a:gd name="T46" fmla="*/ 1 w 311"/>
                <a:gd name="T47" fmla="*/ 274 h 324"/>
                <a:gd name="T48" fmla="*/ 0 w 311"/>
                <a:gd name="T49" fmla="*/ 261 h 324"/>
                <a:gd name="T50" fmla="*/ 1 w 311"/>
                <a:gd name="T51" fmla="*/ 248 h 324"/>
                <a:gd name="T52" fmla="*/ 6 w 311"/>
                <a:gd name="T53" fmla="*/ 236 h 324"/>
                <a:gd name="T54" fmla="*/ 12 w 311"/>
                <a:gd name="T55" fmla="*/ 225 h 324"/>
                <a:gd name="T56" fmla="*/ 20 w 311"/>
                <a:gd name="T57" fmla="*/ 216 h 324"/>
                <a:gd name="T58" fmla="*/ 21 w 311"/>
                <a:gd name="T59" fmla="*/ 24 h 324"/>
                <a:gd name="T60" fmla="*/ 26 w 311"/>
                <a:gd name="T61" fmla="*/ 13 h 324"/>
                <a:gd name="T62" fmla="*/ 34 w 311"/>
                <a:gd name="T63" fmla="*/ 5 h 324"/>
                <a:gd name="T64" fmla="*/ 45 w 311"/>
                <a:gd name="T65" fmla="*/ 1 h 324"/>
                <a:gd name="T66" fmla="*/ 57 w 311"/>
                <a:gd name="T67" fmla="*/ 1 h 324"/>
                <a:gd name="T68" fmla="*/ 67 w 311"/>
                <a:gd name="T69" fmla="*/ 5 h 324"/>
                <a:gd name="T70" fmla="*/ 76 w 311"/>
                <a:gd name="T71" fmla="*/ 13 h 324"/>
                <a:gd name="T72" fmla="*/ 80 w 311"/>
                <a:gd name="T73" fmla="*/ 24 h 324"/>
                <a:gd name="T74" fmla="*/ 82 w 311"/>
                <a:gd name="T75" fmla="*/ 202 h 324"/>
                <a:gd name="T76" fmla="*/ 100 w 311"/>
                <a:gd name="T77" fmla="*/ 212 h 324"/>
                <a:gd name="T78" fmla="*/ 115 w 311"/>
                <a:gd name="T79" fmla="*/ 229 h 324"/>
                <a:gd name="T80" fmla="*/ 284 w 311"/>
                <a:gd name="T81" fmla="*/ 208 h 324"/>
                <a:gd name="T82" fmla="*/ 296 w 311"/>
                <a:gd name="T83" fmla="*/ 211 h 324"/>
                <a:gd name="T84" fmla="*/ 304 w 311"/>
                <a:gd name="T85" fmla="*/ 218 h 324"/>
                <a:gd name="T86" fmla="*/ 310 w 311"/>
                <a:gd name="T87" fmla="*/ 228 h 324"/>
                <a:gd name="T88" fmla="*/ 311 w 311"/>
                <a:gd name="T89" fmla="*/ 239 h 324"/>
                <a:gd name="T90" fmla="*/ 308 w 311"/>
                <a:gd name="T91" fmla="*/ 250 h 324"/>
                <a:gd name="T92" fmla="*/ 301 w 311"/>
                <a:gd name="T93" fmla="*/ 259 h 324"/>
                <a:gd name="T94" fmla="*/ 291 w 311"/>
                <a:gd name="T95" fmla="*/ 265 h 324"/>
                <a:gd name="T96" fmla="*/ 118 w 311"/>
                <a:gd name="T97" fmla="*/ 287 h 324"/>
                <a:gd name="T98" fmla="*/ 109 w 311"/>
                <a:gd name="T99" fmla="*/ 302 h 324"/>
                <a:gd name="T100" fmla="*/ 96 w 311"/>
                <a:gd name="T101" fmla="*/ 313 h 324"/>
                <a:gd name="T102" fmla="*/ 80 w 311"/>
                <a:gd name="T103" fmla="*/ 321 h 324"/>
                <a:gd name="T104" fmla="*/ 63 w 311"/>
                <a:gd name="T10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24">
                  <a:moveTo>
                    <a:pt x="90" y="263"/>
                  </a:moveTo>
                  <a:lnTo>
                    <a:pt x="90" y="256"/>
                  </a:lnTo>
                  <a:lnTo>
                    <a:pt x="88" y="250"/>
                  </a:lnTo>
                  <a:lnTo>
                    <a:pt x="86" y="246"/>
                  </a:lnTo>
                  <a:lnTo>
                    <a:pt x="82" y="241"/>
                  </a:lnTo>
                  <a:lnTo>
                    <a:pt x="77" y="237"/>
                  </a:lnTo>
                  <a:lnTo>
                    <a:pt x="73" y="235"/>
                  </a:lnTo>
                  <a:lnTo>
                    <a:pt x="66" y="232"/>
                  </a:lnTo>
                  <a:lnTo>
                    <a:pt x="60" y="232"/>
                  </a:lnTo>
                  <a:lnTo>
                    <a:pt x="54" y="232"/>
                  </a:lnTo>
                  <a:lnTo>
                    <a:pt x="48" y="235"/>
                  </a:lnTo>
                  <a:lnTo>
                    <a:pt x="44" y="237"/>
                  </a:lnTo>
                  <a:lnTo>
                    <a:pt x="39" y="241"/>
                  </a:lnTo>
                  <a:lnTo>
                    <a:pt x="35" y="246"/>
                  </a:lnTo>
                  <a:lnTo>
                    <a:pt x="32" y="250"/>
                  </a:lnTo>
                  <a:lnTo>
                    <a:pt x="30" y="256"/>
                  </a:lnTo>
                  <a:lnTo>
                    <a:pt x="30" y="263"/>
                  </a:lnTo>
                  <a:lnTo>
                    <a:pt x="30" y="268"/>
                  </a:lnTo>
                  <a:lnTo>
                    <a:pt x="32" y="275"/>
                  </a:lnTo>
                  <a:lnTo>
                    <a:pt x="35" y="279"/>
                  </a:lnTo>
                  <a:lnTo>
                    <a:pt x="39" y="284"/>
                  </a:lnTo>
                  <a:lnTo>
                    <a:pt x="44" y="288"/>
                  </a:lnTo>
                  <a:lnTo>
                    <a:pt x="48" y="290"/>
                  </a:lnTo>
                  <a:lnTo>
                    <a:pt x="54" y="293"/>
                  </a:lnTo>
                  <a:lnTo>
                    <a:pt x="60" y="293"/>
                  </a:lnTo>
                  <a:lnTo>
                    <a:pt x="66" y="293"/>
                  </a:lnTo>
                  <a:lnTo>
                    <a:pt x="73" y="290"/>
                  </a:lnTo>
                  <a:lnTo>
                    <a:pt x="77" y="288"/>
                  </a:lnTo>
                  <a:lnTo>
                    <a:pt x="82" y="284"/>
                  </a:lnTo>
                  <a:lnTo>
                    <a:pt x="86" y="279"/>
                  </a:lnTo>
                  <a:lnTo>
                    <a:pt x="88" y="275"/>
                  </a:lnTo>
                  <a:lnTo>
                    <a:pt x="90" y="268"/>
                  </a:lnTo>
                  <a:lnTo>
                    <a:pt x="90" y="263"/>
                  </a:lnTo>
                  <a:close/>
                  <a:moveTo>
                    <a:pt x="63" y="324"/>
                  </a:moveTo>
                  <a:lnTo>
                    <a:pt x="56" y="323"/>
                  </a:lnTo>
                  <a:lnTo>
                    <a:pt x="49" y="323"/>
                  </a:lnTo>
                  <a:lnTo>
                    <a:pt x="44" y="321"/>
                  </a:lnTo>
                  <a:lnTo>
                    <a:pt x="38" y="318"/>
                  </a:lnTo>
                  <a:lnTo>
                    <a:pt x="32" y="316"/>
                  </a:lnTo>
                  <a:lnTo>
                    <a:pt x="28" y="313"/>
                  </a:lnTo>
                  <a:lnTo>
                    <a:pt x="22" y="309"/>
                  </a:lnTo>
                  <a:lnTo>
                    <a:pt x="18" y="305"/>
                  </a:lnTo>
                  <a:lnTo>
                    <a:pt x="15" y="300"/>
                  </a:lnTo>
                  <a:lnTo>
                    <a:pt x="11" y="296"/>
                  </a:lnTo>
                  <a:lnTo>
                    <a:pt x="8" y="290"/>
                  </a:lnTo>
                  <a:lnTo>
                    <a:pt x="5" y="286"/>
                  </a:lnTo>
                  <a:lnTo>
                    <a:pt x="3" y="279"/>
                  </a:lnTo>
                  <a:lnTo>
                    <a:pt x="1" y="274"/>
                  </a:lnTo>
                  <a:lnTo>
                    <a:pt x="0" y="268"/>
                  </a:lnTo>
                  <a:lnTo>
                    <a:pt x="0" y="261"/>
                  </a:lnTo>
                  <a:lnTo>
                    <a:pt x="0" y="255"/>
                  </a:lnTo>
                  <a:lnTo>
                    <a:pt x="1" y="248"/>
                  </a:lnTo>
                  <a:lnTo>
                    <a:pt x="3" y="243"/>
                  </a:lnTo>
                  <a:lnTo>
                    <a:pt x="6" y="236"/>
                  </a:lnTo>
                  <a:lnTo>
                    <a:pt x="8" y="230"/>
                  </a:lnTo>
                  <a:lnTo>
                    <a:pt x="12" y="225"/>
                  </a:lnTo>
                  <a:lnTo>
                    <a:pt x="16" y="220"/>
                  </a:lnTo>
                  <a:lnTo>
                    <a:pt x="20" y="216"/>
                  </a:lnTo>
                  <a:lnTo>
                    <a:pt x="20" y="30"/>
                  </a:lnTo>
                  <a:lnTo>
                    <a:pt x="21" y="24"/>
                  </a:lnTo>
                  <a:lnTo>
                    <a:pt x="22" y="19"/>
                  </a:lnTo>
                  <a:lnTo>
                    <a:pt x="26" y="13"/>
                  </a:lnTo>
                  <a:lnTo>
                    <a:pt x="29" y="8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3" y="2"/>
                  </a:lnTo>
                  <a:lnTo>
                    <a:pt x="67" y="5"/>
                  </a:lnTo>
                  <a:lnTo>
                    <a:pt x="73" y="8"/>
                  </a:lnTo>
                  <a:lnTo>
                    <a:pt x="76" y="13"/>
                  </a:lnTo>
                  <a:lnTo>
                    <a:pt x="78" y="19"/>
                  </a:lnTo>
                  <a:lnTo>
                    <a:pt x="80" y="24"/>
                  </a:lnTo>
                  <a:lnTo>
                    <a:pt x="82" y="30"/>
                  </a:lnTo>
                  <a:lnTo>
                    <a:pt x="82" y="202"/>
                  </a:lnTo>
                  <a:lnTo>
                    <a:pt x="92" y="207"/>
                  </a:lnTo>
                  <a:lnTo>
                    <a:pt x="100" y="212"/>
                  </a:lnTo>
                  <a:lnTo>
                    <a:pt x="108" y="220"/>
                  </a:lnTo>
                  <a:lnTo>
                    <a:pt x="115" y="229"/>
                  </a:lnTo>
                  <a:lnTo>
                    <a:pt x="279" y="209"/>
                  </a:lnTo>
                  <a:lnTo>
                    <a:pt x="284" y="208"/>
                  </a:lnTo>
                  <a:lnTo>
                    <a:pt x="290" y="209"/>
                  </a:lnTo>
                  <a:lnTo>
                    <a:pt x="296" y="211"/>
                  </a:lnTo>
                  <a:lnTo>
                    <a:pt x="300" y="215"/>
                  </a:lnTo>
                  <a:lnTo>
                    <a:pt x="304" y="218"/>
                  </a:lnTo>
                  <a:lnTo>
                    <a:pt x="308" y="222"/>
                  </a:lnTo>
                  <a:lnTo>
                    <a:pt x="310" y="228"/>
                  </a:lnTo>
                  <a:lnTo>
                    <a:pt x="311" y="234"/>
                  </a:lnTo>
                  <a:lnTo>
                    <a:pt x="311" y="239"/>
                  </a:lnTo>
                  <a:lnTo>
                    <a:pt x="310" y="245"/>
                  </a:lnTo>
                  <a:lnTo>
                    <a:pt x="308" y="250"/>
                  </a:lnTo>
                  <a:lnTo>
                    <a:pt x="306" y="255"/>
                  </a:lnTo>
                  <a:lnTo>
                    <a:pt x="301" y="259"/>
                  </a:lnTo>
                  <a:lnTo>
                    <a:pt x="297" y="263"/>
                  </a:lnTo>
                  <a:lnTo>
                    <a:pt x="291" y="265"/>
                  </a:lnTo>
                  <a:lnTo>
                    <a:pt x="286" y="266"/>
                  </a:lnTo>
                  <a:lnTo>
                    <a:pt x="118" y="287"/>
                  </a:lnTo>
                  <a:lnTo>
                    <a:pt x="115" y="295"/>
                  </a:lnTo>
                  <a:lnTo>
                    <a:pt x="109" y="302"/>
                  </a:lnTo>
                  <a:lnTo>
                    <a:pt x="103" y="308"/>
                  </a:lnTo>
                  <a:lnTo>
                    <a:pt x="96" y="313"/>
                  </a:lnTo>
                  <a:lnTo>
                    <a:pt x="88" y="317"/>
                  </a:lnTo>
                  <a:lnTo>
                    <a:pt x="80" y="321"/>
                  </a:lnTo>
                  <a:lnTo>
                    <a:pt x="71" y="323"/>
                  </a:lnTo>
                  <a:lnTo>
                    <a:pt x="63" y="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7759815" y="2010812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59815" y="1567738"/>
            <a:ext cx="2359797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91092" y="3790551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91092" y="3347477"/>
            <a:ext cx="2359797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82336" y="5333646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82336" y="4890572"/>
            <a:ext cx="2359797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32221" y="1895194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62908" y="1452120"/>
            <a:ext cx="2359797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8531" y="3604968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49218" y="3161894"/>
            <a:ext cx="2359797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599569" y="5333646"/>
            <a:ext cx="2990484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230256" y="4890572"/>
            <a:ext cx="2359797" cy="4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任意多边形 158"/>
          <p:cNvSpPr/>
          <p:nvPr/>
        </p:nvSpPr>
        <p:spPr bwMode="auto">
          <a:xfrm>
            <a:off x="9716822" y="-3452"/>
            <a:ext cx="2475179" cy="3533091"/>
          </a:xfrm>
          <a:custGeom>
            <a:avLst/>
            <a:gdLst>
              <a:gd name="connsiteX0" fmla="*/ 22314 w 2475179"/>
              <a:gd name="connsiteY0" fmla="*/ 0 h 3533091"/>
              <a:gd name="connsiteX1" fmla="*/ 2475179 w 2475179"/>
              <a:gd name="connsiteY1" fmla="*/ 0 h 3533091"/>
              <a:gd name="connsiteX2" fmla="*/ 2475179 w 2475179"/>
              <a:gd name="connsiteY2" fmla="*/ 3524939 h 3533091"/>
              <a:gd name="connsiteX3" fmla="*/ 2411420 w 2475179"/>
              <a:gd name="connsiteY3" fmla="*/ 3532348 h 3533091"/>
              <a:gd name="connsiteX4" fmla="*/ 2290573 w 2475179"/>
              <a:gd name="connsiteY4" fmla="*/ 3528386 h 3533091"/>
              <a:gd name="connsiteX5" fmla="*/ 1585597 w 2475179"/>
              <a:gd name="connsiteY5" fmla="*/ 2942312 h 3533091"/>
              <a:gd name="connsiteX6" fmla="*/ 1521215 w 2475179"/>
              <a:gd name="connsiteY6" fmla="*/ 1915073 h 3533091"/>
              <a:gd name="connsiteX7" fmla="*/ 922469 w 2475179"/>
              <a:gd name="connsiteY7" fmla="*/ 1287136 h 3533091"/>
              <a:gd name="connsiteX8" fmla="*/ 198178 w 2475179"/>
              <a:gd name="connsiteY8" fmla="*/ 784787 h 3533091"/>
              <a:gd name="connsiteX9" fmla="*/ 14691 w 2475179"/>
              <a:gd name="connsiteY9" fmla="*/ 372603 h 3533091"/>
              <a:gd name="connsiteX10" fmla="*/ 5084 w 2475179"/>
              <a:gd name="connsiteY10" fmla="*/ 96271 h 3533091"/>
              <a:gd name="connsiteX11" fmla="*/ 22314 w 2475179"/>
              <a:gd name="connsiteY11" fmla="*/ 0 h 353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5179" h="3533091">
                <a:moveTo>
                  <a:pt x="22314" y="0"/>
                </a:moveTo>
                <a:lnTo>
                  <a:pt x="2475179" y="0"/>
                </a:lnTo>
                <a:lnTo>
                  <a:pt x="2475179" y="3524939"/>
                </a:lnTo>
                <a:lnTo>
                  <a:pt x="2411420" y="3532348"/>
                </a:lnTo>
                <a:cubicBezTo>
                  <a:pt x="2371201" y="3534072"/>
                  <a:pt x="2330811" y="3532814"/>
                  <a:pt x="2290573" y="3528386"/>
                </a:cubicBezTo>
                <a:cubicBezTo>
                  <a:pt x="1965447" y="3496184"/>
                  <a:pt x="1669293" y="3254670"/>
                  <a:pt x="1585597" y="2942312"/>
                </a:cubicBezTo>
                <a:cubicBezTo>
                  <a:pt x="1492244" y="2607413"/>
                  <a:pt x="1627445" y="2243532"/>
                  <a:pt x="1521215" y="1915073"/>
                </a:cubicBezTo>
                <a:cubicBezTo>
                  <a:pt x="1427863" y="1634916"/>
                  <a:pt x="1176775" y="1438485"/>
                  <a:pt x="922469" y="1287136"/>
                </a:cubicBezTo>
                <a:cubicBezTo>
                  <a:pt x="668162" y="1135787"/>
                  <a:pt x="394541" y="1006980"/>
                  <a:pt x="198178" y="784787"/>
                </a:cubicBezTo>
                <a:cubicBezTo>
                  <a:pt x="104825" y="681741"/>
                  <a:pt x="43663" y="533613"/>
                  <a:pt x="14691" y="372603"/>
                </a:cubicBezTo>
                <a:cubicBezTo>
                  <a:pt x="-599" y="281633"/>
                  <a:pt x="-4221" y="187241"/>
                  <a:pt x="5084" y="96271"/>
                </a:cubicBezTo>
                <a:lnTo>
                  <a:pt x="22314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1" name="任意多边形 150"/>
          <p:cNvSpPr/>
          <p:nvPr/>
        </p:nvSpPr>
        <p:spPr bwMode="auto">
          <a:xfrm>
            <a:off x="0" y="2850067"/>
            <a:ext cx="4090372" cy="4016125"/>
          </a:xfrm>
          <a:custGeom>
            <a:avLst/>
            <a:gdLst>
              <a:gd name="connsiteX0" fmla="*/ 0 w 4090372"/>
              <a:gd name="connsiteY0" fmla="*/ 0 h 4016125"/>
              <a:gd name="connsiteX1" fmla="*/ 108420 w 4090372"/>
              <a:gd name="connsiteY1" fmla="*/ 1345 h 4016125"/>
              <a:gd name="connsiteX2" fmla="*/ 346829 w 4090372"/>
              <a:gd name="connsiteY2" fmla="*/ 33602 h 4016125"/>
              <a:gd name="connsiteX3" fmla="*/ 1029532 w 4090372"/>
              <a:gd name="connsiteY3" fmla="*/ 439323 h 4016125"/>
              <a:gd name="connsiteX4" fmla="*/ 1454611 w 4090372"/>
              <a:gd name="connsiteY4" fmla="*/ 1344145 h 4016125"/>
              <a:gd name="connsiteX5" fmla="*/ 1876470 w 4090372"/>
              <a:gd name="connsiteY5" fmla="*/ 2245747 h 4016125"/>
              <a:gd name="connsiteX6" fmla="*/ 3879495 w 4090372"/>
              <a:gd name="connsiteY6" fmla="*/ 3627130 h 4016125"/>
              <a:gd name="connsiteX7" fmla="*/ 4056963 w 4090372"/>
              <a:gd name="connsiteY7" fmla="*/ 3924880 h 4016125"/>
              <a:gd name="connsiteX8" fmla="*/ 4090372 w 4090372"/>
              <a:gd name="connsiteY8" fmla="*/ 4016125 h 4016125"/>
              <a:gd name="connsiteX9" fmla="*/ 0 w 4090372"/>
              <a:gd name="connsiteY9" fmla="*/ 4016125 h 4016125"/>
              <a:gd name="connsiteX10" fmla="*/ 0 w 4090372"/>
              <a:gd name="connsiteY10" fmla="*/ 0 h 401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0372" h="4016125">
                <a:moveTo>
                  <a:pt x="0" y="0"/>
                </a:moveTo>
                <a:lnTo>
                  <a:pt x="108420" y="1345"/>
                </a:lnTo>
                <a:cubicBezTo>
                  <a:pt x="188833" y="5578"/>
                  <a:pt x="268737" y="16295"/>
                  <a:pt x="346829" y="33602"/>
                </a:cubicBezTo>
                <a:cubicBezTo>
                  <a:pt x="610893" y="91563"/>
                  <a:pt x="855636" y="226803"/>
                  <a:pt x="1029532" y="439323"/>
                </a:cubicBezTo>
                <a:cubicBezTo>
                  <a:pt x="1238851" y="700144"/>
                  <a:pt x="1348341" y="1025365"/>
                  <a:pt x="1454611" y="1344145"/>
                </a:cubicBezTo>
                <a:cubicBezTo>
                  <a:pt x="1557660" y="1659706"/>
                  <a:pt x="1667150" y="1984927"/>
                  <a:pt x="1876470" y="2245747"/>
                </a:cubicBezTo>
                <a:cubicBezTo>
                  <a:pt x="2391717" y="2883309"/>
                  <a:pt x="3370688" y="2989569"/>
                  <a:pt x="3879495" y="3627130"/>
                </a:cubicBezTo>
                <a:cubicBezTo>
                  <a:pt x="3951147" y="3718095"/>
                  <a:pt x="4010521" y="3818519"/>
                  <a:pt x="4056963" y="3924880"/>
                </a:cubicBezTo>
                <a:lnTo>
                  <a:pt x="4090372" y="4016125"/>
                </a:lnTo>
                <a:lnTo>
                  <a:pt x="0" y="4016125"/>
                </a:ln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2" name="任意多边形 161"/>
          <p:cNvSpPr/>
          <p:nvPr/>
        </p:nvSpPr>
        <p:spPr bwMode="auto">
          <a:xfrm>
            <a:off x="9068181" y="4839678"/>
            <a:ext cx="3123821" cy="2039586"/>
          </a:xfrm>
          <a:custGeom>
            <a:avLst/>
            <a:gdLst>
              <a:gd name="connsiteX0" fmla="*/ 2752198 w 3123821"/>
              <a:gd name="connsiteY0" fmla="*/ 299 h 2039586"/>
              <a:gd name="connsiteX1" fmla="*/ 2842332 w 3123821"/>
              <a:gd name="connsiteY1" fmla="*/ 2646 h 2039586"/>
              <a:gd name="connsiteX2" fmla="*/ 3048036 w 3123821"/>
              <a:gd name="connsiteY2" fmla="*/ 47819 h 2039586"/>
              <a:gd name="connsiteX3" fmla="*/ 3123821 w 3123821"/>
              <a:gd name="connsiteY3" fmla="*/ 84388 h 2039586"/>
              <a:gd name="connsiteX4" fmla="*/ 3123821 w 3123821"/>
              <a:gd name="connsiteY4" fmla="*/ 2039586 h 2039586"/>
              <a:gd name="connsiteX5" fmla="*/ 3620 w 3123821"/>
              <a:gd name="connsiteY5" fmla="*/ 2039586 h 2039586"/>
              <a:gd name="connsiteX6" fmla="*/ 70 w 3123821"/>
              <a:gd name="connsiteY6" fmla="*/ 1990199 h 2039586"/>
              <a:gd name="connsiteX7" fmla="*/ 4823 w 3123821"/>
              <a:gd name="connsiteY7" fmla="*/ 1889898 h 2039586"/>
              <a:gd name="connsiteX8" fmla="*/ 423292 w 3123821"/>
              <a:gd name="connsiteY8" fmla="*/ 1249257 h 2039586"/>
              <a:gd name="connsiteX9" fmla="*/ 1176536 w 3123821"/>
              <a:gd name="connsiteY9" fmla="*/ 1062538 h 2039586"/>
              <a:gd name="connsiteX10" fmla="*/ 1881495 w 3123821"/>
              <a:gd name="connsiteY10" fmla="*/ 763143 h 2039586"/>
              <a:gd name="connsiteX11" fmla="*/ 2206613 w 3123821"/>
              <a:gd name="connsiteY11" fmla="*/ 231959 h 2039586"/>
              <a:gd name="connsiteX12" fmla="*/ 2752198 w 3123821"/>
              <a:gd name="connsiteY12" fmla="*/ 299 h 203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3821" h="2039586">
                <a:moveTo>
                  <a:pt x="2752198" y="299"/>
                </a:moveTo>
                <a:cubicBezTo>
                  <a:pt x="2782368" y="-489"/>
                  <a:pt x="2812504" y="281"/>
                  <a:pt x="2842332" y="2646"/>
                </a:cubicBezTo>
                <a:cubicBezTo>
                  <a:pt x="2913920" y="8324"/>
                  <a:pt x="2983740" y="23198"/>
                  <a:pt x="3048036" y="47819"/>
                </a:cubicBezTo>
                <a:lnTo>
                  <a:pt x="3123821" y="84388"/>
                </a:lnTo>
                <a:lnTo>
                  <a:pt x="3123821" y="2039586"/>
                </a:lnTo>
                <a:lnTo>
                  <a:pt x="3620" y="2039586"/>
                </a:lnTo>
                <a:lnTo>
                  <a:pt x="70" y="1990199"/>
                </a:lnTo>
                <a:cubicBezTo>
                  <a:pt x="-358" y="1956799"/>
                  <a:pt x="1202" y="1923298"/>
                  <a:pt x="4823" y="1889898"/>
                </a:cubicBezTo>
                <a:cubicBezTo>
                  <a:pt x="30575" y="1625915"/>
                  <a:pt x="191524" y="1381249"/>
                  <a:pt x="423292" y="1249257"/>
                </a:cubicBezTo>
                <a:cubicBezTo>
                  <a:pt x="648621" y="1117266"/>
                  <a:pt x="919016" y="1097950"/>
                  <a:pt x="1176536" y="1062538"/>
                </a:cubicBezTo>
                <a:cubicBezTo>
                  <a:pt x="1434055" y="1027126"/>
                  <a:pt x="1707669" y="959520"/>
                  <a:pt x="1881495" y="763143"/>
                </a:cubicBezTo>
                <a:cubicBezTo>
                  <a:pt x="2019912" y="608617"/>
                  <a:pt x="2071415" y="389705"/>
                  <a:pt x="2206613" y="231959"/>
                </a:cubicBezTo>
                <a:cubicBezTo>
                  <a:pt x="2328080" y="87594"/>
                  <a:pt x="2541004" y="5811"/>
                  <a:pt x="2752198" y="299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4" name="组合 173"/>
          <p:cNvGrpSpPr/>
          <p:nvPr/>
        </p:nvGrpSpPr>
        <p:grpSpPr>
          <a:xfrm>
            <a:off x="7040610" y="6146384"/>
            <a:ext cx="1470107" cy="1465759"/>
            <a:chOff x="988890" y="-505534"/>
            <a:chExt cx="1470107" cy="1465759"/>
          </a:xfrm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532570" y="38146"/>
              <a:ext cx="382750" cy="378402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  <a:gd name="T10" fmla="*/ 59 w 118"/>
                <a:gd name="T11" fmla="*/ 7 h 118"/>
                <a:gd name="T12" fmla="*/ 7 w 118"/>
                <a:gd name="T13" fmla="*/ 59 h 118"/>
                <a:gd name="T14" fmla="*/ 59 w 118"/>
                <a:gd name="T15" fmla="*/ 111 h 118"/>
                <a:gd name="T16" fmla="*/ 111 w 118"/>
                <a:gd name="T17" fmla="*/ 59 h 118"/>
                <a:gd name="T18" fmla="*/ 59 w 118"/>
                <a:gd name="T19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6" y="118"/>
                    <a:pt x="0" y="92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ubicBezTo>
                    <a:pt x="118" y="92"/>
                    <a:pt x="92" y="118"/>
                    <a:pt x="59" y="118"/>
                  </a:cubicBezTo>
                  <a:close/>
                  <a:moveTo>
                    <a:pt x="59" y="7"/>
                  </a:moveTo>
                  <a:cubicBezTo>
                    <a:pt x="30" y="7"/>
                    <a:pt x="7" y="30"/>
                    <a:pt x="7" y="59"/>
                  </a:cubicBezTo>
                  <a:cubicBezTo>
                    <a:pt x="7" y="88"/>
                    <a:pt x="30" y="111"/>
                    <a:pt x="59" y="111"/>
                  </a:cubicBezTo>
                  <a:cubicBezTo>
                    <a:pt x="88" y="111"/>
                    <a:pt x="111" y="88"/>
                    <a:pt x="111" y="59"/>
                  </a:cubicBezTo>
                  <a:cubicBezTo>
                    <a:pt x="111" y="30"/>
                    <a:pt x="88" y="7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406435" y="-92337"/>
              <a:ext cx="635017" cy="639367"/>
            </a:xfrm>
            <a:custGeom>
              <a:avLst/>
              <a:gdLst>
                <a:gd name="T0" fmla="*/ 99 w 198"/>
                <a:gd name="T1" fmla="*/ 198 h 198"/>
                <a:gd name="T2" fmla="*/ 0 w 198"/>
                <a:gd name="T3" fmla="*/ 99 h 198"/>
                <a:gd name="T4" fmla="*/ 99 w 198"/>
                <a:gd name="T5" fmla="*/ 0 h 198"/>
                <a:gd name="T6" fmla="*/ 198 w 198"/>
                <a:gd name="T7" fmla="*/ 99 h 198"/>
                <a:gd name="T8" fmla="*/ 99 w 198"/>
                <a:gd name="T9" fmla="*/ 198 h 198"/>
                <a:gd name="T10" fmla="*/ 99 w 198"/>
                <a:gd name="T11" fmla="*/ 7 h 198"/>
                <a:gd name="T12" fmla="*/ 7 w 198"/>
                <a:gd name="T13" fmla="*/ 99 h 198"/>
                <a:gd name="T14" fmla="*/ 99 w 198"/>
                <a:gd name="T15" fmla="*/ 191 h 198"/>
                <a:gd name="T16" fmla="*/ 191 w 198"/>
                <a:gd name="T17" fmla="*/ 99 h 198"/>
                <a:gd name="T18" fmla="*/ 99 w 198"/>
                <a:gd name="T19" fmla="*/ 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8">
                  <a:moveTo>
                    <a:pt x="99" y="198"/>
                  </a:moveTo>
                  <a:cubicBezTo>
                    <a:pt x="44" y="198"/>
                    <a:pt x="0" y="154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154" y="0"/>
                    <a:pt x="198" y="44"/>
                    <a:pt x="198" y="99"/>
                  </a:cubicBezTo>
                  <a:cubicBezTo>
                    <a:pt x="198" y="154"/>
                    <a:pt x="154" y="198"/>
                    <a:pt x="99" y="198"/>
                  </a:cubicBezTo>
                  <a:close/>
                  <a:moveTo>
                    <a:pt x="99" y="7"/>
                  </a:moveTo>
                  <a:cubicBezTo>
                    <a:pt x="48" y="7"/>
                    <a:pt x="7" y="48"/>
                    <a:pt x="7" y="99"/>
                  </a:cubicBezTo>
                  <a:cubicBezTo>
                    <a:pt x="7" y="150"/>
                    <a:pt x="48" y="191"/>
                    <a:pt x="99" y="191"/>
                  </a:cubicBezTo>
                  <a:cubicBezTo>
                    <a:pt x="150" y="191"/>
                    <a:pt x="191" y="150"/>
                    <a:pt x="191" y="99"/>
                  </a:cubicBezTo>
                  <a:cubicBezTo>
                    <a:pt x="191" y="48"/>
                    <a:pt x="150" y="7"/>
                    <a:pt x="9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267254" y="-231519"/>
              <a:ext cx="913380" cy="917731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7 h 284"/>
                <a:gd name="T12" fmla="*/ 7 w 284"/>
                <a:gd name="T13" fmla="*/ 142 h 284"/>
                <a:gd name="T14" fmla="*/ 142 w 284"/>
                <a:gd name="T15" fmla="*/ 277 h 284"/>
                <a:gd name="T16" fmla="*/ 277 w 284"/>
                <a:gd name="T17" fmla="*/ 142 h 284"/>
                <a:gd name="T18" fmla="*/ 142 w 284"/>
                <a:gd name="T19" fmla="*/ 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7"/>
                  </a:moveTo>
                  <a:cubicBezTo>
                    <a:pt x="68" y="7"/>
                    <a:pt x="7" y="68"/>
                    <a:pt x="7" y="142"/>
                  </a:cubicBezTo>
                  <a:cubicBezTo>
                    <a:pt x="7" y="216"/>
                    <a:pt x="68" y="277"/>
                    <a:pt x="142" y="277"/>
                  </a:cubicBezTo>
                  <a:cubicBezTo>
                    <a:pt x="216" y="277"/>
                    <a:pt x="277" y="216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132423" y="-366352"/>
              <a:ext cx="1183045" cy="1187395"/>
            </a:xfrm>
            <a:custGeom>
              <a:avLst/>
              <a:gdLst>
                <a:gd name="T0" fmla="*/ 184 w 368"/>
                <a:gd name="T1" fmla="*/ 368 h 368"/>
                <a:gd name="T2" fmla="*/ 0 w 368"/>
                <a:gd name="T3" fmla="*/ 184 h 368"/>
                <a:gd name="T4" fmla="*/ 184 w 368"/>
                <a:gd name="T5" fmla="*/ 0 h 368"/>
                <a:gd name="T6" fmla="*/ 368 w 368"/>
                <a:gd name="T7" fmla="*/ 184 h 368"/>
                <a:gd name="T8" fmla="*/ 184 w 368"/>
                <a:gd name="T9" fmla="*/ 368 h 368"/>
                <a:gd name="T10" fmla="*/ 184 w 368"/>
                <a:gd name="T11" fmla="*/ 8 h 368"/>
                <a:gd name="T12" fmla="*/ 7 w 368"/>
                <a:gd name="T13" fmla="*/ 184 h 368"/>
                <a:gd name="T14" fmla="*/ 184 w 368"/>
                <a:gd name="T15" fmla="*/ 361 h 368"/>
                <a:gd name="T16" fmla="*/ 361 w 368"/>
                <a:gd name="T17" fmla="*/ 184 h 368"/>
                <a:gd name="T18" fmla="*/ 184 w 368"/>
                <a:gd name="T1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8" h="368">
                  <a:moveTo>
                    <a:pt x="184" y="368"/>
                  </a:moveTo>
                  <a:cubicBezTo>
                    <a:pt x="83" y="368"/>
                    <a:pt x="0" y="285"/>
                    <a:pt x="0" y="184"/>
                  </a:cubicBezTo>
                  <a:cubicBezTo>
                    <a:pt x="0" y="83"/>
                    <a:pt x="83" y="0"/>
                    <a:pt x="184" y="0"/>
                  </a:cubicBezTo>
                  <a:cubicBezTo>
                    <a:pt x="285" y="0"/>
                    <a:pt x="368" y="83"/>
                    <a:pt x="368" y="184"/>
                  </a:cubicBezTo>
                  <a:cubicBezTo>
                    <a:pt x="368" y="285"/>
                    <a:pt x="285" y="368"/>
                    <a:pt x="184" y="368"/>
                  </a:cubicBezTo>
                  <a:close/>
                  <a:moveTo>
                    <a:pt x="184" y="8"/>
                  </a:moveTo>
                  <a:cubicBezTo>
                    <a:pt x="87" y="8"/>
                    <a:pt x="7" y="87"/>
                    <a:pt x="7" y="184"/>
                  </a:cubicBezTo>
                  <a:cubicBezTo>
                    <a:pt x="7" y="281"/>
                    <a:pt x="87" y="361"/>
                    <a:pt x="184" y="361"/>
                  </a:cubicBezTo>
                  <a:cubicBezTo>
                    <a:pt x="281" y="361"/>
                    <a:pt x="361" y="281"/>
                    <a:pt x="361" y="184"/>
                  </a:cubicBezTo>
                  <a:cubicBezTo>
                    <a:pt x="361" y="87"/>
                    <a:pt x="281" y="8"/>
                    <a:pt x="18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988890" y="-505534"/>
              <a:ext cx="1470107" cy="1465759"/>
            </a:xfrm>
            <a:custGeom>
              <a:avLst/>
              <a:gdLst>
                <a:gd name="T0" fmla="*/ 228 w 456"/>
                <a:gd name="T1" fmla="*/ 456 h 456"/>
                <a:gd name="T2" fmla="*/ 0 w 456"/>
                <a:gd name="T3" fmla="*/ 228 h 456"/>
                <a:gd name="T4" fmla="*/ 228 w 456"/>
                <a:gd name="T5" fmla="*/ 0 h 456"/>
                <a:gd name="T6" fmla="*/ 456 w 456"/>
                <a:gd name="T7" fmla="*/ 228 h 456"/>
                <a:gd name="T8" fmla="*/ 228 w 456"/>
                <a:gd name="T9" fmla="*/ 456 h 456"/>
                <a:gd name="T10" fmla="*/ 228 w 456"/>
                <a:gd name="T11" fmla="*/ 7 h 456"/>
                <a:gd name="T12" fmla="*/ 7 w 456"/>
                <a:gd name="T13" fmla="*/ 228 h 456"/>
                <a:gd name="T14" fmla="*/ 228 w 456"/>
                <a:gd name="T15" fmla="*/ 449 h 456"/>
                <a:gd name="T16" fmla="*/ 449 w 456"/>
                <a:gd name="T17" fmla="*/ 228 h 456"/>
                <a:gd name="T18" fmla="*/ 228 w 456"/>
                <a:gd name="T19" fmla="*/ 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6" h="456">
                  <a:moveTo>
                    <a:pt x="228" y="456"/>
                  </a:moveTo>
                  <a:cubicBezTo>
                    <a:pt x="102" y="456"/>
                    <a:pt x="0" y="354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354" y="0"/>
                    <a:pt x="456" y="102"/>
                    <a:pt x="456" y="228"/>
                  </a:cubicBezTo>
                  <a:cubicBezTo>
                    <a:pt x="456" y="354"/>
                    <a:pt x="354" y="456"/>
                    <a:pt x="228" y="456"/>
                  </a:cubicBezTo>
                  <a:close/>
                  <a:moveTo>
                    <a:pt x="228" y="7"/>
                  </a:moveTo>
                  <a:cubicBezTo>
                    <a:pt x="106" y="7"/>
                    <a:pt x="7" y="106"/>
                    <a:pt x="7" y="228"/>
                  </a:cubicBezTo>
                  <a:cubicBezTo>
                    <a:pt x="7" y="350"/>
                    <a:pt x="106" y="449"/>
                    <a:pt x="228" y="449"/>
                  </a:cubicBezTo>
                  <a:cubicBezTo>
                    <a:pt x="350" y="449"/>
                    <a:pt x="449" y="350"/>
                    <a:pt x="449" y="228"/>
                  </a:cubicBezTo>
                  <a:cubicBezTo>
                    <a:pt x="449" y="106"/>
                    <a:pt x="350" y="7"/>
                    <a:pt x="22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1697184" y="4792070"/>
            <a:ext cx="382750" cy="382750"/>
          </a:xfrm>
          <a:custGeom>
            <a:avLst/>
            <a:gdLst>
              <a:gd name="T0" fmla="*/ 59 w 118"/>
              <a:gd name="T1" fmla="*/ 118 h 118"/>
              <a:gd name="T2" fmla="*/ 0 w 118"/>
              <a:gd name="T3" fmla="*/ 59 h 118"/>
              <a:gd name="T4" fmla="*/ 59 w 118"/>
              <a:gd name="T5" fmla="*/ 0 h 118"/>
              <a:gd name="T6" fmla="*/ 118 w 118"/>
              <a:gd name="T7" fmla="*/ 59 h 118"/>
              <a:gd name="T8" fmla="*/ 59 w 118"/>
              <a:gd name="T9" fmla="*/ 118 h 118"/>
              <a:gd name="T10" fmla="*/ 59 w 118"/>
              <a:gd name="T11" fmla="*/ 7 h 118"/>
              <a:gd name="T12" fmla="*/ 7 w 118"/>
              <a:gd name="T13" fmla="*/ 59 h 118"/>
              <a:gd name="T14" fmla="*/ 59 w 118"/>
              <a:gd name="T15" fmla="*/ 111 h 118"/>
              <a:gd name="T16" fmla="*/ 111 w 118"/>
              <a:gd name="T17" fmla="*/ 59 h 118"/>
              <a:gd name="T18" fmla="*/ 59 w 118"/>
              <a:gd name="T19" fmla="*/ 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" h="118">
                <a:moveTo>
                  <a:pt x="59" y="118"/>
                </a:moveTo>
                <a:cubicBezTo>
                  <a:pt x="26" y="118"/>
                  <a:pt x="0" y="92"/>
                  <a:pt x="0" y="59"/>
                </a:cubicBezTo>
                <a:cubicBezTo>
                  <a:pt x="0" y="26"/>
                  <a:pt x="26" y="0"/>
                  <a:pt x="59" y="0"/>
                </a:cubicBezTo>
                <a:cubicBezTo>
                  <a:pt x="91" y="0"/>
                  <a:pt x="118" y="26"/>
                  <a:pt x="118" y="59"/>
                </a:cubicBezTo>
                <a:cubicBezTo>
                  <a:pt x="118" y="92"/>
                  <a:pt x="91" y="118"/>
                  <a:pt x="59" y="118"/>
                </a:cubicBezTo>
                <a:close/>
                <a:moveTo>
                  <a:pt x="59" y="7"/>
                </a:moveTo>
                <a:cubicBezTo>
                  <a:pt x="30" y="7"/>
                  <a:pt x="7" y="30"/>
                  <a:pt x="7" y="59"/>
                </a:cubicBezTo>
                <a:cubicBezTo>
                  <a:pt x="7" y="88"/>
                  <a:pt x="30" y="111"/>
                  <a:pt x="59" y="111"/>
                </a:cubicBezTo>
                <a:cubicBezTo>
                  <a:pt x="88" y="111"/>
                  <a:pt x="111" y="88"/>
                  <a:pt x="111" y="59"/>
                </a:cubicBezTo>
                <a:cubicBezTo>
                  <a:pt x="111" y="30"/>
                  <a:pt x="88" y="7"/>
                  <a:pt x="5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11566701" y="4665938"/>
            <a:ext cx="639367" cy="639367"/>
          </a:xfrm>
          <a:custGeom>
            <a:avLst/>
            <a:gdLst>
              <a:gd name="T0" fmla="*/ 100 w 199"/>
              <a:gd name="T1" fmla="*/ 199 h 199"/>
              <a:gd name="T2" fmla="*/ 0 w 199"/>
              <a:gd name="T3" fmla="*/ 99 h 199"/>
              <a:gd name="T4" fmla="*/ 100 w 199"/>
              <a:gd name="T5" fmla="*/ 0 h 199"/>
              <a:gd name="T6" fmla="*/ 199 w 199"/>
              <a:gd name="T7" fmla="*/ 99 h 199"/>
              <a:gd name="T8" fmla="*/ 100 w 199"/>
              <a:gd name="T9" fmla="*/ 199 h 199"/>
              <a:gd name="T10" fmla="*/ 100 w 199"/>
              <a:gd name="T11" fmla="*/ 7 h 199"/>
              <a:gd name="T12" fmla="*/ 8 w 199"/>
              <a:gd name="T13" fmla="*/ 99 h 199"/>
              <a:gd name="T14" fmla="*/ 100 w 199"/>
              <a:gd name="T15" fmla="*/ 191 h 199"/>
              <a:gd name="T16" fmla="*/ 192 w 199"/>
              <a:gd name="T17" fmla="*/ 99 h 199"/>
              <a:gd name="T18" fmla="*/ 100 w 199"/>
              <a:gd name="T19" fmla="*/ 7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99">
                <a:moveTo>
                  <a:pt x="100" y="199"/>
                </a:moveTo>
                <a:cubicBezTo>
                  <a:pt x="45" y="199"/>
                  <a:pt x="0" y="154"/>
                  <a:pt x="0" y="99"/>
                </a:cubicBezTo>
                <a:cubicBezTo>
                  <a:pt x="0" y="44"/>
                  <a:pt x="45" y="0"/>
                  <a:pt x="100" y="0"/>
                </a:cubicBezTo>
                <a:cubicBezTo>
                  <a:pt x="155" y="0"/>
                  <a:pt x="199" y="44"/>
                  <a:pt x="199" y="99"/>
                </a:cubicBezTo>
                <a:cubicBezTo>
                  <a:pt x="199" y="154"/>
                  <a:pt x="155" y="199"/>
                  <a:pt x="100" y="199"/>
                </a:cubicBezTo>
                <a:close/>
                <a:moveTo>
                  <a:pt x="100" y="7"/>
                </a:moveTo>
                <a:cubicBezTo>
                  <a:pt x="49" y="7"/>
                  <a:pt x="8" y="48"/>
                  <a:pt x="8" y="99"/>
                </a:cubicBezTo>
                <a:cubicBezTo>
                  <a:pt x="8" y="150"/>
                  <a:pt x="49" y="191"/>
                  <a:pt x="100" y="191"/>
                </a:cubicBezTo>
                <a:cubicBezTo>
                  <a:pt x="151" y="191"/>
                  <a:pt x="192" y="150"/>
                  <a:pt x="192" y="99"/>
                </a:cubicBezTo>
                <a:cubicBezTo>
                  <a:pt x="192" y="48"/>
                  <a:pt x="151" y="7"/>
                  <a:pt x="100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1431870" y="4526756"/>
            <a:ext cx="913380" cy="913380"/>
          </a:xfrm>
          <a:custGeom>
            <a:avLst/>
            <a:gdLst>
              <a:gd name="T0" fmla="*/ 142 w 284"/>
              <a:gd name="T1" fmla="*/ 284 h 284"/>
              <a:gd name="T2" fmla="*/ 0 w 284"/>
              <a:gd name="T3" fmla="*/ 142 h 284"/>
              <a:gd name="T4" fmla="*/ 142 w 284"/>
              <a:gd name="T5" fmla="*/ 0 h 284"/>
              <a:gd name="T6" fmla="*/ 284 w 284"/>
              <a:gd name="T7" fmla="*/ 142 h 284"/>
              <a:gd name="T8" fmla="*/ 142 w 284"/>
              <a:gd name="T9" fmla="*/ 284 h 284"/>
              <a:gd name="T10" fmla="*/ 142 w 284"/>
              <a:gd name="T11" fmla="*/ 7 h 284"/>
              <a:gd name="T12" fmla="*/ 7 w 284"/>
              <a:gd name="T13" fmla="*/ 142 h 284"/>
              <a:gd name="T14" fmla="*/ 142 w 284"/>
              <a:gd name="T15" fmla="*/ 277 h 284"/>
              <a:gd name="T16" fmla="*/ 277 w 284"/>
              <a:gd name="T17" fmla="*/ 142 h 284"/>
              <a:gd name="T18" fmla="*/ 142 w 284"/>
              <a:gd name="T19" fmla="*/ 7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284">
                <a:moveTo>
                  <a:pt x="142" y="284"/>
                </a:moveTo>
                <a:cubicBezTo>
                  <a:pt x="63" y="284"/>
                  <a:pt x="0" y="220"/>
                  <a:pt x="0" y="142"/>
                </a:cubicBezTo>
                <a:cubicBezTo>
                  <a:pt x="0" y="64"/>
                  <a:pt x="63" y="0"/>
                  <a:pt x="142" y="0"/>
                </a:cubicBezTo>
                <a:cubicBezTo>
                  <a:pt x="220" y="0"/>
                  <a:pt x="284" y="64"/>
                  <a:pt x="284" y="142"/>
                </a:cubicBezTo>
                <a:cubicBezTo>
                  <a:pt x="284" y="220"/>
                  <a:pt x="220" y="284"/>
                  <a:pt x="142" y="284"/>
                </a:cubicBezTo>
                <a:close/>
                <a:moveTo>
                  <a:pt x="142" y="7"/>
                </a:moveTo>
                <a:cubicBezTo>
                  <a:pt x="67" y="7"/>
                  <a:pt x="7" y="68"/>
                  <a:pt x="7" y="142"/>
                </a:cubicBezTo>
                <a:cubicBezTo>
                  <a:pt x="7" y="217"/>
                  <a:pt x="67" y="277"/>
                  <a:pt x="142" y="277"/>
                </a:cubicBezTo>
                <a:cubicBezTo>
                  <a:pt x="216" y="277"/>
                  <a:pt x="277" y="217"/>
                  <a:pt x="277" y="142"/>
                </a:cubicBezTo>
                <a:cubicBezTo>
                  <a:pt x="277" y="68"/>
                  <a:pt x="216" y="7"/>
                  <a:pt x="14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1297037" y="4391922"/>
            <a:ext cx="1183045" cy="1183045"/>
          </a:xfrm>
          <a:custGeom>
            <a:avLst/>
            <a:gdLst>
              <a:gd name="T0" fmla="*/ 184 w 368"/>
              <a:gd name="T1" fmla="*/ 368 h 368"/>
              <a:gd name="T2" fmla="*/ 0 w 368"/>
              <a:gd name="T3" fmla="*/ 184 h 368"/>
              <a:gd name="T4" fmla="*/ 184 w 368"/>
              <a:gd name="T5" fmla="*/ 0 h 368"/>
              <a:gd name="T6" fmla="*/ 368 w 368"/>
              <a:gd name="T7" fmla="*/ 184 h 368"/>
              <a:gd name="T8" fmla="*/ 184 w 368"/>
              <a:gd name="T9" fmla="*/ 368 h 368"/>
              <a:gd name="T10" fmla="*/ 184 w 368"/>
              <a:gd name="T11" fmla="*/ 8 h 368"/>
              <a:gd name="T12" fmla="*/ 7 w 368"/>
              <a:gd name="T13" fmla="*/ 184 h 368"/>
              <a:gd name="T14" fmla="*/ 184 w 368"/>
              <a:gd name="T15" fmla="*/ 361 h 368"/>
              <a:gd name="T16" fmla="*/ 360 w 368"/>
              <a:gd name="T17" fmla="*/ 184 h 368"/>
              <a:gd name="T18" fmla="*/ 184 w 368"/>
              <a:gd name="T19" fmla="*/ 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368">
                <a:moveTo>
                  <a:pt x="184" y="368"/>
                </a:moveTo>
                <a:cubicBezTo>
                  <a:pt x="83" y="368"/>
                  <a:pt x="0" y="285"/>
                  <a:pt x="0" y="184"/>
                </a:cubicBezTo>
                <a:cubicBezTo>
                  <a:pt x="0" y="83"/>
                  <a:pt x="83" y="0"/>
                  <a:pt x="184" y="0"/>
                </a:cubicBezTo>
                <a:cubicBezTo>
                  <a:pt x="285" y="0"/>
                  <a:pt x="368" y="83"/>
                  <a:pt x="368" y="184"/>
                </a:cubicBezTo>
                <a:cubicBezTo>
                  <a:pt x="368" y="285"/>
                  <a:pt x="285" y="368"/>
                  <a:pt x="184" y="368"/>
                </a:cubicBezTo>
                <a:close/>
                <a:moveTo>
                  <a:pt x="184" y="8"/>
                </a:moveTo>
                <a:cubicBezTo>
                  <a:pt x="86" y="8"/>
                  <a:pt x="7" y="87"/>
                  <a:pt x="7" y="184"/>
                </a:cubicBezTo>
                <a:cubicBezTo>
                  <a:pt x="7" y="281"/>
                  <a:pt x="86" y="361"/>
                  <a:pt x="184" y="361"/>
                </a:cubicBezTo>
                <a:cubicBezTo>
                  <a:pt x="281" y="361"/>
                  <a:pt x="360" y="281"/>
                  <a:pt x="360" y="184"/>
                </a:cubicBezTo>
                <a:cubicBezTo>
                  <a:pt x="360" y="87"/>
                  <a:pt x="281" y="8"/>
                  <a:pt x="184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11153507" y="4248393"/>
            <a:ext cx="1470107" cy="1470107"/>
          </a:xfrm>
          <a:custGeom>
            <a:avLst/>
            <a:gdLst>
              <a:gd name="T0" fmla="*/ 228 w 456"/>
              <a:gd name="T1" fmla="*/ 456 h 456"/>
              <a:gd name="T2" fmla="*/ 0 w 456"/>
              <a:gd name="T3" fmla="*/ 228 h 456"/>
              <a:gd name="T4" fmla="*/ 228 w 456"/>
              <a:gd name="T5" fmla="*/ 0 h 456"/>
              <a:gd name="T6" fmla="*/ 456 w 456"/>
              <a:gd name="T7" fmla="*/ 228 h 456"/>
              <a:gd name="T8" fmla="*/ 228 w 456"/>
              <a:gd name="T9" fmla="*/ 456 h 456"/>
              <a:gd name="T10" fmla="*/ 228 w 456"/>
              <a:gd name="T11" fmla="*/ 7 h 456"/>
              <a:gd name="T12" fmla="*/ 7 w 456"/>
              <a:gd name="T13" fmla="*/ 228 h 456"/>
              <a:gd name="T14" fmla="*/ 228 w 456"/>
              <a:gd name="T15" fmla="*/ 449 h 456"/>
              <a:gd name="T16" fmla="*/ 449 w 456"/>
              <a:gd name="T17" fmla="*/ 228 h 456"/>
              <a:gd name="T18" fmla="*/ 228 w 456"/>
              <a:gd name="T19" fmla="*/ 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456">
                <a:moveTo>
                  <a:pt x="228" y="456"/>
                </a:moveTo>
                <a:cubicBezTo>
                  <a:pt x="102" y="456"/>
                  <a:pt x="0" y="354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354" y="0"/>
                  <a:pt x="456" y="102"/>
                  <a:pt x="456" y="228"/>
                </a:cubicBezTo>
                <a:cubicBezTo>
                  <a:pt x="456" y="354"/>
                  <a:pt x="354" y="456"/>
                  <a:pt x="228" y="456"/>
                </a:cubicBezTo>
                <a:close/>
                <a:moveTo>
                  <a:pt x="228" y="7"/>
                </a:moveTo>
                <a:cubicBezTo>
                  <a:pt x="106" y="7"/>
                  <a:pt x="7" y="106"/>
                  <a:pt x="7" y="228"/>
                </a:cubicBezTo>
                <a:cubicBezTo>
                  <a:pt x="7" y="350"/>
                  <a:pt x="106" y="449"/>
                  <a:pt x="228" y="449"/>
                </a:cubicBezTo>
                <a:cubicBezTo>
                  <a:pt x="350" y="449"/>
                  <a:pt x="449" y="350"/>
                  <a:pt x="449" y="228"/>
                </a:cubicBezTo>
                <a:cubicBezTo>
                  <a:pt x="449" y="106"/>
                  <a:pt x="350" y="7"/>
                  <a:pt x="228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10170536" y="738301"/>
            <a:ext cx="1139550" cy="1139550"/>
            <a:chOff x="10170536" y="738301"/>
            <a:chExt cx="1139550" cy="1139550"/>
          </a:xfrm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0588081" y="1160197"/>
              <a:ext cx="300112" cy="295761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6 h 92"/>
                <a:gd name="T12" fmla="*/ 6 w 92"/>
                <a:gd name="T13" fmla="*/ 46 h 92"/>
                <a:gd name="T14" fmla="*/ 46 w 92"/>
                <a:gd name="T15" fmla="*/ 86 h 92"/>
                <a:gd name="T16" fmla="*/ 86 w 92"/>
                <a:gd name="T17" fmla="*/ 46 h 92"/>
                <a:gd name="T18" fmla="*/ 46 w 92"/>
                <a:gd name="T19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1"/>
                    <a:pt x="71" y="92"/>
                    <a:pt x="46" y="92"/>
                  </a:cubicBezTo>
                  <a:close/>
                  <a:moveTo>
                    <a:pt x="46" y="6"/>
                  </a:moveTo>
                  <a:cubicBezTo>
                    <a:pt x="24" y="6"/>
                    <a:pt x="6" y="24"/>
                    <a:pt x="6" y="46"/>
                  </a:cubicBezTo>
                  <a:cubicBezTo>
                    <a:pt x="6" y="68"/>
                    <a:pt x="24" y="86"/>
                    <a:pt x="46" y="86"/>
                  </a:cubicBezTo>
                  <a:cubicBezTo>
                    <a:pt x="68" y="86"/>
                    <a:pt x="86" y="68"/>
                    <a:pt x="86" y="46"/>
                  </a:cubicBezTo>
                  <a:cubicBezTo>
                    <a:pt x="86" y="24"/>
                    <a:pt x="68" y="6"/>
                    <a:pt x="4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492394" y="1060159"/>
              <a:ext cx="495835" cy="495835"/>
            </a:xfrm>
            <a:custGeom>
              <a:avLst/>
              <a:gdLst>
                <a:gd name="T0" fmla="*/ 77 w 154"/>
                <a:gd name="T1" fmla="*/ 154 h 154"/>
                <a:gd name="T2" fmla="*/ 0 w 154"/>
                <a:gd name="T3" fmla="*/ 77 h 154"/>
                <a:gd name="T4" fmla="*/ 77 w 154"/>
                <a:gd name="T5" fmla="*/ 0 h 154"/>
                <a:gd name="T6" fmla="*/ 154 w 154"/>
                <a:gd name="T7" fmla="*/ 77 h 154"/>
                <a:gd name="T8" fmla="*/ 77 w 154"/>
                <a:gd name="T9" fmla="*/ 154 h 154"/>
                <a:gd name="T10" fmla="*/ 77 w 154"/>
                <a:gd name="T11" fmla="*/ 6 h 154"/>
                <a:gd name="T12" fmla="*/ 6 w 154"/>
                <a:gd name="T13" fmla="*/ 77 h 154"/>
                <a:gd name="T14" fmla="*/ 77 w 154"/>
                <a:gd name="T15" fmla="*/ 148 h 154"/>
                <a:gd name="T16" fmla="*/ 148 w 154"/>
                <a:gd name="T17" fmla="*/ 77 h 154"/>
                <a:gd name="T18" fmla="*/ 77 w 154"/>
                <a:gd name="T19" fmla="*/ 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54">
                  <a:moveTo>
                    <a:pt x="77" y="154"/>
                  </a:move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120" y="0"/>
                    <a:pt x="154" y="35"/>
                    <a:pt x="154" y="77"/>
                  </a:cubicBezTo>
                  <a:cubicBezTo>
                    <a:pt x="154" y="119"/>
                    <a:pt x="120" y="154"/>
                    <a:pt x="77" y="154"/>
                  </a:cubicBezTo>
                  <a:close/>
                  <a:moveTo>
                    <a:pt x="77" y="6"/>
                  </a:moveTo>
                  <a:cubicBezTo>
                    <a:pt x="38" y="6"/>
                    <a:pt x="6" y="38"/>
                    <a:pt x="6" y="77"/>
                  </a:cubicBezTo>
                  <a:cubicBezTo>
                    <a:pt x="6" y="116"/>
                    <a:pt x="38" y="148"/>
                    <a:pt x="77" y="148"/>
                  </a:cubicBezTo>
                  <a:cubicBezTo>
                    <a:pt x="116" y="148"/>
                    <a:pt x="148" y="116"/>
                    <a:pt x="148" y="77"/>
                  </a:cubicBezTo>
                  <a:cubicBezTo>
                    <a:pt x="148" y="38"/>
                    <a:pt x="116" y="6"/>
                    <a:pt x="7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0383657" y="955772"/>
              <a:ext cx="708958" cy="708958"/>
            </a:xfrm>
            <a:custGeom>
              <a:avLst/>
              <a:gdLst>
                <a:gd name="T0" fmla="*/ 110 w 220"/>
                <a:gd name="T1" fmla="*/ 220 h 220"/>
                <a:gd name="T2" fmla="*/ 0 w 220"/>
                <a:gd name="T3" fmla="*/ 110 h 220"/>
                <a:gd name="T4" fmla="*/ 110 w 220"/>
                <a:gd name="T5" fmla="*/ 0 h 220"/>
                <a:gd name="T6" fmla="*/ 220 w 220"/>
                <a:gd name="T7" fmla="*/ 110 h 220"/>
                <a:gd name="T8" fmla="*/ 110 w 220"/>
                <a:gd name="T9" fmla="*/ 220 h 220"/>
                <a:gd name="T10" fmla="*/ 110 w 220"/>
                <a:gd name="T11" fmla="*/ 6 h 220"/>
                <a:gd name="T12" fmla="*/ 6 w 220"/>
                <a:gd name="T13" fmla="*/ 110 h 220"/>
                <a:gd name="T14" fmla="*/ 110 w 220"/>
                <a:gd name="T15" fmla="*/ 214 h 220"/>
                <a:gd name="T16" fmla="*/ 214 w 220"/>
                <a:gd name="T17" fmla="*/ 110 h 220"/>
                <a:gd name="T18" fmla="*/ 110 w 220"/>
                <a:gd name="T19" fmla="*/ 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20">
                  <a:moveTo>
                    <a:pt x="110" y="220"/>
                  </a:moveTo>
                  <a:cubicBezTo>
                    <a:pt x="50" y="220"/>
                    <a:pt x="0" y="171"/>
                    <a:pt x="0" y="110"/>
                  </a:cubicBezTo>
                  <a:cubicBezTo>
                    <a:pt x="0" y="49"/>
                    <a:pt x="50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71"/>
                    <a:pt x="171" y="220"/>
                    <a:pt x="110" y="220"/>
                  </a:cubicBezTo>
                  <a:close/>
                  <a:moveTo>
                    <a:pt x="110" y="6"/>
                  </a:moveTo>
                  <a:cubicBezTo>
                    <a:pt x="53" y="6"/>
                    <a:pt x="6" y="52"/>
                    <a:pt x="6" y="110"/>
                  </a:cubicBezTo>
                  <a:cubicBezTo>
                    <a:pt x="6" y="168"/>
                    <a:pt x="53" y="214"/>
                    <a:pt x="110" y="214"/>
                  </a:cubicBezTo>
                  <a:cubicBezTo>
                    <a:pt x="168" y="214"/>
                    <a:pt x="214" y="168"/>
                    <a:pt x="214" y="110"/>
                  </a:cubicBezTo>
                  <a:cubicBezTo>
                    <a:pt x="214" y="52"/>
                    <a:pt x="168" y="6"/>
                    <a:pt x="1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0279270" y="851386"/>
              <a:ext cx="917731" cy="917731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5 h 284"/>
                <a:gd name="T12" fmla="*/ 6 w 284"/>
                <a:gd name="T13" fmla="*/ 142 h 284"/>
                <a:gd name="T14" fmla="*/ 142 w 284"/>
                <a:gd name="T15" fmla="*/ 278 h 284"/>
                <a:gd name="T16" fmla="*/ 279 w 284"/>
                <a:gd name="T17" fmla="*/ 142 h 284"/>
                <a:gd name="T18" fmla="*/ 142 w 284"/>
                <a:gd name="T1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0"/>
                    <a:pt x="220" y="284"/>
                    <a:pt x="142" y="284"/>
                  </a:cubicBezTo>
                  <a:close/>
                  <a:moveTo>
                    <a:pt x="142" y="5"/>
                  </a:moveTo>
                  <a:cubicBezTo>
                    <a:pt x="67" y="5"/>
                    <a:pt x="6" y="67"/>
                    <a:pt x="6" y="142"/>
                  </a:cubicBezTo>
                  <a:cubicBezTo>
                    <a:pt x="6" y="217"/>
                    <a:pt x="67" y="278"/>
                    <a:pt x="142" y="278"/>
                  </a:cubicBezTo>
                  <a:cubicBezTo>
                    <a:pt x="217" y="278"/>
                    <a:pt x="279" y="217"/>
                    <a:pt x="279" y="142"/>
                  </a:cubicBezTo>
                  <a:cubicBezTo>
                    <a:pt x="279" y="67"/>
                    <a:pt x="217" y="5"/>
                    <a:pt x="1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0170536" y="738301"/>
              <a:ext cx="1139550" cy="1139550"/>
            </a:xfrm>
            <a:custGeom>
              <a:avLst/>
              <a:gdLst>
                <a:gd name="T0" fmla="*/ 176 w 353"/>
                <a:gd name="T1" fmla="*/ 354 h 354"/>
                <a:gd name="T2" fmla="*/ 0 w 353"/>
                <a:gd name="T3" fmla="*/ 177 h 354"/>
                <a:gd name="T4" fmla="*/ 176 w 353"/>
                <a:gd name="T5" fmla="*/ 0 h 354"/>
                <a:gd name="T6" fmla="*/ 353 w 353"/>
                <a:gd name="T7" fmla="*/ 177 h 354"/>
                <a:gd name="T8" fmla="*/ 176 w 353"/>
                <a:gd name="T9" fmla="*/ 354 h 354"/>
                <a:gd name="T10" fmla="*/ 176 w 353"/>
                <a:gd name="T11" fmla="*/ 6 h 354"/>
                <a:gd name="T12" fmla="*/ 5 w 353"/>
                <a:gd name="T13" fmla="*/ 177 h 354"/>
                <a:gd name="T14" fmla="*/ 176 w 353"/>
                <a:gd name="T15" fmla="*/ 348 h 354"/>
                <a:gd name="T16" fmla="*/ 347 w 353"/>
                <a:gd name="T17" fmla="*/ 177 h 354"/>
                <a:gd name="T18" fmla="*/ 176 w 353"/>
                <a:gd name="T19" fmla="*/ 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4">
                  <a:moveTo>
                    <a:pt x="176" y="354"/>
                  </a:moveTo>
                  <a:cubicBezTo>
                    <a:pt x="79" y="354"/>
                    <a:pt x="0" y="274"/>
                    <a:pt x="0" y="177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273" y="0"/>
                    <a:pt x="353" y="80"/>
                    <a:pt x="353" y="177"/>
                  </a:cubicBezTo>
                  <a:cubicBezTo>
                    <a:pt x="353" y="274"/>
                    <a:pt x="273" y="354"/>
                    <a:pt x="176" y="354"/>
                  </a:cubicBezTo>
                  <a:close/>
                  <a:moveTo>
                    <a:pt x="176" y="6"/>
                  </a:moveTo>
                  <a:cubicBezTo>
                    <a:pt x="82" y="6"/>
                    <a:pt x="5" y="83"/>
                    <a:pt x="5" y="177"/>
                  </a:cubicBezTo>
                  <a:cubicBezTo>
                    <a:pt x="5" y="271"/>
                    <a:pt x="82" y="348"/>
                    <a:pt x="176" y="348"/>
                  </a:cubicBezTo>
                  <a:cubicBezTo>
                    <a:pt x="270" y="348"/>
                    <a:pt x="347" y="271"/>
                    <a:pt x="347" y="177"/>
                  </a:cubicBezTo>
                  <a:cubicBezTo>
                    <a:pt x="347" y="83"/>
                    <a:pt x="270" y="6"/>
                    <a:pt x="17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540900" y="2233592"/>
            <a:ext cx="478438" cy="1387469"/>
            <a:chOff x="540900" y="1690929"/>
            <a:chExt cx="478438" cy="1387469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40900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54021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971493" y="16909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540900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754021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971493" y="188230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540900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754021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971493" y="20736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40900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54021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971493" y="22650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40900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754021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971493" y="245642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540900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754021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971493" y="264780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540900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754021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971493" y="2839178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40900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754021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971493" y="303055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55496" y="351305"/>
            <a:ext cx="2200813" cy="234869"/>
            <a:chOff x="4755496" y="351305"/>
            <a:chExt cx="2200813" cy="234869"/>
          </a:xfrm>
        </p:grpSpPr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755496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968619" y="351305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186090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403562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616683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834154" y="351305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6047277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6260398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6477869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6695341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6908464" y="35130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4755496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4968619" y="538329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5186090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5403562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5616683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5834154" y="538329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6047277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6260398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6477869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6695341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6908464" y="53832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1980560" y="6318720"/>
            <a:ext cx="2196463" cy="243568"/>
            <a:chOff x="1980560" y="6318720"/>
            <a:chExt cx="2196463" cy="243568"/>
          </a:xfrm>
        </p:grpSpPr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1980560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2193683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2411155" y="6318720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2624275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2837399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3054870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3272342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3485462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3702934" y="6318720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3916057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4129178" y="631872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980560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2193683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2411155" y="6514443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2624275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2837399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3054870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3272342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3485462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3702934" y="6514443"/>
              <a:ext cx="43494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3916057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4129178" y="6514443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8" name="Freeform 97"/>
          <p:cNvSpPr>
            <a:spLocks noEditPoints="1"/>
          </p:cNvSpPr>
          <p:nvPr/>
        </p:nvSpPr>
        <p:spPr bwMode="auto">
          <a:xfrm>
            <a:off x="10404114" y="5321394"/>
            <a:ext cx="269665" cy="252267"/>
          </a:xfrm>
          <a:custGeom>
            <a:avLst/>
            <a:gdLst>
              <a:gd name="T0" fmla="*/ 75 w 83"/>
              <a:gd name="T1" fmla="*/ 3 h 79"/>
              <a:gd name="T2" fmla="*/ 75 w 83"/>
              <a:gd name="T3" fmla="*/ 3 h 79"/>
              <a:gd name="T4" fmla="*/ 76 w 83"/>
              <a:gd name="T5" fmla="*/ 2 h 79"/>
              <a:gd name="T6" fmla="*/ 75 w 83"/>
              <a:gd name="T7" fmla="*/ 3 h 79"/>
              <a:gd name="T8" fmla="*/ 83 w 83"/>
              <a:gd name="T9" fmla="*/ 0 h 79"/>
              <a:gd name="T10" fmla="*/ 78 w 83"/>
              <a:gd name="T11" fmla="*/ 1 h 79"/>
              <a:gd name="T12" fmla="*/ 76 w 83"/>
              <a:gd name="T13" fmla="*/ 2 h 79"/>
              <a:gd name="T14" fmla="*/ 74 w 83"/>
              <a:gd name="T15" fmla="*/ 3 h 79"/>
              <a:gd name="T16" fmla="*/ 74 w 83"/>
              <a:gd name="T17" fmla="*/ 3 h 79"/>
              <a:gd name="T18" fmla="*/ 73 w 83"/>
              <a:gd name="T19" fmla="*/ 4 h 79"/>
              <a:gd name="T20" fmla="*/ 73 w 83"/>
              <a:gd name="T21" fmla="*/ 4 h 79"/>
              <a:gd name="T22" fmla="*/ 73 w 83"/>
              <a:gd name="T23" fmla="*/ 4 h 79"/>
              <a:gd name="T24" fmla="*/ 72 w 83"/>
              <a:gd name="T25" fmla="*/ 4 h 79"/>
              <a:gd name="T26" fmla="*/ 75 w 83"/>
              <a:gd name="T27" fmla="*/ 3 h 79"/>
              <a:gd name="T28" fmla="*/ 72 w 83"/>
              <a:gd name="T29" fmla="*/ 4 h 79"/>
              <a:gd name="T30" fmla="*/ 72 w 83"/>
              <a:gd name="T31" fmla="*/ 4 h 79"/>
              <a:gd name="T32" fmla="*/ 72 w 83"/>
              <a:gd name="T33" fmla="*/ 4 h 79"/>
              <a:gd name="T34" fmla="*/ 72 w 83"/>
              <a:gd name="T35" fmla="*/ 4 h 79"/>
              <a:gd name="T36" fmla="*/ 71 w 83"/>
              <a:gd name="T37" fmla="*/ 4 h 79"/>
              <a:gd name="T38" fmla="*/ 68 w 83"/>
              <a:gd name="T39" fmla="*/ 5 h 79"/>
              <a:gd name="T40" fmla="*/ 68 w 83"/>
              <a:gd name="T41" fmla="*/ 5 h 79"/>
              <a:gd name="T42" fmla="*/ 62 w 83"/>
              <a:gd name="T43" fmla="*/ 8 h 79"/>
              <a:gd name="T44" fmla="*/ 63 w 83"/>
              <a:gd name="T45" fmla="*/ 7 h 79"/>
              <a:gd name="T46" fmla="*/ 59 w 83"/>
              <a:gd name="T47" fmla="*/ 9 h 79"/>
              <a:gd name="T48" fmla="*/ 59 w 83"/>
              <a:gd name="T49" fmla="*/ 9 h 79"/>
              <a:gd name="T50" fmla="*/ 59 w 83"/>
              <a:gd name="T51" fmla="*/ 9 h 79"/>
              <a:gd name="T52" fmla="*/ 55 w 83"/>
              <a:gd name="T53" fmla="*/ 11 h 79"/>
              <a:gd name="T54" fmla="*/ 54 w 83"/>
              <a:gd name="T55" fmla="*/ 11 h 79"/>
              <a:gd name="T56" fmla="*/ 21 w 83"/>
              <a:gd name="T57" fmla="*/ 26 h 79"/>
              <a:gd name="T58" fmla="*/ 21 w 83"/>
              <a:gd name="T59" fmla="*/ 25 h 79"/>
              <a:gd name="T60" fmla="*/ 0 w 83"/>
              <a:gd name="T61" fmla="*/ 35 h 79"/>
              <a:gd name="T62" fmla="*/ 17 w 83"/>
              <a:gd name="T63" fmla="*/ 47 h 79"/>
              <a:gd name="T64" fmla="*/ 25 w 83"/>
              <a:gd name="T65" fmla="*/ 52 h 79"/>
              <a:gd name="T66" fmla="*/ 29 w 83"/>
              <a:gd name="T67" fmla="*/ 55 h 79"/>
              <a:gd name="T68" fmla="*/ 29 w 83"/>
              <a:gd name="T69" fmla="*/ 55 h 79"/>
              <a:gd name="T70" fmla="*/ 30 w 83"/>
              <a:gd name="T71" fmla="*/ 55 h 79"/>
              <a:gd name="T72" fmla="*/ 34 w 83"/>
              <a:gd name="T73" fmla="*/ 58 h 79"/>
              <a:gd name="T74" fmla="*/ 46 w 83"/>
              <a:gd name="T75" fmla="*/ 66 h 79"/>
              <a:gd name="T76" fmla="*/ 64 w 83"/>
              <a:gd name="T77" fmla="*/ 79 h 79"/>
              <a:gd name="T78" fmla="*/ 64 w 83"/>
              <a:gd name="T79" fmla="*/ 77 h 79"/>
              <a:gd name="T80" fmla="*/ 66 w 83"/>
              <a:gd name="T81" fmla="*/ 70 h 79"/>
              <a:gd name="T82" fmla="*/ 67 w 83"/>
              <a:gd name="T83" fmla="*/ 66 h 79"/>
              <a:gd name="T84" fmla="*/ 67 w 83"/>
              <a:gd name="T85" fmla="*/ 65 h 79"/>
              <a:gd name="T86" fmla="*/ 67 w 83"/>
              <a:gd name="T87" fmla="*/ 64 h 79"/>
              <a:gd name="T88" fmla="*/ 67 w 83"/>
              <a:gd name="T89" fmla="*/ 64 h 79"/>
              <a:gd name="T90" fmla="*/ 73 w 83"/>
              <a:gd name="T91" fmla="*/ 43 h 79"/>
              <a:gd name="T92" fmla="*/ 73 w 83"/>
              <a:gd name="T93" fmla="*/ 44 h 79"/>
              <a:gd name="T94" fmla="*/ 74 w 83"/>
              <a:gd name="T95" fmla="*/ 39 h 79"/>
              <a:gd name="T96" fmla="*/ 74 w 83"/>
              <a:gd name="T97" fmla="*/ 40 h 79"/>
              <a:gd name="T98" fmla="*/ 74 w 83"/>
              <a:gd name="T99" fmla="*/ 36 h 79"/>
              <a:gd name="T100" fmla="*/ 74 w 83"/>
              <a:gd name="T101" fmla="*/ 37 h 79"/>
              <a:gd name="T102" fmla="*/ 76 w 83"/>
              <a:gd name="T103" fmla="*/ 30 h 79"/>
              <a:gd name="T104" fmla="*/ 76 w 83"/>
              <a:gd name="T105" fmla="*/ 30 h 79"/>
              <a:gd name="T106" fmla="*/ 77 w 83"/>
              <a:gd name="T107" fmla="*/ 24 h 79"/>
              <a:gd name="T108" fmla="*/ 81 w 83"/>
              <a:gd name="T109" fmla="*/ 12 h 79"/>
              <a:gd name="T110" fmla="*/ 82 w 83"/>
              <a:gd name="T111" fmla="*/ 10 h 79"/>
              <a:gd name="T112" fmla="*/ 82 w 83"/>
              <a:gd name="T113" fmla="*/ 9 h 79"/>
              <a:gd name="T114" fmla="*/ 83 w 83"/>
              <a:gd name="T115" fmla="*/ 0 h 79"/>
              <a:gd name="T116" fmla="*/ 83 w 83"/>
              <a:gd name="T11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3" h="79">
                <a:moveTo>
                  <a:pt x="75" y="3"/>
                </a:moveTo>
                <a:cubicBezTo>
                  <a:pt x="75" y="3"/>
                  <a:pt x="75" y="3"/>
                  <a:pt x="75" y="3"/>
                </a:cubicBezTo>
                <a:cubicBezTo>
                  <a:pt x="75" y="3"/>
                  <a:pt x="76" y="2"/>
                  <a:pt x="76" y="2"/>
                </a:cubicBezTo>
                <a:cubicBezTo>
                  <a:pt x="75" y="3"/>
                  <a:pt x="75" y="3"/>
                  <a:pt x="75" y="3"/>
                </a:cubicBezTo>
                <a:moveTo>
                  <a:pt x="83" y="0"/>
                </a:moveTo>
                <a:cubicBezTo>
                  <a:pt x="82" y="0"/>
                  <a:pt x="80" y="0"/>
                  <a:pt x="78" y="1"/>
                </a:cubicBezTo>
                <a:cubicBezTo>
                  <a:pt x="77" y="2"/>
                  <a:pt x="77" y="2"/>
                  <a:pt x="76" y="2"/>
                </a:cubicBezTo>
                <a:cubicBezTo>
                  <a:pt x="76" y="2"/>
                  <a:pt x="75" y="3"/>
                  <a:pt x="74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2" y="4"/>
                </a:cubicBezTo>
                <a:cubicBezTo>
                  <a:pt x="72" y="4"/>
                  <a:pt x="74" y="3"/>
                  <a:pt x="75" y="3"/>
                </a:cubicBezTo>
                <a:cubicBezTo>
                  <a:pt x="74" y="3"/>
                  <a:pt x="73" y="3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0" y="4"/>
                  <a:pt x="69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6"/>
                  <a:pt x="65" y="7"/>
                  <a:pt x="62" y="8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8"/>
                  <a:pt x="60" y="8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57" y="10"/>
                  <a:pt x="56" y="10"/>
                  <a:pt x="55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4"/>
                  <a:pt x="27" y="23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16" y="28"/>
                  <a:pt x="8" y="31"/>
                  <a:pt x="0" y="35"/>
                </a:cubicBezTo>
                <a:cubicBezTo>
                  <a:pt x="5" y="39"/>
                  <a:pt x="11" y="43"/>
                  <a:pt x="17" y="47"/>
                </a:cubicBezTo>
                <a:cubicBezTo>
                  <a:pt x="20" y="49"/>
                  <a:pt x="23" y="51"/>
                  <a:pt x="25" y="52"/>
                </a:cubicBezTo>
                <a:cubicBezTo>
                  <a:pt x="27" y="53"/>
                  <a:pt x="28" y="54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30" y="55"/>
                </a:cubicBezTo>
                <a:cubicBezTo>
                  <a:pt x="34" y="58"/>
                  <a:pt x="30" y="55"/>
                  <a:pt x="34" y="58"/>
                </a:cubicBezTo>
                <a:cubicBezTo>
                  <a:pt x="36" y="59"/>
                  <a:pt x="41" y="63"/>
                  <a:pt x="46" y="66"/>
                </a:cubicBezTo>
                <a:cubicBezTo>
                  <a:pt x="53" y="71"/>
                  <a:pt x="60" y="76"/>
                  <a:pt x="64" y="79"/>
                </a:cubicBezTo>
                <a:cubicBezTo>
                  <a:pt x="64" y="78"/>
                  <a:pt x="64" y="78"/>
                  <a:pt x="64" y="77"/>
                </a:cubicBezTo>
                <a:cubicBezTo>
                  <a:pt x="65" y="75"/>
                  <a:pt x="65" y="72"/>
                  <a:pt x="66" y="70"/>
                </a:cubicBezTo>
                <a:cubicBezTo>
                  <a:pt x="66" y="69"/>
                  <a:pt x="67" y="67"/>
                  <a:pt x="67" y="66"/>
                </a:cubicBezTo>
                <a:cubicBezTo>
                  <a:pt x="67" y="66"/>
                  <a:pt x="67" y="65"/>
                  <a:pt x="67" y="65"/>
                </a:cubicBezTo>
                <a:cubicBezTo>
                  <a:pt x="67" y="64"/>
                  <a:pt x="67" y="64"/>
                  <a:pt x="67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68" y="61"/>
                  <a:pt x="72" y="47"/>
                  <a:pt x="73" y="43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1"/>
                  <a:pt x="74" y="42"/>
                  <a:pt x="74" y="39"/>
                </a:cubicBezTo>
                <a:cubicBezTo>
                  <a:pt x="74" y="40"/>
                  <a:pt x="74" y="40"/>
                  <a:pt x="74" y="40"/>
                </a:cubicBezTo>
                <a:cubicBezTo>
                  <a:pt x="74" y="40"/>
                  <a:pt x="74" y="37"/>
                  <a:pt x="74" y="36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5"/>
                  <a:pt x="75" y="32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28"/>
                  <a:pt x="77" y="25"/>
                  <a:pt x="77" y="24"/>
                </a:cubicBezTo>
                <a:cubicBezTo>
                  <a:pt x="78" y="21"/>
                  <a:pt x="80" y="16"/>
                  <a:pt x="81" y="12"/>
                </a:cubicBezTo>
                <a:cubicBezTo>
                  <a:pt x="82" y="10"/>
                  <a:pt x="82" y="10"/>
                  <a:pt x="82" y="10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98"/>
          <p:cNvSpPr>
            <a:spLocks noEditPoints="1"/>
          </p:cNvSpPr>
          <p:nvPr/>
        </p:nvSpPr>
        <p:spPr bwMode="auto">
          <a:xfrm>
            <a:off x="10460482" y="2350664"/>
            <a:ext cx="147881" cy="113085"/>
          </a:xfrm>
          <a:custGeom>
            <a:avLst/>
            <a:gdLst>
              <a:gd name="T0" fmla="*/ 42 w 46"/>
              <a:gd name="T1" fmla="*/ 1 h 36"/>
              <a:gd name="T2" fmla="*/ 42 w 46"/>
              <a:gd name="T3" fmla="*/ 1 h 36"/>
              <a:gd name="T4" fmla="*/ 42 w 46"/>
              <a:gd name="T5" fmla="*/ 1 h 36"/>
              <a:gd name="T6" fmla="*/ 42 w 46"/>
              <a:gd name="T7" fmla="*/ 1 h 36"/>
              <a:gd name="T8" fmla="*/ 45 w 46"/>
              <a:gd name="T9" fmla="*/ 0 h 36"/>
              <a:gd name="T10" fmla="*/ 43 w 46"/>
              <a:gd name="T11" fmla="*/ 0 h 36"/>
              <a:gd name="T12" fmla="*/ 42 w 46"/>
              <a:gd name="T13" fmla="*/ 1 h 36"/>
              <a:gd name="T14" fmla="*/ 41 w 46"/>
              <a:gd name="T15" fmla="*/ 1 h 36"/>
              <a:gd name="T16" fmla="*/ 41 w 46"/>
              <a:gd name="T17" fmla="*/ 1 h 36"/>
              <a:gd name="T18" fmla="*/ 41 w 46"/>
              <a:gd name="T19" fmla="*/ 1 h 36"/>
              <a:gd name="T20" fmla="*/ 41 w 46"/>
              <a:gd name="T21" fmla="*/ 1 h 36"/>
              <a:gd name="T22" fmla="*/ 41 w 46"/>
              <a:gd name="T23" fmla="*/ 1 h 36"/>
              <a:gd name="T24" fmla="*/ 40 w 46"/>
              <a:gd name="T25" fmla="*/ 1 h 36"/>
              <a:gd name="T26" fmla="*/ 42 w 46"/>
              <a:gd name="T27" fmla="*/ 0 h 36"/>
              <a:gd name="T28" fmla="*/ 40 w 46"/>
              <a:gd name="T29" fmla="*/ 1 h 36"/>
              <a:gd name="T30" fmla="*/ 40 w 46"/>
              <a:gd name="T31" fmla="*/ 1 h 36"/>
              <a:gd name="T32" fmla="*/ 40 w 46"/>
              <a:gd name="T33" fmla="*/ 1 h 36"/>
              <a:gd name="T34" fmla="*/ 40 w 46"/>
              <a:gd name="T35" fmla="*/ 1 h 36"/>
              <a:gd name="T36" fmla="*/ 40 w 46"/>
              <a:gd name="T37" fmla="*/ 1 h 36"/>
              <a:gd name="T38" fmla="*/ 38 w 46"/>
              <a:gd name="T39" fmla="*/ 1 h 36"/>
              <a:gd name="T40" fmla="*/ 38 w 46"/>
              <a:gd name="T41" fmla="*/ 1 h 36"/>
              <a:gd name="T42" fmla="*/ 38 w 46"/>
              <a:gd name="T43" fmla="*/ 1 h 36"/>
              <a:gd name="T44" fmla="*/ 35 w 46"/>
              <a:gd name="T45" fmla="*/ 1 h 36"/>
              <a:gd name="T46" fmla="*/ 35 w 46"/>
              <a:gd name="T47" fmla="*/ 1 h 36"/>
              <a:gd name="T48" fmla="*/ 35 w 46"/>
              <a:gd name="T49" fmla="*/ 1 h 36"/>
              <a:gd name="T50" fmla="*/ 35 w 46"/>
              <a:gd name="T51" fmla="*/ 1 h 36"/>
              <a:gd name="T52" fmla="*/ 33 w 46"/>
              <a:gd name="T53" fmla="*/ 1 h 36"/>
              <a:gd name="T54" fmla="*/ 33 w 46"/>
              <a:gd name="T55" fmla="*/ 1 h 36"/>
              <a:gd name="T56" fmla="*/ 31 w 46"/>
              <a:gd name="T57" fmla="*/ 1 h 36"/>
              <a:gd name="T58" fmla="*/ 31 w 46"/>
              <a:gd name="T59" fmla="*/ 1 h 36"/>
              <a:gd name="T60" fmla="*/ 30 w 46"/>
              <a:gd name="T61" fmla="*/ 2 h 36"/>
              <a:gd name="T62" fmla="*/ 12 w 46"/>
              <a:gd name="T63" fmla="*/ 4 h 36"/>
              <a:gd name="T64" fmla="*/ 12 w 46"/>
              <a:gd name="T65" fmla="*/ 4 h 36"/>
              <a:gd name="T66" fmla="*/ 0 w 46"/>
              <a:gd name="T67" fmla="*/ 5 h 36"/>
              <a:gd name="T68" fmla="*/ 7 w 46"/>
              <a:gd name="T69" fmla="*/ 13 h 36"/>
              <a:gd name="T70" fmla="*/ 10 w 46"/>
              <a:gd name="T71" fmla="*/ 17 h 36"/>
              <a:gd name="T72" fmla="*/ 12 w 46"/>
              <a:gd name="T73" fmla="*/ 19 h 36"/>
              <a:gd name="T74" fmla="*/ 12 w 46"/>
              <a:gd name="T75" fmla="*/ 19 h 36"/>
              <a:gd name="T76" fmla="*/ 12 w 46"/>
              <a:gd name="T77" fmla="*/ 19 h 36"/>
              <a:gd name="T78" fmla="*/ 13 w 46"/>
              <a:gd name="T79" fmla="*/ 21 h 36"/>
              <a:gd name="T80" fmla="*/ 18 w 46"/>
              <a:gd name="T81" fmla="*/ 27 h 36"/>
              <a:gd name="T82" fmla="*/ 25 w 46"/>
              <a:gd name="T83" fmla="*/ 36 h 36"/>
              <a:gd name="T84" fmla="*/ 25 w 46"/>
              <a:gd name="T85" fmla="*/ 35 h 36"/>
              <a:gd name="T86" fmla="*/ 27 w 46"/>
              <a:gd name="T87" fmla="*/ 32 h 36"/>
              <a:gd name="T88" fmla="*/ 28 w 46"/>
              <a:gd name="T89" fmla="*/ 30 h 36"/>
              <a:gd name="T90" fmla="*/ 29 w 46"/>
              <a:gd name="T91" fmla="*/ 30 h 36"/>
              <a:gd name="T92" fmla="*/ 29 w 46"/>
              <a:gd name="T93" fmla="*/ 29 h 36"/>
              <a:gd name="T94" fmla="*/ 29 w 46"/>
              <a:gd name="T95" fmla="*/ 29 h 36"/>
              <a:gd name="T96" fmla="*/ 35 w 46"/>
              <a:gd name="T97" fmla="*/ 20 h 36"/>
              <a:gd name="T98" fmla="*/ 34 w 46"/>
              <a:gd name="T99" fmla="*/ 20 h 36"/>
              <a:gd name="T100" fmla="*/ 36 w 46"/>
              <a:gd name="T101" fmla="*/ 18 h 36"/>
              <a:gd name="T102" fmla="*/ 36 w 46"/>
              <a:gd name="T103" fmla="*/ 18 h 36"/>
              <a:gd name="T104" fmla="*/ 36 w 46"/>
              <a:gd name="T105" fmla="*/ 17 h 36"/>
              <a:gd name="T106" fmla="*/ 36 w 46"/>
              <a:gd name="T107" fmla="*/ 17 h 36"/>
              <a:gd name="T108" fmla="*/ 38 w 46"/>
              <a:gd name="T109" fmla="*/ 14 h 36"/>
              <a:gd name="T110" fmla="*/ 38 w 46"/>
              <a:gd name="T111" fmla="*/ 14 h 36"/>
              <a:gd name="T112" fmla="*/ 40 w 46"/>
              <a:gd name="T113" fmla="*/ 11 h 36"/>
              <a:gd name="T114" fmla="*/ 43 w 46"/>
              <a:gd name="T115" fmla="*/ 6 h 36"/>
              <a:gd name="T116" fmla="*/ 44 w 46"/>
              <a:gd name="T117" fmla="*/ 5 h 36"/>
              <a:gd name="T118" fmla="*/ 44 w 46"/>
              <a:gd name="T119" fmla="*/ 5 h 36"/>
              <a:gd name="T120" fmla="*/ 46 w 46"/>
              <a:gd name="T121" fmla="*/ 1 h 36"/>
              <a:gd name="T122" fmla="*/ 45 w 46"/>
              <a:gd name="T12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36">
                <a:moveTo>
                  <a:pt x="42" y="1"/>
                </a:move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moveTo>
                  <a:pt x="45" y="0"/>
                </a:move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1" y="1"/>
                  <a:pt x="42" y="0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7" y="1"/>
                  <a:pt x="36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2" y="1"/>
                  <a:pt x="32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27" y="2"/>
                  <a:pt x="15" y="3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9" y="4"/>
                  <a:pt x="5" y="4"/>
                  <a:pt x="0" y="5"/>
                </a:cubicBezTo>
                <a:cubicBezTo>
                  <a:pt x="2" y="8"/>
                  <a:pt x="5" y="11"/>
                  <a:pt x="7" y="13"/>
                </a:cubicBezTo>
                <a:cubicBezTo>
                  <a:pt x="8" y="15"/>
                  <a:pt x="9" y="16"/>
                  <a:pt x="10" y="17"/>
                </a:cubicBezTo>
                <a:cubicBezTo>
                  <a:pt x="11" y="18"/>
                  <a:pt x="11" y="19"/>
                  <a:pt x="12" y="19"/>
                </a:cubicBezTo>
                <a:cubicBezTo>
                  <a:pt x="12" y="19"/>
                  <a:pt x="11" y="19"/>
                  <a:pt x="12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3" y="21"/>
                  <a:pt x="12" y="19"/>
                  <a:pt x="13" y="21"/>
                </a:cubicBezTo>
                <a:cubicBezTo>
                  <a:pt x="14" y="22"/>
                  <a:pt x="16" y="25"/>
                  <a:pt x="18" y="27"/>
                </a:cubicBezTo>
                <a:cubicBezTo>
                  <a:pt x="21" y="31"/>
                  <a:pt x="23" y="34"/>
                  <a:pt x="25" y="36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3"/>
                  <a:pt x="27" y="32"/>
                </a:cubicBezTo>
                <a:cubicBezTo>
                  <a:pt x="28" y="31"/>
                  <a:pt x="28" y="31"/>
                  <a:pt x="28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8"/>
                  <a:pt x="34" y="22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5" y="19"/>
                  <a:pt x="35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6" y="17"/>
                  <a:pt x="36" y="17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6"/>
                  <a:pt x="37" y="15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3"/>
                  <a:pt x="40" y="12"/>
                  <a:pt x="40" y="11"/>
                </a:cubicBezTo>
                <a:cubicBezTo>
                  <a:pt x="41" y="10"/>
                  <a:pt x="42" y="8"/>
                  <a:pt x="43" y="6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6" y="1"/>
                  <a:pt x="46" y="1"/>
                  <a:pt x="46" y="1"/>
                </a:cubicBezTo>
                <a:cubicBezTo>
                  <a:pt x="46" y="0"/>
                  <a:pt x="46" y="0"/>
                  <a:pt x="4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00"/>
          <p:cNvSpPr>
            <a:spLocks noEditPoints="1"/>
          </p:cNvSpPr>
          <p:nvPr/>
        </p:nvSpPr>
        <p:spPr bwMode="auto">
          <a:xfrm>
            <a:off x="3459366" y="481788"/>
            <a:ext cx="113085" cy="147881"/>
          </a:xfrm>
          <a:custGeom>
            <a:avLst/>
            <a:gdLst>
              <a:gd name="T0" fmla="*/ 0 w 35"/>
              <a:gd name="T1" fmla="*/ 5 h 46"/>
              <a:gd name="T2" fmla="*/ 0 w 35"/>
              <a:gd name="T3" fmla="*/ 4 h 46"/>
              <a:gd name="T4" fmla="*/ 0 w 35"/>
              <a:gd name="T5" fmla="*/ 5 h 46"/>
              <a:gd name="T6" fmla="*/ 0 w 35"/>
              <a:gd name="T7" fmla="*/ 0 h 46"/>
              <a:gd name="T8" fmla="*/ 0 w 35"/>
              <a:gd name="T9" fmla="*/ 4 h 46"/>
              <a:gd name="T10" fmla="*/ 0 w 35"/>
              <a:gd name="T11" fmla="*/ 5 h 46"/>
              <a:gd name="T12" fmla="*/ 0 w 35"/>
              <a:gd name="T13" fmla="*/ 5 h 46"/>
              <a:gd name="T14" fmla="*/ 0 w 35"/>
              <a:gd name="T15" fmla="*/ 6 h 46"/>
              <a:gd name="T16" fmla="*/ 0 w 35"/>
              <a:gd name="T17" fmla="*/ 6 h 46"/>
              <a:gd name="T18" fmla="*/ 0 w 35"/>
              <a:gd name="T19" fmla="*/ 5 h 46"/>
              <a:gd name="T20" fmla="*/ 0 w 35"/>
              <a:gd name="T21" fmla="*/ 6 h 46"/>
              <a:gd name="T22" fmla="*/ 0 w 35"/>
              <a:gd name="T23" fmla="*/ 7 h 46"/>
              <a:gd name="T24" fmla="*/ 0 w 35"/>
              <a:gd name="T25" fmla="*/ 8 h 46"/>
              <a:gd name="T26" fmla="*/ 0 w 35"/>
              <a:gd name="T27" fmla="*/ 8 h 46"/>
              <a:gd name="T28" fmla="*/ 1 w 35"/>
              <a:gd name="T29" fmla="*/ 11 h 46"/>
              <a:gd name="T30" fmla="*/ 1 w 35"/>
              <a:gd name="T31" fmla="*/ 11 h 46"/>
              <a:gd name="T32" fmla="*/ 1 w 35"/>
              <a:gd name="T33" fmla="*/ 13 h 46"/>
              <a:gd name="T34" fmla="*/ 1 w 35"/>
              <a:gd name="T35" fmla="*/ 13 h 46"/>
              <a:gd name="T36" fmla="*/ 1 w 35"/>
              <a:gd name="T37" fmla="*/ 13 h 46"/>
              <a:gd name="T38" fmla="*/ 1 w 35"/>
              <a:gd name="T39" fmla="*/ 16 h 46"/>
              <a:gd name="T40" fmla="*/ 1 w 35"/>
              <a:gd name="T41" fmla="*/ 16 h 46"/>
              <a:gd name="T42" fmla="*/ 3 w 35"/>
              <a:gd name="T43" fmla="*/ 34 h 46"/>
              <a:gd name="T44" fmla="*/ 3 w 35"/>
              <a:gd name="T45" fmla="*/ 34 h 46"/>
              <a:gd name="T46" fmla="*/ 3 w 35"/>
              <a:gd name="T47" fmla="*/ 46 h 46"/>
              <a:gd name="T48" fmla="*/ 12 w 35"/>
              <a:gd name="T49" fmla="*/ 40 h 46"/>
              <a:gd name="T50" fmla="*/ 16 w 35"/>
              <a:gd name="T51" fmla="*/ 37 h 46"/>
              <a:gd name="T52" fmla="*/ 18 w 35"/>
              <a:gd name="T53" fmla="*/ 35 h 46"/>
              <a:gd name="T54" fmla="*/ 18 w 35"/>
              <a:gd name="T55" fmla="*/ 35 h 46"/>
              <a:gd name="T56" fmla="*/ 18 w 35"/>
              <a:gd name="T57" fmla="*/ 35 h 46"/>
              <a:gd name="T58" fmla="*/ 20 w 35"/>
              <a:gd name="T59" fmla="*/ 33 h 46"/>
              <a:gd name="T60" fmla="*/ 26 w 35"/>
              <a:gd name="T61" fmla="*/ 29 h 46"/>
              <a:gd name="T62" fmla="*/ 35 w 35"/>
              <a:gd name="T63" fmla="*/ 23 h 46"/>
              <a:gd name="T64" fmla="*/ 35 w 35"/>
              <a:gd name="T65" fmla="*/ 22 h 46"/>
              <a:gd name="T66" fmla="*/ 31 w 35"/>
              <a:gd name="T67" fmla="*/ 20 h 46"/>
              <a:gd name="T68" fmla="*/ 30 w 35"/>
              <a:gd name="T69" fmla="*/ 19 h 46"/>
              <a:gd name="T70" fmla="*/ 29 w 35"/>
              <a:gd name="T71" fmla="*/ 18 h 46"/>
              <a:gd name="T72" fmla="*/ 29 w 35"/>
              <a:gd name="T73" fmla="*/ 18 h 46"/>
              <a:gd name="T74" fmla="*/ 29 w 35"/>
              <a:gd name="T75" fmla="*/ 18 h 46"/>
              <a:gd name="T76" fmla="*/ 20 w 35"/>
              <a:gd name="T77" fmla="*/ 12 h 46"/>
              <a:gd name="T78" fmla="*/ 20 w 35"/>
              <a:gd name="T79" fmla="*/ 12 h 46"/>
              <a:gd name="T80" fmla="*/ 18 w 35"/>
              <a:gd name="T81" fmla="*/ 11 h 46"/>
              <a:gd name="T82" fmla="*/ 18 w 35"/>
              <a:gd name="T83" fmla="*/ 11 h 46"/>
              <a:gd name="T84" fmla="*/ 16 w 35"/>
              <a:gd name="T85" fmla="*/ 10 h 46"/>
              <a:gd name="T86" fmla="*/ 17 w 35"/>
              <a:gd name="T87" fmla="*/ 10 h 46"/>
              <a:gd name="T88" fmla="*/ 14 w 35"/>
              <a:gd name="T89" fmla="*/ 9 h 46"/>
              <a:gd name="T90" fmla="*/ 14 w 35"/>
              <a:gd name="T91" fmla="*/ 9 h 46"/>
              <a:gd name="T92" fmla="*/ 11 w 35"/>
              <a:gd name="T93" fmla="*/ 7 h 46"/>
              <a:gd name="T94" fmla="*/ 6 w 35"/>
              <a:gd name="T95" fmla="*/ 3 h 46"/>
              <a:gd name="T96" fmla="*/ 5 w 35"/>
              <a:gd name="T97" fmla="*/ 2 h 46"/>
              <a:gd name="T98" fmla="*/ 5 w 35"/>
              <a:gd name="T99" fmla="*/ 2 h 46"/>
              <a:gd name="T100" fmla="*/ 0 w 35"/>
              <a:gd name="T101" fmla="*/ 0 h 46"/>
              <a:gd name="T102" fmla="*/ 0 w 35"/>
              <a:gd name="T10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" h="46">
                <a:moveTo>
                  <a:pt x="0" y="5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5"/>
                  <a:pt x="0" y="5"/>
                </a:cubicBezTo>
                <a:moveTo>
                  <a:pt x="0" y="0"/>
                </a:moveTo>
                <a:cubicBezTo>
                  <a:pt x="0" y="0"/>
                  <a:pt x="0" y="3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0" y="6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5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9"/>
                  <a:pt x="2" y="31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7"/>
                  <a:pt x="3" y="42"/>
                  <a:pt x="3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9"/>
                  <a:pt x="15" y="38"/>
                  <a:pt x="16" y="37"/>
                </a:cubicBezTo>
                <a:cubicBezTo>
                  <a:pt x="17" y="36"/>
                  <a:pt x="18" y="36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4"/>
                  <a:pt x="18" y="35"/>
                  <a:pt x="20" y="33"/>
                </a:cubicBezTo>
                <a:cubicBezTo>
                  <a:pt x="21" y="33"/>
                  <a:pt x="24" y="31"/>
                  <a:pt x="26" y="29"/>
                </a:cubicBezTo>
                <a:cubicBezTo>
                  <a:pt x="30" y="26"/>
                  <a:pt x="34" y="24"/>
                  <a:pt x="35" y="23"/>
                </a:cubicBezTo>
                <a:cubicBezTo>
                  <a:pt x="35" y="22"/>
                  <a:pt x="35" y="22"/>
                  <a:pt x="35" y="22"/>
                </a:cubicBezTo>
                <a:cubicBezTo>
                  <a:pt x="33" y="21"/>
                  <a:pt x="32" y="21"/>
                  <a:pt x="31" y="20"/>
                </a:cubicBezTo>
                <a:cubicBezTo>
                  <a:pt x="31" y="20"/>
                  <a:pt x="30" y="19"/>
                  <a:pt x="30" y="19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7" y="18"/>
                  <a:pt x="21" y="13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7" y="11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5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8"/>
                  <a:pt x="11" y="7"/>
                  <a:pt x="11" y="7"/>
                </a:cubicBezTo>
                <a:cubicBezTo>
                  <a:pt x="9" y="6"/>
                  <a:pt x="8" y="4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01"/>
          <p:cNvSpPr>
            <a:spLocks noEditPoints="1"/>
          </p:cNvSpPr>
          <p:nvPr/>
        </p:nvSpPr>
        <p:spPr bwMode="auto">
          <a:xfrm>
            <a:off x="4599653" y="6357056"/>
            <a:ext cx="134834" cy="117436"/>
          </a:xfrm>
          <a:custGeom>
            <a:avLst/>
            <a:gdLst>
              <a:gd name="T0" fmla="*/ 39 w 42"/>
              <a:gd name="T1" fmla="*/ 33 h 37"/>
              <a:gd name="T2" fmla="*/ 39 w 42"/>
              <a:gd name="T3" fmla="*/ 32 h 37"/>
              <a:gd name="T4" fmla="*/ 39 w 42"/>
              <a:gd name="T5" fmla="*/ 33 h 37"/>
              <a:gd name="T6" fmla="*/ 13 w 42"/>
              <a:gd name="T7" fmla="*/ 0 h 37"/>
              <a:gd name="T8" fmla="*/ 9 w 42"/>
              <a:gd name="T9" fmla="*/ 10 h 37"/>
              <a:gd name="T10" fmla="*/ 7 w 42"/>
              <a:gd name="T11" fmla="*/ 15 h 37"/>
              <a:gd name="T12" fmla="*/ 6 w 42"/>
              <a:gd name="T13" fmla="*/ 17 h 37"/>
              <a:gd name="T14" fmla="*/ 7 w 42"/>
              <a:gd name="T15" fmla="*/ 17 h 37"/>
              <a:gd name="T16" fmla="*/ 7 w 42"/>
              <a:gd name="T17" fmla="*/ 17 h 37"/>
              <a:gd name="T18" fmla="*/ 6 w 42"/>
              <a:gd name="T19" fmla="*/ 20 h 37"/>
              <a:gd name="T20" fmla="*/ 3 w 42"/>
              <a:gd name="T21" fmla="*/ 27 h 37"/>
              <a:gd name="T22" fmla="*/ 0 w 42"/>
              <a:gd name="T23" fmla="*/ 37 h 37"/>
              <a:gd name="T24" fmla="*/ 0 w 42"/>
              <a:gd name="T25" fmla="*/ 37 h 37"/>
              <a:gd name="T26" fmla="*/ 4 w 42"/>
              <a:gd name="T27" fmla="*/ 37 h 37"/>
              <a:gd name="T28" fmla="*/ 6 w 42"/>
              <a:gd name="T29" fmla="*/ 37 h 37"/>
              <a:gd name="T30" fmla="*/ 7 w 42"/>
              <a:gd name="T31" fmla="*/ 37 h 37"/>
              <a:gd name="T32" fmla="*/ 8 w 42"/>
              <a:gd name="T33" fmla="*/ 37 h 37"/>
              <a:gd name="T34" fmla="*/ 7 w 42"/>
              <a:gd name="T35" fmla="*/ 37 h 37"/>
              <a:gd name="T36" fmla="*/ 18 w 42"/>
              <a:gd name="T37" fmla="*/ 37 h 37"/>
              <a:gd name="T38" fmla="*/ 18 w 42"/>
              <a:gd name="T39" fmla="*/ 37 h 37"/>
              <a:gd name="T40" fmla="*/ 19 w 42"/>
              <a:gd name="T41" fmla="*/ 37 h 37"/>
              <a:gd name="T42" fmla="*/ 20 w 42"/>
              <a:gd name="T43" fmla="*/ 37 h 37"/>
              <a:gd name="T44" fmla="*/ 22 w 42"/>
              <a:gd name="T45" fmla="*/ 37 h 37"/>
              <a:gd name="T46" fmla="*/ 22 w 42"/>
              <a:gd name="T47" fmla="*/ 37 h 37"/>
              <a:gd name="T48" fmla="*/ 25 w 42"/>
              <a:gd name="T49" fmla="*/ 36 h 37"/>
              <a:gd name="T50" fmla="*/ 25 w 42"/>
              <a:gd name="T51" fmla="*/ 36 h 37"/>
              <a:gd name="T52" fmla="*/ 29 w 42"/>
              <a:gd name="T53" fmla="*/ 36 h 37"/>
              <a:gd name="T54" fmla="*/ 33 w 42"/>
              <a:gd name="T55" fmla="*/ 36 h 37"/>
              <a:gd name="T56" fmla="*/ 35 w 42"/>
              <a:gd name="T57" fmla="*/ 36 h 37"/>
              <a:gd name="T58" fmla="*/ 36 w 42"/>
              <a:gd name="T59" fmla="*/ 37 h 37"/>
              <a:gd name="T60" fmla="*/ 36 w 42"/>
              <a:gd name="T61" fmla="*/ 37 h 37"/>
              <a:gd name="T62" fmla="*/ 41 w 42"/>
              <a:gd name="T63" fmla="*/ 36 h 37"/>
              <a:gd name="T64" fmla="*/ 39 w 42"/>
              <a:gd name="T65" fmla="*/ 33 h 37"/>
              <a:gd name="T66" fmla="*/ 38 w 42"/>
              <a:gd name="T67" fmla="*/ 32 h 37"/>
              <a:gd name="T68" fmla="*/ 38 w 42"/>
              <a:gd name="T69" fmla="*/ 32 h 37"/>
              <a:gd name="T70" fmla="*/ 38 w 42"/>
              <a:gd name="T71" fmla="*/ 31 h 37"/>
              <a:gd name="T72" fmla="*/ 38 w 42"/>
              <a:gd name="T73" fmla="*/ 31 h 37"/>
              <a:gd name="T74" fmla="*/ 39 w 42"/>
              <a:gd name="T75" fmla="*/ 32 h 37"/>
              <a:gd name="T76" fmla="*/ 38 w 42"/>
              <a:gd name="T77" fmla="*/ 31 h 37"/>
              <a:gd name="T78" fmla="*/ 38 w 42"/>
              <a:gd name="T79" fmla="*/ 30 h 37"/>
              <a:gd name="T80" fmla="*/ 36 w 42"/>
              <a:gd name="T81" fmla="*/ 29 h 37"/>
              <a:gd name="T82" fmla="*/ 36 w 42"/>
              <a:gd name="T83" fmla="*/ 29 h 37"/>
              <a:gd name="T84" fmla="*/ 34 w 42"/>
              <a:gd name="T85" fmla="*/ 27 h 37"/>
              <a:gd name="T86" fmla="*/ 35 w 42"/>
              <a:gd name="T87" fmla="*/ 27 h 37"/>
              <a:gd name="T88" fmla="*/ 33 w 42"/>
              <a:gd name="T89" fmla="*/ 25 h 37"/>
              <a:gd name="T90" fmla="*/ 33 w 42"/>
              <a:gd name="T91" fmla="*/ 25 h 37"/>
              <a:gd name="T92" fmla="*/ 32 w 42"/>
              <a:gd name="T93" fmla="*/ 24 h 37"/>
              <a:gd name="T94" fmla="*/ 31 w 42"/>
              <a:gd name="T95" fmla="*/ 23 h 37"/>
              <a:gd name="T96" fmla="*/ 20 w 42"/>
              <a:gd name="T97" fmla="*/ 9 h 37"/>
              <a:gd name="T98" fmla="*/ 20 w 42"/>
              <a:gd name="T99" fmla="*/ 9 h 37"/>
              <a:gd name="T100" fmla="*/ 13 w 42"/>
              <a:gd name="T101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" h="37">
                <a:moveTo>
                  <a:pt x="39" y="33"/>
                </a:move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39" y="33"/>
                  <a:pt x="39" y="33"/>
                </a:cubicBezTo>
                <a:moveTo>
                  <a:pt x="13" y="0"/>
                </a:moveTo>
                <a:cubicBezTo>
                  <a:pt x="11" y="3"/>
                  <a:pt x="10" y="6"/>
                  <a:pt x="9" y="10"/>
                </a:cubicBezTo>
                <a:cubicBezTo>
                  <a:pt x="8" y="12"/>
                  <a:pt x="8" y="13"/>
                  <a:pt x="7" y="15"/>
                </a:cubicBezTo>
                <a:cubicBezTo>
                  <a:pt x="7" y="15"/>
                  <a:pt x="7" y="16"/>
                  <a:pt x="6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9"/>
                  <a:pt x="7" y="17"/>
                  <a:pt x="6" y="20"/>
                </a:cubicBezTo>
                <a:cubicBezTo>
                  <a:pt x="5" y="21"/>
                  <a:pt x="4" y="24"/>
                  <a:pt x="3" y="27"/>
                </a:cubicBezTo>
                <a:cubicBezTo>
                  <a:pt x="2" y="31"/>
                  <a:pt x="0" y="35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9" y="37"/>
                  <a:pt x="17" y="37"/>
                  <a:pt x="18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7"/>
                  <a:pt x="19" y="37"/>
                </a:cubicBezTo>
                <a:cubicBezTo>
                  <a:pt x="19" y="37"/>
                  <a:pt x="20" y="37"/>
                  <a:pt x="20" y="37"/>
                </a:cubicBezTo>
                <a:cubicBezTo>
                  <a:pt x="20" y="37"/>
                  <a:pt x="21" y="37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8" y="36"/>
                  <a:pt x="29" y="36"/>
                </a:cubicBezTo>
                <a:cubicBezTo>
                  <a:pt x="30" y="36"/>
                  <a:pt x="31" y="36"/>
                  <a:pt x="33" y="36"/>
                </a:cubicBezTo>
                <a:cubicBezTo>
                  <a:pt x="33" y="36"/>
                  <a:pt x="34" y="36"/>
                  <a:pt x="35" y="3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6"/>
                  <a:pt x="40" y="34"/>
                  <a:pt x="39" y="33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1"/>
                  <a:pt x="38" y="32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9" y="32"/>
                </a:cubicBezTo>
                <a:cubicBezTo>
                  <a:pt x="38" y="32"/>
                  <a:pt x="38" y="31"/>
                  <a:pt x="38" y="31"/>
                </a:cubicBezTo>
                <a:cubicBezTo>
                  <a:pt x="37" y="31"/>
                  <a:pt x="38" y="31"/>
                  <a:pt x="38" y="30"/>
                </a:cubicBezTo>
                <a:cubicBezTo>
                  <a:pt x="37" y="30"/>
                  <a:pt x="37" y="30"/>
                  <a:pt x="36" y="29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8"/>
                  <a:pt x="35" y="28"/>
                  <a:pt x="34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6"/>
                  <a:pt x="34" y="26"/>
                  <a:pt x="33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4"/>
                  <a:pt x="32" y="24"/>
                  <a:pt x="32" y="24"/>
                </a:cubicBezTo>
                <a:cubicBezTo>
                  <a:pt x="31" y="23"/>
                  <a:pt x="31" y="23"/>
                  <a:pt x="31" y="23"/>
                </a:cubicBezTo>
                <a:cubicBezTo>
                  <a:pt x="30" y="21"/>
                  <a:pt x="22" y="11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8" y="7"/>
                  <a:pt x="16" y="3"/>
                  <a:pt x="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02"/>
          <p:cNvSpPr>
            <a:spLocks noEditPoints="1"/>
          </p:cNvSpPr>
          <p:nvPr/>
        </p:nvSpPr>
        <p:spPr bwMode="auto">
          <a:xfrm>
            <a:off x="9429757" y="571749"/>
            <a:ext cx="139182" cy="121784"/>
          </a:xfrm>
          <a:custGeom>
            <a:avLst/>
            <a:gdLst>
              <a:gd name="T0" fmla="*/ 40 w 43"/>
              <a:gd name="T1" fmla="*/ 33 h 38"/>
              <a:gd name="T2" fmla="*/ 40 w 43"/>
              <a:gd name="T3" fmla="*/ 33 h 38"/>
              <a:gd name="T4" fmla="*/ 40 w 43"/>
              <a:gd name="T5" fmla="*/ 33 h 38"/>
              <a:gd name="T6" fmla="*/ 14 w 43"/>
              <a:gd name="T7" fmla="*/ 0 h 38"/>
              <a:gd name="T8" fmla="*/ 10 w 43"/>
              <a:gd name="T9" fmla="*/ 11 h 38"/>
              <a:gd name="T10" fmla="*/ 8 w 43"/>
              <a:gd name="T11" fmla="*/ 16 h 38"/>
              <a:gd name="T12" fmla="*/ 7 w 43"/>
              <a:gd name="T13" fmla="*/ 18 h 38"/>
              <a:gd name="T14" fmla="*/ 8 w 43"/>
              <a:gd name="T15" fmla="*/ 18 h 38"/>
              <a:gd name="T16" fmla="*/ 8 w 43"/>
              <a:gd name="T17" fmla="*/ 18 h 38"/>
              <a:gd name="T18" fmla="*/ 7 w 43"/>
              <a:gd name="T19" fmla="*/ 20 h 38"/>
              <a:gd name="T20" fmla="*/ 4 w 43"/>
              <a:gd name="T21" fmla="*/ 28 h 38"/>
              <a:gd name="T22" fmla="*/ 0 w 43"/>
              <a:gd name="T23" fmla="*/ 38 h 38"/>
              <a:gd name="T24" fmla="*/ 1 w 43"/>
              <a:gd name="T25" fmla="*/ 38 h 38"/>
              <a:gd name="T26" fmla="*/ 5 w 43"/>
              <a:gd name="T27" fmla="*/ 38 h 38"/>
              <a:gd name="T28" fmla="*/ 7 w 43"/>
              <a:gd name="T29" fmla="*/ 38 h 38"/>
              <a:gd name="T30" fmla="*/ 8 w 43"/>
              <a:gd name="T31" fmla="*/ 38 h 38"/>
              <a:gd name="T32" fmla="*/ 8 w 43"/>
              <a:gd name="T33" fmla="*/ 38 h 38"/>
              <a:gd name="T34" fmla="*/ 8 w 43"/>
              <a:gd name="T35" fmla="*/ 38 h 38"/>
              <a:gd name="T36" fmla="*/ 19 w 43"/>
              <a:gd name="T37" fmla="*/ 38 h 38"/>
              <a:gd name="T38" fmla="*/ 19 w 43"/>
              <a:gd name="T39" fmla="*/ 38 h 38"/>
              <a:gd name="T40" fmla="*/ 20 w 43"/>
              <a:gd name="T41" fmla="*/ 38 h 38"/>
              <a:gd name="T42" fmla="*/ 21 w 43"/>
              <a:gd name="T43" fmla="*/ 38 h 38"/>
              <a:gd name="T44" fmla="*/ 23 w 43"/>
              <a:gd name="T45" fmla="*/ 37 h 38"/>
              <a:gd name="T46" fmla="*/ 23 w 43"/>
              <a:gd name="T47" fmla="*/ 37 h 38"/>
              <a:gd name="T48" fmla="*/ 26 w 43"/>
              <a:gd name="T49" fmla="*/ 37 h 38"/>
              <a:gd name="T50" fmla="*/ 26 w 43"/>
              <a:gd name="T51" fmla="*/ 37 h 38"/>
              <a:gd name="T52" fmla="*/ 30 w 43"/>
              <a:gd name="T53" fmla="*/ 37 h 38"/>
              <a:gd name="T54" fmla="*/ 34 w 43"/>
              <a:gd name="T55" fmla="*/ 37 h 38"/>
              <a:gd name="T56" fmla="*/ 36 w 43"/>
              <a:gd name="T57" fmla="*/ 37 h 38"/>
              <a:gd name="T58" fmla="*/ 37 w 43"/>
              <a:gd name="T59" fmla="*/ 37 h 38"/>
              <a:gd name="T60" fmla="*/ 37 w 43"/>
              <a:gd name="T61" fmla="*/ 37 h 38"/>
              <a:gd name="T62" fmla="*/ 42 w 43"/>
              <a:gd name="T63" fmla="*/ 37 h 38"/>
              <a:gd name="T64" fmla="*/ 40 w 43"/>
              <a:gd name="T65" fmla="*/ 33 h 38"/>
              <a:gd name="T66" fmla="*/ 39 w 43"/>
              <a:gd name="T67" fmla="*/ 33 h 38"/>
              <a:gd name="T68" fmla="*/ 39 w 43"/>
              <a:gd name="T69" fmla="*/ 33 h 38"/>
              <a:gd name="T70" fmla="*/ 39 w 43"/>
              <a:gd name="T71" fmla="*/ 32 h 38"/>
              <a:gd name="T72" fmla="*/ 39 w 43"/>
              <a:gd name="T73" fmla="*/ 32 h 38"/>
              <a:gd name="T74" fmla="*/ 40 w 43"/>
              <a:gd name="T75" fmla="*/ 33 h 38"/>
              <a:gd name="T76" fmla="*/ 39 w 43"/>
              <a:gd name="T77" fmla="*/ 32 h 38"/>
              <a:gd name="T78" fmla="*/ 38 w 43"/>
              <a:gd name="T79" fmla="*/ 31 h 38"/>
              <a:gd name="T80" fmla="*/ 37 w 43"/>
              <a:gd name="T81" fmla="*/ 30 h 38"/>
              <a:gd name="T82" fmla="*/ 37 w 43"/>
              <a:gd name="T83" fmla="*/ 30 h 38"/>
              <a:gd name="T84" fmla="*/ 35 w 43"/>
              <a:gd name="T85" fmla="*/ 28 h 38"/>
              <a:gd name="T86" fmla="*/ 36 w 43"/>
              <a:gd name="T87" fmla="*/ 28 h 38"/>
              <a:gd name="T88" fmla="*/ 34 w 43"/>
              <a:gd name="T89" fmla="*/ 26 h 38"/>
              <a:gd name="T90" fmla="*/ 34 w 43"/>
              <a:gd name="T91" fmla="*/ 26 h 38"/>
              <a:gd name="T92" fmla="*/ 33 w 43"/>
              <a:gd name="T93" fmla="*/ 24 h 38"/>
              <a:gd name="T94" fmla="*/ 32 w 43"/>
              <a:gd name="T95" fmla="*/ 24 h 38"/>
              <a:gd name="T96" fmla="*/ 21 w 43"/>
              <a:gd name="T97" fmla="*/ 10 h 38"/>
              <a:gd name="T98" fmla="*/ 21 w 43"/>
              <a:gd name="T99" fmla="*/ 10 h 38"/>
              <a:gd name="T100" fmla="*/ 14 w 43"/>
              <a:gd name="T10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" h="38">
                <a:moveTo>
                  <a:pt x="40" y="33"/>
                </a:moveTo>
                <a:cubicBezTo>
                  <a:pt x="40" y="33"/>
                  <a:pt x="40" y="33"/>
                  <a:pt x="40" y="33"/>
                </a:cubicBezTo>
                <a:cubicBezTo>
                  <a:pt x="40" y="33"/>
                  <a:pt x="40" y="33"/>
                  <a:pt x="40" y="33"/>
                </a:cubicBezTo>
                <a:moveTo>
                  <a:pt x="14" y="0"/>
                </a:moveTo>
                <a:cubicBezTo>
                  <a:pt x="12" y="4"/>
                  <a:pt x="11" y="7"/>
                  <a:pt x="10" y="11"/>
                </a:cubicBezTo>
                <a:cubicBezTo>
                  <a:pt x="9" y="12"/>
                  <a:pt x="9" y="14"/>
                  <a:pt x="8" y="16"/>
                </a:cubicBezTo>
                <a:cubicBezTo>
                  <a:pt x="8" y="16"/>
                  <a:pt x="8" y="17"/>
                  <a:pt x="7" y="18"/>
                </a:cubicBezTo>
                <a:cubicBezTo>
                  <a:pt x="7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20"/>
                  <a:pt x="8" y="18"/>
                  <a:pt x="7" y="20"/>
                </a:cubicBezTo>
                <a:cubicBezTo>
                  <a:pt x="6" y="22"/>
                  <a:pt x="5" y="25"/>
                  <a:pt x="4" y="28"/>
                </a:cubicBezTo>
                <a:cubicBezTo>
                  <a:pt x="3" y="32"/>
                  <a:pt x="1" y="36"/>
                  <a:pt x="0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38"/>
                  <a:pt x="4" y="38"/>
                  <a:pt x="5" y="38"/>
                </a:cubicBezTo>
                <a:cubicBezTo>
                  <a:pt x="6" y="38"/>
                  <a:pt x="7" y="38"/>
                  <a:pt x="7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10" y="38"/>
                  <a:pt x="18" y="38"/>
                  <a:pt x="19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8"/>
                  <a:pt x="20" y="38"/>
                  <a:pt x="20" y="38"/>
                </a:cubicBezTo>
                <a:cubicBezTo>
                  <a:pt x="20" y="38"/>
                  <a:pt x="21" y="38"/>
                  <a:pt x="21" y="38"/>
                </a:cubicBezTo>
                <a:cubicBezTo>
                  <a:pt x="21" y="38"/>
                  <a:pt x="22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7"/>
                  <a:pt x="25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7" y="37"/>
                  <a:pt x="29" y="37"/>
                  <a:pt x="30" y="37"/>
                </a:cubicBezTo>
                <a:cubicBezTo>
                  <a:pt x="31" y="37"/>
                  <a:pt x="32" y="37"/>
                  <a:pt x="34" y="37"/>
                </a:cubicBezTo>
                <a:cubicBezTo>
                  <a:pt x="34" y="37"/>
                  <a:pt x="35" y="37"/>
                  <a:pt x="36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3" y="37"/>
                  <a:pt x="41" y="34"/>
                  <a:pt x="40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2"/>
                  <a:pt x="39" y="33"/>
                  <a:pt x="3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39" y="32"/>
                  <a:pt x="40" y="33"/>
                </a:cubicBezTo>
                <a:cubicBezTo>
                  <a:pt x="39" y="32"/>
                  <a:pt x="39" y="32"/>
                  <a:pt x="39" y="32"/>
                </a:cubicBezTo>
                <a:cubicBezTo>
                  <a:pt x="38" y="31"/>
                  <a:pt x="39" y="32"/>
                  <a:pt x="38" y="31"/>
                </a:cubicBezTo>
                <a:cubicBezTo>
                  <a:pt x="38" y="31"/>
                  <a:pt x="38" y="31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29"/>
                  <a:pt x="36" y="29"/>
                  <a:pt x="35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5" y="27"/>
                  <a:pt x="35" y="27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5"/>
                  <a:pt x="33" y="25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22"/>
                  <a:pt x="23" y="12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19" y="7"/>
                  <a:pt x="16" y="4"/>
                  <a:pt x="14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5" name="组合 174"/>
          <p:cNvGrpSpPr/>
          <p:nvPr/>
        </p:nvGrpSpPr>
        <p:grpSpPr>
          <a:xfrm>
            <a:off x="-318227" y="4189691"/>
            <a:ext cx="1230890" cy="2283451"/>
            <a:chOff x="32016" y="4009173"/>
            <a:chExt cx="1230890" cy="2283451"/>
          </a:xfrm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53912" y="5179170"/>
              <a:ext cx="295761" cy="291413"/>
            </a:xfrm>
            <a:custGeom>
              <a:avLst/>
              <a:gdLst>
                <a:gd name="T0" fmla="*/ 45 w 91"/>
                <a:gd name="T1" fmla="*/ 91 h 91"/>
                <a:gd name="T2" fmla="*/ 0 w 91"/>
                <a:gd name="T3" fmla="*/ 46 h 91"/>
                <a:gd name="T4" fmla="*/ 45 w 91"/>
                <a:gd name="T5" fmla="*/ 0 h 91"/>
                <a:gd name="T6" fmla="*/ 91 w 91"/>
                <a:gd name="T7" fmla="*/ 46 h 91"/>
                <a:gd name="T8" fmla="*/ 45 w 91"/>
                <a:gd name="T9" fmla="*/ 91 h 91"/>
                <a:gd name="T10" fmla="*/ 45 w 91"/>
                <a:gd name="T11" fmla="*/ 5 h 91"/>
                <a:gd name="T12" fmla="*/ 5 w 91"/>
                <a:gd name="T13" fmla="*/ 46 h 91"/>
                <a:gd name="T14" fmla="*/ 45 w 91"/>
                <a:gd name="T15" fmla="*/ 86 h 91"/>
                <a:gd name="T16" fmla="*/ 86 w 91"/>
                <a:gd name="T17" fmla="*/ 46 h 91"/>
                <a:gd name="T18" fmla="*/ 45 w 91"/>
                <a:gd name="T1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5" y="91"/>
                  </a:moveTo>
                  <a:cubicBezTo>
                    <a:pt x="20" y="91"/>
                    <a:pt x="0" y="71"/>
                    <a:pt x="0" y="46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1" y="0"/>
                    <a:pt x="91" y="20"/>
                    <a:pt x="91" y="46"/>
                  </a:cubicBezTo>
                  <a:cubicBezTo>
                    <a:pt x="91" y="71"/>
                    <a:pt x="71" y="91"/>
                    <a:pt x="45" y="91"/>
                  </a:cubicBezTo>
                  <a:close/>
                  <a:moveTo>
                    <a:pt x="45" y="5"/>
                  </a:moveTo>
                  <a:cubicBezTo>
                    <a:pt x="23" y="5"/>
                    <a:pt x="5" y="23"/>
                    <a:pt x="5" y="46"/>
                  </a:cubicBezTo>
                  <a:cubicBezTo>
                    <a:pt x="5" y="68"/>
                    <a:pt x="23" y="86"/>
                    <a:pt x="45" y="86"/>
                  </a:cubicBezTo>
                  <a:cubicBezTo>
                    <a:pt x="68" y="86"/>
                    <a:pt x="86" y="68"/>
                    <a:pt x="86" y="46"/>
                  </a:cubicBezTo>
                  <a:cubicBezTo>
                    <a:pt x="86" y="23"/>
                    <a:pt x="68" y="5"/>
                    <a:pt x="4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53874" y="5079132"/>
              <a:ext cx="495835" cy="495835"/>
            </a:xfrm>
            <a:custGeom>
              <a:avLst/>
              <a:gdLst>
                <a:gd name="T0" fmla="*/ 76 w 153"/>
                <a:gd name="T1" fmla="*/ 154 h 154"/>
                <a:gd name="T2" fmla="*/ 0 w 153"/>
                <a:gd name="T3" fmla="*/ 77 h 154"/>
                <a:gd name="T4" fmla="*/ 76 w 153"/>
                <a:gd name="T5" fmla="*/ 0 h 154"/>
                <a:gd name="T6" fmla="*/ 153 w 153"/>
                <a:gd name="T7" fmla="*/ 77 h 154"/>
                <a:gd name="T8" fmla="*/ 76 w 153"/>
                <a:gd name="T9" fmla="*/ 154 h 154"/>
                <a:gd name="T10" fmla="*/ 76 w 153"/>
                <a:gd name="T11" fmla="*/ 5 h 154"/>
                <a:gd name="T12" fmla="*/ 5 w 153"/>
                <a:gd name="T13" fmla="*/ 77 h 154"/>
                <a:gd name="T14" fmla="*/ 76 w 153"/>
                <a:gd name="T15" fmla="*/ 148 h 154"/>
                <a:gd name="T16" fmla="*/ 148 w 153"/>
                <a:gd name="T17" fmla="*/ 77 h 154"/>
                <a:gd name="T18" fmla="*/ 76 w 153"/>
                <a:gd name="T19" fmla="*/ 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4">
                  <a:moveTo>
                    <a:pt x="76" y="154"/>
                  </a:moveTo>
                  <a:cubicBezTo>
                    <a:pt x="34" y="154"/>
                    <a:pt x="0" y="119"/>
                    <a:pt x="0" y="77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9" y="0"/>
                    <a:pt x="153" y="34"/>
                    <a:pt x="153" y="77"/>
                  </a:cubicBezTo>
                  <a:cubicBezTo>
                    <a:pt x="153" y="119"/>
                    <a:pt x="119" y="154"/>
                    <a:pt x="76" y="154"/>
                  </a:cubicBezTo>
                  <a:close/>
                  <a:moveTo>
                    <a:pt x="76" y="5"/>
                  </a:moveTo>
                  <a:cubicBezTo>
                    <a:pt x="37" y="5"/>
                    <a:pt x="5" y="37"/>
                    <a:pt x="5" y="77"/>
                  </a:cubicBezTo>
                  <a:cubicBezTo>
                    <a:pt x="5" y="116"/>
                    <a:pt x="37" y="148"/>
                    <a:pt x="76" y="148"/>
                  </a:cubicBezTo>
                  <a:cubicBezTo>
                    <a:pt x="116" y="148"/>
                    <a:pt x="148" y="116"/>
                    <a:pt x="148" y="77"/>
                  </a:cubicBezTo>
                  <a:cubicBezTo>
                    <a:pt x="148" y="37"/>
                    <a:pt x="116" y="5"/>
                    <a:pt x="7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49487" y="4974746"/>
              <a:ext cx="704607" cy="708958"/>
            </a:xfrm>
            <a:custGeom>
              <a:avLst/>
              <a:gdLst>
                <a:gd name="T0" fmla="*/ 109 w 219"/>
                <a:gd name="T1" fmla="*/ 220 h 220"/>
                <a:gd name="T2" fmla="*/ 0 w 219"/>
                <a:gd name="T3" fmla="*/ 110 h 220"/>
                <a:gd name="T4" fmla="*/ 109 w 219"/>
                <a:gd name="T5" fmla="*/ 0 h 220"/>
                <a:gd name="T6" fmla="*/ 219 w 219"/>
                <a:gd name="T7" fmla="*/ 110 h 220"/>
                <a:gd name="T8" fmla="*/ 109 w 219"/>
                <a:gd name="T9" fmla="*/ 220 h 220"/>
                <a:gd name="T10" fmla="*/ 109 w 219"/>
                <a:gd name="T11" fmla="*/ 5 h 220"/>
                <a:gd name="T12" fmla="*/ 5 w 219"/>
                <a:gd name="T13" fmla="*/ 110 h 220"/>
                <a:gd name="T14" fmla="*/ 109 w 219"/>
                <a:gd name="T15" fmla="*/ 214 h 220"/>
                <a:gd name="T16" fmla="*/ 214 w 219"/>
                <a:gd name="T17" fmla="*/ 110 h 220"/>
                <a:gd name="T18" fmla="*/ 109 w 219"/>
                <a:gd name="T19" fmla="*/ 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9" h="220">
                  <a:moveTo>
                    <a:pt x="109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10"/>
                  </a:cubicBezTo>
                  <a:cubicBezTo>
                    <a:pt x="219" y="170"/>
                    <a:pt x="170" y="220"/>
                    <a:pt x="109" y="220"/>
                  </a:cubicBezTo>
                  <a:close/>
                  <a:moveTo>
                    <a:pt x="109" y="5"/>
                  </a:moveTo>
                  <a:cubicBezTo>
                    <a:pt x="52" y="5"/>
                    <a:pt x="5" y="52"/>
                    <a:pt x="5" y="110"/>
                  </a:cubicBezTo>
                  <a:cubicBezTo>
                    <a:pt x="5" y="167"/>
                    <a:pt x="52" y="214"/>
                    <a:pt x="109" y="214"/>
                  </a:cubicBezTo>
                  <a:cubicBezTo>
                    <a:pt x="167" y="214"/>
                    <a:pt x="214" y="167"/>
                    <a:pt x="214" y="110"/>
                  </a:cubicBezTo>
                  <a:cubicBezTo>
                    <a:pt x="214" y="52"/>
                    <a:pt x="167" y="5"/>
                    <a:pt x="10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145101" y="4870359"/>
              <a:ext cx="913380" cy="913380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5 h 284"/>
                <a:gd name="T12" fmla="*/ 6 w 284"/>
                <a:gd name="T13" fmla="*/ 142 h 284"/>
                <a:gd name="T14" fmla="*/ 142 w 284"/>
                <a:gd name="T15" fmla="*/ 278 h 284"/>
                <a:gd name="T16" fmla="*/ 279 w 284"/>
                <a:gd name="T17" fmla="*/ 142 h 284"/>
                <a:gd name="T18" fmla="*/ 142 w 284"/>
                <a:gd name="T19" fmla="*/ 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3"/>
                    <a:pt x="64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lose/>
                  <a:moveTo>
                    <a:pt x="142" y="5"/>
                  </a:moveTo>
                  <a:cubicBezTo>
                    <a:pt x="67" y="5"/>
                    <a:pt x="6" y="66"/>
                    <a:pt x="6" y="142"/>
                  </a:cubicBezTo>
                  <a:cubicBezTo>
                    <a:pt x="6" y="217"/>
                    <a:pt x="67" y="278"/>
                    <a:pt x="142" y="278"/>
                  </a:cubicBezTo>
                  <a:cubicBezTo>
                    <a:pt x="218" y="278"/>
                    <a:pt x="279" y="217"/>
                    <a:pt x="279" y="142"/>
                  </a:cubicBezTo>
                  <a:cubicBezTo>
                    <a:pt x="279" y="66"/>
                    <a:pt x="218" y="5"/>
                    <a:pt x="14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32016" y="4757274"/>
              <a:ext cx="1139550" cy="1135202"/>
            </a:xfrm>
            <a:custGeom>
              <a:avLst/>
              <a:gdLst>
                <a:gd name="T0" fmla="*/ 176 w 353"/>
                <a:gd name="T1" fmla="*/ 353 h 353"/>
                <a:gd name="T2" fmla="*/ 0 w 353"/>
                <a:gd name="T3" fmla="*/ 177 h 353"/>
                <a:gd name="T4" fmla="*/ 176 w 353"/>
                <a:gd name="T5" fmla="*/ 0 h 353"/>
                <a:gd name="T6" fmla="*/ 353 w 353"/>
                <a:gd name="T7" fmla="*/ 177 h 353"/>
                <a:gd name="T8" fmla="*/ 176 w 353"/>
                <a:gd name="T9" fmla="*/ 353 h 353"/>
                <a:gd name="T10" fmla="*/ 176 w 353"/>
                <a:gd name="T11" fmla="*/ 6 h 353"/>
                <a:gd name="T12" fmla="*/ 5 w 353"/>
                <a:gd name="T13" fmla="*/ 177 h 353"/>
                <a:gd name="T14" fmla="*/ 176 w 353"/>
                <a:gd name="T15" fmla="*/ 348 h 353"/>
                <a:gd name="T16" fmla="*/ 347 w 353"/>
                <a:gd name="T17" fmla="*/ 177 h 353"/>
                <a:gd name="T18" fmla="*/ 176 w 353"/>
                <a:gd name="T19" fmla="*/ 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353">
                  <a:moveTo>
                    <a:pt x="176" y="353"/>
                  </a:moveTo>
                  <a:cubicBezTo>
                    <a:pt x="79" y="353"/>
                    <a:pt x="0" y="274"/>
                    <a:pt x="0" y="177"/>
                  </a:cubicBezTo>
                  <a:cubicBezTo>
                    <a:pt x="0" y="79"/>
                    <a:pt x="79" y="0"/>
                    <a:pt x="176" y="0"/>
                  </a:cubicBezTo>
                  <a:cubicBezTo>
                    <a:pt x="274" y="0"/>
                    <a:pt x="353" y="79"/>
                    <a:pt x="353" y="177"/>
                  </a:cubicBezTo>
                  <a:cubicBezTo>
                    <a:pt x="353" y="274"/>
                    <a:pt x="274" y="353"/>
                    <a:pt x="176" y="353"/>
                  </a:cubicBezTo>
                  <a:close/>
                  <a:moveTo>
                    <a:pt x="176" y="6"/>
                  </a:moveTo>
                  <a:cubicBezTo>
                    <a:pt x="82" y="6"/>
                    <a:pt x="5" y="82"/>
                    <a:pt x="5" y="177"/>
                  </a:cubicBezTo>
                  <a:cubicBezTo>
                    <a:pt x="5" y="271"/>
                    <a:pt x="82" y="348"/>
                    <a:pt x="176" y="348"/>
                  </a:cubicBezTo>
                  <a:cubicBezTo>
                    <a:pt x="271" y="348"/>
                    <a:pt x="347" y="271"/>
                    <a:pt x="347" y="177"/>
                  </a:cubicBezTo>
                  <a:cubicBezTo>
                    <a:pt x="347" y="82"/>
                    <a:pt x="271" y="6"/>
                    <a:pt x="17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1115025" y="6179539"/>
              <a:ext cx="147881" cy="113085"/>
            </a:xfrm>
            <a:custGeom>
              <a:avLst/>
              <a:gdLst>
                <a:gd name="T0" fmla="*/ 41 w 46"/>
                <a:gd name="T1" fmla="*/ 0 h 36"/>
                <a:gd name="T2" fmla="*/ 41 w 46"/>
                <a:gd name="T3" fmla="*/ 0 h 36"/>
                <a:gd name="T4" fmla="*/ 42 w 46"/>
                <a:gd name="T5" fmla="*/ 0 h 36"/>
                <a:gd name="T6" fmla="*/ 41 w 46"/>
                <a:gd name="T7" fmla="*/ 0 h 36"/>
                <a:gd name="T8" fmla="*/ 45 w 46"/>
                <a:gd name="T9" fmla="*/ 0 h 36"/>
                <a:gd name="T10" fmla="*/ 43 w 46"/>
                <a:gd name="T11" fmla="*/ 0 h 36"/>
                <a:gd name="T12" fmla="*/ 42 w 46"/>
                <a:gd name="T13" fmla="*/ 0 h 36"/>
                <a:gd name="T14" fmla="*/ 41 w 46"/>
                <a:gd name="T15" fmla="*/ 0 h 36"/>
                <a:gd name="T16" fmla="*/ 41 w 46"/>
                <a:gd name="T17" fmla="*/ 0 h 36"/>
                <a:gd name="T18" fmla="*/ 41 w 46"/>
                <a:gd name="T19" fmla="*/ 0 h 36"/>
                <a:gd name="T20" fmla="*/ 41 w 46"/>
                <a:gd name="T21" fmla="*/ 0 h 36"/>
                <a:gd name="T22" fmla="*/ 40 w 46"/>
                <a:gd name="T23" fmla="*/ 0 h 36"/>
                <a:gd name="T24" fmla="*/ 40 w 46"/>
                <a:gd name="T25" fmla="*/ 0 h 36"/>
                <a:gd name="T26" fmla="*/ 41 w 46"/>
                <a:gd name="T27" fmla="*/ 0 h 36"/>
                <a:gd name="T28" fmla="*/ 40 w 46"/>
                <a:gd name="T29" fmla="*/ 0 h 36"/>
                <a:gd name="T30" fmla="*/ 40 w 46"/>
                <a:gd name="T31" fmla="*/ 0 h 36"/>
                <a:gd name="T32" fmla="*/ 40 w 46"/>
                <a:gd name="T33" fmla="*/ 0 h 36"/>
                <a:gd name="T34" fmla="*/ 39 w 46"/>
                <a:gd name="T35" fmla="*/ 0 h 36"/>
                <a:gd name="T36" fmla="*/ 39 w 46"/>
                <a:gd name="T37" fmla="*/ 0 h 36"/>
                <a:gd name="T38" fmla="*/ 38 w 46"/>
                <a:gd name="T39" fmla="*/ 0 h 36"/>
                <a:gd name="T40" fmla="*/ 38 w 46"/>
                <a:gd name="T41" fmla="*/ 0 h 36"/>
                <a:gd name="T42" fmla="*/ 38 w 46"/>
                <a:gd name="T43" fmla="*/ 0 h 36"/>
                <a:gd name="T44" fmla="*/ 35 w 46"/>
                <a:gd name="T45" fmla="*/ 1 h 36"/>
                <a:gd name="T46" fmla="*/ 35 w 46"/>
                <a:gd name="T47" fmla="*/ 1 h 36"/>
                <a:gd name="T48" fmla="*/ 35 w 46"/>
                <a:gd name="T49" fmla="*/ 1 h 36"/>
                <a:gd name="T50" fmla="*/ 35 w 46"/>
                <a:gd name="T51" fmla="*/ 1 h 36"/>
                <a:gd name="T52" fmla="*/ 33 w 46"/>
                <a:gd name="T53" fmla="*/ 1 h 36"/>
                <a:gd name="T54" fmla="*/ 33 w 46"/>
                <a:gd name="T55" fmla="*/ 1 h 36"/>
                <a:gd name="T56" fmla="*/ 31 w 46"/>
                <a:gd name="T57" fmla="*/ 1 h 36"/>
                <a:gd name="T58" fmla="*/ 30 w 46"/>
                <a:gd name="T59" fmla="*/ 1 h 36"/>
                <a:gd name="T60" fmla="*/ 30 w 46"/>
                <a:gd name="T61" fmla="*/ 1 h 36"/>
                <a:gd name="T62" fmla="*/ 12 w 46"/>
                <a:gd name="T63" fmla="*/ 3 h 36"/>
                <a:gd name="T64" fmla="*/ 12 w 46"/>
                <a:gd name="T65" fmla="*/ 3 h 36"/>
                <a:gd name="T66" fmla="*/ 0 w 46"/>
                <a:gd name="T67" fmla="*/ 4 h 36"/>
                <a:gd name="T68" fmla="*/ 6 w 46"/>
                <a:gd name="T69" fmla="*/ 13 h 36"/>
                <a:gd name="T70" fmla="*/ 10 w 46"/>
                <a:gd name="T71" fmla="*/ 17 h 36"/>
                <a:gd name="T72" fmla="*/ 11 w 46"/>
                <a:gd name="T73" fmla="*/ 19 h 36"/>
                <a:gd name="T74" fmla="*/ 11 w 46"/>
                <a:gd name="T75" fmla="*/ 19 h 36"/>
                <a:gd name="T76" fmla="*/ 11 w 46"/>
                <a:gd name="T77" fmla="*/ 19 h 36"/>
                <a:gd name="T78" fmla="*/ 13 w 46"/>
                <a:gd name="T79" fmla="*/ 21 h 36"/>
                <a:gd name="T80" fmla="*/ 18 w 46"/>
                <a:gd name="T81" fmla="*/ 27 h 36"/>
                <a:gd name="T82" fmla="*/ 24 w 46"/>
                <a:gd name="T83" fmla="*/ 36 h 36"/>
                <a:gd name="T84" fmla="*/ 25 w 46"/>
                <a:gd name="T85" fmla="*/ 35 h 36"/>
                <a:gd name="T86" fmla="*/ 27 w 46"/>
                <a:gd name="T87" fmla="*/ 31 h 36"/>
                <a:gd name="T88" fmla="*/ 28 w 46"/>
                <a:gd name="T89" fmla="*/ 30 h 36"/>
                <a:gd name="T90" fmla="*/ 28 w 46"/>
                <a:gd name="T91" fmla="*/ 29 h 36"/>
                <a:gd name="T92" fmla="*/ 28 w 46"/>
                <a:gd name="T93" fmla="*/ 29 h 36"/>
                <a:gd name="T94" fmla="*/ 28 w 46"/>
                <a:gd name="T95" fmla="*/ 29 h 36"/>
                <a:gd name="T96" fmla="*/ 34 w 46"/>
                <a:gd name="T97" fmla="*/ 20 h 36"/>
                <a:gd name="T98" fmla="*/ 34 w 46"/>
                <a:gd name="T99" fmla="*/ 20 h 36"/>
                <a:gd name="T100" fmla="*/ 35 w 46"/>
                <a:gd name="T101" fmla="*/ 18 h 36"/>
                <a:gd name="T102" fmla="*/ 35 w 46"/>
                <a:gd name="T103" fmla="*/ 18 h 36"/>
                <a:gd name="T104" fmla="*/ 36 w 46"/>
                <a:gd name="T105" fmla="*/ 16 h 36"/>
                <a:gd name="T106" fmla="*/ 36 w 46"/>
                <a:gd name="T107" fmla="*/ 16 h 36"/>
                <a:gd name="T108" fmla="*/ 38 w 46"/>
                <a:gd name="T109" fmla="*/ 13 h 36"/>
                <a:gd name="T110" fmla="*/ 38 w 46"/>
                <a:gd name="T111" fmla="*/ 14 h 36"/>
                <a:gd name="T112" fmla="*/ 40 w 46"/>
                <a:gd name="T113" fmla="*/ 11 h 36"/>
                <a:gd name="T114" fmla="*/ 43 w 46"/>
                <a:gd name="T115" fmla="*/ 5 h 36"/>
                <a:gd name="T116" fmla="*/ 44 w 46"/>
                <a:gd name="T117" fmla="*/ 4 h 36"/>
                <a:gd name="T118" fmla="*/ 44 w 46"/>
                <a:gd name="T119" fmla="*/ 4 h 36"/>
                <a:gd name="T120" fmla="*/ 46 w 46"/>
                <a:gd name="T121" fmla="*/ 0 h 36"/>
                <a:gd name="T122" fmla="*/ 45 w 46"/>
                <a:gd name="T12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36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moveTo>
                    <a:pt x="45" y="0"/>
                  </a:moveTo>
                  <a:cubicBezTo>
                    <a:pt x="44" y="0"/>
                    <a:pt x="44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1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7" y="1"/>
                    <a:pt x="15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3"/>
                    <a:pt x="5" y="4"/>
                    <a:pt x="0" y="4"/>
                  </a:cubicBezTo>
                  <a:cubicBezTo>
                    <a:pt x="2" y="7"/>
                    <a:pt x="4" y="10"/>
                    <a:pt x="6" y="13"/>
                  </a:cubicBezTo>
                  <a:cubicBezTo>
                    <a:pt x="8" y="14"/>
                    <a:pt x="9" y="16"/>
                    <a:pt x="10" y="17"/>
                  </a:cubicBezTo>
                  <a:cubicBezTo>
                    <a:pt x="10" y="17"/>
                    <a:pt x="11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21"/>
                    <a:pt x="12" y="19"/>
                    <a:pt x="13" y="21"/>
                  </a:cubicBezTo>
                  <a:cubicBezTo>
                    <a:pt x="14" y="22"/>
                    <a:pt x="16" y="24"/>
                    <a:pt x="18" y="27"/>
                  </a:cubicBezTo>
                  <a:cubicBezTo>
                    <a:pt x="20" y="30"/>
                    <a:pt x="23" y="34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6" y="33"/>
                    <a:pt x="27" y="31"/>
                  </a:cubicBezTo>
                  <a:cubicBezTo>
                    <a:pt x="27" y="31"/>
                    <a:pt x="28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8"/>
                    <a:pt x="33" y="21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6" y="17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7" y="14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9" y="11"/>
                    <a:pt x="40" y="11"/>
                  </a:cubicBezTo>
                  <a:cubicBezTo>
                    <a:pt x="40" y="9"/>
                    <a:pt x="42" y="7"/>
                    <a:pt x="43" y="5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901902" y="4009173"/>
              <a:ext cx="287062" cy="234869"/>
            </a:xfrm>
            <a:custGeom>
              <a:avLst/>
              <a:gdLst>
                <a:gd name="T0" fmla="*/ 80 w 89"/>
                <a:gd name="T1" fmla="*/ 2 h 73"/>
                <a:gd name="T2" fmla="*/ 80 w 89"/>
                <a:gd name="T3" fmla="*/ 1 h 73"/>
                <a:gd name="T4" fmla="*/ 81 w 89"/>
                <a:gd name="T5" fmla="*/ 1 h 73"/>
                <a:gd name="T6" fmla="*/ 80 w 89"/>
                <a:gd name="T7" fmla="*/ 2 h 73"/>
                <a:gd name="T8" fmla="*/ 88 w 89"/>
                <a:gd name="T9" fmla="*/ 0 h 73"/>
                <a:gd name="T10" fmla="*/ 83 w 89"/>
                <a:gd name="T11" fmla="*/ 1 h 73"/>
                <a:gd name="T12" fmla="*/ 82 w 89"/>
                <a:gd name="T13" fmla="*/ 1 h 73"/>
                <a:gd name="T14" fmla="*/ 81 w 89"/>
                <a:gd name="T15" fmla="*/ 1 h 73"/>
                <a:gd name="T16" fmla="*/ 79 w 89"/>
                <a:gd name="T17" fmla="*/ 2 h 73"/>
                <a:gd name="T18" fmla="*/ 79 w 89"/>
                <a:gd name="T19" fmla="*/ 2 h 73"/>
                <a:gd name="T20" fmla="*/ 79 w 89"/>
                <a:gd name="T21" fmla="*/ 2 h 73"/>
                <a:gd name="T22" fmla="*/ 78 w 89"/>
                <a:gd name="T23" fmla="*/ 2 h 73"/>
                <a:gd name="T24" fmla="*/ 78 w 89"/>
                <a:gd name="T25" fmla="*/ 2 h 73"/>
                <a:gd name="T26" fmla="*/ 77 w 89"/>
                <a:gd name="T27" fmla="*/ 2 h 73"/>
                <a:gd name="T28" fmla="*/ 80 w 89"/>
                <a:gd name="T29" fmla="*/ 1 h 73"/>
                <a:gd name="T30" fmla="*/ 77 w 89"/>
                <a:gd name="T31" fmla="*/ 2 h 73"/>
                <a:gd name="T32" fmla="*/ 77 w 89"/>
                <a:gd name="T33" fmla="*/ 2 h 73"/>
                <a:gd name="T34" fmla="*/ 77 w 89"/>
                <a:gd name="T35" fmla="*/ 2 h 73"/>
                <a:gd name="T36" fmla="*/ 77 w 89"/>
                <a:gd name="T37" fmla="*/ 2 h 73"/>
                <a:gd name="T38" fmla="*/ 76 w 89"/>
                <a:gd name="T39" fmla="*/ 2 h 73"/>
                <a:gd name="T40" fmla="*/ 73 w 89"/>
                <a:gd name="T41" fmla="*/ 2 h 73"/>
                <a:gd name="T42" fmla="*/ 73 w 89"/>
                <a:gd name="T43" fmla="*/ 2 h 73"/>
                <a:gd name="T44" fmla="*/ 67 w 89"/>
                <a:gd name="T45" fmla="*/ 3 h 73"/>
                <a:gd name="T46" fmla="*/ 67 w 89"/>
                <a:gd name="T47" fmla="*/ 3 h 73"/>
                <a:gd name="T48" fmla="*/ 63 w 89"/>
                <a:gd name="T49" fmla="*/ 4 h 73"/>
                <a:gd name="T50" fmla="*/ 63 w 89"/>
                <a:gd name="T51" fmla="*/ 4 h 73"/>
                <a:gd name="T52" fmla="*/ 63 w 89"/>
                <a:gd name="T53" fmla="*/ 4 h 73"/>
                <a:gd name="T54" fmla="*/ 59 w 89"/>
                <a:gd name="T55" fmla="*/ 5 h 73"/>
                <a:gd name="T56" fmla="*/ 58 w 89"/>
                <a:gd name="T57" fmla="*/ 5 h 73"/>
                <a:gd name="T58" fmla="*/ 23 w 89"/>
                <a:gd name="T59" fmla="*/ 11 h 73"/>
                <a:gd name="T60" fmla="*/ 23 w 89"/>
                <a:gd name="T61" fmla="*/ 11 h 73"/>
                <a:gd name="T62" fmla="*/ 0 w 89"/>
                <a:gd name="T63" fmla="*/ 15 h 73"/>
                <a:gd name="T64" fmla="*/ 14 w 89"/>
                <a:gd name="T65" fmla="*/ 31 h 73"/>
                <a:gd name="T66" fmla="*/ 21 w 89"/>
                <a:gd name="T67" fmla="*/ 38 h 73"/>
                <a:gd name="T68" fmla="*/ 24 w 89"/>
                <a:gd name="T69" fmla="*/ 42 h 73"/>
                <a:gd name="T70" fmla="*/ 24 w 89"/>
                <a:gd name="T71" fmla="*/ 42 h 73"/>
                <a:gd name="T72" fmla="*/ 24 w 89"/>
                <a:gd name="T73" fmla="*/ 42 h 73"/>
                <a:gd name="T74" fmla="*/ 28 w 89"/>
                <a:gd name="T75" fmla="*/ 46 h 73"/>
                <a:gd name="T76" fmla="*/ 37 w 89"/>
                <a:gd name="T77" fmla="*/ 57 h 73"/>
                <a:gd name="T78" fmla="*/ 52 w 89"/>
                <a:gd name="T79" fmla="*/ 73 h 73"/>
                <a:gd name="T80" fmla="*/ 53 w 89"/>
                <a:gd name="T81" fmla="*/ 72 h 73"/>
                <a:gd name="T82" fmla="*/ 56 w 89"/>
                <a:gd name="T83" fmla="*/ 65 h 73"/>
                <a:gd name="T84" fmla="*/ 58 w 89"/>
                <a:gd name="T85" fmla="*/ 61 h 73"/>
                <a:gd name="T86" fmla="*/ 58 w 89"/>
                <a:gd name="T87" fmla="*/ 60 h 73"/>
                <a:gd name="T88" fmla="*/ 59 w 89"/>
                <a:gd name="T89" fmla="*/ 59 h 73"/>
                <a:gd name="T90" fmla="*/ 59 w 89"/>
                <a:gd name="T91" fmla="*/ 59 h 73"/>
                <a:gd name="T92" fmla="*/ 69 w 89"/>
                <a:gd name="T93" fmla="*/ 41 h 73"/>
                <a:gd name="T94" fmla="*/ 69 w 89"/>
                <a:gd name="T95" fmla="*/ 41 h 73"/>
                <a:gd name="T96" fmla="*/ 71 w 89"/>
                <a:gd name="T97" fmla="*/ 37 h 73"/>
                <a:gd name="T98" fmla="*/ 71 w 89"/>
                <a:gd name="T99" fmla="*/ 37 h 73"/>
                <a:gd name="T100" fmla="*/ 72 w 89"/>
                <a:gd name="T101" fmla="*/ 34 h 73"/>
                <a:gd name="T102" fmla="*/ 72 w 89"/>
                <a:gd name="T103" fmla="*/ 34 h 73"/>
                <a:gd name="T104" fmla="*/ 75 w 89"/>
                <a:gd name="T105" fmla="*/ 28 h 73"/>
                <a:gd name="T106" fmla="*/ 75 w 89"/>
                <a:gd name="T107" fmla="*/ 28 h 73"/>
                <a:gd name="T108" fmla="*/ 78 w 89"/>
                <a:gd name="T109" fmla="*/ 22 h 73"/>
                <a:gd name="T110" fmla="*/ 84 w 89"/>
                <a:gd name="T111" fmla="*/ 12 h 73"/>
                <a:gd name="T112" fmla="*/ 85 w 89"/>
                <a:gd name="T113" fmla="*/ 10 h 73"/>
                <a:gd name="T114" fmla="*/ 86 w 89"/>
                <a:gd name="T115" fmla="*/ 9 h 73"/>
                <a:gd name="T116" fmla="*/ 89 w 89"/>
                <a:gd name="T117" fmla="*/ 1 h 73"/>
                <a:gd name="T118" fmla="*/ 88 w 89"/>
                <a:gd name="T11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9" h="73">
                  <a:moveTo>
                    <a:pt x="80" y="2"/>
                  </a:moveTo>
                  <a:cubicBezTo>
                    <a:pt x="80" y="2"/>
                    <a:pt x="80" y="2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0" y="2"/>
                    <a:pt x="80" y="2"/>
                  </a:cubicBezTo>
                  <a:moveTo>
                    <a:pt x="88" y="0"/>
                  </a:moveTo>
                  <a:cubicBezTo>
                    <a:pt x="86" y="0"/>
                    <a:pt x="85" y="1"/>
                    <a:pt x="83" y="1"/>
                  </a:cubicBezTo>
                  <a:cubicBezTo>
                    <a:pt x="83" y="1"/>
                    <a:pt x="82" y="1"/>
                    <a:pt x="82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0" y="1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9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7" y="2"/>
                  </a:cubicBezTo>
                  <a:cubicBezTo>
                    <a:pt x="77" y="2"/>
                    <a:pt x="79" y="2"/>
                    <a:pt x="80" y="1"/>
                  </a:cubicBezTo>
                  <a:cubicBezTo>
                    <a:pt x="79" y="1"/>
                    <a:pt x="78" y="1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4" y="2"/>
                    <a:pt x="73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0" y="2"/>
                    <a:pt x="69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3"/>
                    <a:pt x="6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3" y="4"/>
                  </a:cubicBezTo>
                  <a:cubicBezTo>
                    <a:pt x="61" y="4"/>
                    <a:pt x="60" y="5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2" y="6"/>
                    <a:pt x="29" y="10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7" y="12"/>
                    <a:pt x="9" y="14"/>
                    <a:pt x="0" y="15"/>
                  </a:cubicBezTo>
                  <a:cubicBezTo>
                    <a:pt x="4" y="20"/>
                    <a:pt x="9" y="26"/>
                    <a:pt x="14" y="31"/>
                  </a:cubicBezTo>
                  <a:cubicBezTo>
                    <a:pt x="16" y="34"/>
                    <a:pt x="19" y="36"/>
                    <a:pt x="21" y="38"/>
                  </a:cubicBezTo>
                  <a:cubicBezTo>
                    <a:pt x="22" y="40"/>
                    <a:pt x="23" y="41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46"/>
                    <a:pt x="24" y="42"/>
                    <a:pt x="28" y="46"/>
                  </a:cubicBezTo>
                  <a:cubicBezTo>
                    <a:pt x="29" y="48"/>
                    <a:pt x="33" y="52"/>
                    <a:pt x="37" y="57"/>
                  </a:cubicBezTo>
                  <a:cubicBezTo>
                    <a:pt x="43" y="63"/>
                    <a:pt x="49" y="70"/>
                    <a:pt x="52" y="73"/>
                  </a:cubicBezTo>
                  <a:cubicBezTo>
                    <a:pt x="52" y="72"/>
                    <a:pt x="52" y="72"/>
                    <a:pt x="53" y="72"/>
                  </a:cubicBezTo>
                  <a:cubicBezTo>
                    <a:pt x="54" y="69"/>
                    <a:pt x="55" y="67"/>
                    <a:pt x="56" y="65"/>
                  </a:cubicBezTo>
                  <a:cubicBezTo>
                    <a:pt x="57" y="64"/>
                    <a:pt x="57" y="62"/>
                    <a:pt x="58" y="61"/>
                  </a:cubicBezTo>
                  <a:cubicBezTo>
                    <a:pt x="58" y="61"/>
                    <a:pt x="58" y="60"/>
                    <a:pt x="58" y="60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60" y="57"/>
                    <a:pt x="67" y="43"/>
                    <a:pt x="6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0" y="38"/>
                    <a:pt x="70" y="39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37"/>
                    <a:pt x="71" y="35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33"/>
                    <a:pt x="74" y="30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6" y="27"/>
                    <a:pt x="77" y="24"/>
                    <a:pt x="78" y="22"/>
                  </a:cubicBezTo>
                  <a:cubicBezTo>
                    <a:pt x="79" y="20"/>
                    <a:pt x="82" y="16"/>
                    <a:pt x="84" y="12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89" y="0"/>
                    <a:pt x="8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1372447" y="1451491"/>
            <a:ext cx="295761" cy="213123"/>
          </a:xfrm>
          <a:custGeom>
            <a:avLst/>
            <a:gdLst>
              <a:gd name="T0" fmla="*/ 9 w 91"/>
              <a:gd name="T1" fmla="*/ 66 h 67"/>
              <a:gd name="T2" fmla="*/ 8 w 91"/>
              <a:gd name="T3" fmla="*/ 66 h 67"/>
              <a:gd name="T4" fmla="*/ 48 w 91"/>
              <a:gd name="T5" fmla="*/ 2 h 67"/>
              <a:gd name="T6" fmla="*/ 42 w 91"/>
              <a:gd name="T7" fmla="*/ 11 h 67"/>
              <a:gd name="T8" fmla="*/ 40 w 91"/>
              <a:gd name="T9" fmla="*/ 13 h 67"/>
              <a:gd name="T10" fmla="*/ 27 w 91"/>
              <a:gd name="T11" fmla="*/ 30 h 67"/>
              <a:gd name="T12" fmla="*/ 24 w 91"/>
              <a:gd name="T13" fmla="*/ 33 h 67"/>
              <a:gd name="T14" fmla="*/ 23 w 91"/>
              <a:gd name="T15" fmla="*/ 35 h 67"/>
              <a:gd name="T16" fmla="*/ 19 w 91"/>
              <a:gd name="T17" fmla="*/ 41 h 67"/>
              <a:gd name="T18" fmla="*/ 8 w 91"/>
              <a:gd name="T19" fmla="*/ 55 h 67"/>
              <a:gd name="T20" fmla="*/ 6 w 91"/>
              <a:gd name="T21" fmla="*/ 58 h 67"/>
              <a:gd name="T22" fmla="*/ 5 w 91"/>
              <a:gd name="T23" fmla="*/ 66 h 67"/>
              <a:gd name="T24" fmla="*/ 8 w 91"/>
              <a:gd name="T25" fmla="*/ 66 h 67"/>
              <a:gd name="T26" fmla="*/ 10 w 91"/>
              <a:gd name="T27" fmla="*/ 66 h 67"/>
              <a:gd name="T28" fmla="*/ 11 w 91"/>
              <a:gd name="T29" fmla="*/ 66 h 67"/>
              <a:gd name="T30" fmla="*/ 12 w 91"/>
              <a:gd name="T31" fmla="*/ 66 h 67"/>
              <a:gd name="T32" fmla="*/ 10 w 91"/>
              <a:gd name="T33" fmla="*/ 67 h 67"/>
              <a:gd name="T34" fmla="*/ 12 w 91"/>
              <a:gd name="T35" fmla="*/ 66 h 67"/>
              <a:gd name="T36" fmla="*/ 16 w 91"/>
              <a:gd name="T37" fmla="*/ 67 h 67"/>
              <a:gd name="T38" fmla="*/ 17 w 91"/>
              <a:gd name="T39" fmla="*/ 67 h 67"/>
              <a:gd name="T40" fmla="*/ 20 w 91"/>
              <a:gd name="T41" fmla="*/ 67 h 67"/>
              <a:gd name="T42" fmla="*/ 23 w 91"/>
              <a:gd name="T43" fmla="*/ 67 h 67"/>
              <a:gd name="T44" fmla="*/ 24 w 91"/>
              <a:gd name="T45" fmla="*/ 67 h 67"/>
              <a:gd name="T46" fmla="*/ 25 w 91"/>
              <a:gd name="T47" fmla="*/ 67 h 67"/>
              <a:gd name="T48" fmla="*/ 27 w 91"/>
              <a:gd name="T49" fmla="*/ 67 h 67"/>
              <a:gd name="T50" fmla="*/ 32 w 91"/>
              <a:gd name="T51" fmla="*/ 66 h 67"/>
              <a:gd name="T52" fmla="*/ 68 w 91"/>
              <a:gd name="T53" fmla="*/ 66 h 67"/>
              <a:gd name="T54" fmla="*/ 91 w 91"/>
              <a:gd name="T55" fmla="*/ 66 h 67"/>
              <a:gd name="T56" fmla="*/ 74 w 91"/>
              <a:gd name="T57" fmla="*/ 40 h 67"/>
              <a:gd name="T58" fmla="*/ 72 w 91"/>
              <a:gd name="T59" fmla="*/ 36 h 67"/>
              <a:gd name="T60" fmla="*/ 69 w 91"/>
              <a:gd name="T61" fmla="*/ 31 h 67"/>
              <a:gd name="T62" fmla="*/ 49 w 91"/>
              <a:gd name="T63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" h="67">
                <a:moveTo>
                  <a:pt x="8" y="66"/>
                </a:moveTo>
                <a:cubicBezTo>
                  <a:pt x="9" y="66"/>
                  <a:pt x="9" y="66"/>
                  <a:pt x="9" y="66"/>
                </a:cubicBezTo>
                <a:cubicBezTo>
                  <a:pt x="9" y="66"/>
                  <a:pt x="10" y="66"/>
                  <a:pt x="10" y="66"/>
                </a:cubicBezTo>
                <a:cubicBezTo>
                  <a:pt x="9" y="66"/>
                  <a:pt x="9" y="66"/>
                  <a:pt x="8" y="66"/>
                </a:cubicBezTo>
                <a:moveTo>
                  <a:pt x="49" y="0"/>
                </a:moveTo>
                <a:cubicBezTo>
                  <a:pt x="49" y="1"/>
                  <a:pt x="49" y="1"/>
                  <a:pt x="48" y="2"/>
                </a:cubicBezTo>
                <a:cubicBezTo>
                  <a:pt x="47" y="4"/>
                  <a:pt x="45" y="6"/>
                  <a:pt x="44" y="8"/>
                </a:cubicBezTo>
                <a:cubicBezTo>
                  <a:pt x="43" y="9"/>
                  <a:pt x="42" y="10"/>
                  <a:pt x="42" y="11"/>
                </a:cubicBezTo>
                <a:cubicBezTo>
                  <a:pt x="41" y="11"/>
                  <a:pt x="41" y="12"/>
                  <a:pt x="41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9" y="15"/>
                  <a:pt x="29" y="27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32"/>
                  <a:pt x="26" y="31"/>
                  <a:pt x="24" y="33"/>
                </a:cubicBezTo>
                <a:cubicBezTo>
                  <a:pt x="25" y="33"/>
                  <a:pt x="24" y="35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6"/>
                  <a:pt x="21" y="39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2"/>
                  <a:pt x="16" y="45"/>
                  <a:pt x="15" y="46"/>
                </a:cubicBezTo>
                <a:cubicBezTo>
                  <a:pt x="13" y="49"/>
                  <a:pt x="10" y="52"/>
                  <a:pt x="8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8"/>
                  <a:pt x="6" y="58"/>
                  <a:pt x="6" y="58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6"/>
                  <a:pt x="2" y="66"/>
                  <a:pt x="5" y="66"/>
                </a:cubicBezTo>
                <a:cubicBezTo>
                  <a:pt x="5" y="66"/>
                  <a:pt x="6" y="66"/>
                  <a:pt x="7" y="66"/>
                </a:cubicBezTo>
                <a:cubicBezTo>
                  <a:pt x="8" y="66"/>
                  <a:pt x="8" y="66"/>
                  <a:pt x="8" y="66"/>
                </a:cubicBezTo>
                <a:cubicBezTo>
                  <a:pt x="8" y="66"/>
                  <a:pt x="9" y="66"/>
                  <a:pt x="9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2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1" y="67"/>
                  <a:pt x="10" y="67"/>
                </a:cubicBezTo>
                <a:cubicBezTo>
                  <a:pt x="10" y="67"/>
                  <a:pt x="11" y="67"/>
                  <a:pt x="11" y="67"/>
                </a:cubicBezTo>
                <a:cubicBezTo>
                  <a:pt x="12" y="67"/>
                  <a:pt x="12" y="67"/>
                  <a:pt x="12" y="66"/>
                </a:cubicBezTo>
                <a:cubicBezTo>
                  <a:pt x="13" y="67"/>
                  <a:pt x="12" y="67"/>
                  <a:pt x="14" y="67"/>
                </a:cubicBezTo>
                <a:cubicBezTo>
                  <a:pt x="14" y="67"/>
                  <a:pt x="15" y="67"/>
                  <a:pt x="16" y="67"/>
                </a:cubicBezTo>
                <a:cubicBezTo>
                  <a:pt x="16" y="67"/>
                  <a:pt x="16" y="67"/>
                  <a:pt x="17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8" y="67"/>
                  <a:pt x="18" y="67"/>
                </a:cubicBezTo>
                <a:cubicBezTo>
                  <a:pt x="19" y="67"/>
                  <a:pt x="19" y="67"/>
                  <a:pt x="20" y="67"/>
                </a:cubicBezTo>
                <a:cubicBezTo>
                  <a:pt x="21" y="67"/>
                  <a:pt x="21" y="67"/>
                  <a:pt x="22" y="67"/>
                </a:cubicBezTo>
                <a:cubicBezTo>
                  <a:pt x="22" y="67"/>
                  <a:pt x="23" y="67"/>
                  <a:pt x="23" y="67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3" y="67"/>
                  <a:pt x="24" y="67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67"/>
                  <a:pt x="26" y="67"/>
                  <a:pt x="27" y="67"/>
                </a:cubicBezTo>
                <a:cubicBezTo>
                  <a:pt x="26" y="67"/>
                  <a:pt x="26" y="67"/>
                  <a:pt x="27" y="67"/>
                </a:cubicBezTo>
                <a:cubicBezTo>
                  <a:pt x="29" y="67"/>
                  <a:pt x="30" y="67"/>
                  <a:pt x="31" y="67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6"/>
                  <a:pt x="33" y="66"/>
                  <a:pt x="33" y="66"/>
                </a:cubicBezTo>
                <a:cubicBezTo>
                  <a:pt x="40" y="66"/>
                  <a:pt x="62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74" y="66"/>
                  <a:pt x="82" y="66"/>
                  <a:pt x="91" y="66"/>
                </a:cubicBezTo>
                <a:cubicBezTo>
                  <a:pt x="87" y="60"/>
                  <a:pt x="84" y="54"/>
                  <a:pt x="80" y="48"/>
                </a:cubicBezTo>
                <a:cubicBezTo>
                  <a:pt x="78" y="45"/>
                  <a:pt x="76" y="42"/>
                  <a:pt x="74" y="40"/>
                </a:cubicBezTo>
                <a:cubicBezTo>
                  <a:pt x="74" y="38"/>
                  <a:pt x="73" y="37"/>
                  <a:pt x="72" y="35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6"/>
                  <a:pt x="72" y="36"/>
                  <a:pt x="72" y="35"/>
                </a:cubicBezTo>
                <a:cubicBezTo>
                  <a:pt x="69" y="31"/>
                  <a:pt x="71" y="35"/>
                  <a:pt x="69" y="31"/>
                </a:cubicBezTo>
                <a:cubicBezTo>
                  <a:pt x="67" y="29"/>
                  <a:pt x="64" y="24"/>
                  <a:pt x="61" y="19"/>
                </a:cubicBezTo>
                <a:cubicBezTo>
                  <a:pt x="56" y="11"/>
                  <a:pt x="52" y="4"/>
                  <a:pt x="4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6" name="组合 165"/>
          <p:cNvGrpSpPr/>
          <p:nvPr/>
        </p:nvGrpSpPr>
        <p:grpSpPr>
          <a:xfrm>
            <a:off x="11075217" y="2386736"/>
            <a:ext cx="913380" cy="1383118"/>
            <a:chOff x="11075217" y="2386736"/>
            <a:chExt cx="913380" cy="1383118"/>
          </a:xfrm>
        </p:grpSpPr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1075217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1292689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1505809" y="2386736"/>
              <a:ext cx="52193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1723281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11940752" y="2386736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11075217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11292689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11505809" y="2573760"/>
              <a:ext cx="52193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1723281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11940752" y="2573760"/>
              <a:ext cx="47845" cy="5219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11075217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1292689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1505809" y="2765135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1723281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1940752" y="2765135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1075217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1292689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1505809" y="2960860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723281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940752" y="2960860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075217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292689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505809" y="3147884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1723281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1940752" y="314788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1075217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11292689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11505809" y="3343610"/>
              <a:ext cx="52193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11723281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11940752" y="3343610"/>
              <a:ext cx="47845" cy="4349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11075217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11292689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11505809" y="3530634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1723281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1940752" y="3530634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11075217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11292689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1505809" y="3722009"/>
              <a:ext cx="52193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1723281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11940752" y="3722009"/>
              <a:ext cx="47845" cy="4784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9" name="矩形 168"/>
          <p:cNvSpPr/>
          <p:nvPr/>
        </p:nvSpPr>
        <p:spPr>
          <a:xfrm>
            <a:off x="4656145" y="5157777"/>
            <a:ext cx="2029283" cy="529961"/>
          </a:xfrm>
          <a:prstGeom prst="rect">
            <a:avLst/>
          </a:prstGeom>
          <a:solidFill>
            <a:srgbClr val="53B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Time </a:t>
            </a:r>
            <a:r>
              <a:rPr lang="zh-CN" altLang="en-US" dirty="0">
                <a:cs typeface="+mn-ea"/>
                <a:sym typeface="+mn-lt"/>
              </a:rPr>
              <a:t>：</a:t>
            </a:r>
            <a:r>
              <a:rPr lang="en-US" altLang="zh-CN" dirty="0">
                <a:cs typeface="+mn-ea"/>
                <a:sym typeface="+mn-lt"/>
              </a:rPr>
              <a:t>XX.XX.XX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1668362" y="5157777"/>
            <a:ext cx="2029283" cy="529961"/>
          </a:xfrm>
          <a:prstGeom prst="rect">
            <a:avLst/>
          </a:prstGeom>
          <a:solidFill>
            <a:srgbClr val="5F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FREEPPT7.COM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1567096" y="2592677"/>
            <a:ext cx="9821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2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cs typeface="+mn-ea"/>
              </a:defRPr>
            </a:lvl1pPr>
          </a:lstStyle>
          <a:p>
            <a:r>
              <a:rPr lang="en-US" altLang="zh-CN" sz="8000" dirty="0">
                <a:sym typeface="+mn-lt"/>
              </a:rPr>
              <a:t>THANK YOU</a:t>
            </a:r>
            <a:r>
              <a:rPr lang="zh-CN" altLang="en-US" sz="8000" dirty="0">
                <a:sym typeface="+mn-lt"/>
              </a:rPr>
              <a:t>！</a:t>
            </a:r>
            <a:endParaRPr lang="en-US" altLang="zh-CN" sz="8000" dirty="0">
              <a:sym typeface="+mn-lt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1610417" y="3919169"/>
            <a:ext cx="635063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130"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Insert the Subtitle of Your Presentation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6" name="文本框 175"/>
          <p:cNvSpPr txBox="1"/>
          <p:nvPr/>
        </p:nvSpPr>
        <p:spPr>
          <a:xfrm>
            <a:off x="802005" y="467995"/>
            <a:ext cx="2285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cs typeface="+mn-ea"/>
                <a:sym typeface="+mn-lt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60C2C1A-A031-D140-196E-02F1CFA40C3C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0F2A392-17B7-7759-617E-5686E6D24094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AC3F3DE-7277-DA40-E7B2-5CB822980DB4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0C51821D-0C04-959B-DFF1-32D5BFF100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86AEAF91-AAC3-1D50-8389-9358F48704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49CD535C-4573-0846-0FBB-4AD69D383C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C22EE1BF-7807-A7A9-1061-84F92E44E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84A54BAA-03B0-9011-FCA1-5EA8BC990D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E2AF5D-1034-8AFB-B304-F12F8B5EBC8E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2B5331-D714-B039-F8EB-8B494F99D4EB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075D9666-B7D6-8FCA-7FD1-16EDC18F654A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3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449555" y="3341374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latin typeface="Arial"/>
                <a:ea typeface="微软雅黑"/>
                <a:cs typeface="+mn-ea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73016" y="4205267"/>
            <a:ext cx="423938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50230" y="1320086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1</a:t>
            </a:r>
          </a:p>
        </p:txBody>
      </p:sp>
      <p:sp>
        <p:nvSpPr>
          <p:cNvPr id="617" name="任意多边形 616"/>
          <p:cNvSpPr/>
          <p:nvPr/>
        </p:nvSpPr>
        <p:spPr bwMode="auto">
          <a:xfrm>
            <a:off x="6100" y="2719"/>
            <a:ext cx="3586752" cy="4592251"/>
          </a:xfrm>
          <a:custGeom>
            <a:avLst/>
            <a:gdLst>
              <a:gd name="connsiteX0" fmla="*/ 0 w 3586752"/>
              <a:gd name="connsiteY0" fmla="*/ 0 h 4592251"/>
              <a:gd name="connsiteX1" fmla="*/ 3586752 w 3586752"/>
              <a:gd name="connsiteY1" fmla="*/ 0 h 4592251"/>
              <a:gd name="connsiteX2" fmla="*/ 3586457 w 3586752"/>
              <a:gd name="connsiteY2" fmla="*/ 675 h 4592251"/>
              <a:gd name="connsiteX3" fmla="*/ 2521114 w 3586752"/>
              <a:gd name="connsiteY3" fmla="*/ 747488 h 4592251"/>
              <a:gd name="connsiteX4" fmla="*/ 1609476 w 3586752"/>
              <a:gd name="connsiteY4" fmla="*/ 1156899 h 4592251"/>
              <a:gd name="connsiteX5" fmla="*/ 1158455 w 3586752"/>
              <a:gd name="connsiteY5" fmla="*/ 1713443 h 4592251"/>
              <a:gd name="connsiteX6" fmla="*/ 905756 w 3586752"/>
              <a:gd name="connsiteY6" fmla="*/ 3068018 h 4592251"/>
              <a:gd name="connsiteX7" fmla="*/ 579485 w 3586752"/>
              <a:gd name="connsiteY7" fmla="*/ 4005186 h 4592251"/>
              <a:gd name="connsiteX8" fmla="*/ 165250 w 3586752"/>
              <a:gd name="connsiteY8" fmla="*/ 4505755 h 4592251"/>
              <a:gd name="connsiteX9" fmla="*/ 11433 w 3586752"/>
              <a:gd name="connsiteY9" fmla="*/ 4588223 h 4592251"/>
              <a:gd name="connsiteX10" fmla="*/ 0 w 3586752"/>
              <a:gd name="connsiteY10" fmla="*/ 4592251 h 4592251"/>
              <a:gd name="connsiteX11" fmla="*/ 0 w 3586752"/>
              <a:gd name="connsiteY11" fmla="*/ 0 h 45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6752" h="4592251">
                <a:moveTo>
                  <a:pt x="0" y="0"/>
                </a:moveTo>
                <a:lnTo>
                  <a:pt x="3586752" y="0"/>
                </a:lnTo>
                <a:lnTo>
                  <a:pt x="3586457" y="675"/>
                </a:lnTo>
                <a:cubicBezTo>
                  <a:pt x="3389493" y="371943"/>
                  <a:pt x="2875173" y="624345"/>
                  <a:pt x="2521114" y="747488"/>
                </a:cubicBezTo>
                <a:cubicBezTo>
                  <a:pt x="2206039" y="857837"/>
                  <a:pt x="1878169" y="956992"/>
                  <a:pt x="1609476" y="1156899"/>
                </a:cubicBezTo>
                <a:cubicBezTo>
                  <a:pt x="1415953" y="1300833"/>
                  <a:pt x="1259215" y="1494344"/>
                  <a:pt x="1158455" y="1713443"/>
                </a:cubicBezTo>
                <a:cubicBezTo>
                  <a:pt x="966531" y="2134049"/>
                  <a:pt x="985724" y="2613827"/>
                  <a:pt x="905756" y="3068018"/>
                </a:cubicBezTo>
                <a:cubicBezTo>
                  <a:pt x="848178" y="3395867"/>
                  <a:pt x="737822" y="3712521"/>
                  <a:pt x="579485" y="4005186"/>
                </a:cubicBezTo>
                <a:cubicBezTo>
                  <a:pt x="475527" y="4197097"/>
                  <a:pt x="345978" y="4382612"/>
                  <a:pt x="165250" y="4505755"/>
                </a:cubicBezTo>
                <a:cubicBezTo>
                  <a:pt x="116469" y="4538940"/>
                  <a:pt x="64940" y="4566327"/>
                  <a:pt x="11433" y="4588223"/>
                </a:cubicBezTo>
                <a:lnTo>
                  <a:pt x="0" y="4592251"/>
                </a:ln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5" name="任意多边形 624"/>
          <p:cNvSpPr/>
          <p:nvPr/>
        </p:nvSpPr>
        <p:spPr bwMode="auto">
          <a:xfrm>
            <a:off x="8809464" y="3246076"/>
            <a:ext cx="3379238" cy="3616053"/>
          </a:xfrm>
          <a:custGeom>
            <a:avLst/>
            <a:gdLst>
              <a:gd name="connsiteX0" fmla="*/ 3213570 w 3379238"/>
              <a:gd name="connsiteY0" fmla="*/ 445 h 3616053"/>
              <a:gd name="connsiteX1" fmla="*/ 3297220 w 3379238"/>
              <a:gd name="connsiteY1" fmla="*/ 2107 h 3616053"/>
              <a:gd name="connsiteX2" fmla="*/ 3379238 w 3379238"/>
              <a:gd name="connsiteY2" fmla="*/ 14249 h 3616053"/>
              <a:gd name="connsiteX3" fmla="*/ 3379238 w 3379238"/>
              <a:gd name="connsiteY3" fmla="*/ 3616053 h 3616053"/>
              <a:gd name="connsiteX4" fmla="*/ 0 w 3379238"/>
              <a:gd name="connsiteY4" fmla="*/ 3616053 h 3616053"/>
              <a:gd name="connsiteX5" fmla="*/ 46874 w 3379238"/>
              <a:gd name="connsiteY5" fmla="*/ 3531396 h 3616053"/>
              <a:gd name="connsiteX6" fmla="*/ 761715 w 3379238"/>
              <a:gd name="connsiteY6" fmla="*/ 3125257 h 3616053"/>
              <a:gd name="connsiteX7" fmla="*/ 1550118 w 3379238"/>
              <a:gd name="connsiteY7" fmla="*/ 2850233 h 3616053"/>
              <a:gd name="connsiteX8" fmla="*/ 2052266 w 3379238"/>
              <a:gd name="connsiteY8" fmla="*/ 2021963 h 3616053"/>
              <a:gd name="connsiteX9" fmla="*/ 2220181 w 3379238"/>
              <a:gd name="connsiteY9" fmla="*/ 1048187 h 3616053"/>
              <a:gd name="connsiteX10" fmla="*/ 2680749 w 3379238"/>
              <a:gd name="connsiteY10" fmla="*/ 192735 h 3616053"/>
              <a:gd name="connsiteX11" fmla="*/ 3213570 w 3379238"/>
              <a:gd name="connsiteY11" fmla="*/ 445 h 36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238" h="3616053">
                <a:moveTo>
                  <a:pt x="3213570" y="445"/>
                </a:moveTo>
                <a:cubicBezTo>
                  <a:pt x="3241663" y="-485"/>
                  <a:pt x="3269621" y="30"/>
                  <a:pt x="3297220" y="2107"/>
                </a:cubicBezTo>
                <a:lnTo>
                  <a:pt x="3379238" y="14249"/>
                </a:lnTo>
                <a:lnTo>
                  <a:pt x="3379238" y="3616053"/>
                </a:lnTo>
                <a:lnTo>
                  <a:pt x="0" y="3616053"/>
                </a:lnTo>
                <a:lnTo>
                  <a:pt x="46874" y="3531396"/>
                </a:lnTo>
                <a:cubicBezTo>
                  <a:pt x="205195" y="3299545"/>
                  <a:pt x="489852" y="3194012"/>
                  <a:pt x="761715" y="3125257"/>
                </a:cubicBezTo>
                <a:cubicBezTo>
                  <a:pt x="1033578" y="3058100"/>
                  <a:pt x="1321433" y="3010130"/>
                  <a:pt x="1550118" y="2850233"/>
                </a:cubicBezTo>
                <a:cubicBezTo>
                  <a:pt x="1821981" y="2661554"/>
                  <a:pt x="1972306" y="2341758"/>
                  <a:pt x="2052266" y="2021963"/>
                </a:cubicBezTo>
                <a:cubicBezTo>
                  <a:pt x="2130626" y="1702168"/>
                  <a:pt x="2149816" y="1369581"/>
                  <a:pt x="2220181" y="1048187"/>
                </a:cubicBezTo>
                <a:cubicBezTo>
                  <a:pt x="2292145" y="725194"/>
                  <a:pt x="2424878" y="400602"/>
                  <a:pt x="2680749" y="192735"/>
                </a:cubicBezTo>
                <a:cubicBezTo>
                  <a:pt x="2813682" y="84305"/>
                  <a:pt x="3016922" y="6958"/>
                  <a:pt x="3213570" y="445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0" name="Freeform 458"/>
          <p:cNvSpPr>
            <a:spLocks noEditPoints="1"/>
          </p:cNvSpPr>
          <p:nvPr/>
        </p:nvSpPr>
        <p:spPr bwMode="auto">
          <a:xfrm>
            <a:off x="11486296" y="5172075"/>
            <a:ext cx="509588" cy="511175"/>
          </a:xfrm>
          <a:custGeom>
            <a:avLst/>
            <a:gdLst>
              <a:gd name="T0" fmla="*/ 0 w 319"/>
              <a:gd name="T1" fmla="*/ 160 h 319"/>
              <a:gd name="T2" fmla="*/ 160 w 319"/>
              <a:gd name="T3" fmla="*/ 0 h 319"/>
              <a:gd name="T4" fmla="*/ 319 w 319"/>
              <a:gd name="T5" fmla="*/ 160 h 319"/>
              <a:gd name="T6" fmla="*/ 160 w 319"/>
              <a:gd name="T7" fmla="*/ 319 h 319"/>
              <a:gd name="T8" fmla="*/ 0 w 319"/>
              <a:gd name="T9" fmla="*/ 160 h 319"/>
              <a:gd name="T10" fmla="*/ 300 w 319"/>
              <a:gd name="T11" fmla="*/ 160 h 319"/>
              <a:gd name="T12" fmla="*/ 160 w 319"/>
              <a:gd name="T13" fmla="*/ 19 h 319"/>
              <a:gd name="T14" fmla="*/ 20 w 319"/>
              <a:gd name="T15" fmla="*/ 160 h 319"/>
              <a:gd name="T16" fmla="*/ 160 w 319"/>
              <a:gd name="T17" fmla="*/ 300 h 319"/>
              <a:gd name="T18" fmla="*/ 300 w 319"/>
              <a:gd name="T19" fmla="*/ 16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60"/>
                </a:moveTo>
                <a:cubicBezTo>
                  <a:pt x="0" y="72"/>
                  <a:pt x="72" y="0"/>
                  <a:pt x="160" y="0"/>
                </a:cubicBezTo>
                <a:cubicBezTo>
                  <a:pt x="248" y="0"/>
                  <a:pt x="319" y="72"/>
                  <a:pt x="319" y="160"/>
                </a:cubicBezTo>
                <a:cubicBezTo>
                  <a:pt x="319" y="248"/>
                  <a:pt x="248" y="319"/>
                  <a:pt x="160" y="319"/>
                </a:cubicBezTo>
                <a:cubicBezTo>
                  <a:pt x="72" y="319"/>
                  <a:pt x="0" y="248"/>
                  <a:pt x="0" y="160"/>
                </a:cubicBezTo>
                <a:close/>
                <a:moveTo>
                  <a:pt x="300" y="160"/>
                </a:moveTo>
                <a:cubicBezTo>
                  <a:pt x="300" y="82"/>
                  <a:pt x="237" y="19"/>
                  <a:pt x="160" y="19"/>
                </a:cubicBezTo>
                <a:cubicBezTo>
                  <a:pt x="82" y="19"/>
                  <a:pt x="20" y="82"/>
                  <a:pt x="20" y="160"/>
                </a:cubicBezTo>
                <a:cubicBezTo>
                  <a:pt x="20" y="237"/>
                  <a:pt x="82" y="300"/>
                  <a:pt x="160" y="300"/>
                </a:cubicBezTo>
                <a:cubicBezTo>
                  <a:pt x="237" y="300"/>
                  <a:pt x="300" y="237"/>
                  <a:pt x="30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1" name="Freeform 459"/>
          <p:cNvSpPr>
            <a:spLocks noEditPoints="1"/>
          </p:cNvSpPr>
          <p:nvPr/>
        </p:nvSpPr>
        <p:spPr bwMode="auto">
          <a:xfrm>
            <a:off x="11313259" y="4999037"/>
            <a:ext cx="857250" cy="857250"/>
          </a:xfrm>
          <a:custGeom>
            <a:avLst/>
            <a:gdLst>
              <a:gd name="T0" fmla="*/ 0 w 536"/>
              <a:gd name="T1" fmla="*/ 268 h 536"/>
              <a:gd name="T2" fmla="*/ 268 w 536"/>
              <a:gd name="T3" fmla="*/ 0 h 536"/>
              <a:gd name="T4" fmla="*/ 536 w 536"/>
              <a:gd name="T5" fmla="*/ 268 h 536"/>
              <a:gd name="T6" fmla="*/ 268 w 536"/>
              <a:gd name="T7" fmla="*/ 536 h 536"/>
              <a:gd name="T8" fmla="*/ 0 w 536"/>
              <a:gd name="T9" fmla="*/ 268 h 536"/>
              <a:gd name="T10" fmla="*/ 516 w 536"/>
              <a:gd name="T11" fmla="*/ 268 h 536"/>
              <a:gd name="T12" fmla="*/ 268 w 536"/>
              <a:gd name="T13" fmla="*/ 19 h 536"/>
              <a:gd name="T14" fmla="*/ 19 w 536"/>
              <a:gd name="T15" fmla="*/ 268 h 536"/>
              <a:gd name="T16" fmla="*/ 268 w 536"/>
              <a:gd name="T17" fmla="*/ 516 h 536"/>
              <a:gd name="T18" fmla="*/ 516 w 536"/>
              <a:gd name="T19" fmla="*/ 26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6">
                <a:moveTo>
                  <a:pt x="0" y="268"/>
                </a:moveTo>
                <a:cubicBezTo>
                  <a:pt x="0" y="120"/>
                  <a:pt x="120" y="0"/>
                  <a:pt x="268" y="0"/>
                </a:cubicBezTo>
                <a:cubicBezTo>
                  <a:pt x="415" y="0"/>
                  <a:pt x="536" y="120"/>
                  <a:pt x="536" y="268"/>
                </a:cubicBezTo>
                <a:cubicBezTo>
                  <a:pt x="536" y="415"/>
                  <a:pt x="415" y="536"/>
                  <a:pt x="268" y="536"/>
                </a:cubicBezTo>
                <a:cubicBezTo>
                  <a:pt x="120" y="536"/>
                  <a:pt x="0" y="415"/>
                  <a:pt x="0" y="268"/>
                </a:cubicBezTo>
                <a:close/>
                <a:moveTo>
                  <a:pt x="516" y="268"/>
                </a:moveTo>
                <a:cubicBezTo>
                  <a:pt x="516" y="131"/>
                  <a:pt x="405" y="19"/>
                  <a:pt x="268" y="19"/>
                </a:cubicBezTo>
                <a:cubicBezTo>
                  <a:pt x="131" y="19"/>
                  <a:pt x="19" y="131"/>
                  <a:pt x="19" y="268"/>
                </a:cubicBezTo>
                <a:cubicBezTo>
                  <a:pt x="19" y="405"/>
                  <a:pt x="131" y="516"/>
                  <a:pt x="268" y="516"/>
                </a:cubicBezTo>
                <a:cubicBezTo>
                  <a:pt x="405" y="516"/>
                  <a:pt x="516" y="405"/>
                  <a:pt x="516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2" name="Freeform 460"/>
          <p:cNvSpPr>
            <a:spLocks noEditPoints="1"/>
          </p:cNvSpPr>
          <p:nvPr/>
        </p:nvSpPr>
        <p:spPr bwMode="auto">
          <a:xfrm>
            <a:off x="11129109" y="4816475"/>
            <a:ext cx="1225550" cy="1222375"/>
          </a:xfrm>
          <a:custGeom>
            <a:avLst/>
            <a:gdLst>
              <a:gd name="T0" fmla="*/ 0 w 766"/>
              <a:gd name="T1" fmla="*/ 383 h 765"/>
              <a:gd name="T2" fmla="*/ 383 w 766"/>
              <a:gd name="T3" fmla="*/ 0 h 765"/>
              <a:gd name="T4" fmla="*/ 766 w 766"/>
              <a:gd name="T5" fmla="*/ 383 h 765"/>
              <a:gd name="T6" fmla="*/ 383 w 766"/>
              <a:gd name="T7" fmla="*/ 765 h 765"/>
              <a:gd name="T8" fmla="*/ 0 w 766"/>
              <a:gd name="T9" fmla="*/ 383 h 765"/>
              <a:gd name="T10" fmla="*/ 746 w 766"/>
              <a:gd name="T11" fmla="*/ 383 h 765"/>
              <a:gd name="T12" fmla="*/ 383 w 766"/>
              <a:gd name="T13" fmla="*/ 19 h 765"/>
              <a:gd name="T14" fmla="*/ 19 w 766"/>
              <a:gd name="T15" fmla="*/ 383 h 765"/>
              <a:gd name="T16" fmla="*/ 383 w 766"/>
              <a:gd name="T17" fmla="*/ 746 h 765"/>
              <a:gd name="T18" fmla="*/ 746 w 766"/>
              <a:gd name="T19" fmla="*/ 38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6" h="765">
                <a:moveTo>
                  <a:pt x="0" y="383"/>
                </a:moveTo>
                <a:cubicBezTo>
                  <a:pt x="0" y="172"/>
                  <a:pt x="172" y="0"/>
                  <a:pt x="383" y="0"/>
                </a:cubicBezTo>
                <a:cubicBezTo>
                  <a:pt x="594" y="0"/>
                  <a:pt x="766" y="172"/>
                  <a:pt x="766" y="383"/>
                </a:cubicBezTo>
                <a:cubicBezTo>
                  <a:pt x="766" y="594"/>
                  <a:pt x="594" y="765"/>
                  <a:pt x="383" y="765"/>
                </a:cubicBezTo>
                <a:cubicBezTo>
                  <a:pt x="172" y="765"/>
                  <a:pt x="0" y="594"/>
                  <a:pt x="0" y="383"/>
                </a:cubicBezTo>
                <a:close/>
                <a:moveTo>
                  <a:pt x="746" y="383"/>
                </a:moveTo>
                <a:cubicBezTo>
                  <a:pt x="746" y="182"/>
                  <a:pt x="583" y="19"/>
                  <a:pt x="383" y="19"/>
                </a:cubicBezTo>
                <a:cubicBezTo>
                  <a:pt x="182" y="19"/>
                  <a:pt x="19" y="182"/>
                  <a:pt x="19" y="383"/>
                </a:cubicBezTo>
                <a:cubicBezTo>
                  <a:pt x="19" y="583"/>
                  <a:pt x="182" y="746"/>
                  <a:pt x="383" y="746"/>
                </a:cubicBezTo>
                <a:cubicBezTo>
                  <a:pt x="583" y="746"/>
                  <a:pt x="746" y="583"/>
                  <a:pt x="746" y="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3" name="Freeform 461"/>
          <p:cNvSpPr>
            <a:spLocks noEditPoints="1"/>
          </p:cNvSpPr>
          <p:nvPr/>
        </p:nvSpPr>
        <p:spPr bwMode="auto">
          <a:xfrm>
            <a:off x="10949721" y="4637087"/>
            <a:ext cx="1582738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19 h 990"/>
              <a:gd name="T14" fmla="*/ 19 w 990"/>
              <a:gd name="T15" fmla="*/ 495 h 990"/>
              <a:gd name="T16" fmla="*/ 495 w 990"/>
              <a:gd name="T17" fmla="*/ 970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2"/>
                  <a:pt x="222" y="0"/>
                  <a:pt x="495" y="0"/>
                </a:cubicBezTo>
                <a:cubicBezTo>
                  <a:pt x="768" y="0"/>
                  <a:pt x="990" y="222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2"/>
                  <a:pt x="757" y="19"/>
                  <a:pt x="495" y="19"/>
                </a:cubicBezTo>
                <a:cubicBezTo>
                  <a:pt x="232" y="19"/>
                  <a:pt x="19" y="232"/>
                  <a:pt x="19" y="495"/>
                </a:cubicBezTo>
                <a:cubicBezTo>
                  <a:pt x="19" y="757"/>
                  <a:pt x="232" y="970"/>
                  <a:pt x="495" y="970"/>
                </a:cubicBezTo>
                <a:cubicBezTo>
                  <a:pt x="757" y="970"/>
                  <a:pt x="971" y="757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4" name="Freeform 462"/>
          <p:cNvSpPr>
            <a:spLocks noEditPoints="1"/>
          </p:cNvSpPr>
          <p:nvPr/>
        </p:nvSpPr>
        <p:spPr bwMode="auto">
          <a:xfrm>
            <a:off x="10757634" y="4443412"/>
            <a:ext cx="1966913" cy="1968500"/>
          </a:xfrm>
          <a:custGeom>
            <a:avLst/>
            <a:gdLst>
              <a:gd name="T0" fmla="*/ 0 w 1230"/>
              <a:gd name="T1" fmla="*/ 616 h 1231"/>
              <a:gd name="T2" fmla="*/ 615 w 1230"/>
              <a:gd name="T3" fmla="*/ 0 h 1231"/>
              <a:gd name="T4" fmla="*/ 1230 w 1230"/>
              <a:gd name="T5" fmla="*/ 616 h 1231"/>
              <a:gd name="T6" fmla="*/ 615 w 1230"/>
              <a:gd name="T7" fmla="*/ 1231 h 1231"/>
              <a:gd name="T8" fmla="*/ 0 w 1230"/>
              <a:gd name="T9" fmla="*/ 616 h 1231"/>
              <a:gd name="T10" fmla="*/ 1211 w 1230"/>
              <a:gd name="T11" fmla="*/ 616 h 1231"/>
              <a:gd name="T12" fmla="*/ 615 w 1230"/>
              <a:gd name="T13" fmla="*/ 20 h 1231"/>
              <a:gd name="T14" fmla="*/ 19 w 1230"/>
              <a:gd name="T15" fmla="*/ 616 h 1231"/>
              <a:gd name="T16" fmla="*/ 615 w 1230"/>
              <a:gd name="T17" fmla="*/ 1212 h 1231"/>
              <a:gd name="T18" fmla="*/ 1211 w 1230"/>
              <a:gd name="T19" fmla="*/ 616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0" h="1231">
                <a:moveTo>
                  <a:pt x="0" y="616"/>
                </a:moveTo>
                <a:cubicBezTo>
                  <a:pt x="0" y="276"/>
                  <a:pt x="276" y="0"/>
                  <a:pt x="615" y="0"/>
                </a:cubicBezTo>
                <a:cubicBezTo>
                  <a:pt x="954" y="0"/>
                  <a:pt x="1230" y="276"/>
                  <a:pt x="1230" y="616"/>
                </a:cubicBezTo>
                <a:cubicBezTo>
                  <a:pt x="1230" y="955"/>
                  <a:pt x="954" y="1231"/>
                  <a:pt x="615" y="1231"/>
                </a:cubicBezTo>
                <a:cubicBezTo>
                  <a:pt x="276" y="1231"/>
                  <a:pt x="0" y="955"/>
                  <a:pt x="0" y="616"/>
                </a:cubicBezTo>
                <a:close/>
                <a:moveTo>
                  <a:pt x="1211" y="616"/>
                </a:moveTo>
                <a:cubicBezTo>
                  <a:pt x="1211" y="287"/>
                  <a:pt x="943" y="20"/>
                  <a:pt x="615" y="20"/>
                </a:cubicBezTo>
                <a:cubicBezTo>
                  <a:pt x="286" y="20"/>
                  <a:pt x="19" y="287"/>
                  <a:pt x="19" y="616"/>
                </a:cubicBezTo>
                <a:cubicBezTo>
                  <a:pt x="19" y="944"/>
                  <a:pt x="286" y="1212"/>
                  <a:pt x="615" y="1212"/>
                </a:cubicBezTo>
                <a:cubicBezTo>
                  <a:pt x="943" y="1212"/>
                  <a:pt x="1211" y="944"/>
                  <a:pt x="1211" y="6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5" name="Freeform 463"/>
          <p:cNvSpPr>
            <a:spLocks noEditPoints="1"/>
          </p:cNvSpPr>
          <p:nvPr/>
        </p:nvSpPr>
        <p:spPr bwMode="auto">
          <a:xfrm>
            <a:off x="1450975" y="-295276"/>
            <a:ext cx="509588" cy="509588"/>
          </a:xfrm>
          <a:custGeom>
            <a:avLst/>
            <a:gdLst>
              <a:gd name="T0" fmla="*/ 0 w 319"/>
              <a:gd name="T1" fmla="*/ 159 h 319"/>
              <a:gd name="T2" fmla="*/ 159 w 319"/>
              <a:gd name="T3" fmla="*/ 0 h 319"/>
              <a:gd name="T4" fmla="*/ 319 w 319"/>
              <a:gd name="T5" fmla="*/ 159 h 319"/>
              <a:gd name="T6" fmla="*/ 159 w 319"/>
              <a:gd name="T7" fmla="*/ 319 h 319"/>
              <a:gd name="T8" fmla="*/ 0 w 319"/>
              <a:gd name="T9" fmla="*/ 159 h 319"/>
              <a:gd name="T10" fmla="*/ 300 w 319"/>
              <a:gd name="T11" fmla="*/ 159 h 319"/>
              <a:gd name="T12" fmla="*/ 159 w 319"/>
              <a:gd name="T13" fmla="*/ 19 h 319"/>
              <a:gd name="T14" fmla="*/ 19 w 319"/>
              <a:gd name="T15" fmla="*/ 159 h 319"/>
              <a:gd name="T16" fmla="*/ 159 w 319"/>
              <a:gd name="T17" fmla="*/ 300 h 319"/>
              <a:gd name="T18" fmla="*/ 300 w 319"/>
              <a:gd name="T19" fmla="*/ 15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59"/>
                </a:moveTo>
                <a:cubicBezTo>
                  <a:pt x="0" y="72"/>
                  <a:pt x="71" y="0"/>
                  <a:pt x="159" y="0"/>
                </a:cubicBezTo>
                <a:cubicBezTo>
                  <a:pt x="247" y="0"/>
                  <a:pt x="319" y="72"/>
                  <a:pt x="319" y="159"/>
                </a:cubicBezTo>
                <a:cubicBezTo>
                  <a:pt x="319" y="247"/>
                  <a:pt x="247" y="319"/>
                  <a:pt x="159" y="319"/>
                </a:cubicBezTo>
                <a:cubicBezTo>
                  <a:pt x="71" y="319"/>
                  <a:pt x="0" y="247"/>
                  <a:pt x="0" y="159"/>
                </a:cubicBezTo>
                <a:close/>
                <a:moveTo>
                  <a:pt x="300" y="159"/>
                </a:moveTo>
                <a:cubicBezTo>
                  <a:pt x="300" y="82"/>
                  <a:pt x="237" y="19"/>
                  <a:pt x="159" y="19"/>
                </a:cubicBezTo>
                <a:cubicBezTo>
                  <a:pt x="82" y="19"/>
                  <a:pt x="19" y="82"/>
                  <a:pt x="19" y="159"/>
                </a:cubicBezTo>
                <a:cubicBezTo>
                  <a:pt x="19" y="237"/>
                  <a:pt x="82" y="300"/>
                  <a:pt x="159" y="300"/>
                </a:cubicBezTo>
                <a:cubicBezTo>
                  <a:pt x="237" y="300"/>
                  <a:pt x="300" y="237"/>
                  <a:pt x="300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6" name="Freeform 464"/>
          <p:cNvSpPr>
            <a:spLocks noEditPoints="1"/>
          </p:cNvSpPr>
          <p:nvPr/>
        </p:nvSpPr>
        <p:spPr bwMode="auto">
          <a:xfrm>
            <a:off x="1276350" y="-468313"/>
            <a:ext cx="857250" cy="855663"/>
          </a:xfrm>
          <a:custGeom>
            <a:avLst/>
            <a:gdLst>
              <a:gd name="T0" fmla="*/ 0 w 536"/>
              <a:gd name="T1" fmla="*/ 267 h 535"/>
              <a:gd name="T2" fmla="*/ 268 w 536"/>
              <a:gd name="T3" fmla="*/ 0 h 535"/>
              <a:gd name="T4" fmla="*/ 536 w 536"/>
              <a:gd name="T5" fmla="*/ 267 h 535"/>
              <a:gd name="T6" fmla="*/ 268 w 536"/>
              <a:gd name="T7" fmla="*/ 535 h 535"/>
              <a:gd name="T8" fmla="*/ 0 w 536"/>
              <a:gd name="T9" fmla="*/ 267 h 535"/>
              <a:gd name="T10" fmla="*/ 517 w 536"/>
              <a:gd name="T11" fmla="*/ 267 h 535"/>
              <a:gd name="T12" fmla="*/ 268 w 536"/>
              <a:gd name="T13" fmla="*/ 19 h 535"/>
              <a:gd name="T14" fmla="*/ 20 w 536"/>
              <a:gd name="T15" fmla="*/ 267 h 535"/>
              <a:gd name="T16" fmla="*/ 268 w 536"/>
              <a:gd name="T17" fmla="*/ 516 h 535"/>
              <a:gd name="T18" fmla="*/ 517 w 536"/>
              <a:gd name="T19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5">
                <a:moveTo>
                  <a:pt x="0" y="267"/>
                </a:moveTo>
                <a:cubicBezTo>
                  <a:pt x="0" y="120"/>
                  <a:pt x="121" y="0"/>
                  <a:pt x="268" y="0"/>
                </a:cubicBezTo>
                <a:cubicBezTo>
                  <a:pt x="416" y="0"/>
                  <a:pt x="536" y="120"/>
                  <a:pt x="536" y="267"/>
                </a:cubicBezTo>
                <a:cubicBezTo>
                  <a:pt x="536" y="415"/>
                  <a:pt x="416" y="535"/>
                  <a:pt x="268" y="535"/>
                </a:cubicBezTo>
                <a:cubicBezTo>
                  <a:pt x="121" y="535"/>
                  <a:pt x="0" y="415"/>
                  <a:pt x="0" y="267"/>
                </a:cubicBezTo>
                <a:close/>
                <a:moveTo>
                  <a:pt x="517" y="267"/>
                </a:moveTo>
                <a:cubicBezTo>
                  <a:pt x="517" y="130"/>
                  <a:pt x="405" y="19"/>
                  <a:pt x="268" y="19"/>
                </a:cubicBezTo>
                <a:cubicBezTo>
                  <a:pt x="131" y="19"/>
                  <a:pt x="20" y="130"/>
                  <a:pt x="20" y="267"/>
                </a:cubicBezTo>
                <a:cubicBezTo>
                  <a:pt x="20" y="405"/>
                  <a:pt x="131" y="516"/>
                  <a:pt x="268" y="516"/>
                </a:cubicBezTo>
                <a:cubicBezTo>
                  <a:pt x="405" y="516"/>
                  <a:pt x="517" y="405"/>
                  <a:pt x="517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7" name="Freeform 465"/>
          <p:cNvSpPr>
            <a:spLocks noEditPoints="1"/>
          </p:cNvSpPr>
          <p:nvPr/>
        </p:nvSpPr>
        <p:spPr bwMode="auto">
          <a:xfrm>
            <a:off x="1093787" y="-652463"/>
            <a:ext cx="1223963" cy="1223963"/>
          </a:xfrm>
          <a:custGeom>
            <a:avLst/>
            <a:gdLst>
              <a:gd name="T0" fmla="*/ 0 w 765"/>
              <a:gd name="T1" fmla="*/ 382 h 765"/>
              <a:gd name="T2" fmla="*/ 382 w 765"/>
              <a:gd name="T3" fmla="*/ 0 h 765"/>
              <a:gd name="T4" fmla="*/ 765 w 765"/>
              <a:gd name="T5" fmla="*/ 382 h 765"/>
              <a:gd name="T6" fmla="*/ 382 w 765"/>
              <a:gd name="T7" fmla="*/ 765 h 765"/>
              <a:gd name="T8" fmla="*/ 0 w 765"/>
              <a:gd name="T9" fmla="*/ 382 h 765"/>
              <a:gd name="T10" fmla="*/ 746 w 765"/>
              <a:gd name="T11" fmla="*/ 382 h 765"/>
              <a:gd name="T12" fmla="*/ 382 w 765"/>
              <a:gd name="T13" fmla="*/ 19 h 765"/>
              <a:gd name="T14" fmla="*/ 19 w 765"/>
              <a:gd name="T15" fmla="*/ 382 h 765"/>
              <a:gd name="T16" fmla="*/ 382 w 765"/>
              <a:gd name="T17" fmla="*/ 746 h 765"/>
              <a:gd name="T18" fmla="*/ 746 w 765"/>
              <a:gd name="T19" fmla="*/ 38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5" h="765">
                <a:moveTo>
                  <a:pt x="0" y="382"/>
                </a:moveTo>
                <a:cubicBezTo>
                  <a:pt x="0" y="171"/>
                  <a:pt x="171" y="0"/>
                  <a:pt x="382" y="0"/>
                </a:cubicBezTo>
                <a:cubicBezTo>
                  <a:pt x="593" y="0"/>
                  <a:pt x="765" y="171"/>
                  <a:pt x="765" y="382"/>
                </a:cubicBezTo>
                <a:cubicBezTo>
                  <a:pt x="765" y="594"/>
                  <a:pt x="593" y="765"/>
                  <a:pt x="382" y="765"/>
                </a:cubicBezTo>
                <a:cubicBezTo>
                  <a:pt x="171" y="765"/>
                  <a:pt x="0" y="594"/>
                  <a:pt x="0" y="382"/>
                </a:cubicBezTo>
                <a:close/>
                <a:moveTo>
                  <a:pt x="746" y="382"/>
                </a:moveTo>
                <a:cubicBezTo>
                  <a:pt x="746" y="182"/>
                  <a:pt x="583" y="19"/>
                  <a:pt x="382" y="19"/>
                </a:cubicBezTo>
                <a:cubicBezTo>
                  <a:pt x="182" y="19"/>
                  <a:pt x="19" y="182"/>
                  <a:pt x="19" y="382"/>
                </a:cubicBezTo>
                <a:cubicBezTo>
                  <a:pt x="19" y="583"/>
                  <a:pt x="182" y="746"/>
                  <a:pt x="382" y="746"/>
                </a:cubicBezTo>
                <a:cubicBezTo>
                  <a:pt x="583" y="746"/>
                  <a:pt x="746" y="583"/>
                  <a:pt x="746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8" name="Freeform 466"/>
          <p:cNvSpPr>
            <a:spLocks noEditPoints="1"/>
          </p:cNvSpPr>
          <p:nvPr/>
        </p:nvSpPr>
        <p:spPr bwMode="auto">
          <a:xfrm>
            <a:off x="912812" y="-831851"/>
            <a:ext cx="1584325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20 h 990"/>
              <a:gd name="T14" fmla="*/ 20 w 990"/>
              <a:gd name="T15" fmla="*/ 495 h 990"/>
              <a:gd name="T16" fmla="*/ 495 w 990"/>
              <a:gd name="T17" fmla="*/ 971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3"/>
                  <a:pt x="222" y="0"/>
                  <a:pt x="495" y="0"/>
                </a:cubicBezTo>
                <a:cubicBezTo>
                  <a:pt x="768" y="0"/>
                  <a:pt x="990" y="223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3"/>
                  <a:pt x="758" y="20"/>
                  <a:pt x="495" y="20"/>
                </a:cubicBezTo>
                <a:cubicBezTo>
                  <a:pt x="233" y="20"/>
                  <a:pt x="20" y="233"/>
                  <a:pt x="20" y="495"/>
                </a:cubicBezTo>
                <a:cubicBezTo>
                  <a:pt x="20" y="758"/>
                  <a:pt x="233" y="971"/>
                  <a:pt x="495" y="971"/>
                </a:cubicBezTo>
                <a:cubicBezTo>
                  <a:pt x="758" y="971"/>
                  <a:pt x="971" y="758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9" name="Freeform 467"/>
          <p:cNvSpPr>
            <a:spLocks noEditPoints="1"/>
          </p:cNvSpPr>
          <p:nvPr/>
        </p:nvSpPr>
        <p:spPr bwMode="auto">
          <a:xfrm>
            <a:off x="720725" y="-1023938"/>
            <a:ext cx="1970088" cy="1968500"/>
          </a:xfrm>
          <a:custGeom>
            <a:avLst/>
            <a:gdLst>
              <a:gd name="T0" fmla="*/ 0 w 1231"/>
              <a:gd name="T1" fmla="*/ 615 h 1231"/>
              <a:gd name="T2" fmla="*/ 615 w 1231"/>
              <a:gd name="T3" fmla="*/ 0 h 1231"/>
              <a:gd name="T4" fmla="*/ 1231 w 1231"/>
              <a:gd name="T5" fmla="*/ 615 h 1231"/>
              <a:gd name="T6" fmla="*/ 615 w 1231"/>
              <a:gd name="T7" fmla="*/ 1231 h 1231"/>
              <a:gd name="T8" fmla="*/ 0 w 1231"/>
              <a:gd name="T9" fmla="*/ 615 h 1231"/>
              <a:gd name="T10" fmla="*/ 1211 w 1231"/>
              <a:gd name="T11" fmla="*/ 615 h 1231"/>
              <a:gd name="T12" fmla="*/ 615 w 1231"/>
              <a:gd name="T13" fmla="*/ 20 h 1231"/>
              <a:gd name="T14" fmla="*/ 19 w 1231"/>
              <a:gd name="T15" fmla="*/ 615 h 1231"/>
              <a:gd name="T16" fmla="*/ 615 w 1231"/>
              <a:gd name="T17" fmla="*/ 1211 h 1231"/>
              <a:gd name="T18" fmla="*/ 1211 w 1231"/>
              <a:gd name="T19" fmla="*/ 615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1" h="1231">
                <a:moveTo>
                  <a:pt x="0" y="615"/>
                </a:moveTo>
                <a:cubicBezTo>
                  <a:pt x="0" y="276"/>
                  <a:pt x="276" y="0"/>
                  <a:pt x="615" y="0"/>
                </a:cubicBezTo>
                <a:cubicBezTo>
                  <a:pt x="955" y="0"/>
                  <a:pt x="1231" y="276"/>
                  <a:pt x="1231" y="615"/>
                </a:cubicBezTo>
                <a:cubicBezTo>
                  <a:pt x="1231" y="955"/>
                  <a:pt x="955" y="1231"/>
                  <a:pt x="615" y="1231"/>
                </a:cubicBezTo>
                <a:cubicBezTo>
                  <a:pt x="276" y="1231"/>
                  <a:pt x="0" y="955"/>
                  <a:pt x="0" y="615"/>
                </a:cubicBezTo>
                <a:close/>
                <a:moveTo>
                  <a:pt x="1211" y="615"/>
                </a:moveTo>
                <a:cubicBezTo>
                  <a:pt x="1211" y="287"/>
                  <a:pt x="944" y="20"/>
                  <a:pt x="615" y="20"/>
                </a:cubicBezTo>
                <a:cubicBezTo>
                  <a:pt x="287" y="20"/>
                  <a:pt x="19" y="287"/>
                  <a:pt x="19" y="615"/>
                </a:cubicBezTo>
                <a:cubicBezTo>
                  <a:pt x="19" y="944"/>
                  <a:pt x="287" y="1211"/>
                  <a:pt x="615" y="1211"/>
                </a:cubicBezTo>
                <a:cubicBezTo>
                  <a:pt x="944" y="1211"/>
                  <a:pt x="1211" y="944"/>
                  <a:pt x="1211" y="6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0" name="Freeform 468"/>
          <p:cNvSpPr>
            <a:spLocks noEditPoints="1"/>
          </p:cNvSpPr>
          <p:nvPr/>
        </p:nvSpPr>
        <p:spPr bwMode="auto">
          <a:xfrm>
            <a:off x="914400" y="5565775"/>
            <a:ext cx="377825" cy="377825"/>
          </a:xfrm>
          <a:custGeom>
            <a:avLst/>
            <a:gdLst>
              <a:gd name="T0" fmla="*/ 0 w 236"/>
              <a:gd name="T1" fmla="*/ 118 h 236"/>
              <a:gd name="T2" fmla="*/ 118 w 236"/>
              <a:gd name="T3" fmla="*/ 0 h 236"/>
              <a:gd name="T4" fmla="*/ 236 w 236"/>
              <a:gd name="T5" fmla="*/ 118 h 236"/>
              <a:gd name="T6" fmla="*/ 118 w 236"/>
              <a:gd name="T7" fmla="*/ 236 h 236"/>
              <a:gd name="T8" fmla="*/ 0 w 236"/>
              <a:gd name="T9" fmla="*/ 118 h 236"/>
              <a:gd name="T10" fmla="*/ 222 w 236"/>
              <a:gd name="T11" fmla="*/ 118 h 236"/>
              <a:gd name="T12" fmla="*/ 118 w 236"/>
              <a:gd name="T13" fmla="*/ 14 h 236"/>
              <a:gd name="T14" fmla="*/ 14 w 236"/>
              <a:gd name="T15" fmla="*/ 118 h 236"/>
              <a:gd name="T16" fmla="*/ 118 w 236"/>
              <a:gd name="T17" fmla="*/ 221 h 236"/>
              <a:gd name="T18" fmla="*/ 222 w 236"/>
              <a:gd name="T19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36">
                <a:moveTo>
                  <a:pt x="0" y="118"/>
                </a:moveTo>
                <a:cubicBezTo>
                  <a:pt x="0" y="52"/>
                  <a:pt x="53" y="0"/>
                  <a:pt x="118" y="0"/>
                </a:cubicBezTo>
                <a:cubicBezTo>
                  <a:pt x="183" y="0"/>
                  <a:pt x="236" y="52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ubicBezTo>
                  <a:pt x="53" y="236"/>
                  <a:pt x="0" y="183"/>
                  <a:pt x="0" y="118"/>
                </a:cubicBezTo>
                <a:close/>
                <a:moveTo>
                  <a:pt x="222" y="118"/>
                </a:moveTo>
                <a:cubicBezTo>
                  <a:pt x="222" y="60"/>
                  <a:pt x="175" y="14"/>
                  <a:pt x="118" y="14"/>
                </a:cubicBezTo>
                <a:cubicBezTo>
                  <a:pt x="61" y="14"/>
                  <a:pt x="14" y="60"/>
                  <a:pt x="14" y="118"/>
                </a:cubicBezTo>
                <a:cubicBezTo>
                  <a:pt x="14" y="175"/>
                  <a:pt x="61" y="221"/>
                  <a:pt x="118" y="221"/>
                </a:cubicBezTo>
                <a:cubicBezTo>
                  <a:pt x="175" y="221"/>
                  <a:pt x="222" y="175"/>
                  <a:pt x="22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1" name="Freeform 469"/>
          <p:cNvSpPr>
            <a:spLocks noEditPoints="1"/>
          </p:cNvSpPr>
          <p:nvPr/>
        </p:nvSpPr>
        <p:spPr bwMode="auto">
          <a:xfrm>
            <a:off x="785812" y="5435600"/>
            <a:ext cx="635000" cy="635000"/>
          </a:xfrm>
          <a:custGeom>
            <a:avLst/>
            <a:gdLst>
              <a:gd name="T0" fmla="*/ 0 w 397"/>
              <a:gd name="T1" fmla="*/ 199 h 397"/>
              <a:gd name="T2" fmla="*/ 199 w 397"/>
              <a:gd name="T3" fmla="*/ 0 h 397"/>
              <a:gd name="T4" fmla="*/ 397 w 397"/>
              <a:gd name="T5" fmla="*/ 199 h 397"/>
              <a:gd name="T6" fmla="*/ 199 w 397"/>
              <a:gd name="T7" fmla="*/ 397 h 397"/>
              <a:gd name="T8" fmla="*/ 0 w 397"/>
              <a:gd name="T9" fmla="*/ 199 h 397"/>
              <a:gd name="T10" fmla="*/ 383 w 397"/>
              <a:gd name="T11" fmla="*/ 199 h 397"/>
              <a:gd name="T12" fmla="*/ 199 w 397"/>
              <a:gd name="T13" fmla="*/ 15 h 397"/>
              <a:gd name="T14" fmla="*/ 15 w 397"/>
              <a:gd name="T15" fmla="*/ 199 h 397"/>
              <a:gd name="T16" fmla="*/ 199 w 397"/>
              <a:gd name="T17" fmla="*/ 383 h 397"/>
              <a:gd name="T18" fmla="*/ 383 w 397"/>
              <a:gd name="T19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0" y="199"/>
                </a:moveTo>
                <a:cubicBezTo>
                  <a:pt x="0" y="89"/>
                  <a:pt x="89" y="0"/>
                  <a:pt x="199" y="0"/>
                </a:cubicBezTo>
                <a:cubicBezTo>
                  <a:pt x="308" y="0"/>
                  <a:pt x="397" y="89"/>
                  <a:pt x="397" y="199"/>
                </a:cubicBezTo>
                <a:cubicBezTo>
                  <a:pt x="397" y="308"/>
                  <a:pt x="308" y="397"/>
                  <a:pt x="199" y="397"/>
                </a:cubicBezTo>
                <a:cubicBezTo>
                  <a:pt x="89" y="397"/>
                  <a:pt x="0" y="308"/>
                  <a:pt x="0" y="199"/>
                </a:cubicBezTo>
                <a:close/>
                <a:moveTo>
                  <a:pt x="383" y="199"/>
                </a:moveTo>
                <a:cubicBezTo>
                  <a:pt x="383" y="97"/>
                  <a:pt x="300" y="15"/>
                  <a:pt x="199" y="15"/>
                </a:cubicBezTo>
                <a:cubicBezTo>
                  <a:pt x="97" y="15"/>
                  <a:pt x="15" y="97"/>
                  <a:pt x="15" y="199"/>
                </a:cubicBezTo>
                <a:cubicBezTo>
                  <a:pt x="15" y="300"/>
                  <a:pt x="97" y="383"/>
                  <a:pt x="199" y="383"/>
                </a:cubicBezTo>
                <a:cubicBezTo>
                  <a:pt x="300" y="383"/>
                  <a:pt x="383" y="300"/>
                  <a:pt x="38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2" name="Freeform 470"/>
          <p:cNvSpPr>
            <a:spLocks noEditPoints="1"/>
          </p:cNvSpPr>
          <p:nvPr/>
        </p:nvSpPr>
        <p:spPr bwMode="auto">
          <a:xfrm>
            <a:off x="649287" y="5300662"/>
            <a:ext cx="906463" cy="906463"/>
          </a:xfrm>
          <a:custGeom>
            <a:avLst/>
            <a:gdLst>
              <a:gd name="T0" fmla="*/ 0 w 567"/>
              <a:gd name="T1" fmla="*/ 284 h 567"/>
              <a:gd name="T2" fmla="*/ 284 w 567"/>
              <a:gd name="T3" fmla="*/ 0 h 567"/>
              <a:gd name="T4" fmla="*/ 567 w 567"/>
              <a:gd name="T5" fmla="*/ 284 h 567"/>
              <a:gd name="T6" fmla="*/ 284 w 567"/>
              <a:gd name="T7" fmla="*/ 567 h 567"/>
              <a:gd name="T8" fmla="*/ 0 w 567"/>
              <a:gd name="T9" fmla="*/ 284 h 567"/>
              <a:gd name="T10" fmla="*/ 553 w 567"/>
              <a:gd name="T11" fmla="*/ 284 h 567"/>
              <a:gd name="T12" fmla="*/ 284 w 567"/>
              <a:gd name="T13" fmla="*/ 14 h 567"/>
              <a:gd name="T14" fmla="*/ 15 w 567"/>
              <a:gd name="T15" fmla="*/ 284 h 567"/>
              <a:gd name="T16" fmla="*/ 284 w 567"/>
              <a:gd name="T17" fmla="*/ 553 h 567"/>
              <a:gd name="T18" fmla="*/ 553 w 567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7" h="567">
                <a:moveTo>
                  <a:pt x="0" y="284"/>
                </a:moveTo>
                <a:cubicBezTo>
                  <a:pt x="0" y="127"/>
                  <a:pt x="128" y="0"/>
                  <a:pt x="284" y="0"/>
                </a:cubicBezTo>
                <a:cubicBezTo>
                  <a:pt x="440" y="0"/>
                  <a:pt x="567" y="127"/>
                  <a:pt x="567" y="284"/>
                </a:cubicBezTo>
                <a:cubicBezTo>
                  <a:pt x="567" y="440"/>
                  <a:pt x="440" y="567"/>
                  <a:pt x="284" y="567"/>
                </a:cubicBezTo>
                <a:cubicBezTo>
                  <a:pt x="128" y="567"/>
                  <a:pt x="0" y="440"/>
                  <a:pt x="0" y="284"/>
                </a:cubicBezTo>
                <a:close/>
                <a:moveTo>
                  <a:pt x="553" y="284"/>
                </a:moveTo>
                <a:cubicBezTo>
                  <a:pt x="553" y="135"/>
                  <a:pt x="432" y="14"/>
                  <a:pt x="284" y="14"/>
                </a:cubicBezTo>
                <a:cubicBezTo>
                  <a:pt x="135" y="14"/>
                  <a:pt x="15" y="135"/>
                  <a:pt x="15" y="284"/>
                </a:cubicBezTo>
                <a:cubicBezTo>
                  <a:pt x="15" y="432"/>
                  <a:pt x="135" y="553"/>
                  <a:pt x="284" y="553"/>
                </a:cubicBezTo>
                <a:cubicBezTo>
                  <a:pt x="432" y="553"/>
                  <a:pt x="553" y="432"/>
                  <a:pt x="55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3" name="Freeform 471"/>
          <p:cNvSpPr>
            <a:spLocks noEditPoints="1"/>
          </p:cNvSpPr>
          <p:nvPr/>
        </p:nvSpPr>
        <p:spPr bwMode="auto">
          <a:xfrm>
            <a:off x="517525" y="5167312"/>
            <a:ext cx="1171575" cy="1173163"/>
          </a:xfrm>
          <a:custGeom>
            <a:avLst/>
            <a:gdLst>
              <a:gd name="T0" fmla="*/ 0 w 733"/>
              <a:gd name="T1" fmla="*/ 367 h 733"/>
              <a:gd name="T2" fmla="*/ 367 w 733"/>
              <a:gd name="T3" fmla="*/ 0 h 733"/>
              <a:gd name="T4" fmla="*/ 733 w 733"/>
              <a:gd name="T5" fmla="*/ 367 h 733"/>
              <a:gd name="T6" fmla="*/ 367 w 733"/>
              <a:gd name="T7" fmla="*/ 733 h 733"/>
              <a:gd name="T8" fmla="*/ 0 w 733"/>
              <a:gd name="T9" fmla="*/ 367 h 733"/>
              <a:gd name="T10" fmla="*/ 719 w 733"/>
              <a:gd name="T11" fmla="*/ 367 h 733"/>
              <a:gd name="T12" fmla="*/ 367 w 733"/>
              <a:gd name="T13" fmla="*/ 14 h 733"/>
              <a:gd name="T14" fmla="*/ 15 w 733"/>
              <a:gd name="T15" fmla="*/ 367 h 733"/>
              <a:gd name="T16" fmla="*/ 367 w 733"/>
              <a:gd name="T17" fmla="*/ 719 h 733"/>
              <a:gd name="T18" fmla="*/ 719 w 733"/>
              <a:gd name="T19" fmla="*/ 367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3" h="733">
                <a:moveTo>
                  <a:pt x="0" y="367"/>
                </a:moveTo>
                <a:cubicBezTo>
                  <a:pt x="0" y="165"/>
                  <a:pt x="165" y="0"/>
                  <a:pt x="367" y="0"/>
                </a:cubicBezTo>
                <a:cubicBezTo>
                  <a:pt x="569" y="0"/>
                  <a:pt x="733" y="165"/>
                  <a:pt x="733" y="367"/>
                </a:cubicBezTo>
                <a:cubicBezTo>
                  <a:pt x="733" y="569"/>
                  <a:pt x="569" y="733"/>
                  <a:pt x="367" y="733"/>
                </a:cubicBezTo>
                <a:cubicBezTo>
                  <a:pt x="165" y="733"/>
                  <a:pt x="0" y="569"/>
                  <a:pt x="0" y="367"/>
                </a:cubicBezTo>
                <a:close/>
                <a:moveTo>
                  <a:pt x="719" y="367"/>
                </a:moveTo>
                <a:cubicBezTo>
                  <a:pt x="719" y="172"/>
                  <a:pt x="561" y="14"/>
                  <a:pt x="367" y="14"/>
                </a:cubicBezTo>
                <a:cubicBezTo>
                  <a:pt x="173" y="14"/>
                  <a:pt x="15" y="172"/>
                  <a:pt x="15" y="367"/>
                </a:cubicBezTo>
                <a:cubicBezTo>
                  <a:pt x="15" y="561"/>
                  <a:pt x="173" y="719"/>
                  <a:pt x="367" y="719"/>
                </a:cubicBezTo>
                <a:cubicBezTo>
                  <a:pt x="561" y="719"/>
                  <a:pt x="719" y="561"/>
                  <a:pt x="719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4" name="Freeform 472"/>
          <p:cNvSpPr>
            <a:spLocks noEditPoints="1"/>
          </p:cNvSpPr>
          <p:nvPr/>
        </p:nvSpPr>
        <p:spPr bwMode="auto">
          <a:xfrm>
            <a:off x="374650" y="5024437"/>
            <a:ext cx="1457325" cy="1457325"/>
          </a:xfrm>
          <a:custGeom>
            <a:avLst/>
            <a:gdLst>
              <a:gd name="T0" fmla="*/ 0 w 911"/>
              <a:gd name="T1" fmla="*/ 456 h 911"/>
              <a:gd name="T2" fmla="*/ 456 w 911"/>
              <a:gd name="T3" fmla="*/ 0 h 911"/>
              <a:gd name="T4" fmla="*/ 911 w 911"/>
              <a:gd name="T5" fmla="*/ 456 h 911"/>
              <a:gd name="T6" fmla="*/ 456 w 911"/>
              <a:gd name="T7" fmla="*/ 911 h 911"/>
              <a:gd name="T8" fmla="*/ 0 w 911"/>
              <a:gd name="T9" fmla="*/ 456 h 911"/>
              <a:gd name="T10" fmla="*/ 897 w 911"/>
              <a:gd name="T11" fmla="*/ 456 h 911"/>
              <a:gd name="T12" fmla="*/ 456 w 911"/>
              <a:gd name="T13" fmla="*/ 14 h 911"/>
              <a:gd name="T14" fmla="*/ 15 w 911"/>
              <a:gd name="T15" fmla="*/ 456 h 911"/>
              <a:gd name="T16" fmla="*/ 456 w 911"/>
              <a:gd name="T17" fmla="*/ 897 h 911"/>
              <a:gd name="T18" fmla="*/ 897 w 911"/>
              <a:gd name="T19" fmla="*/ 456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1" h="911">
                <a:moveTo>
                  <a:pt x="0" y="456"/>
                </a:moveTo>
                <a:cubicBezTo>
                  <a:pt x="0" y="204"/>
                  <a:pt x="205" y="0"/>
                  <a:pt x="456" y="0"/>
                </a:cubicBezTo>
                <a:cubicBezTo>
                  <a:pt x="707" y="0"/>
                  <a:pt x="911" y="204"/>
                  <a:pt x="911" y="456"/>
                </a:cubicBezTo>
                <a:cubicBezTo>
                  <a:pt x="911" y="707"/>
                  <a:pt x="707" y="911"/>
                  <a:pt x="456" y="911"/>
                </a:cubicBezTo>
                <a:cubicBezTo>
                  <a:pt x="205" y="911"/>
                  <a:pt x="0" y="707"/>
                  <a:pt x="0" y="456"/>
                </a:cubicBezTo>
                <a:close/>
                <a:moveTo>
                  <a:pt x="897" y="456"/>
                </a:moveTo>
                <a:cubicBezTo>
                  <a:pt x="897" y="212"/>
                  <a:pt x="699" y="14"/>
                  <a:pt x="456" y="14"/>
                </a:cubicBezTo>
                <a:cubicBezTo>
                  <a:pt x="213" y="14"/>
                  <a:pt x="15" y="212"/>
                  <a:pt x="15" y="456"/>
                </a:cubicBezTo>
                <a:cubicBezTo>
                  <a:pt x="15" y="699"/>
                  <a:pt x="213" y="897"/>
                  <a:pt x="456" y="897"/>
                </a:cubicBezTo>
                <a:cubicBezTo>
                  <a:pt x="699" y="897"/>
                  <a:pt x="897" y="699"/>
                  <a:pt x="897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2" name="Oval 480"/>
          <p:cNvSpPr>
            <a:spLocks noChangeArrowheads="1"/>
          </p:cNvSpPr>
          <p:nvPr/>
        </p:nvSpPr>
        <p:spPr bwMode="auto">
          <a:xfrm>
            <a:off x="46037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3" name="Oval 481"/>
          <p:cNvSpPr>
            <a:spLocks noChangeArrowheads="1"/>
          </p:cNvSpPr>
          <p:nvPr/>
        </p:nvSpPr>
        <p:spPr bwMode="auto">
          <a:xfrm>
            <a:off x="325437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4" name="Oval 482"/>
          <p:cNvSpPr>
            <a:spLocks noChangeArrowheads="1"/>
          </p:cNvSpPr>
          <p:nvPr/>
        </p:nvSpPr>
        <p:spPr bwMode="auto">
          <a:xfrm>
            <a:off x="603250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5" name="Oval 483"/>
          <p:cNvSpPr>
            <a:spLocks noChangeArrowheads="1"/>
          </p:cNvSpPr>
          <p:nvPr/>
        </p:nvSpPr>
        <p:spPr bwMode="auto">
          <a:xfrm>
            <a:off x="881062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3" name="Oval 491"/>
          <p:cNvSpPr>
            <a:spLocks noChangeArrowheads="1"/>
          </p:cNvSpPr>
          <p:nvPr/>
        </p:nvSpPr>
        <p:spPr bwMode="auto">
          <a:xfrm>
            <a:off x="46037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4" name="Oval 492"/>
          <p:cNvSpPr>
            <a:spLocks noChangeArrowheads="1"/>
          </p:cNvSpPr>
          <p:nvPr/>
        </p:nvSpPr>
        <p:spPr bwMode="auto">
          <a:xfrm>
            <a:off x="325437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5" name="Oval 493"/>
          <p:cNvSpPr>
            <a:spLocks noChangeArrowheads="1"/>
          </p:cNvSpPr>
          <p:nvPr/>
        </p:nvSpPr>
        <p:spPr bwMode="auto">
          <a:xfrm>
            <a:off x="603250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6" name="Oval 494"/>
          <p:cNvSpPr>
            <a:spLocks noChangeArrowheads="1"/>
          </p:cNvSpPr>
          <p:nvPr/>
        </p:nvSpPr>
        <p:spPr bwMode="auto">
          <a:xfrm>
            <a:off x="881062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4" name="Oval 502"/>
          <p:cNvSpPr>
            <a:spLocks noChangeArrowheads="1"/>
          </p:cNvSpPr>
          <p:nvPr/>
        </p:nvSpPr>
        <p:spPr bwMode="auto">
          <a:xfrm>
            <a:off x="46037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5" name="Oval 503"/>
          <p:cNvSpPr>
            <a:spLocks noChangeArrowheads="1"/>
          </p:cNvSpPr>
          <p:nvPr/>
        </p:nvSpPr>
        <p:spPr bwMode="auto">
          <a:xfrm>
            <a:off x="325437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6" name="Oval 504"/>
          <p:cNvSpPr>
            <a:spLocks noChangeArrowheads="1"/>
          </p:cNvSpPr>
          <p:nvPr/>
        </p:nvSpPr>
        <p:spPr bwMode="auto">
          <a:xfrm>
            <a:off x="603250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7" name="Oval 505"/>
          <p:cNvSpPr>
            <a:spLocks noChangeArrowheads="1"/>
          </p:cNvSpPr>
          <p:nvPr/>
        </p:nvSpPr>
        <p:spPr bwMode="auto">
          <a:xfrm>
            <a:off x="881062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Oval 514"/>
          <p:cNvSpPr>
            <a:spLocks noChangeArrowheads="1"/>
          </p:cNvSpPr>
          <p:nvPr/>
        </p:nvSpPr>
        <p:spPr bwMode="auto">
          <a:xfrm>
            <a:off x="46038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8" name="Oval 515"/>
          <p:cNvSpPr>
            <a:spLocks noChangeArrowheads="1"/>
          </p:cNvSpPr>
          <p:nvPr/>
        </p:nvSpPr>
        <p:spPr bwMode="auto">
          <a:xfrm>
            <a:off x="325438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9" name="Oval 516"/>
          <p:cNvSpPr>
            <a:spLocks noChangeArrowheads="1"/>
          </p:cNvSpPr>
          <p:nvPr/>
        </p:nvSpPr>
        <p:spPr bwMode="auto">
          <a:xfrm>
            <a:off x="603250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0" name="Oval 517"/>
          <p:cNvSpPr>
            <a:spLocks noChangeArrowheads="1"/>
          </p:cNvSpPr>
          <p:nvPr/>
        </p:nvSpPr>
        <p:spPr bwMode="auto">
          <a:xfrm>
            <a:off x="881063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8" name="Oval 525"/>
          <p:cNvSpPr>
            <a:spLocks noChangeArrowheads="1"/>
          </p:cNvSpPr>
          <p:nvPr/>
        </p:nvSpPr>
        <p:spPr bwMode="auto">
          <a:xfrm>
            <a:off x="46038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9" name="Oval 526"/>
          <p:cNvSpPr>
            <a:spLocks noChangeArrowheads="1"/>
          </p:cNvSpPr>
          <p:nvPr/>
        </p:nvSpPr>
        <p:spPr bwMode="auto">
          <a:xfrm>
            <a:off x="325438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0" name="Oval 527"/>
          <p:cNvSpPr>
            <a:spLocks noChangeArrowheads="1"/>
          </p:cNvSpPr>
          <p:nvPr/>
        </p:nvSpPr>
        <p:spPr bwMode="auto">
          <a:xfrm>
            <a:off x="603250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1" name="Oval 528"/>
          <p:cNvSpPr>
            <a:spLocks noChangeArrowheads="1"/>
          </p:cNvSpPr>
          <p:nvPr/>
        </p:nvSpPr>
        <p:spPr bwMode="auto">
          <a:xfrm>
            <a:off x="881063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9" name="Oval 536"/>
          <p:cNvSpPr>
            <a:spLocks noChangeArrowheads="1"/>
          </p:cNvSpPr>
          <p:nvPr/>
        </p:nvSpPr>
        <p:spPr bwMode="auto">
          <a:xfrm>
            <a:off x="46038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0" name="Oval 537"/>
          <p:cNvSpPr>
            <a:spLocks noChangeArrowheads="1"/>
          </p:cNvSpPr>
          <p:nvPr/>
        </p:nvSpPr>
        <p:spPr bwMode="auto">
          <a:xfrm>
            <a:off x="325438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1" name="Oval 538"/>
          <p:cNvSpPr>
            <a:spLocks noChangeArrowheads="1"/>
          </p:cNvSpPr>
          <p:nvPr/>
        </p:nvSpPr>
        <p:spPr bwMode="auto">
          <a:xfrm>
            <a:off x="603250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2" name="Oval 539"/>
          <p:cNvSpPr>
            <a:spLocks noChangeArrowheads="1"/>
          </p:cNvSpPr>
          <p:nvPr/>
        </p:nvSpPr>
        <p:spPr bwMode="auto">
          <a:xfrm>
            <a:off x="881063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3" name="Oval 540"/>
          <p:cNvSpPr>
            <a:spLocks noChangeArrowheads="1"/>
          </p:cNvSpPr>
          <p:nvPr/>
        </p:nvSpPr>
        <p:spPr bwMode="auto">
          <a:xfrm>
            <a:off x="7341334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4" name="Oval 541"/>
          <p:cNvSpPr>
            <a:spLocks noChangeArrowheads="1"/>
          </p:cNvSpPr>
          <p:nvPr/>
        </p:nvSpPr>
        <p:spPr bwMode="auto">
          <a:xfrm>
            <a:off x="7341334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4" name="Oval 551"/>
          <p:cNvSpPr>
            <a:spLocks noChangeArrowheads="1"/>
          </p:cNvSpPr>
          <p:nvPr/>
        </p:nvSpPr>
        <p:spPr bwMode="auto">
          <a:xfrm>
            <a:off x="7093684" y="63373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5" name="Oval 552"/>
          <p:cNvSpPr>
            <a:spLocks noChangeArrowheads="1"/>
          </p:cNvSpPr>
          <p:nvPr/>
        </p:nvSpPr>
        <p:spPr bwMode="auto">
          <a:xfrm>
            <a:off x="7093684" y="6615113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Oval 562"/>
          <p:cNvSpPr>
            <a:spLocks noChangeArrowheads="1"/>
          </p:cNvSpPr>
          <p:nvPr/>
        </p:nvSpPr>
        <p:spPr bwMode="auto">
          <a:xfrm>
            <a:off x="6847622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Oval 563"/>
          <p:cNvSpPr>
            <a:spLocks noChangeArrowheads="1"/>
          </p:cNvSpPr>
          <p:nvPr/>
        </p:nvSpPr>
        <p:spPr bwMode="auto">
          <a:xfrm>
            <a:off x="6847622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6" name="Oval 573"/>
          <p:cNvSpPr>
            <a:spLocks noChangeArrowheads="1"/>
          </p:cNvSpPr>
          <p:nvPr/>
        </p:nvSpPr>
        <p:spPr bwMode="auto">
          <a:xfrm>
            <a:off x="6599972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7" name="Oval 574"/>
          <p:cNvSpPr>
            <a:spLocks noChangeArrowheads="1"/>
          </p:cNvSpPr>
          <p:nvPr/>
        </p:nvSpPr>
        <p:spPr bwMode="auto">
          <a:xfrm>
            <a:off x="6599972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7" name="Oval 584"/>
          <p:cNvSpPr>
            <a:spLocks noChangeArrowheads="1"/>
          </p:cNvSpPr>
          <p:nvPr/>
        </p:nvSpPr>
        <p:spPr bwMode="auto">
          <a:xfrm>
            <a:off x="6353909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8" name="Oval 585"/>
          <p:cNvSpPr>
            <a:spLocks noChangeArrowheads="1"/>
          </p:cNvSpPr>
          <p:nvPr/>
        </p:nvSpPr>
        <p:spPr bwMode="auto">
          <a:xfrm>
            <a:off x="6353909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8" name="Oval 595"/>
          <p:cNvSpPr>
            <a:spLocks noChangeArrowheads="1"/>
          </p:cNvSpPr>
          <p:nvPr/>
        </p:nvSpPr>
        <p:spPr bwMode="auto">
          <a:xfrm>
            <a:off x="6106259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9" name="Oval 596"/>
          <p:cNvSpPr>
            <a:spLocks noChangeArrowheads="1"/>
          </p:cNvSpPr>
          <p:nvPr/>
        </p:nvSpPr>
        <p:spPr bwMode="auto">
          <a:xfrm>
            <a:off x="6106259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" name="矩形 1024"/>
          <p:cNvSpPr>
            <a:spLocks noChangeAspect="1"/>
          </p:cNvSpPr>
          <p:nvPr/>
        </p:nvSpPr>
        <p:spPr>
          <a:xfrm>
            <a:off x="647700" y="7829550"/>
            <a:ext cx="61341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24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6" name="Docer Falling Dust PPT demo 15"/>
          <p:cNvSpPr/>
          <p:nvPr/>
        </p:nvSpPr>
        <p:spPr>
          <a:xfrm>
            <a:off x="1194469" y="1741382"/>
            <a:ext cx="4699000" cy="2576618"/>
          </a:xfrm>
          <a:prstGeom prst="roundRect">
            <a:avLst>
              <a:gd name="adj" fmla="val 9196"/>
            </a:avLst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Docer Falling Dust PPT demo 14"/>
          <p:cNvSpPr/>
          <p:nvPr/>
        </p:nvSpPr>
        <p:spPr>
          <a:xfrm>
            <a:off x="1194469" y="4999853"/>
            <a:ext cx="5049734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Docer Falling Dust PPT demo 13"/>
          <p:cNvSpPr/>
          <p:nvPr/>
        </p:nvSpPr>
        <p:spPr>
          <a:xfrm>
            <a:off x="1207169" y="4525488"/>
            <a:ext cx="3107750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Docer Falling Dust PPT demo 12"/>
          <p:cNvSpPr/>
          <p:nvPr/>
        </p:nvSpPr>
        <p:spPr>
          <a:xfrm>
            <a:off x="6593306" y="1741382"/>
            <a:ext cx="930442" cy="93044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Docer Falling Dust PPT demo 11"/>
          <p:cNvSpPr/>
          <p:nvPr/>
        </p:nvSpPr>
        <p:spPr>
          <a:xfrm>
            <a:off x="6593306" y="3255201"/>
            <a:ext cx="930442" cy="93044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Docer Falling Dust PPT demo 10"/>
          <p:cNvSpPr/>
          <p:nvPr/>
        </p:nvSpPr>
        <p:spPr>
          <a:xfrm>
            <a:off x="6593306" y="4769020"/>
            <a:ext cx="930442" cy="9304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Docer Falling Dust PPT demo 9"/>
          <p:cNvSpPr/>
          <p:nvPr/>
        </p:nvSpPr>
        <p:spPr>
          <a:xfrm>
            <a:off x="7689365" y="2124584"/>
            <a:ext cx="381683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Docer Falling Dust PPT demo 8"/>
          <p:cNvSpPr/>
          <p:nvPr/>
        </p:nvSpPr>
        <p:spPr>
          <a:xfrm>
            <a:off x="7689365" y="169421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Docer Falling Dust PPT demo 7"/>
          <p:cNvSpPr/>
          <p:nvPr/>
        </p:nvSpPr>
        <p:spPr>
          <a:xfrm>
            <a:off x="7689365" y="3639119"/>
            <a:ext cx="381683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Docer Falling Dust PPT demo 6"/>
          <p:cNvSpPr/>
          <p:nvPr/>
        </p:nvSpPr>
        <p:spPr>
          <a:xfrm>
            <a:off x="7689365" y="3208745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Docer Falling Dust PPT demo 5"/>
          <p:cNvSpPr/>
          <p:nvPr/>
        </p:nvSpPr>
        <p:spPr>
          <a:xfrm>
            <a:off x="7673323" y="5140084"/>
            <a:ext cx="381683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Docer Falling Dust PPT demo 4"/>
          <p:cNvSpPr/>
          <p:nvPr/>
        </p:nvSpPr>
        <p:spPr>
          <a:xfrm>
            <a:off x="7686023" y="470971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8" name="Docer Falling Dust PPT demo 3"/>
          <p:cNvGrpSpPr/>
          <p:nvPr/>
        </p:nvGrpSpPr>
        <p:grpSpPr>
          <a:xfrm>
            <a:off x="6870628" y="2022821"/>
            <a:ext cx="375798" cy="375798"/>
            <a:chOff x="6431910" y="5582383"/>
            <a:chExt cx="375798" cy="375798"/>
          </a:xfrm>
          <a:solidFill>
            <a:schemeClr val="bg1"/>
          </a:solidFill>
        </p:grpSpPr>
        <p:sp>
          <p:nvSpPr>
            <p:cNvPr id="69" name="Freeform 280"/>
            <p:cNvSpPr/>
            <p:nvPr/>
          </p:nvSpPr>
          <p:spPr bwMode="auto">
            <a:xfrm>
              <a:off x="6431910" y="5582383"/>
              <a:ext cx="375798" cy="375798"/>
            </a:xfrm>
            <a:custGeom>
              <a:avLst/>
              <a:gdLst>
                <a:gd name="T0" fmla="*/ 124 w 128"/>
                <a:gd name="T1" fmla="*/ 128 h 128"/>
                <a:gd name="T2" fmla="*/ 4 w 128"/>
                <a:gd name="T3" fmla="*/ 128 h 128"/>
                <a:gd name="T4" fmla="*/ 0 w 128"/>
                <a:gd name="T5" fmla="*/ 124 h 128"/>
                <a:gd name="T6" fmla="*/ 0 w 128"/>
                <a:gd name="T7" fmla="*/ 4 h 128"/>
                <a:gd name="T8" fmla="*/ 4 w 128"/>
                <a:gd name="T9" fmla="*/ 0 h 128"/>
                <a:gd name="T10" fmla="*/ 8 w 128"/>
                <a:gd name="T11" fmla="*/ 4 h 128"/>
                <a:gd name="T12" fmla="*/ 8 w 128"/>
                <a:gd name="T13" fmla="*/ 120 h 128"/>
                <a:gd name="T14" fmla="*/ 124 w 128"/>
                <a:gd name="T15" fmla="*/ 120 h 128"/>
                <a:gd name="T16" fmla="*/ 128 w 128"/>
                <a:gd name="T17" fmla="*/ 124 h 128"/>
                <a:gd name="T18" fmla="*/ 124 w 12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4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1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6" y="120"/>
                    <a:pt x="128" y="122"/>
                    <a:pt x="128" y="124"/>
                  </a:cubicBezTo>
                  <a:cubicBezTo>
                    <a:pt x="128" y="126"/>
                    <a:pt x="126" y="128"/>
                    <a:pt x="12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281"/>
            <p:cNvSpPr/>
            <p:nvPr/>
          </p:nvSpPr>
          <p:spPr bwMode="auto">
            <a:xfrm>
              <a:off x="6519968" y="5664240"/>
              <a:ext cx="251772" cy="161233"/>
            </a:xfrm>
            <a:custGeom>
              <a:avLst/>
              <a:gdLst>
                <a:gd name="T0" fmla="*/ 5 w 86"/>
                <a:gd name="T1" fmla="*/ 55 h 55"/>
                <a:gd name="T2" fmla="*/ 2 w 86"/>
                <a:gd name="T3" fmla="*/ 53 h 55"/>
                <a:gd name="T4" fmla="*/ 2 w 86"/>
                <a:gd name="T5" fmla="*/ 48 h 55"/>
                <a:gd name="T6" fmla="*/ 30 w 86"/>
                <a:gd name="T7" fmla="*/ 20 h 55"/>
                <a:gd name="T8" fmla="*/ 36 w 86"/>
                <a:gd name="T9" fmla="*/ 20 h 55"/>
                <a:gd name="T10" fmla="*/ 48 w 86"/>
                <a:gd name="T11" fmla="*/ 32 h 55"/>
                <a:gd name="T12" fmla="*/ 79 w 86"/>
                <a:gd name="T13" fmla="*/ 1 h 55"/>
                <a:gd name="T14" fmla="*/ 84 w 86"/>
                <a:gd name="T15" fmla="*/ 1 h 55"/>
                <a:gd name="T16" fmla="*/ 84 w 86"/>
                <a:gd name="T17" fmla="*/ 7 h 55"/>
                <a:gd name="T18" fmla="*/ 51 w 86"/>
                <a:gd name="T19" fmla="*/ 41 h 55"/>
                <a:gd name="T20" fmla="*/ 45 w 86"/>
                <a:gd name="T21" fmla="*/ 41 h 55"/>
                <a:gd name="T22" fmla="*/ 33 w 86"/>
                <a:gd name="T23" fmla="*/ 28 h 55"/>
                <a:gd name="T24" fmla="*/ 8 w 86"/>
                <a:gd name="T25" fmla="*/ 53 h 55"/>
                <a:gd name="T26" fmla="*/ 5 w 86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5">
                  <a:moveTo>
                    <a:pt x="5" y="55"/>
                  </a:moveTo>
                  <a:cubicBezTo>
                    <a:pt x="4" y="55"/>
                    <a:pt x="3" y="54"/>
                    <a:pt x="2" y="53"/>
                  </a:cubicBezTo>
                  <a:cubicBezTo>
                    <a:pt x="0" y="52"/>
                    <a:pt x="0" y="49"/>
                    <a:pt x="2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18"/>
                    <a:pt x="34" y="18"/>
                    <a:pt x="36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0" y="0"/>
                    <a:pt x="83" y="0"/>
                    <a:pt x="84" y="1"/>
                  </a:cubicBezTo>
                  <a:cubicBezTo>
                    <a:pt x="86" y="3"/>
                    <a:pt x="86" y="6"/>
                    <a:pt x="84" y="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42"/>
                    <a:pt x="47" y="42"/>
                    <a:pt x="45" y="4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4"/>
                    <a:pt x="6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282"/>
            <p:cNvSpPr/>
            <p:nvPr/>
          </p:nvSpPr>
          <p:spPr bwMode="auto">
            <a:xfrm>
              <a:off x="6683682" y="5664240"/>
              <a:ext cx="88058" cy="88058"/>
            </a:xfrm>
            <a:custGeom>
              <a:avLst/>
              <a:gdLst>
                <a:gd name="T0" fmla="*/ 26 w 30"/>
                <a:gd name="T1" fmla="*/ 30 h 30"/>
                <a:gd name="T2" fmla="*/ 22 w 30"/>
                <a:gd name="T3" fmla="*/ 26 h 30"/>
                <a:gd name="T4" fmla="*/ 22 w 30"/>
                <a:gd name="T5" fmla="*/ 8 h 30"/>
                <a:gd name="T6" fmla="*/ 4 w 30"/>
                <a:gd name="T7" fmla="*/ 8 h 30"/>
                <a:gd name="T8" fmla="*/ 0 w 30"/>
                <a:gd name="T9" fmla="*/ 4 h 30"/>
                <a:gd name="T10" fmla="*/ 4 w 30"/>
                <a:gd name="T11" fmla="*/ 0 h 30"/>
                <a:gd name="T12" fmla="*/ 26 w 30"/>
                <a:gd name="T13" fmla="*/ 0 h 30"/>
                <a:gd name="T14" fmla="*/ 30 w 30"/>
                <a:gd name="T15" fmla="*/ 4 h 30"/>
                <a:gd name="T16" fmla="*/ 30 w 30"/>
                <a:gd name="T17" fmla="*/ 26 h 30"/>
                <a:gd name="T18" fmla="*/ 26 w 30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0">
                  <a:moveTo>
                    <a:pt x="26" y="30"/>
                  </a:moveTo>
                  <a:cubicBezTo>
                    <a:pt x="23" y="30"/>
                    <a:pt x="22" y="28"/>
                    <a:pt x="22" y="2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8"/>
                    <a:pt x="28" y="30"/>
                    <a:pt x="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2" name="Docer Falling Dust PPT demo 2"/>
          <p:cNvGrpSpPr/>
          <p:nvPr/>
        </p:nvGrpSpPr>
        <p:grpSpPr>
          <a:xfrm>
            <a:off x="6923339" y="5046342"/>
            <a:ext cx="375798" cy="375798"/>
            <a:chOff x="9952998" y="5582383"/>
            <a:chExt cx="375798" cy="375798"/>
          </a:xfrm>
          <a:solidFill>
            <a:schemeClr val="bg1"/>
          </a:solidFill>
        </p:grpSpPr>
        <p:sp>
          <p:nvSpPr>
            <p:cNvPr id="73" name="Freeform 286"/>
            <p:cNvSpPr/>
            <p:nvPr/>
          </p:nvSpPr>
          <p:spPr bwMode="auto">
            <a:xfrm>
              <a:off x="9952998" y="5582383"/>
              <a:ext cx="375798" cy="375798"/>
            </a:xfrm>
            <a:custGeom>
              <a:avLst/>
              <a:gdLst>
                <a:gd name="T0" fmla="*/ 124 w 128"/>
                <a:gd name="T1" fmla="*/ 128 h 128"/>
                <a:gd name="T2" fmla="*/ 4 w 128"/>
                <a:gd name="T3" fmla="*/ 128 h 128"/>
                <a:gd name="T4" fmla="*/ 0 w 128"/>
                <a:gd name="T5" fmla="*/ 124 h 128"/>
                <a:gd name="T6" fmla="*/ 0 w 128"/>
                <a:gd name="T7" fmla="*/ 4 h 128"/>
                <a:gd name="T8" fmla="*/ 4 w 128"/>
                <a:gd name="T9" fmla="*/ 0 h 128"/>
                <a:gd name="T10" fmla="*/ 8 w 128"/>
                <a:gd name="T11" fmla="*/ 4 h 128"/>
                <a:gd name="T12" fmla="*/ 8 w 128"/>
                <a:gd name="T13" fmla="*/ 120 h 128"/>
                <a:gd name="T14" fmla="*/ 124 w 128"/>
                <a:gd name="T15" fmla="*/ 120 h 128"/>
                <a:gd name="T16" fmla="*/ 128 w 128"/>
                <a:gd name="T17" fmla="*/ 124 h 128"/>
                <a:gd name="T18" fmla="*/ 124 w 12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4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1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6" y="120"/>
                    <a:pt x="128" y="122"/>
                    <a:pt x="128" y="124"/>
                  </a:cubicBezTo>
                  <a:cubicBezTo>
                    <a:pt x="128" y="126"/>
                    <a:pt x="126" y="128"/>
                    <a:pt x="12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287"/>
            <p:cNvSpPr>
              <a:spLocks noEditPoints="1"/>
            </p:cNvSpPr>
            <p:nvPr/>
          </p:nvSpPr>
          <p:spPr bwMode="auto">
            <a:xfrm>
              <a:off x="10000128" y="5664240"/>
              <a:ext cx="328668" cy="246811"/>
            </a:xfrm>
            <a:custGeom>
              <a:avLst/>
              <a:gdLst>
                <a:gd name="T0" fmla="*/ 108 w 112"/>
                <a:gd name="T1" fmla="*/ 84 h 84"/>
                <a:gd name="T2" fmla="*/ 4 w 112"/>
                <a:gd name="T3" fmla="*/ 84 h 84"/>
                <a:gd name="T4" fmla="*/ 0 w 112"/>
                <a:gd name="T5" fmla="*/ 80 h 84"/>
                <a:gd name="T6" fmla="*/ 0 w 112"/>
                <a:gd name="T7" fmla="*/ 52 h 84"/>
                <a:gd name="T8" fmla="*/ 2 w 112"/>
                <a:gd name="T9" fmla="*/ 49 h 84"/>
                <a:gd name="T10" fmla="*/ 32 w 112"/>
                <a:gd name="T11" fmla="*/ 35 h 84"/>
                <a:gd name="T12" fmla="*/ 34 w 112"/>
                <a:gd name="T13" fmla="*/ 35 h 84"/>
                <a:gd name="T14" fmla="*/ 65 w 112"/>
                <a:gd name="T15" fmla="*/ 38 h 84"/>
                <a:gd name="T16" fmla="*/ 105 w 112"/>
                <a:gd name="T17" fmla="*/ 1 h 84"/>
                <a:gd name="T18" fmla="*/ 109 w 112"/>
                <a:gd name="T19" fmla="*/ 1 h 84"/>
                <a:gd name="T20" fmla="*/ 112 w 112"/>
                <a:gd name="T21" fmla="*/ 4 h 84"/>
                <a:gd name="T22" fmla="*/ 112 w 112"/>
                <a:gd name="T23" fmla="*/ 80 h 84"/>
                <a:gd name="T24" fmla="*/ 108 w 112"/>
                <a:gd name="T25" fmla="*/ 84 h 84"/>
                <a:gd name="T26" fmla="*/ 8 w 112"/>
                <a:gd name="T27" fmla="*/ 76 h 84"/>
                <a:gd name="T28" fmla="*/ 104 w 112"/>
                <a:gd name="T29" fmla="*/ 76 h 84"/>
                <a:gd name="T30" fmla="*/ 104 w 112"/>
                <a:gd name="T31" fmla="*/ 13 h 84"/>
                <a:gd name="T32" fmla="*/ 69 w 112"/>
                <a:gd name="T33" fmla="*/ 45 h 84"/>
                <a:gd name="T34" fmla="*/ 66 w 112"/>
                <a:gd name="T35" fmla="*/ 46 h 84"/>
                <a:gd name="T36" fmla="*/ 34 w 112"/>
                <a:gd name="T37" fmla="*/ 43 h 84"/>
                <a:gd name="T38" fmla="*/ 8 w 112"/>
                <a:gd name="T39" fmla="*/ 55 h 84"/>
                <a:gd name="T40" fmla="*/ 8 w 112"/>
                <a:gd name="T41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84">
                  <a:moveTo>
                    <a:pt x="108" y="84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1" y="84"/>
                    <a:pt x="0" y="82"/>
                    <a:pt x="0" y="8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1"/>
                    <a:pt x="1" y="49"/>
                    <a:pt x="2" y="4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3" y="35"/>
                    <a:pt x="34" y="35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0"/>
                    <a:pt x="108" y="0"/>
                    <a:pt x="109" y="1"/>
                  </a:cubicBezTo>
                  <a:cubicBezTo>
                    <a:pt x="111" y="1"/>
                    <a:pt x="112" y="3"/>
                    <a:pt x="112" y="4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2"/>
                    <a:pt x="110" y="84"/>
                    <a:pt x="108" y="84"/>
                  </a:cubicBezTo>
                  <a:close/>
                  <a:moveTo>
                    <a:pt x="8" y="76"/>
                  </a:moveTo>
                  <a:cubicBezTo>
                    <a:pt x="104" y="76"/>
                    <a:pt x="104" y="76"/>
                    <a:pt x="104" y="76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6"/>
                    <a:pt x="67" y="46"/>
                    <a:pt x="66" y="46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5" name="Docer Falling Dust PPT demo 1"/>
          <p:cNvGrpSpPr/>
          <p:nvPr/>
        </p:nvGrpSpPr>
        <p:grpSpPr>
          <a:xfrm>
            <a:off x="6896673" y="3568020"/>
            <a:ext cx="375798" cy="375798"/>
            <a:chOff x="7605192" y="5582383"/>
            <a:chExt cx="375798" cy="375798"/>
          </a:xfrm>
          <a:solidFill>
            <a:schemeClr val="bg1"/>
          </a:solidFill>
        </p:grpSpPr>
        <p:sp>
          <p:nvSpPr>
            <p:cNvPr id="76" name="Freeform 288"/>
            <p:cNvSpPr/>
            <p:nvPr/>
          </p:nvSpPr>
          <p:spPr bwMode="auto">
            <a:xfrm>
              <a:off x="7605192" y="5582383"/>
              <a:ext cx="375798" cy="375798"/>
            </a:xfrm>
            <a:custGeom>
              <a:avLst/>
              <a:gdLst>
                <a:gd name="T0" fmla="*/ 124 w 128"/>
                <a:gd name="T1" fmla="*/ 128 h 128"/>
                <a:gd name="T2" fmla="*/ 4 w 128"/>
                <a:gd name="T3" fmla="*/ 128 h 128"/>
                <a:gd name="T4" fmla="*/ 0 w 128"/>
                <a:gd name="T5" fmla="*/ 124 h 128"/>
                <a:gd name="T6" fmla="*/ 0 w 128"/>
                <a:gd name="T7" fmla="*/ 4 h 128"/>
                <a:gd name="T8" fmla="*/ 4 w 128"/>
                <a:gd name="T9" fmla="*/ 0 h 128"/>
                <a:gd name="T10" fmla="*/ 8 w 128"/>
                <a:gd name="T11" fmla="*/ 4 h 128"/>
                <a:gd name="T12" fmla="*/ 8 w 128"/>
                <a:gd name="T13" fmla="*/ 120 h 128"/>
                <a:gd name="T14" fmla="*/ 124 w 128"/>
                <a:gd name="T15" fmla="*/ 120 h 128"/>
                <a:gd name="T16" fmla="*/ 128 w 128"/>
                <a:gd name="T17" fmla="*/ 124 h 128"/>
                <a:gd name="T18" fmla="*/ 124 w 128"/>
                <a:gd name="T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124" y="128"/>
                  </a:moveTo>
                  <a:cubicBezTo>
                    <a:pt x="4" y="128"/>
                    <a:pt x="4" y="128"/>
                    <a:pt x="4" y="128"/>
                  </a:cubicBezTo>
                  <a:cubicBezTo>
                    <a:pt x="1" y="128"/>
                    <a:pt x="0" y="126"/>
                    <a:pt x="0" y="1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6" y="120"/>
                    <a:pt x="128" y="122"/>
                    <a:pt x="128" y="124"/>
                  </a:cubicBezTo>
                  <a:cubicBezTo>
                    <a:pt x="128" y="126"/>
                    <a:pt x="126" y="128"/>
                    <a:pt x="12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289"/>
            <p:cNvSpPr/>
            <p:nvPr/>
          </p:nvSpPr>
          <p:spPr bwMode="auto">
            <a:xfrm>
              <a:off x="7693251" y="5664240"/>
              <a:ext cx="253012" cy="161233"/>
            </a:xfrm>
            <a:custGeom>
              <a:avLst/>
              <a:gdLst>
                <a:gd name="T0" fmla="*/ 5 w 86"/>
                <a:gd name="T1" fmla="*/ 55 h 55"/>
                <a:gd name="T2" fmla="*/ 2 w 86"/>
                <a:gd name="T3" fmla="*/ 53 h 55"/>
                <a:gd name="T4" fmla="*/ 2 w 86"/>
                <a:gd name="T5" fmla="*/ 48 h 55"/>
                <a:gd name="T6" fmla="*/ 30 w 86"/>
                <a:gd name="T7" fmla="*/ 20 h 55"/>
                <a:gd name="T8" fmla="*/ 36 w 86"/>
                <a:gd name="T9" fmla="*/ 20 h 55"/>
                <a:gd name="T10" fmla="*/ 48 w 86"/>
                <a:gd name="T11" fmla="*/ 32 h 55"/>
                <a:gd name="T12" fmla="*/ 79 w 86"/>
                <a:gd name="T13" fmla="*/ 1 h 55"/>
                <a:gd name="T14" fmla="*/ 84 w 86"/>
                <a:gd name="T15" fmla="*/ 1 h 55"/>
                <a:gd name="T16" fmla="*/ 84 w 86"/>
                <a:gd name="T17" fmla="*/ 7 h 55"/>
                <a:gd name="T18" fmla="*/ 51 w 86"/>
                <a:gd name="T19" fmla="*/ 41 h 55"/>
                <a:gd name="T20" fmla="*/ 45 w 86"/>
                <a:gd name="T21" fmla="*/ 41 h 55"/>
                <a:gd name="T22" fmla="*/ 33 w 86"/>
                <a:gd name="T23" fmla="*/ 28 h 55"/>
                <a:gd name="T24" fmla="*/ 8 w 86"/>
                <a:gd name="T25" fmla="*/ 53 h 55"/>
                <a:gd name="T26" fmla="*/ 5 w 86"/>
                <a:gd name="T2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55">
                  <a:moveTo>
                    <a:pt x="5" y="55"/>
                  </a:moveTo>
                  <a:cubicBezTo>
                    <a:pt x="4" y="55"/>
                    <a:pt x="3" y="54"/>
                    <a:pt x="2" y="53"/>
                  </a:cubicBezTo>
                  <a:cubicBezTo>
                    <a:pt x="0" y="52"/>
                    <a:pt x="0" y="49"/>
                    <a:pt x="2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18"/>
                    <a:pt x="34" y="18"/>
                    <a:pt x="36" y="20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0" y="0"/>
                    <a:pt x="83" y="0"/>
                    <a:pt x="84" y="1"/>
                  </a:cubicBezTo>
                  <a:cubicBezTo>
                    <a:pt x="86" y="3"/>
                    <a:pt x="86" y="6"/>
                    <a:pt x="84" y="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9" y="42"/>
                    <a:pt x="47" y="42"/>
                    <a:pt x="45" y="41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4"/>
                    <a:pt x="6" y="55"/>
                    <a:pt x="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290"/>
            <p:cNvSpPr/>
            <p:nvPr/>
          </p:nvSpPr>
          <p:spPr bwMode="auto">
            <a:xfrm>
              <a:off x="7696971" y="5737415"/>
              <a:ext cx="84337" cy="88058"/>
            </a:xfrm>
            <a:custGeom>
              <a:avLst/>
              <a:gdLst>
                <a:gd name="T0" fmla="*/ 25 w 29"/>
                <a:gd name="T1" fmla="*/ 30 h 30"/>
                <a:gd name="T2" fmla="*/ 4 w 29"/>
                <a:gd name="T3" fmla="*/ 30 h 30"/>
                <a:gd name="T4" fmla="*/ 0 w 29"/>
                <a:gd name="T5" fmla="*/ 26 h 30"/>
                <a:gd name="T6" fmla="*/ 0 w 29"/>
                <a:gd name="T7" fmla="*/ 4 h 30"/>
                <a:gd name="T8" fmla="*/ 4 w 29"/>
                <a:gd name="T9" fmla="*/ 0 h 30"/>
                <a:gd name="T10" fmla="*/ 8 w 29"/>
                <a:gd name="T11" fmla="*/ 4 h 30"/>
                <a:gd name="T12" fmla="*/ 8 w 29"/>
                <a:gd name="T13" fmla="*/ 22 h 30"/>
                <a:gd name="T14" fmla="*/ 25 w 29"/>
                <a:gd name="T15" fmla="*/ 22 h 30"/>
                <a:gd name="T16" fmla="*/ 29 w 29"/>
                <a:gd name="T17" fmla="*/ 26 h 30"/>
                <a:gd name="T18" fmla="*/ 25 w 29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0">
                  <a:moveTo>
                    <a:pt x="2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8" y="22"/>
                    <a:pt x="29" y="23"/>
                    <a:pt x="29" y="26"/>
                  </a:cubicBezTo>
                  <a:cubicBezTo>
                    <a:pt x="29" y="28"/>
                    <a:pt x="28" y="30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7" grpId="0"/>
      <p:bldP spid="58" grpId="0"/>
      <p:bldP spid="59" grpId="0" bldLvl="0" animBg="1"/>
      <p:bldP spid="60" grpId="0" bldLvl="0" animBg="1"/>
      <p:bldP spid="61" grpId="0" bldLvl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7" name="Docer Falling Dust PPT demo 2"/>
          <p:cNvSpPr/>
          <p:nvPr/>
        </p:nvSpPr>
        <p:spPr>
          <a:xfrm>
            <a:off x="1200150" y="2372995"/>
            <a:ext cx="1316990" cy="594995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1</a:t>
            </a:r>
          </a:p>
        </p:txBody>
      </p:sp>
      <p:sp>
        <p:nvSpPr>
          <p:cNvPr id="19" name="Docer Falling Dust PPT demo 18"/>
          <p:cNvSpPr/>
          <p:nvPr/>
        </p:nvSpPr>
        <p:spPr>
          <a:xfrm>
            <a:off x="1200150" y="3402330"/>
            <a:ext cx="1316990" cy="59499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2</a:t>
            </a:r>
          </a:p>
        </p:txBody>
      </p:sp>
      <p:sp>
        <p:nvSpPr>
          <p:cNvPr id="20" name="Docer Falling Dust PPT demo 19"/>
          <p:cNvSpPr/>
          <p:nvPr/>
        </p:nvSpPr>
        <p:spPr>
          <a:xfrm>
            <a:off x="1200150" y="4432300"/>
            <a:ext cx="1316990" cy="59499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3</a:t>
            </a:r>
          </a:p>
        </p:txBody>
      </p:sp>
      <p:sp>
        <p:nvSpPr>
          <p:cNvPr id="22" name="Docer Falling Dust PPT demo 10"/>
          <p:cNvSpPr/>
          <p:nvPr/>
        </p:nvSpPr>
        <p:spPr>
          <a:xfrm>
            <a:off x="2669721" y="2320340"/>
            <a:ext cx="466815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Docer Falling Dust PPT demo 10"/>
          <p:cNvSpPr/>
          <p:nvPr/>
        </p:nvSpPr>
        <p:spPr>
          <a:xfrm>
            <a:off x="2669721" y="3313649"/>
            <a:ext cx="3959679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Docer Falling Dust PPT demo 10"/>
          <p:cNvSpPr/>
          <p:nvPr/>
        </p:nvSpPr>
        <p:spPr>
          <a:xfrm>
            <a:off x="2669721" y="4360386"/>
            <a:ext cx="3242129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Docer Falling Dust PPT demo 0"/>
          <p:cNvSpPr/>
          <p:nvPr/>
        </p:nvSpPr>
        <p:spPr>
          <a:xfrm>
            <a:off x="6152242" y="4432176"/>
            <a:ext cx="1767568" cy="595964"/>
          </a:xfrm>
          <a:prstGeom prst="parallelogram">
            <a:avLst>
              <a:gd name="adj" fmla="val 682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Docer Falling Dust PPT demo 3"/>
          <p:cNvSpPr/>
          <p:nvPr/>
        </p:nvSpPr>
        <p:spPr>
          <a:xfrm>
            <a:off x="6738257" y="3366765"/>
            <a:ext cx="1767568" cy="595964"/>
          </a:xfrm>
          <a:prstGeom prst="parallelogram">
            <a:avLst>
              <a:gd name="adj" fmla="val 682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Docer Falling Dust PPT demo 4"/>
          <p:cNvSpPr/>
          <p:nvPr/>
        </p:nvSpPr>
        <p:spPr>
          <a:xfrm>
            <a:off x="7293882" y="2372646"/>
            <a:ext cx="1767568" cy="595964"/>
          </a:xfrm>
          <a:prstGeom prst="parallelogram">
            <a:avLst>
              <a:gd name="adj" fmla="val 682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Docer Falling Dust PPT demo 29"/>
          <p:cNvSpPr>
            <a:spLocks noEditPoints="1" noChangeArrowheads="1"/>
          </p:cNvSpPr>
          <p:nvPr/>
        </p:nvSpPr>
        <p:spPr bwMode="auto">
          <a:xfrm>
            <a:off x="7452547" y="3480603"/>
            <a:ext cx="338987" cy="368287"/>
          </a:xfrm>
          <a:custGeom>
            <a:avLst/>
            <a:gdLst>
              <a:gd name="T0" fmla="*/ 181472540 w 99"/>
              <a:gd name="T1" fmla="*/ 476917935 h 103"/>
              <a:gd name="T2" fmla="*/ 195431104 w 99"/>
              <a:gd name="T3" fmla="*/ 673297010 h 103"/>
              <a:gd name="T4" fmla="*/ 209389668 w 99"/>
              <a:gd name="T5" fmla="*/ 28055759 h 103"/>
              <a:gd name="T6" fmla="*/ 251269096 w 99"/>
              <a:gd name="T7" fmla="*/ 0 h 103"/>
              <a:gd name="T8" fmla="*/ 907362701 w 99"/>
              <a:gd name="T9" fmla="*/ 0 h 103"/>
              <a:gd name="T10" fmla="*/ 1158631797 w 99"/>
              <a:gd name="T11" fmla="*/ 126241551 h 103"/>
              <a:gd name="T12" fmla="*/ 1172594097 w 99"/>
              <a:gd name="T13" fmla="*/ 154297309 h 103"/>
              <a:gd name="T14" fmla="*/ 1186552661 w 99"/>
              <a:gd name="T15" fmla="*/ 673297010 h 103"/>
              <a:gd name="T16" fmla="*/ 1214469789 w 99"/>
              <a:gd name="T17" fmla="*/ 476917935 h 103"/>
              <a:gd name="T18" fmla="*/ 1340104337 w 99"/>
              <a:gd name="T19" fmla="*/ 1164240952 h 103"/>
              <a:gd name="T20" fmla="*/ 1172594097 w 99"/>
              <a:gd name="T21" fmla="*/ 1444779812 h 103"/>
              <a:gd name="T22" fmla="*/ 209389668 w 99"/>
              <a:gd name="T23" fmla="*/ 1444779812 h 103"/>
              <a:gd name="T24" fmla="*/ 41879428 w 99"/>
              <a:gd name="T25" fmla="*/ 1164240952 h 103"/>
              <a:gd name="T26" fmla="*/ 307107088 w 99"/>
              <a:gd name="T27" fmla="*/ 673297010 h 103"/>
              <a:gd name="T28" fmla="*/ 1088835241 w 99"/>
              <a:gd name="T29" fmla="*/ 224431088 h 103"/>
              <a:gd name="T30" fmla="*/ 907362701 w 99"/>
              <a:gd name="T31" fmla="*/ 224431088 h 103"/>
              <a:gd name="T32" fmla="*/ 879445573 w 99"/>
              <a:gd name="T33" fmla="*/ 98189537 h 103"/>
              <a:gd name="T34" fmla="*/ 307107088 w 99"/>
              <a:gd name="T35" fmla="*/ 673297010 h 103"/>
              <a:gd name="T36" fmla="*/ 307107088 w 99"/>
              <a:gd name="T37" fmla="*/ 1023969649 h 103"/>
              <a:gd name="T38" fmla="*/ 1074876677 w 99"/>
              <a:gd name="T39" fmla="*/ 1346590275 h 103"/>
              <a:gd name="T40" fmla="*/ 390865944 w 99"/>
              <a:gd name="T41" fmla="*/ 224431088 h 103"/>
              <a:gd name="T42" fmla="*/ 809645281 w 99"/>
              <a:gd name="T43" fmla="*/ 280538860 h 103"/>
              <a:gd name="T44" fmla="*/ 390865944 w 99"/>
              <a:gd name="T45" fmla="*/ 224431088 h 103"/>
              <a:gd name="T46" fmla="*/ 390865944 w 99"/>
              <a:gd name="T47" fmla="*/ 518999700 h 103"/>
              <a:gd name="T48" fmla="*/ 991117821 w 99"/>
              <a:gd name="T49" fmla="*/ 462891928 h 103"/>
              <a:gd name="T50" fmla="*/ 390865944 w 99"/>
              <a:gd name="T51" fmla="*/ 336646632 h 103"/>
              <a:gd name="T52" fmla="*/ 991117821 w 99"/>
              <a:gd name="T53" fmla="*/ 392754404 h 103"/>
              <a:gd name="T54" fmla="*/ 390865944 w 99"/>
              <a:gd name="T55" fmla="*/ 336646632 h 103"/>
              <a:gd name="T56" fmla="*/ 935283565 w 99"/>
              <a:gd name="T57" fmla="*/ 182349323 h 103"/>
              <a:gd name="T58" fmla="*/ 935283565 w 99"/>
              <a:gd name="T59" fmla="*/ 112215544 h 103"/>
              <a:gd name="T60" fmla="*/ 1060918113 w 99"/>
              <a:gd name="T61" fmla="*/ 841620326 h 103"/>
              <a:gd name="T62" fmla="*/ 1172594097 w 99"/>
              <a:gd name="T63" fmla="*/ 841620326 h 103"/>
              <a:gd name="T64" fmla="*/ 1214469789 w 99"/>
              <a:gd name="T65" fmla="*/ 785512554 h 103"/>
              <a:gd name="T66" fmla="*/ 1102793805 w 99"/>
              <a:gd name="T67" fmla="*/ 785512554 h 1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99"/>
              <a:gd name="T103" fmla="*/ 0 h 103"/>
              <a:gd name="T104" fmla="*/ 99 w 99"/>
              <a:gd name="T105" fmla="*/ 103 h 1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99" h="103">
                <a:moveTo>
                  <a:pt x="3" y="34"/>
                </a:moveTo>
                <a:cubicBezTo>
                  <a:pt x="13" y="34"/>
                  <a:pt x="13" y="34"/>
                  <a:pt x="13" y="34"/>
                </a:cubicBezTo>
                <a:cubicBezTo>
                  <a:pt x="13" y="48"/>
                  <a:pt x="13" y="48"/>
                  <a:pt x="13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83" y="9"/>
                  <a:pt x="83" y="9"/>
                  <a:pt x="83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48"/>
                  <a:pt x="84" y="48"/>
                  <a:pt x="84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34"/>
                  <a:pt x="87" y="34"/>
                  <a:pt x="87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9" y="50"/>
                  <a:pt x="99" y="67"/>
                  <a:pt x="96" y="83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5" y="83"/>
                  <a:pt x="15" y="83"/>
                  <a:pt x="15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0" y="67"/>
                  <a:pt x="0" y="51"/>
                  <a:pt x="3" y="34"/>
                </a:cubicBezTo>
                <a:close/>
                <a:moveTo>
                  <a:pt x="22" y="48"/>
                </a:moveTo>
                <a:cubicBezTo>
                  <a:pt x="78" y="48"/>
                  <a:pt x="78" y="48"/>
                  <a:pt x="78" y="48"/>
                </a:cubicBezTo>
                <a:cubicBezTo>
                  <a:pt x="78" y="16"/>
                  <a:pt x="78" y="16"/>
                  <a:pt x="78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4" y="14"/>
                  <a:pt x="64" y="14"/>
                  <a:pt x="64" y="14"/>
                </a:cubicBezTo>
                <a:cubicBezTo>
                  <a:pt x="63" y="7"/>
                  <a:pt x="63" y="7"/>
                  <a:pt x="63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48"/>
                  <a:pt x="22" y="48"/>
                  <a:pt x="22" y="48"/>
                </a:cubicBezTo>
                <a:close/>
                <a:moveTo>
                  <a:pt x="77" y="73"/>
                </a:moveTo>
                <a:cubicBezTo>
                  <a:pt x="22" y="73"/>
                  <a:pt x="22" y="73"/>
                  <a:pt x="22" y="73"/>
                </a:cubicBezTo>
                <a:cubicBezTo>
                  <a:pt x="22" y="96"/>
                  <a:pt x="22" y="96"/>
                  <a:pt x="22" y="96"/>
                </a:cubicBezTo>
                <a:cubicBezTo>
                  <a:pt x="77" y="96"/>
                  <a:pt x="77" y="96"/>
                  <a:pt x="77" y="96"/>
                </a:cubicBezTo>
                <a:cubicBezTo>
                  <a:pt x="77" y="73"/>
                  <a:pt x="77" y="73"/>
                  <a:pt x="77" y="73"/>
                </a:cubicBezTo>
                <a:close/>
                <a:moveTo>
                  <a:pt x="28" y="16"/>
                </a:moveTo>
                <a:cubicBezTo>
                  <a:pt x="28" y="20"/>
                  <a:pt x="28" y="20"/>
                  <a:pt x="28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16"/>
                  <a:pt x="58" y="16"/>
                  <a:pt x="58" y="16"/>
                </a:cubicBezTo>
                <a:cubicBezTo>
                  <a:pt x="28" y="16"/>
                  <a:pt x="28" y="16"/>
                  <a:pt x="28" y="16"/>
                </a:cubicBezTo>
                <a:close/>
                <a:moveTo>
                  <a:pt x="28" y="33"/>
                </a:moveTo>
                <a:cubicBezTo>
                  <a:pt x="28" y="37"/>
                  <a:pt x="28" y="37"/>
                  <a:pt x="28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33"/>
                  <a:pt x="71" y="33"/>
                  <a:pt x="71" y="33"/>
                </a:cubicBezTo>
                <a:cubicBezTo>
                  <a:pt x="28" y="33"/>
                  <a:pt x="28" y="33"/>
                  <a:pt x="28" y="33"/>
                </a:cubicBezTo>
                <a:close/>
                <a:moveTo>
                  <a:pt x="28" y="24"/>
                </a:moveTo>
                <a:cubicBezTo>
                  <a:pt x="28" y="28"/>
                  <a:pt x="28" y="28"/>
                  <a:pt x="28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24"/>
                  <a:pt x="71" y="24"/>
                  <a:pt x="71" y="24"/>
                </a:cubicBezTo>
                <a:cubicBezTo>
                  <a:pt x="28" y="24"/>
                  <a:pt x="28" y="24"/>
                  <a:pt x="28" y="24"/>
                </a:cubicBezTo>
                <a:close/>
                <a:moveTo>
                  <a:pt x="67" y="8"/>
                </a:moveTo>
                <a:cubicBezTo>
                  <a:pt x="67" y="13"/>
                  <a:pt x="67" y="13"/>
                  <a:pt x="67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67" y="8"/>
                  <a:pt x="67" y="8"/>
                  <a:pt x="67" y="8"/>
                </a:cubicBezTo>
                <a:close/>
                <a:moveTo>
                  <a:pt x="76" y="56"/>
                </a:moveTo>
                <a:cubicBezTo>
                  <a:pt x="76" y="60"/>
                  <a:pt x="76" y="60"/>
                  <a:pt x="76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56"/>
                  <a:pt x="87" y="56"/>
                  <a:pt x="8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79" y="56"/>
                  <a:pt x="79" y="56"/>
                  <a:pt x="79" y="56"/>
                </a:cubicBezTo>
                <a:lnTo>
                  <a:pt x="76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Docer Falling Dust PPT demo 30"/>
          <p:cNvSpPr>
            <a:spLocks noEditPoints="1" noChangeArrowheads="1"/>
          </p:cNvSpPr>
          <p:nvPr/>
        </p:nvSpPr>
        <p:spPr bwMode="auto">
          <a:xfrm>
            <a:off x="6908724" y="4583483"/>
            <a:ext cx="254604" cy="347070"/>
          </a:xfrm>
          <a:custGeom>
            <a:avLst/>
            <a:gdLst>
              <a:gd name="T0" fmla="*/ 845648465 w 74"/>
              <a:gd name="T1" fmla="*/ 0 h 97"/>
              <a:gd name="T2" fmla="*/ 1014779660 w 74"/>
              <a:gd name="T3" fmla="*/ 154507398 h 97"/>
              <a:gd name="T4" fmla="*/ 986589251 w 74"/>
              <a:gd name="T5" fmla="*/ 730396564 h 97"/>
              <a:gd name="T6" fmla="*/ 887932203 w 74"/>
              <a:gd name="T7" fmla="*/ 154507398 h 97"/>
              <a:gd name="T8" fmla="*/ 845648465 w 74"/>
              <a:gd name="T9" fmla="*/ 112370720 h 97"/>
              <a:gd name="T10" fmla="*/ 366449045 w 74"/>
              <a:gd name="T11" fmla="*/ 154507398 h 97"/>
              <a:gd name="T12" fmla="*/ 366449045 w 74"/>
              <a:gd name="T13" fmla="*/ 252831309 h 97"/>
              <a:gd name="T14" fmla="*/ 267788243 w 74"/>
              <a:gd name="T15" fmla="*/ 337108413 h 97"/>
              <a:gd name="T16" fmla="*/ 169131195 w 74"/>
              <a:gd name="T17" fmla="*/ 337108413 h 97"/>
              <a:gd name="T18" fmla="*/ 112754130 w 74"/>
              <a:gd name="T19" fmla="*/ 1109641654 h 97"/>
              <a:gd name="T20" fmla="*/ 126847458 w 74"/>
              <a:gd name="T21" fmla="*/ 1137735271 h 97"/>
              <a:gd name="T22" fmla="*/ 394635700 w 74"/>
              <a:gd name="T23" fmla="*/ 1151782079 h 97"/>
              <a:gd name="T24" fmla="*/ 521483158 w 74"/>
              <a:gd name="T25" fmla="*/ 1264149052 h 97"/>
              <a:gd name="T26" fmla="*/ 42283737 w 74"/>
              <a:gd name="T27" fmla="*/ 1222012374 h 97"/>
              <a:gd name="T28" fmla="*/ 42283737 w 74"/>
              <a:gd name="T29" fmla="*/ 1222012374 h 97"/>
              <a:gd name="T30" fmla="*/ 0 w 74"/>
              <a:gd name="T31" fmla="*/ 280921179 h 97"/>
              <a:gd name="T32" fmla="*/ 14093328 w 74"/>
              <a:gd name="T33" fmla="*/ 238784501 h 97"/>
              <a:gd name="T34" fmla="*/ 267788243 w 74"/>
              <a:gd name="T35" fmla="*/ 0 h 97"/>
              <a:gd name="T36" fmla="*/ 239601587 w 74"/>
              <a:gd name="T37" fmla="*/ 730396564 h 97"/>
              <a:gd name="T38" fmla="*/ 380542373 w 74"/>
              <a:gd name="T39" fmla="*/ 786583798 h 97"/>
              <a:gd name="T40" fmla="*/ 239601587 w 74"/>
              <a:gd name="T41" fmla="*/ 730396564 h 97"/>
              <a:gd name="T42" fmla="*/ 239601587 w 74"/>
              <a:gd name="T43" fmla="*/ 618029591 h 97"/>
              <a:gd name="T44" fmla="*/ 789271400 w 74"/>
              <a:gd name="T45" fmla="*/ 561846105 h 97"/>
              <a:gd name="T46" fmla="*/ 239601587 w 74"/>
              <a:gd name="T47" fmla="*/ 393291899 h 97"/>
              <a:gd name="T48" fmla="*/ 789271400 w 74"/>
              <a:gd name="T49" fmla="*/ 463522193 h 97"/>
              <a:gd name="T50" fmla="*/ 239601587 w 74"/>
              <a:gd name="T51" fmla="*/ 393291899 h 97"/>
              <a:gd name="T52" fmla="*/ 479199420 w 74"/>
              <a:gd name="T53" fmla="*/ 309014796 h 97"/>
              <a:gd name="T54" fmla="*/ 789271400 w 74"/>
              <a:gd name="T55" fmla="*/ 238784501 h 97"/>
              <a:gd name="T56" fmla="*/ 577860223 w 74"/>
              <a:gd name="T57" fmla="*/ 969181065 h 97"/>
              <a:gd name="T58" fmla="*/ 577860223 w 74"/>
              <a:gd name="T59" fmla="*/ 969181065 h 97"/>
              <a:gd name="T60" fmla="*/ 436919437 w 74"/>
              <a:gd name="T61" fmla="*/ 927044387 h 97"/>
              <a:gd name="T62" fmla="*/ 662423943 w 74"/>
              <a:gd name="T63" fmla="*/ 1207965566 h 97"/>
              <a:gd name="T64" fmla="*/ 831555138 w 74"/>
              <a:gd name="T65" fmla="*/ 1222012374 h 97"/>
              <a:gd name="T66" fmla="*/ 1000682578 w 74"/>
              <a:gd name="T67" fmla="*/ 1348426155 h 97"/>
              <a:gd name="T68" fmla="*/ 1014779660 w 74"/>
              <a:gd name="T69" fmla="*/ 1264149052 h 97"/>
              <a:gd name="T70" fmla="*/ 887932203 w 74"/>
              <a:gd name="T71" fmla="*/ 1123688462 h 97"/>
              <a:gd name="T72" fmla="*/ 902025530 w 74"/>
              <a:gd name="T73" fmla="*/ 800626858 h 97"/>
              <a:gd name="T74" fmla="*/ 535576485 w 74"/>
              <a:gd name="T75" fmla="*/ 758490181 h 97"/>
              <a:gd name="T76" fmla="*/ 591953550 w 74"/>
              <a:gd name="T77" fmla="*/ 814673667 h 97"/>
              <a:gd name="T78" fmla="*/ 563766895 w 74"/>
              <a:gd name="T79" fmla="*/ 1067504976 h 97"/>
              <a:gd name="T80" fmla="*/ 803364728 w 74"/>
              <a:gd name="T81" fmla="*/ 1095598593 h 97"/>
              <a:gd name="T82" fmla="*/ 831555138 w 74"/>
              <a:gd name="T83" fmla="*/ 856814092 h 97"/>
              <a:gd name="T84" fmla="*/ 295978652 w 74"/>
              <a:gd name="T85" fmla="*/ 126413781 h 97"/>
              <a:gd name="T86" fmla="*/ 183224522 w 74"/>
              <a:gd name="T87" fmla="*/ 266874370 h 97"/>
              <a:gd name="T88" fmla="*/ 239601587 w 74"/>
              <a:gd name="T89" fmla="*/ 280921179 h 97"/>
              <a:gd name="T90" fmla="*/ 253694915 w 74"/>
              <a:gd name="T91" fmla="*/ 280921179 h 97"/>
              <a:gd name="T92" fmla="*/ 310071980 w 74"/>
              <a:gd name="T93" fmla="*/ 238784501 h 97"/>
              <a:gd name="T94" fmla="*/ 310071980 w 74"/>
              <a:gd name="T95" fmla="*/ 210690884 h 97"/>
              <a:gd name="T96" fmla="*/ 295978652 w 74"/>
              <a:gd name="T97" fmla="*/ 154507398 h 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"/>
              <a:gd name="T148" fmla="*/ 0 h 97"/>
              <a:gd name="T149" fmla="*/ 74 w 74"/>
              <a:gd name="T150" fmla="*/ 97 h 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" h="97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Docer Falling Dust PPT demo 59"/>
          <p:cNvSpPr>
            <a:spLocks noEditPoints="1" noChangeArrowheads="1"/>
          </p:cNvSpPr>
          <p:nvPr/>
        </p:nvSpPr>
        <p:spPr bwMode="auto">
          <a:xfrm>
            <a:off x="7919810" y="2539628"/>
            <a:ext cx="381179" cy="300087"/>
          </a:xfrm>
          <a:custGeom>
            <a:avLst/>
            <a:gdLst>
              <a:gd name="T0" fmla="*/ 238688491 w 111"/>
              <a:gd name="T1" fmla="*/ 28004861 h 84"/>
              <a:gd name="T2" fmla="*/ 407175587 w 111"/>
              <a:gd name="T3" fmla="*/ 56009721 h 84"/>
              <a:gd name="T4" fmla="*/ 280809328 w 111"/>
              <a:gd name="T5" fmla="*/ 714116464 h 84"/>
              <a:gd name="T6" fmla="*/ 70201395 w 111"/>
              <a:gd name="T7" fmla="*/ 672109173 h 84"/>
              <a:gd name="T8" fmla="*/ 238688491 w 111"/>
              <a:gd name="T9" fmla="*/ 28004861 h 84"/>
              <a:gd name="T10" fmla="*/ 280809328 w 111"/>
              <a:gd name="T11" fmla="*/ 952157780 h 84"/>
              <a:gd name="T12" fmla="*/ 238688491 w 111"/>
              <a:gd name="T13" fmla="*/ 1064173481 h 84"/>
              <a:gd name="T14" fmla="*/ 1502339835 w 111"/>
              <a:gd name="T15" fmla="*/ 1064173481 h 84"/>
              <a:gd name="T16" fmla="*/ 1558500952 w 111"/>
              <a:gd name="T17" fmla="*/ 1064173481 h 84"/>
              <a:gd name="T18" fmla="*/ 1558500952 w 111"/>
              <a:gd name="T19" fmla="*/ 1008163760 h 84"/>
              <a:gd name="T20" fmla="*/ 1558500952 w 111"/>
              <a:gd name="T21" fmla="*/ 378061878 h 84"/>
              <a:gd name="T22" fmla="*/ 1558500952 w 111"/>
              <a:gd name="T23" fmla="*/ 364059447 h 84"/>
              <a:gd name="T24" fmla="*/ 1544460673 w 111"/>
              <a:gd name="T25" fmla="*/ 336054587 h 84"/>
              <a:gd name="T26" fmla="*/ 1347893019 w 111"/>
              <a:gd name="T27" fmla="*/ 154026734 h 84"/>
              <a:gd name="T28" fmla="*/ 1333852740 w 111"/>
              <a:gd name="T29" fmla="*/ 140024304 h 84"/>
              <a:gd name="T30" fmla="*/ 1305772182 w 111"/>
              <a:gd name="T31" fmla="*/ 140024304 h 84"/>
              <a:gd name="T32" fmla="*/ 463336703 w 111"/>
              <a:gd name="T33" fmla="*/ 140024304 h 84"/>
              <a:gd name="T34" fmla="*/ 463336703 w 111"/>
              <a:gd name="T35" fmla="*/ 238037574 h 84"/>
              <a:gd name="T36" fmla="*/ 1249607318 w 111"/>
              <a:gd name="T37" fmla="*/ 238037574 h 84"/>
              <a:gd name="T38" fmla="*/ 1235567039 w 111"/>
              <a:gd name="T39" fmla="*/ 406066738 h 84"/>
              <a:gd name="T40" fmla="*/ 1235567039 w 111"/>
              <a:gd name="T41" fmla="*/ 434071599 h 84"/>
              <a:gd name="T42" fmla="*/ 1263647597 w 111"/>
              <a:gd name="T43" fmla="*/ 434071599 h 84"/>
              <a:gd name="T44" fmla="*/ 1460215251 w 111"/>
              <a:gd name="T45" fmla="*/ 434071599 h 84"/>
              <a:gd name="T46" fmla="*/ 1460215251 w 111"/>
              <a:gd name="T47" fmla="*/ 952157780 h 84"/>
              <a:gd name="T48" fmla="*/ 280809328 w 111"/>
              <a:gd name="T49" fmla="*/ 952157780 h 84"/>
              <a:gd name="T50" fmla="*/ 1432134693 w 111"/>
              <a:gd name="T51" fmla="*/ 378061878 h 84"/>
              <a:gd name="T52" fmla="*/ 1291731902 w 111"/>
              <a:gd name="T53" fmla="*/ 378061878 h 84"/>
              <a:gd name="T54" fmla="*/ 1305772182 w 111"/>
              <a:gd name="T55" fmla="*/ 266042435 h 84"/>
              <a:gd name="T56" fmla="*/ 1432134693 w 111"/>
              <a:gd name="T57" fmla="*/ 378061878 h 84"/>
              <a:gd name="T58" fmla="*/ 477376982 w 111"/>
              <a:gd name="T59" fmla="*/ 630101882 h 84"/>
              <a:gd name="T60" fmla="*/ 1109204528 w 111"/>
              <a:gd name="T61" fmla="*/ 630101882 h 84"/>
              <a:gd name="T62" fmla="*/ 1109204528 w 111"/>
              <a:gd name="T63" fmla="*/ 672109173 h 84"/>
              <a:gd name="T64" fmla="*/ 477376982 w 111"/>
              <a:gd name="T65" fmla="*/ 672109173 h 84"/>
              <a:gd name="T66" fmla="*/ 477376982 w 111"/>
              <a:gd name="T67" fmla="*/ 630101882 h 84"/>
              <a:gd name="T68" fmla="*/ 477376982 w 111"/>
              <a:gd name="T69" fmla="*/ 476078890 h 84"/>
              <a:gd name="T70" fmla="*/ 1053039664 w 111"/>
              <a:gd name="T71" fmla="*/ 476078890 h 84"/>
              <a:gd name="T72" fmla="*/ 1053039664 w 111"/>
              <a:gd name="T73" fmla="*/ 518086181 h 84"/>
              <a:gd name="T74" fmla="*/ 477376982 w 111"/>
              <a:gd name="T75" fmla="*/ 518086181 h 84"/>
              <a:gd name="T76" fmla="*/ 477376982 w 111"/>
              <a:gd name="T77" fmla="*/ 476078890 h 84"/>
              <a:gd name="T78" fmla="*/ 477376982 w 111"/>
              <a:gd name="T79" fmla="*/ 322052156 h 84"/>
              <a:gd name="T80" fmla="*/ 1053039664 w 111"/>
              <a:gd name="T81" fmla="*/ 322052156 h 84"/>
              <a:gd name="T82" fmla="*/ 1053039664 w 111"/>
              <a:gd name="T83" fmla="*/ 364059447 h 84"/>
              <a:gd name="T84" fmla="*/ 477376982 w 111"/>
              <a:gd name="T85" fmla="*/ 364059447 h 84"/>
              <a:gd name="T86" fmla="*/ 477376982 w 111"/>
              <a:gd name="T87" fmla="*/ 322052156 h 84"/>
              <a:gd name="T88" fmla="*/ 56161116 w 111"/>
              <a:gd name="T89" fmla="*/ 980162641 h 84"/>
              <a:gd name="T90" fmla="*/ 140406538 w 111"/>
              <a:gd name="T91" fmla="*/ 1008163760 h 84"/>
              <a:gd name="T92" fmla="*/ 140406538 w 111"/>
              <a:gd name="T93" fmla="*/ 1106180772 h 84"/>
              <a:gd name="T94" fmla="*/ 70201395 w 111"/>
              <a:gd name="T95" fmla="*/ 1176192924 h 84"/>
              <a:gd name="T96" fmla="*/ 28080558 w 111"/>
              <a:gd name="T97" fmla="*/ 1162190494 h 84"/>
              <a:gd name="T98" fmla="*/ 0 w 111"/>
              <a:gd name="T99" fmla="*/ 1064173481 h 84"/>
              <a:gd name="T100" fmla="*/ 56161116 w 111"/>
              <a:gd name="T101" fmla="*/ 980162641 h 84"/>
              <a:gd name="T102" fmla="*/ 56161116 w 111"/>
              <a:gd name="T103" fmla="*/ 714116464 h 84"/>
              <a:gd name="T104" fmla="*/ 28080558 w 111"/>
              <a:gd name="T105" fmla="*/ 952157780 h 84"/>
              <a:gd name="T106" fmla="*/ 182527375 w 111"/>
              <a:gd name="T107" fmla="*/ 994161329 h 84"/>
              <a:gd name="T108" fmla="*/ 252728770 w 111"/>
              <a:gd name="T109" fmla="*/ 756123755 h 84"/>
              <a:gd name="T110" fmla="*/ 56161116 w 111"/>
              <a:gd name="T111" fmla="*/ 714116464 h 8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1"/>
              <a:gd name="T169" fmla="*/ 0 h 84"/>
              <a:gd name="T170" fmla="*/ 111 w 111"/>
              <a:gd name="T171" fmla="*/ 84 h 8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1" h="84">
                <a:moveTo>
                  <a:pt x="17" y="2"/>
                </a:moveTo>
                <a:cubicBezTo>
                  <a:pt x="22" y="0"/>
                  <a:pt x="26" y="1"/>
                  <a:pt x="29" y="4"/>
                </a:cubicBezTo>
                <a:cubicBezTo>
                  <a:pt x="27" y="21"/>
                  <a:pt x="24" y="37"/>
                  <a:pt x="20" y="51"/>
                </a:cubicBezTo>
                <a:cubicBezTo>
                  <a:pt x="15" y="50"/>
                  <a:pt x="10" y="49"/>
                  <a:pt x="5" y="48"/>
                </a:cubicBezTo>
                <a:cubicBezTo>
                  <a:pt x="6" y="31"/>
                  <a:pt x="11" y="15"/>
                  <a:pt x="17" y="2"/>
                </a:cubicBezTo>
                <a:close/>
                <a:moveTo>
                  <a:pt x="20" y="68"/>
                </a:moveTo>
                <a:cubicBezTo>
                  <a:pt x="17" y="76"/>
                  <a:pt x="17" y="76"/>
                  <a:pt x="17" y="76"/>
                </a:cubicBezTo>
                <a:cubicBezTo>
                  <a:pt x="74" y="76"/>
                  <a:pt x="80" y="76"/>
                  <a:pt x="107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5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2"/>
                  <a:pt x="33" y="15"/>
                  <a:pt x="33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84" y="68"/>
                  <a:pt x="61" y="68"/>
                  <a:pt x="20" y="68"/>
                </a:cubicBezTo>
                <a:close/>
                <a:moveTo>
                  <a:pt x="102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3" y="19"/>
                  <a:pt x="93" y="19"/>
                  <a:pt x="93" y="19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34" y="45"/>
                </a:moveTo>
                <a:cubicBezTo>
                  <a:pt x="79" y="45"/>
                  <a:pt x="79" y="45"/>
                  <a:pt x="79" y="45"/>
                </a:cubicBezTo>
                <a:cubicBezTo>
                  <a:pt x="79" y="48"/>
                  <a:pt x="79" y="48"/>
                  <a:pt x="79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34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37"/>
                  <a:pt x="75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4" y="23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3"/>
                  <a:pt x="34" y="23"/>
                  <a:pt x="34" y="23"/>
                </a:cubicBezTo>
                <a:close/>
                <a:moveTo>
                  <a:pt x="4" y="70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9"/>
                  <a:pt x="10" y="79"/>
                  <a:pt x="10" y="79"/>
                </a:cubicBezTo>
                <a:cubicBezTo>
                  <a:pt x="5" y="84"/>
                  <a:pt x="5" y="84"/>
                  <a:pt x="5" y="84"/>
                </a:cubicBezTo>
                <a:cubicBezTo>
                  <a:pt x="4" y="84"/>
                  <a:pt x="3" y="83"/>
                  <a:pt x="2" y="83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70"/>
                  <a:pt x="4" y="70"/>
                  <a:pt x="4" y="70"/>
                </a:cubicBezTo>
                <a:close/>
                <a:moveTo>
                  <a:pt x="4" y="51"/>
                </a:moveTo>
                <a:cubicBezTo>
                  <a:pt x="4" y="57"/>
                  <a:pt x="3" y="63"/>
                  <a:pt x="2" y="68"/>
                </a:cubicBezTo>
                <a:cubicBezTo>
                  <a:pt x="6" y="69"/>
                  <a:pt x="9" y="70"/>
                  <a:pt x="13" y="71"/>
                </a:cubicBezTo>
                <a:cubicBezTo>
                  <a:pt x="14" y="65"/>
                  <a:pt x="16" y="60"/>
                  <a:pt x="18" y="54"/>
                </a:cubicBezTo>
                <a:cubicBezTo>
                  <a:pt x="14" y="53"/>
                  <a:pt x="9" y="52"/>
                  <a:pt x="4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Docer Falling Dust PPT demo 8"/>
          <p:cNvSpPr/>
          <p:nvPr/>
        </p:nvSpPr>
        <p:spPr>
          <a:xfrm rot="16200000" flipH="1">
            <a:off x="8922385" y="2995295"/>
            <a:ext cx="2702560" cy="2620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0" h="21600" extrusionOk="0">
                <a:moveTo>
                  <a:pt x="8400" y="0"/>
                </a:moveTo>
                <a:cubicBezTo>
                  <a:pt x="3600" y="0"/>
                  <a:pt x="0" y="3946"/>
                  <a:pt x="0" y="8723"/>
                </a:cubicBezTo>
                <a:cubicBezTo>
                  <a:pt x="0" y="13500"/>
                  <a:pt x="3600" y="17238"/>
                  <a:pt x="8400" y="17238"/>
                </a:cubicBezTo>
                <a:cubicBezTo>
                  <a:pt x="10400" y="17238"/>
                  <a:pt x="12200" y="16615"/>
                  <a:pt x="13600" y="15369"/>
                </a:cubicBezTo>
                <a:cubicBezTo>
                  <a:pt x="13600" y="15369"/>
                  <a:pt x="13800" y="15577"/>
                  <a:pt x="13800" y="15785"/>
                </a:cubicBezTo>
                <a:cubicBezTo>
                  <a:pt x="19000" y="20977"/>
                  <a:pt x="19000" y="20977"/>
                  <a:pt x="19000" y="20977"/>
                </a:cubicBezTo>
                <a:cubicBezTo>
                  <a:pt x="19400" y="21392"/>
                  <a:pt x="19800" y="21600"/>
                  <a:pt x="20000" y="21600"/>
                </a:cubicBezTo>
                <a:cubicBezTo>
                  <a:pt x="20400" y="21600"/>
                  <a:pt x="20800" y="21392"/>
                  <a:pt x="21200" y="20977"/>
                </a:cubicBezTo>
                <a:cubicBezTo>
                  <a:pt x="21600" y="20562"/>
                  <a:pt x="21600" y="19523"/>
                  <a:pt x="21200" y="18900"/>
                </a:cubicBezTo>
                <a:cubicBezTo>
                  <a:pt x="16000" y="13500"/>
                  <a:pt x="16000" y="13500"/>
                  <a:pt x="16000" y="13500"/>
                </a:cubicBezTo>
                <a:cubicBezTo>
                  <a:pt x="15800" y="13500"/>
                  <a:pt x="15600" y="13292"/>
                  <a:pt x="15400" y="13292"/>
                </a:cubicBezTo>
                <a:cubicBezTo>
                  <a:pt x="16200" y="11838"/>
                  <a:pt x="16600" y="10385"/>
                  <a:pt x="16600" y="8723"/>
                </a:cubicBezTo>
                <a:cubicBezTo>
                  <a:pt x="16600" y="3946"/>
                  <a:pt x="13000" y="0"/>
                  <a:pt x="8400" y="0"/>
                </a:cubicBezTo>
                <a:close/>
                <a:moveTo>
                  <a:pt x="8400" y="2700"/>
                </a:moveTo>
                <a:cubicBezTo>
                  <a:pt x="11600" y="2700"/>
                  <a:pt x="14200" y="5400"/>
                  <a:pt x="14200" y="8723"/>
                </a:cubicBezTo>
                <a:cubicBezTo>
                  <a:pt x="14200" y="9762"/>
                  <a:pt x="13800" y="10800"/>
                  <a:pt x="13200" y="11838"/>
                </a:cubicBezTo>
                <a:cubicBezTo>
                  <a:pt x="12800" y="12669"/>
                  <a:pt x="12800" y="12669"/>
                  <a:pt x="12800" y="12669"/>
                </a:cubicBezTo>
                <a:cubicBezTo>
                  <a:pt x="12000" y="13292"/>
                  <a:pt x="12000" y="13292"/>
                  <a:pt x="12000" y="13292"/>
                </a:cubicBezTo>
                <a:cubicBezTo>
                  <a:pt x="11000" y="14123"/>
                  <a:pt x="9600" y="14538"/>
                  <a:pt x="8400" y="14538"/>
                </a:cubicBezTo>
                <a:cubicBezTo>
                  <a:pt x="5200" y="14538"/>
                  <a:pt x="2600" y="12046"/>
                  <a:pt x="2600" y="8723"/>
                </a:cubicBezTo>
                <a:cubicBezTo>
                  <a:pt x="2600" y="5400"/>
                  <a:pt x="5200" y="2700"/>
                  <a:pt x="8400" y="27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1" name="Docer Falling Dust PPT demo 9"/>
          <p:cNvSpPr>
            <a:spLocks noEditPoints="1" noChangeArrowheads="1"/>
          </p:cNvSpPr>
          <p:nvPr/>
        </p:nvSpPr>
        <p:spPr bwMode="auto">
          <a:xfrm>
            <a:off x="9757410" y="3656965"/>
            <a:ext cx="685800" cy="717550"/>
          </a:xfrm>
          <a:custGeom>
            <a:avLst/>
            <a:gdLst>
              <a:gd name="T0" fmla="*/ 2147483647 w 60"/>
              <a:gd name="T1" fmla="*/ 1444097080 h 65"/>
              <a:gd name="T2" fmla="*/ 2147483647 w 60"/>
              <a:gd name="T3" fmla="*/ 1338427966 h 65"/>
              <a:gd name="T4" fmla="*/ 2147483647 w 60"/>
              <a:gd name="T5" fmla="*/ 1162318710 h 65"/>
              <a:gd name="T6" fmla="*/ 1846275623 w 60"/>
              <a:gd name="T7" fmla="*/ 1021432493 h 65"/>
              <a:gd name="T8" fmla="*/ 1657884035 w 60"/>
              <a:gd name="T9" fmla="*/ 1091878569 h 65"/>
              <a:gd name="T10" fmla="*/ 1620200807 w 60"/>
              <a:gd name="T11" fmla="*/ 1197541748 h 65"/>
              <a:gd name="T12" fmla="*/ 2147483647 w 60"/>
              <a:gd name="T13" fmla="*/ 1444097080 h 65"/>
              <a:gd name="T14" fmla="*/ 113037408 w 60"/>
              <a:gd name="T15" fmla="*/ 1373651004 h 65"/>
              <a:gd name="T16" fmla="*/ 602864132 w 60"/>
              <a:gd name="T17" fmla="*/ 1197541748 h 65"/>
              <a:gd name="T18" fmla="*/ 715901540 w 60"/>
              <a:gd name="T19" fmla="*/ 1091878569 h 65"/>
              <a:gd name="T20" fmla="*/ 979659585 w 60"/>
              <a:gd name="T21" fmla="*/ 1584983297 h 65"/>
              <a:gd name="T22" fmla="*/ 1205734402 w 60"/>
              <a:gd name="T23" fmla="*/ 1091878569 h 65"/>
              <a:gd name="T24" fmla="*/ 1318771810 w 60"/>
              <a:gd name="T25" fmla="*/ 1197541748 h 65"/>
              <a:gd name="T26" fmla="*/ 1394125990 w 60"/>
              <a:gd name="T27" fmla="*/ 1232764786 h 65"/>
              <a:gd name="T28" fmla="*/ 1394125990 w 60"/>
              <a:gd name="T29" fmla="*/ 1267987824 h 65"/>
              <a:gd name="T30" fmla="*/ 1130374083 w 60"/>
              <a:gd name="T31" fmla="*/ 1761092552 h 65"/>
              <a:gd name="T32" fmla="*/ 1168051173 w 60"/>
              <a:gd name="T33" fmla="*/ 2042864986 h 65"/>
              <a:gd name="T34" fmla="*/ 37677090 w 60"/>
              <a:gd name="T35" fmla="*/ 2042864986 h 65"/>
              <a:gd name="T36" fmla="*/ 113037408 w 60"/>
              <a:gd name="T37" fmla="*/ 1373651004 h 65"/>
              <a:gd name="T38" fmla="*/ 602864132 w 60"/>
              <a:gd name="T39" fmla="*/ 774883097 h 65"/>
              <a:gd name="T40" fmla="*/ 640547360 w 60"/>
              <a:gd name="T41" fmla="*/ 387441548 h 65"/>
              <a:gd name="T42" fmla="*/ 1281088582 w 60"/>
              <a:gd name="T43" fmla="*/ 387441548 h 65"/>
              <a:gd name="T44" fmla="*/ 1318771810 w 60"/>
              <a:gd name="T45" fmla="*/ 774883097 h 65"/>
              <a:gd name="T46" fmla="*/ 1431809218 w 60"/>
              <a:gd name="T47" fmla="*/ 633990945 h 65"/>
              <a:gd name="T48" fmla="*/ 1394125990 w 60"/>
              <a:gd name="T49" fmla="*/ 211332293 h 65"/>
              <a:gd name="T50" fmla="*/ 565187042 w 60"/>
              <a:gd name="T51" fmla="*/ 176109255 h 65"/>
              <a:gd name="T52" fmla="*/ 489826723 w 60"/>
              <a:gd name="T53" fmla="*/ 704437021 h 65"/>
              <a:gd name="T54" fmla="*/ 602864132 w 60"/>
              <a:gd name="T55" fmla="*/ 774883097 h 65"/>
              <a:gd name="T56" fmla="*/ 1733238215 w 60"/>
              <a:gd name="T57" fmla="*/ 1303210862 h 65"/>
              <a:gd name="T58" fmla="*/ 1996996260 w 60"/>
              <a:gd name="T59" fmla="*/ 1444097080 h 65"/>
              <a:gd name="T60" fmla="*/ 2110033668 w 60"/>
              <a:gd name="T61" fmla="*/ 1514537221 h 65"/>
              <a:gd name="T62" fmla="*/ 1846275623 w 60"/>
              <a:gd name="T63" fmla="*/ 2007647883 h 65"/>
              <a:gd name="T64" fmla="*/ 1695561125 w 60"/>
              <a:gd name="T65" fmla="*/ 1937201807 h 65"/>
              <a:gd name="T66" fmla="*/ 1469486308 w 60"/>
              <a:gd name="T67" fmla="*/ 1866755731 h 65"/>
              <a:gd name="T68" fmla="*/ 1657884035 w 60"/>
              <a:gd name="T69" fmla="*/ 1514537221 h 65"/>
              <a:gd name="T70" fmla="*/ 1620200807 w 60"/>
              <a:gd name="T71" fmla="*/ 1479320118 h 65"/>
              <a:gd name="T72" fmla="*/ 1394125990 w 60"/>
              <a:gd name="T73" fmla="*/ 1831538628 h 65"/>
              <a:gd name="T74" fmla="*/ 1281088582 w 60"/>
              <a:gd name="T75" fmla="*/ 1761092552 h 65"/>
              <a:gd name="T76" fmla="*/ 1582523717 w 60"/>
              <a:gd name="T77" fmla="*/ 1232764786 h 65"/>
              <a:gd name="T78" fmla="*/ 1733238215 w 60"/>
              <a:gd name="T79" fmla="*/ 1303210862 h 65"/>
              <a:gd name="T80" fmla="*/ 1318771810 w 60"/>
              <a:gd name="T81" fmla="*/ 2007647883 h 65"/>
              <a:gd name="T82" fmla="*/ 1318771810 w 60"/>
              <a:gd name="T83" fmla="*/ 2147483647 h 65"/>
              <a:gd name="T84" fmla="*/ 1431809218 w 60"/>
              <a:gd name="T85" fmla="*/ 2147483647 h 65"/>
              <a:gd name="T86" fmla="*/ 1657884035 w 60"/>
              <a:gd name="T87" fmla="*/ 2147483647 h 65"/>
              <a:gd name="T88" fmla="*/ 1318771810 w 60"/>
              <a:gd name="T89" fmla="*/ 2007647883 h 6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0"/>
              <a:gd name="T136" fmla="*/ 0 h 65"/>
              <a:gd name="T137" fmla="*/ 60 w 60"/>
              <a:gd name="T138" fmla="*/ 65 h 6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0" h="65">
                <a:moveTo>
                  <a:pt x="57" y="41"/>
                </a:moveTo>
                <a:cubicBezTo>
                  <a:pt x="59" y="38"/>
                  <a:pt x="59" y="38"/>
                  <a:pt x="59" y="38"/>
                </a:cubicBezTo>
                <a:cubicBezTo>
                  <a:pt x="60" y="36"/>
                  <a:pt x="59" y="34"/>
                  <a:pt x="57" y="33"/>
                </a:cubicBezTo>
                <a:cubicBezTo>
                  <a:pt x="49" y="29"/>
                  <a:pt x="49" y="29"/>
                  <a:pt x="49" y="29"/>
                </a:cubicBezTo>
                <a:cubicBezTo>
                  <a:pt x="47" y="28"/>
                  <a:pt x="45" y="29"/>
                  <a:pt x="44" y="31"/>
                </a:cubicBezTo>
                <a:cubicBezTo>
                  <a:pt x="43" y="34"/>
                  <a:pt x="43" y="34"/>
                  <a:pt x="43" y="34"/>
                </a:cubicBezTo>
                <a:cubicBezTo>
                  <a:pt x="57" y="41"/>
                  <a:pt x="57" y="41"/>
                  <a:pt x="57" y="41"/>
                </a:cubicBezTo>
                <a:close/>
                <a:moveTo>
                  <a:pt x="3" y="39"/>
                </a:moveTo>
                <a:cubicBezTo>
                  <a:pt x="7" y="37"/>
                  <a:pt x="11" y="36"/>
                  <a:pt x="16" y="34"/>
                </a:cubicBezTo>
                <a:cubicBezTo>
                  <a:pt x="17" y="33"/>
                  <a:pt x="18" y="32"/>
                  <a:pt x="19" y="31"/>
                </a:cubicBezTo>
                <a:cubicBezTo>
                  <a:pt x="26" y="45"/>
                  <a:pt x="26" y="45"/>
                  <a:pt x="26" y="45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2"/>
                  <a:pt x="34" y="33"/>
                  <a:pt x="35" y="34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6"/>
                  <a:pt x="37" y="36"/>
                  <a:pt x="37" y="36"/>
                </a:cubicBezTo>
                <a:cubicBezTo>
                  <a:pt x="35" y="40"/>
                  <a:pt x="32" y="45"/>
                  <a:pt x="30" y="50"/>
                </a:cubicBezTo>
                <a:cubicBezTo>
                  <a:pt x="31" y="58"/>
                  <a:pt x="31" y="58"/>
                  <a:pt x="3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0" y="49"/>
                  <a:pt x="1" y="42"/>
                  <a:pt x="3" y="39"/>
                </a:cubicBezTo>
                <a:close/>
                <a:moveTo>
                  <a:pt x="16" y="22"/>
                </a:moveTo>
                <a:cubicBezTo>
                  <a:pt x="16" y="18"/>
                  <a:pt x="16" y="15"/>
                  <a:pt x="17" y="11"/>
                </a:cubicBezTo>
                <a:cubicBezTo>
                  <a:pt x="22" y="8"/>
                  <a:pt x="27" y="13"/>
                  <a:pt x="34" y="11"/>
                </a:cubicBezTo>
                <a:cubicBezTo>
                  <a:pt x="35" y="15"/>
                  <a:pt x="35" y="18"/>
                  <a:pt x="35" y="22"/>
                </a:cubicBezTo>
                <a:cubicBezTo>
                  <a:pt x="35" y="22"/>
                  <a:pt x="38" y="20"/>
                  <a:pt x="38" y="18"/>
                </a:cubicBezTo>
                <a:cubicBezTo>
                  <a:pt x="38" y="16"/>
                  <a:pt x="38" y="7"/>
                  <a:pt x="37" y="6"/>
                </a:cubicBezTo>
                <a:cubicBezTo>
                  <a:pt x="33" y="0"/>
                  <a:pt x="19" y="0"/>
                  <a:pt x="15" y="5"/>
                </a:cubicBezTo>
                <a:cubicBezTo>
                  <a:pt x="14" y="6"/>
                  <a:pt x="12" y="18"/>
                  <a:pt x="13" y="20"/>
                </a:cubicBezTo>
                <a:cubicBezTo>
                  <a:pt x="15" y="22"/>
                  <a:pt x="16" y="22"/>
                  <a:pt x="16" y="22"/>
                </a:cubicBezTo>
                <a:close/>
                <a:moveTo>
                  <a:pt x="46" y="37"/>
                </a:moveTo>
                <a:cubicBezTo>
                  <a:pt x="53" y="41"/>
                  <a:pt x="53" y="41"/>
                  <a:pt x="53" y="41"/>
                </a:cubicBezTo>
                <a:cubicBezTo>
                  <a:pt x="56" y="43"/>
                  <a:pt x="56" y="43"/>
                  <a:pt x="56" y="43"/>
                </a:cubicBezTo>
                <a:cubicBezTo>
                  <a:pt x="49" y="57"/>
                  <a:pt x="49" y="57"/>
                  <a:pt x="49" y="57"/>
                </a:cubicBezTo>
                <a:cubicBezTo>
                  <a:pt x="47" y="59"/>
                  <a:pt x="46" y="58"/>
                  <a:pt x="45" y="55"/>
                </a:cubicBezTo>
                <a:cubicBezTo>
                  <a:pt x="42" y="56"/>
                  <a:pt x="40" y="55"/>
                  <a:pt x="39" y="53"/>
                </a:cubicBezTo>
                <a:cubicBezTo>
                  <a:pt x="44" y="43"/>
                  <a:pt x="44" y="43"/>
                  <a:pt x="44" y="43"/>
                </a:cubicBezTo>
                <a:cubicBezTo>
                  <a:pt x="43" y="42"/>
                  <a:pt x="43" y="42"/>
                  <a:pt x="43" y="42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3"/>
                  <a:pt x="35" y="52"/>
                  <a:pt x="34" y="50"/>
                </a:cubicBezTo>
                <a:cubicBezTo>
                  <a:pt x="37" y="45"/>
                  <a:pt x="39" y="40"/>
                  <a:pt x="42" y="35"/>
                </a:cubicBezTo>
                <a:cubicBezTo>
                  <a:pt x="46" y="37"/>
                  <a:pt x="46" y="37"/>
                  <a:pt x="46" y="37"/>
                </a:cubicBezTo>
                <a:close/>
                <a:moveTo>
                  <a:pt x="35" y="57"/>
                </a:moveTo>
                <a:cubicBezTo>
                  <a:pt x="35" y="64"/>
                  <a:pt x="35" y="64"/>
                  <a:pt x="35" y="64"/>
                </a:cubicBezTo>
                <a:cubicBezTo>
                  <a:pt x="38" y="65"/>
                  <a:pt x="38" y="65"/>
                  <a:pt x="38" y="65"/>
                </a:cubicBezTo>
                <a:cubicBezTo>
                  <a:pt x="44" y="62"/>
                  <a:pt x="44" y="62"/>
                  <a:pt x="44" y="62"/>
                </a:cubicBezTo>
                <a:lnTo>
                  <a:pt x="35" y="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9" grpId="0" bldLvl="0" animBg="1"/>
      <p:bldP spid="20" grpId="0" bldLvl="0" animBg="1"/>
      <p:bldP spid="22" grpId="0"/>
      <p:bldP spid="25" grpId="0"/>
      <p:bldP spid="26" grpId="0"/>
      <p:bldP spid="31" grpId="0" bldLvl="0" animBg="1"/>
      <p:bldP spid="44" grpId="0" bldLvl="0" animBg="1"/>
      <p:bldP spid="45" grpId="0" bldLvl="0" animBg="1"/>
      <p:bldP spid="4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3" name="Docer Falling Dust PPT demo 13"/>
          <p:cNvSpPr/>
          <p:nvPr/>
        </p:nvSpPr>
        <p:spPr>
          <a:xfrm>
            <a:off x="5238562" y="1570148"/>
            <a:ext cx="1823695" cy="182369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Docer Falling Dust PPT demo 12"/>
          <p:cNvSpPr/>
          <p:nvPr/>
        </p:nvSpPr>
        <p:spPr>
          <a:xfrm>
            <a:off x="1854356" y="4006734"/>
            <a:ext cx="1823695" cy="1823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Docer Falling Dust PPT demo 11"/>
          <p:cNvSpPr/>
          <p:nvPr/>
        </p:nvSpPr>
        <p:spPr>
          <a:xfrm>
            <a:off x="8710236" y="4006734"/>
            <a:ext cx="1823695" cy="1823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Docer Falling Dust PPT demo 10"/>
          <p:cNvSpPr/>
          <p:nvPr/>
        </p:nvSpPr>
        <p:spPr>
          <a:xfrm>
            <a:off x="4904776" y="4006734"/>
            <a:ext cx="2524897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Docer Falling Dust PPT demo 9"/>
          <p:cNvSpPr/>
          <p:nvPr/>
        </p:nvSpPr>
        <p:spPr>
          <a:xfrm>
            <a:off x="4987326" y="3563660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Docer Falling Dust PPT demo 8"/>
          <p:cNvSpPr/>
          <p:nvPr/>
        </p:nvSpPr>
        <p:spPr>
          <a:xfrm>
            <a:off x="1409942" y="2947192"/>
            <a:ext cx="2524897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Docer Falling Dust PPT demo 7"/>
          <p:cNvSpPr/>
          <p:nvPr/>
        </p:nvSpPr>
        <p:spPr>
          <a:xfrm>
            <a:off x="1492492" y="2504118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Docer Falling Dust PPT demo 6"/>
          <p:cNvSpPr/>
          <p:nvPr/>
        </p:nvSpPr>
        <p:spPr>
          <a:xfrm>
            <a:off x="8381936" y="2947192"/>
            <a:ext cx="2524897" cy="58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Docer Falling Dust PPT demo 5"/>
          <p:cNvSpPr/>
          <p:nvPr/>
        </p:nvSpPr>
        <p:spPr>
          <a:xfrm>
            <a:off x="8464486" y="2504118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Docer Falling Dust PPT demo 4"/>
          <p:cNvGrpSpPr/>
          <p:nvPr/>
        </p:nvGrpSpPr>
        <p:grpSpPr>
          <a:xfrm>
            <a:off x="7347123" y="3142021"/>
            <a:ext cx="1117363" cy="1342894"/>
            <a:chOff x="7347123" y="3142020"/>
            <a:chExt cx="1423411" cy="1710715"/>
          </a:xfrm>
          <a:solidFill>
            <a:schemeClr val="bg1">
              <a:lumMod val="65000"/>
            </a:schemeClr>
          </a:solidFill>
        </p:grpSpPr>
        <p:sp>
          <p:nvSpPr>
            <p:cNvPr id="33" name="Docer Falling Dust PPT demo"/>
            <p:cNvSpPr/>
            <p:nvPr/>
          </p:nvSpPr>
          <p:spPr>
            <a:xfrm flipH="1">
              <a:off x="7347123" y="3142020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Docer Falling Dust PPT demo"/>
            <p:cNvSpPr/>
            <p:nvPr/>
          </p:nvSpPr>
          <p:spPr>
            <a:xfrm rot="10800000" flipH="1">
              <a:off x="7956718" y="3984055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Docer Falling Dust PPT demo 3"/>
          <p:cNvGrpSpPr/>
          <p:nvPr/>
        </p:nvGrpSpPr>
        <p:grpSpPr>
          <a:xfrm>
            <a:off x="3906197" y="3142021"/>
            <a:ext cx="1113210" cy="1342894"/>
            <a:chOff x="3527931" y="3142020"/>
            <a:chExt cx="1418120" cy="1710715"/>
          </a:xfrm>
          <a:solidFill>
            <a:schemeClr val="bg1">
              <a:lumMod val="65000"/>
            </a:schemeClr>
          </a:solidFill>
        </p:grpSpPr>
        <p:sp>
          <p:nvSpPr>
            <p:cNvPr id="36" name="Docer Falling Dust PPT demo"/>
            <p:cNvSpPr/>
            <p:nvPr/>
          </p:nvSpPr>
          <p:spPr>
            <a:xfrm>
              <a:off x="4132235" y="3142020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Docer Falling Dust PPT demo"/>
            <p:cNvSpPr/>
            <p:nvPr/>
          </p:nvSpPr>
          <p:spPr>
            <a:xfrm rot="10800000">
              <a:off x="3527931" y="3984055"/>
              <a:ext cx="813816" cy="868680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Docer Falling Dust PPT demo 2"/>
          <p:cNvGrpSpPr/>
          <p:nvPr/>
        </p:nvGrpSpPr>
        <p:grpSpPr>
          <a:xfrm>
            <a:off x="9357663" y="4679755"/>
            <a:ext cx="573441" cy="489740"/>
            <a:chOff x="9927995" y="3251980"/>
            <a:chExt cx="395685" cy="337930"/>
          </a:xfrm>
        </p:grpSpPr>
        <p:sp>
          <p:nvSpPr>
            <p:cNvPr id="58" name="Docer Falling Dust PPT demo"/>
            <p:cNvSpPr>
              <a:spLocks noEditPoints="1"/>
            </p:cNvSpPr>
            <p:nvPr/>
          </p:nvSpPr>
          <p:spPr bwMode="auto">
            <a:xfrm>
              <a:off x="9927995" y="3251980"/>
              <a:ext cx="395685" cy="337930"/>
            </a:xfrm>
            <a:custGeom>
              <a:avLst/>
              <a:gdLst>
                <a:gd name="T0" fmla="*/ 124 w 136"/>
                <a:gd name="T1" fmla="*/ 116 h 116"/>
                <a:gd name="T2" fmla="*/ 12 w 136"/>
                <a:gd name="T3" fmla="*/ 116 h 116"/>
                <a:gd name="T4" fmla="*/ 0 w 136"/>
                <a:gd name="T5" fmla="*/ 104 h 116"/>
                <a:gd name="T6" fmla="*/ 0 w 136"/>
                <a:gd name="T7" fmla="*/ 12 h 116"/>
                <a:gd name="T8" fmla="*/ 12 w 136"/>
                <a:gd name="T9" fmla="*/ 0 h 116"/>
                <a:gd name="T10" fmla="*/ 124 w 136"/>
                <a:gd name="T11" fmla="*/ 0 h 116"/>
                <a:gd name="T12" fmla="*/ 136 w 136"/>
                <a:gd name="T13" fmla="*/ 12 h 116"/>
                <a:gd name="T14" fmla="*/ 136 w 136"/>
                <a:gd name="T15" fmla="*/ 104 h 116"/>
                <a:gd name="T16" fmla="*/ 124 w 136"/>
                <a:gd name="T17" fmla="*/ 116 h 116"/>
                <a:gd name="T18" fmla="*/ 12 w 136"/>
                <a:gd name="T19" fmla="*/ 8 h 116"/>
                <a:gd name="T20" fmla="*/ 8 w 136"/>
                <a:gd name="T21" fmla="*/ 12 h 116"/>
                <a:gd name="T22" fmla="*/ 8 w 136"/>
                <a:gd name="T23" fmla="*/ 104 h 116"/>
                <a:gd name="T24" fmla="*/ 12 w 136"/>
                <a:gd name="T25" fmla="*/ 108 h 116"/>
                <a:gd name="T26" fmla="*/ 124 w 136"/>
                <a:gd name="T27" fmla="*/ 108 h 116"/>
                <a:gd name="T28" fmla="*/ 128 w 136"/>
                <a:gd name="T29" fmla="*/ 104 h 116"/>
                <a:gd name="T30" fmla="*/ 128 w 136"/>
                <a:gd name="T31" fmla="*/ 12 h 116"/>
                <a:gd name="T32" fmla="*/ 124 w 136"/>
                <a:gd name="T33" fmla="*/ 8 h 116"/>
                <a:gd name="T34" fmla="*/ 12 w 136"/>
                <a:gd name="T35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6">
                  <a:moveTo>
                    <a:pt x="124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5" y="116"/>
                    <a:pt x="0" y="111"/>
                    <a:pt x="0" y="1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0" y="0"/>
                    <a:pt x="136" y="6"/>
                    <a:pt x="136" y="12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11"/>
                    <a:pt x="130" y="116"/>
                    <a:pt x="124" y="116"/>
                  </a:cubicBezTo>
                  <a:close/>
                  <a:moveTo>
                    <a:pt x="12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6"/>
                    <a:pt x="9" y="108"/>
                    <a:pt x="12" y="108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6" y="108"/>
                    <a:pt x="128" y="106"/>
                    <a:pt x="128" y="104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Docer Falling Dust PPT demo"/>
            <p:cNvSpPr/>
            <p:nvPr/>
          </p:nvSpPr>
          <p:spPr bwMode="auto">
            <a:xfrm>
              <a:off x="9927995" y="3342913"/>
              <a:ext cx="395685" cy="23348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7"/>
                    <a:pt x="134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Docer Falling Dust PPT demo"/>
            <p:cNvSpPr/>
            <p:nvPr/>
          </p:nvSpPr>
          <p:spPr bwMode="auto">
            <a:xfrm>
              <a:off x="9971004" y="3298675"/>
              <a:ext cx="27034" cy="23348"/>
            </a:xfrm>
            <a:custGeom>
              <a:avLst/>
              <a:gdLst>
                <a:gd name="T0" fmla="*/ 5 w 9"/>
                <a:gd name="T1" fmla="*/ 8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Docer Falling Dust PPT demo"/>
            <p:cNvSpPr/>
            <p:nvPr/>
          </p:nvSpPr>
          <p:spPr bwMode="auto">
            <a:xfrm>
              <a:off x="10015242" y="3298675"/>
              <a:ext cx="23348" cy="23348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4 w 8"/>
                <a:gd name="T9" fmla="*/ 0 h 8"/>
                <a:gd name="T10" fmla="*/ 8 w 8"/>
                <a:gd name="T11" fmla="*/ 4 h 8"/>
                <a:gd name="T12" fmla="*/ 4 w 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Docer Falling Dust PPT demo"/>
            <p:cNvSpPr/>
            <p:nvPr/>
          </p:nvSpPr>
          <p:spPr bwMode="auto">
            <a:xfrm>
              <a:off x="10055794" y="3298675"/>
              <a:ext cx="25806" cy="23348"/>
            </a:xfrm>
            <a:custGeom>
              <a:avLst/>
              <a:gdLst>
                <a:gd name="T0" fmla="*/ 5 w 9"/>
                <a:gd name="T1" fmla="*/ 8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Docer Falling Dust PPT demo"/>
            <p:cNvSpPr/>
            <p:nvPr/>
          </p:nvSpPr>
          <p:spPr bwMode="auto">
            <a:xfrm>
              <a:off x="10021386" y="3400669"/>
              <a:ext cx="206444" cy="131485"/>
            </a:xfrm>
            <a:custGeom>
              <a:avLst/>
              <a:gdLst>
                <a:gd name="T0" fmla="*/ 5 w 71"/>
                <a:gd name="T1" fmla="*/ 45 h 45"/>
                <a:gd name="T2" fmla="*/ 2 w 71"/>
                <a:gd name="T3" fmla="*/ 44 h 45"/>
                <a:gd name="T4" fmla="*/ 2 w 71"/>
                <a:gd name="T5" fmla="*/ 38 h 45"/>
                <a:gd name="T6" fmla="*/ 25 w 71"/>
                <a:gd name="T7" fmla="*/ 16 h 45"/>
                <a:gd name="T8" fmla="*/ 30 w 71"/>
                <a:gd name="T9" fmla="*/ 16 h 45"/>
                <a:gd name="T10" fmla="*/ 40 w 71"/>
                <a:gd name="T11" fmla="*/ 25 h 45"/>
                <a:gd name="T12" fmla="*/ 64 w 71"/>
                <a:gd name="T13" fmla="*/ 1 h 45"/>
                <a:gd name="T14" fmla="*/ 69 w 71"/>
                <a:gd name="T15" fmla="*/ 1 h 45"/>
                <a:gd name="T16" fmla="*/ 69 w 71"/>
                <a:gd name="T17" fmla="*/ 7 h 45"/>
                <a:gd name="T18" fmla="*/ 42 w 71"/>
                <a:gd name="T19" fmla="*/ 34 h 45"/>
                <a:gd name="T20" fmla="*/ 37 w 71"/>
                <a:gd name="T21" fmla="*/ 34 h 45"/>
                <a:gd name="T22" fmla="*/ 27 w 71"/>
                <a:gd name="T23" fmla="*/ 24 h 45"/>
                <a:gd name="T24" fmla="*/ 8 w 71"/>
                <a:gd name="T25" fmla="*/ 44 h 45"/>
                <a:gd name="T26" fmla="*/ 5 w 71"/>
                <a:gd name="T2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45">
                  <a:moveTo>
                    <a:pt x="5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0" y="42"/>
                    <a:pt x="0" y="40"/>
                    <a:pt x="2" y="38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4"/>
                    <a:pt x="29" y="14"/>
                    <a:pt x="30" y="1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0"/>
                    <a:pt x="68" y="0"/>
                    <a:pt x="69" y="1"/>
                  </a:cubicBezTo>
                  <a:cubicBezTo>
                    <a:pt x="71" y="3"/>
                    <a:pt x="71" y="5"/>
                    <a:pt x="69" y="7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38" y="35"/>
                    <a:pt x="37" y="3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Docer Falling Dust PPT demo"/>
            <p:cNvSpPr/>
            <p:nvPr/>
          </p:nvSpPr>
          <p:spPr bwMode="auto">
            <a:xfrm>
              <a:off x="10151643" y="3400669"/>
              <a:ext cx="72501" cy="72501"/>
            </a:xfrm>
            <a:custGeom>
              <a:avLst/>
              <a:gdLst>
                <a:gd name="T0" fmla="*/ 21 w 25"/>
                <a:gd name="T1" fmla="*/ 25 h 25"/>
                <a:gd name="T2" fmla="*/ 17 w 25"/>
                <a:gd name="T3" fmla="*/ 21 h 25"/>
                <a:gd name="T4" fmla="*/ 17 w 25"/>
                <a:gd name="T5" fmla="*/ 8 h 25"/>
                <a:gd name="T6" fmla="*/ 4 w 25"/>
                <a:gd name="T7" fmla="*/ 8 h 25"/>
                <a:gd name="T8" fmla="*/ 0 w 25"/>
                <a:gd name="T9" fmla="*/ 4 h 25"/>
                <a:gd name="T10" fmla="*/ 4 w 25"/>
                <a:gd name="T11" fmla="*/ 0 h 25"/>
                <a:gd name="T12" fmla="*/ 21 w 25"/>
                <a:gd name="T13" fmla="*/ 0 h 25"/>
                <a:gd name="T14" fmla="*/ 25 w 25"/>
                <a:gd name="T15" fmla="*/ 4 h 25"/>
                <a:gd name="T16" fmla="*/ 25 w 25"/>
                <a:gd name="T17" fmla="*/ 21 h 25"/>
                <a:gd name="T18" fmla="*/ 21 w 25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21" y="25"/>
                  </a:moveTo>
                  <a:cubicBezTo>
                    <a:pt x="19" y="25"/>
                    <a:pt x="17" y="23"/>
                    <a:pt x="17" y="2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5" y="2"/>
                    <a:pt x="25" y="4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4" y="25"/>
                    <a:pt x="2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5" name="Docer Falling Dust PPT demo 1"/>
          <p:cNvGrpSpPr/>
          <p:nvPr/>
        </p:nvGrpSpPr>
        <p:grpSpPr>
          <a:xfrm>
            <a:off x="2479482" y="4664613"/>
            <a:ext cx="573441" cy="489740"/>
            <a:chOff x="8764288" y="3251980"/>
            <a:chExt cx="395685" cy="337930"/>
          </a:xfrm>
        </p:grpSpPr>
        <p:sp>
          <p:nvSpPr>
            <p:cNvPr id="66" name="Docer Falling Dust PPT demo"/>
            <p:cNvSpPr>
              <a:spLocks noEditPoints="1"/>
            </p:cNvSpPr>
            <p:nvPr/>
          </p:nvSpPr>
          <p:spPr bwMode="auto">
            <a:xfrm>
              <a:off x="8764288" y="3251980"/>
              <a:ext cx="395685" cy="337930"/>
            </a:xfrm>
            <a:custGeom>
              <a:avLst/>
              <a:gdLst>
                <a:gd name="T0" fmla="*/ 124 w 136"/>
                <a:gd name="T1" fmla="*/ 116 h 116"/>
                <a:gd name="T2" fmla="*/ 12 w 136"/>
                <a:gd name="T3" fmla="*/ 116 h 116"/>
                <a:gd name="T4" fmla="*/ 0 w 136"/>
                <a:gd name="T5" fmla="*/ 104 h 116"/>
                <a:gd name="T6" fmla="*/ 0 w 136"/>
                <a:gd name="T7" fmla="*/ 12 h 116"/>
                <a:gd name="T8" fmla="*/ 12 w 136"/>
                <a:gd name="T9" fmla="*/ 0 h 116"/>
                <a:gd name="T10" fmla="*/ 124 w 136"/>
                <a:gd name="T11" fmla="*/ 0 h 116"/>
                <a:gd name="T12" fmla="*/ 136 w 136"/>
                <a:gd name="T13" fmla="*/ 12 h 116"/>
                <a:gd name="T14" fmla="*/ 136 w 136"/>
                <a:gd name="T15" fmla="*/ 104 h 116"/>
                <a:gd name="T16" fmla="*/ 124 w 136"/>
                <a:gd name="T17" fmla="*/ 116 h 116"/>
                <a:gd name="T18" fmla="*/ 12 w 136"/>
                <a:gd name="T19" fmla="*/ 8 h 116"/>
                <a:gd name="T20" fmla="*/ 8 w 136"/>
                <a:gd name="T21" fmla="*/ 12 h 116"/>
                <a:gd name="T22" fmla="*/ 8 w 136"/>
                <a:gd name="T23" fmla="*/ 104 h 116"/>
                <a:gd name="T24" fmla="*/ 12 w 136"/>
                <a:gd name="T25" fmla="*/ 108 h 116"/>
                <a:gd name="T26" fmla="*/ 124 w 136"/>
                <a:gd name="T27" fmla="*/ 108 h 116"/>
                <a:gd name="T28" fmla="*/ 128 w 136"/>
                <a:gd name="T29" fmla="*/ 104 h 116"/>
                <a:gd name="T30" fmla="*/ 128 w 136"/>
                <a:gd name="T31" fmla="*/ 12 h 116"/>
                <a:gd name="T32" fmla="*/ 124 w 136"/>
                <a:gd name="T33" fmla="*/ 8 h 116"/>
                <a:gd name="T34" fmla="*/ 12 w 136"/>
                <a:gd name="T35" fmla="*/ 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6">
                  <a:moveTo>
                    <a:pt x="124" y="116"/>
                  </a:moveTo>
                  <a:cubicBezTo>
                    <a:pt x="12" y="116"/>
                    <a:pt x="12" y="116"/>
                    <a:pt x="12" y="116"/>
                  </a:cubicBezTo>
                  <a:cubicBezTo>
                    <a:pt x="5" y="116"/>
                    <a:pt x="0" y="111"/>
                    <a:pt x="0" y="1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0" y="0"/>
                    <a:pt x="136" y="6"/>
                    <a:pt x="136" y="12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6" y="111"/>
                    <a:pt x="130" y="116"/>
                    <a:pt x="124" y="116"/>
                  </a:cubicBezTo>
                  <a:close/>
                  <a:moveTo>
                    <a:pt x="12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06"/>
                    <a:pt x="9" y="108"/>
                    <a:pt x="12" y="108"/>
                  </a:cubicBezTo>
                  <a:cubicBezTo>
                    <a:pt x="124" y="108"/>
                    <a:pt x="124" y="108"/>
                    <a:pt x="124" y="108"/>
                  </a:cubicBezTo>
                  <a:cubicBezTo>
                    <a:pt x="126" y="108"/>
                    <a:pt x="128" y="106"/>
                    <a:pt x="128" y="104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10"/>
                    <a:pt x="126" y="8"/>
                    <a:pt x="124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Docer Falling Dust PPT demo"/>
            <p:cNvSpPr/>
            <p:nvPr/>
          </p:nvSpPr>
          <p:spPr bwMode="auto">
            <a:xfrm>
              <a:off x="8764288" y="3342913"/>
              <a:ext cx="395685" cy="23348"/>
            </a:xfrm>
            <a:custGeom>
              <a:avLst/>
              <a:gdLst>
                <a:gd name="T0" fmla="*/ 132 w 136"/>
                <a:gd name="T1" fmla="*/ 8 h 8"/>
                <a:gd name="T2" fmla="*/ 4 w 136"/>
                <a:gd name="T3" fmla="*/ 8 h 8"/>
                <a:gd name="T4" fmla="*/ 0 w 136"/>
                <a:gd name="T5" fmla="*/ 4 h 8"/>
                <a:gd name="T6" fmla="*/ 4 w 136"/>
                <a:gd name="T7" fmla="*/ 0 h 8"/>
                <a:gd name="T8" fmla="*/ 132 w 136"/>
                <a:gd name="T9" fmla="*/ 0 h 8"/>
                <a:gd name="T10" fmla="*/ 136 w 136"/>
                <a:gd name="T11" fmla="*/ 4 h 8"/>
                <a:gd name="T12" fmla="*/ 132 w 13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8">
                  <a:moveTo>
                    <a:pt x="13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2"/>
                    <a:pt x="136" y="4"/>
                  </a:cubicBezTo>
                  <a:cubicBezTo>
                    <a:pt x="136" y="7"/>
                    <a:pt x="134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Docer Falling Dust PPT demo"/>
            <p:cNvSpPr/>
            <p:nvPr/>
          </p:nvSpPr>
          <p:spPr bwMode="auto">
            <a:xfrm>
              <a:off x="8808526" y="3298675"/>
              <a:ext cx="25806" cy="23348"/>
            </a:xfrm>
            <a:custGeom>
              <a:avLst/>
              <a:gdLst>
                <a:gd name="T0" fmla="*/ 5 w 9"/>
                <a:gd name="T1" fmla="*/ 8 h 8"/>
                <a:gd name="T2" fmla="*/ 4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Docer Falling Dust PPT demo"/>
            <p:cNvSpPr/>
            <p:nvPr/>
          </p:nvSpPr>
          <p:spPr bwMode="auto">
            <a:xfrm>
              <a:off x="8851535" y="3298675"/>
              <a:ext cx="23348" cy="23348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4 w 8"/>
                <a:gd name="T9" fmla="*/ 0 h 8"/>
                <a:gd name="T10" fmla="*/ 8 w 8"/>
                <a:gd name="T11" fmla="*/ 4 h 8"/>
                <a:gd name="T12" fmla="*/ 4 w 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4"/>
                  </a:cubicBezTo>
                  <a:cubicBezTo>
                    <a:pt x="8" y="6"/>
                    <a:pt x="7" y="8"/>
                    <a:pt x="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Docer Falling Dust PPT demo"/>
            <p:cNvSpPr/>
            <p:nvPr/>
          </p:nvSpPr>
          <p:spPr bwMode="auto">
            <a:xfrm>
              <a:off x="8892087" y="3298675"/>
              <a:ext cx="27034" cy="23348"/>
            </a:xfrm>
            <a:custGeom>
              <a:avLst/>
              <a:gdLst>
                <a:gd name="T0" fmla="*/ 5 w 9"/>
                <a:gd name="T1" fmla="*/ 8 h 8"/>
                <a:gd name="T2" fmla="*/ 5 w 9"/>
                <a:gd name="T3" fmla="*/ 8 h 8"/>
                <a:gd name="T4" fmla="*/ 0 w 9"/>
                <a:gd name="T5" fmla="*/ 4 h 8"/>
                <a:gd name="T6" fmla="*/ 4 w 9"/>
                <a:gd name="T7" fmla="*/ 0 h 8"/>
                <a:gd name="T8" fmla="*/ 5 w 9"/>
                <a:gd name="T9" fmla="*/ 0 h 8"/>
                <a:gd name="T10" fmla="*/ 9 w 9"/>
                <a:gd name="T11" fmla="*/ 4 h 8"/>
                <a:gd name="T12" fmla="*/ 5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6"/>
                    <a:pt x="7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Docer Falling Dust PPT demo"/>
            <p:cNvSpPr>
              <a:spLocks noEditPoints="1"/>
            </p:cNvSpPr>
            <p:nvPr/>
          </p:nvSpPr>
          <p:spPr bwMode="auto">
            <a:xfrm>
              <a:off x="8895773" y="3400669"/>
              <a:ext cx="113053" cy="113053"/>
            </a:xfrm>
            <a:custGeom>
              <a:avLst/>
              <a:gdLst>
                <a:gd name="T0" fmla="*/ 19 w 39"/>
                <a:gd name="T1" fmla="*/ 39 h 39"/>
                <a:gd name="T2" fmla="*/ 0 w 39"/>
                <a:gd name="T3" fmla="*/ 19 h 39"/>
                <a:gd name="T4" fmla="*/ 19 w 39"/>
                <a:gd name="T5" fmla="*/ 0 h 39"/>
                <a:gd name="T6" fmla="*/ 39 w 39"/>
                <a:gd name="T7" fmla="*/ 19 h 39"/>
                <a:gd name="T8" fmla="*/ 19 w 39"/>
                <a:gd name="T9" fmla="*/ 39 h 39"/>
                <a:gd name="T10" fmla="*/ 19 w 39"/>
                <a:gd name="T11" fmla="*/ 8 h 39"/>
                <a:gd name="T12" fmla="*/ 8 w 39"/>
                <a:gd name="T13" fmla="*/ 19 h 39"/>
                <a:gd name="T14" fmla="*/ 19 w 39"/>
                <a:gd name="T15" fmla="*/ 31 h 39"/>
                <a:gd name="T16" fmla="*/ 31 w 39"/>
                <a:gd name="T17" fmla="*/ 19 h 39"/>
                <a:gd name="T18" fmla="*/ 19 w 39"/>
                <a:gd name="T19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9"/>
                    <a:pt x="19" y="39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6"/>
                    <a:pt x="13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3"/>
                    <a:pt x="26" y="8"/>
                    <a:pt x="19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Docer Falling Dust PPT demo"/>
            <p:cNvSpPr/>
            <p:nvPr/>
          </p:nvSpPr>
          <p:spPr bwMode="auto">
            <a:xfrm>
              <a:off x="8970732" y="3476856"/>
              <a:ext cx="58984" cy="55298"/>
            </a:xfrm>
            <a:custGeom>
              <a:avLst/>
              <a:gdLst>
                <a:gd name="T0" fmla="*/ 15 w 20"/>
                <a:gd name="T1" fmla="*/ 19 h 19"/>
                <a:gd name="T2" fmla="*/ 13 w 20"/>
                <a:gd name="T3" fmla="*/ 18 h 19"/>
                <a:gd name="T4" fmla="*/ 2 w 20"/>
                <a:gd name="T5" fmla="*/ 7 h 19"/>
                <a:gd name="T6" fmla="*/ 2 w 20"/>
                <a:gd name="T7" fmla="*/ 2 h 19"/>
                <a:gd name="T8" fmla="*/ 7 w 20"/>
                <a:gd name="T9" fmla="*/ 2 h 19"/>
                <a:gd name="T10" fmla="*/ 18 w 20"/>
                <a:gd name="T11" fmla="*/ 12 h 19"/>
                <a:gd name="T12" fmla="*/ 18 w 20"/>
                <a:gd name="T13" fmla="*/ 18 h 19"/>
                <a:gd name="T14" fmla="*/ 15 w 2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cubicBezTo>
                    <a:pt x="14" y="19"/>
                    <a:pt x="13" y="19"/>
                    <a:pt x="13" y="1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4"/>
                    <a:pt x="20" y="16"/>
                    <a:pt x="18" y="18"/>
                  </a:cubicBezTo>
                  <a:cubicBezTo>
                    <a:pt x="17" y="19"/>
                    <a:pt x="16" y="19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752" y="4194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22" name="13 椭圆 1"/>
          <p:cNvSpPr/>
          <p:nvPr/>
        </p:nvSpPr>
        <p:spPr>
          <a:xfrm>
            <a:off x="1200728" y="2009064"/>
            <a:ext cx="711500" cy="71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12 椭圆 44"/>
          <p:cNvSpPr/>
          <p:nvPr/>
        </p:nvSpPr>
        <p:spPr>
          <a:xfrm>
            <a:off x="1200728" y="3346748"/>
            <a:ext cx="711500" cy="71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11 椭圆 45"/>
          <p:cNvSpPr/>
          <p:nvPr/>
        </p:nvSpPr>
        <p:spPr>
          <a:xfrm>
            <a:off x="1200728" y="4787873"/>
            <a:ext cx="711500" cy="71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25" name="10 图表 29"/>
          <p:cNvGraphicFramePr/>
          <p:nvPr/>
        </p:nvGraphicFramePr>
        <p:xfrm>
          <a:off x="6218550" y="2363475"/>
          <a:ext cx="4911296" cy="338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9 Docer Falling Dust PPT demo"/>
          <p:cNvSpPr/>
          <p:nvPr/>
        </p:nvSpPr>
        <p:spPr>
          <a:xfrm>
            <a:off x="2133392" y="2300010"/>
            <a:ext cx="3060937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8 Docer Falling Dust PPT demo"/>
          <p:cNvSpPr/>
          <p:nvPr/>
        </p:nvSpPr>
        <p:spPr>
          <a:xfrm>
            <a:off x="2133392" y="1856936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7 Docer Falling Dust PPT demo"/>
          <p:cNvSpPr/>
          <p:nvPr/>
        </p:nvSpPr>
        <p:spPr>
          <a:xfrm>
            <a:off x="2133392" y="3673477"/>
            <a:ext cx="3060937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6 Docer Falling Dust PPT demo"/>
          <p:cNvSpPr/>
          <p:nvPr/>
        </p:nvSpPr>
        <p:spPr>
          <a:xfrm>
            <a:off x="2133392" y="323040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5 Docer Falling Dust PPT demo"/>
          <p:cNvSpPr/>
          <p:nvPr/>
        </p:nvSpPr>
        <p:spPr>
          <a:xfrm>
            <a:off x="2133392" y="5143623"/>
            <a:ext cx="3060937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4 Docer Falling Dust PPT demo"/>
          <p:cNvSpPr/>
          <p:nvPr/>
        </p:nvSpPr>
        <p:spPr>
          <a:xfrm>
            <a:off x="2133392" y="4713249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3 Docer Falling Dust PPT demo"/>
          <p:cNvSpPr>
            <a:spLocks noEditPoints="1" noChangeArrowheads="1"/>
          </p:cNvSpPr>
          <p:nvPr/>
        </p:nvSpPr>
        <p:spPr bwMode="auto">
          <a:xfrm>
            <a:off x="1371206" y="2230852"/>
            <a:ext cx="375044" cy="265246"/>
          </a:xfrm>
          <a:custGeom>
            <a:avLst/>
            <a:gdLst>
              <a:gd name="T0" fmla="*/ 2147483647 w 112"/>
              <a:gd name="T1" fmla="*/ 2147483647 h 77"/>
              <a:gd name="T2" fmla="*/ 2147483647 w 112"/>
              <a:gd name="T3" fmla="*/ 2147483647 h 77"/>
              <a:gd name="T4" fmla="*/ 2147483647 w 112"/>
              <a:gd name="T5" fmla="*/ 2147483647 h 77"/>
              <a:gd name="T6" fmla="*/ 2147483647 w 112"/>
              <a:gd name="T7" fmla="*/ 2147483647 h 77"/>
              <a:gd name="T8" fmla="*/ 2147483647 w 112"/>
              <a:gd name="T9" fmla="*/ 2147483647 h 77"/>
              <a:gd name="T10" fmla="*/ 0 w 112"/>
              <a:gd name="T11" fmla="*/ 2147483647 h 77"/>
              <a:gd name="T12" fmla="*/ 2147483647 w 112"/>
              <a:gd name="T13" fmla="*/ 2147483647 h 77"/>
              <a:gd name="T14" fmla="*/ 2147483647 w 112"/>
              <a:gd name="T15" fmla="*/ 2147483647 h 77"/>
              <a:gd name="T16" fmla="*/ 2147483647 w 112"/>
              <a:gd name="T17" fmla="*/ 2147483647 h 77"/>
              <a:gd name="T18" fmla="*/ 2147483647 w 112"/>
              <a:gd name="T19" fmla="*/ 2147483647 h 77"/>
              <a:gd name="T20" fmla="*/ 2147483647 w 112"/>
              <a:gd name="T21" fmla="*/ 2147483647 h 77"/>
              <a:gd name="T22" fmla="*/ 2147483647 w 112"/>
              <a:gd name="T23" fmla="*/ 2147483647 h 77"/>
              <a:gd name="T24" fmla="*/ 2147483647 w 112"/>
              <a:gd name="T25" fmla="*/ 2147483647 h 77"/>
              <a:gd name="T26" fmla="*/ 2147483647 w 112"/>
              <a:gd name="T27" fmla="*/ 2147483647 h 77"/>
              <a:gd name="T28" fmla="*/ 2147483647 w 112"/>
              <a:gd name="T29" fmla="*/ 2147483647 h 77"/>
              <a:gd name="T30" fmla="*/ 2147483647 w 112"/>
              <a:gd name="T31" fmla="*/ 2147483647 h 77"/>
              <a:gd name="T32" fmla="*/ 2147483647 w 112"/>
              <a:gd name="T33" fmla="*/ 2147483647 h 77"/>
              <a:gd name="T34" fmla="*/ 2147483647 w 112"/>
              <a:gd name="T35" fmla="*/ 2147483647 h 77"/>
              <a:gd name="T36" fmla="*/ 2147483647 w 112"/>
              <a:gd name="T37" fmla="*/ 2147483647 h 77"/>
              <a:gd name="T38" fmla="*/ 2147483647 w 112"/>
              <a:gd name="T39" fmla="*/ 2147483647 h 77"/>
              <a:gd name="T40" fmla="*/ 2147483647 w 112"/>
              <a:gd name="T41" fmla="*/ 2147483647 h 77"/>
              <a:gd name="T42" fmla="*/ 2147483647 w 112"/>
              <a:gd name="T43" fmla="*/ 2147483647 h 77"/>
              <a:gd name="T44" fmla="*/ 2147483647 w 112"/>
              <a:gd name="T45" fmla="*/ 2147483647 h 77"/>
              <a:gd name="T46" fmla="*/ 2147483647 w 112"/>
              <a:gd name="T47" fmla="*/ 2147483647 h 77"/>
              <a:gd name="T48" fmla="*/ 2147483647 w 112"/>
              <a:gd name="T49" fmla="*/ 2147483647 h 77"/>
              <a:gd name="T50" fmla="*/ 2147483647 w 112"/>
              <a:gd name="T51" fmla="*/ 2147483647 h 77"/>
              <a:gd name="T52" fmla="*/ 2147483647 w 112"/>
              <a:gd name="T53" fmla="*/ 2147483647 h 77"/>
              <a:gd name="T54" fmla="*/ 2147483647 w 112"/>
              <a:gd name="T55" fmla="*/ 2147483647 h 77"/>
              <a:gd name="T56" fmla="*/ 2147483647 w 112"/>
              <a:gd name="T57" fmla="*/ 2147483647 h 77"/>
              <a:gd name="T58" fmla="*/ 2147483647 w 112"/>
              <a:gd name="T59" fmla="*/ 2147483647 h 77"/>
              <a:gd name="T60" fmla="*/ 2147483647 w 112"/>
              <a:gd name="T61" fmla="*/ 2147483647 h 77"/>
              <a:gd name="T62" fmla="*/ 2147483647 w 112"/>
              <a:gd name="T63" fmla="*/ 2147483647 h 77"/>
              <a:gd name="T64" fmla="*/ 2147483647 w 112"/>
              <a:gd name="T65" fmla="*/ 2147483647 h 77"/>
              <a:gd name="T66" fmla="*/ 2147483647 w 112"/>
              <a:gd name="T67" fmla="*/ 2147483647 h 77"/>
              <a:gd name="T68" fmla="*/ 2147483647 w 112"/>
              <a:gd name="T69" fmla="*/ 2147483647 h 77"/>
              <a:gd name="T70" fmla="*/ 2147483647 w 112"/>
              <a:gd name="T71" fmla="*/ 2147483647 h 77"/>
              <a:gd name="T72" fmla="*/ 2147483647 w 112"/>
              <a:gd name="T73" fmla="*/ 2147483647 h 77"/>
              <a:gd name="T74" fmla="*/ 2147483647 w 112"/>
              <a:gd name="T75" fmla="*/ 2147483647 h 77"/>
              <a:gd name="T76" fmla="*/ 2147483647 w 112"/>
              <a:gd name="T77" fmla="*/ 2147483647 h 77"/>
              <a:gd name="T78" fmla="*/ 2147483647 w 112"/>
              <a:gd name="T79" fmla="*/ 2147483647 h 77"/>
              <a:gd name="T80" fmla="*/ 2147483647 w 112"/>
              <a:gd name="T81" fmla="*/ 2147483647 h 77"/>
              <a:gd name="T82" fmla="*/ 2147483647 w 112"/>
              <a:gd name="T83" fmla="*/ 2147483647 h 77"/>
              <a:gd name="T84" fmla="*/ 2147483647 w 112"/>
              <a:gd name="T85" fmla="*/ 2147483647 h 77"/>
              <a:gd name="T86" fmla="*/ 2147483647 w 112"/>
              <a:gd name="T87" fmla="*/ 2147483647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2"/>
              <a:gd name="T133" fmla="*/ 0 h 77"/>
              <a:gd name="T134" fmla="*/ 112 w 112"/>
              <a:gd name="T135" fmla="*/ 77 h 7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2 Docer Falling Dust PPT demo"/>
          <p:cNvSpPr>
            <a:spLocks noEditPoints="1" noChangeArrowheads="1"/>
          </p:cNvSpPr>
          <p:nvPr/>
        </p:nvSpPr>
        <p:spPr bwMode="auto">
          <a:xfrm>
            <a:off x="1390924" y="4971737"/>
            <a:ext cx="331108" cy="343772"/>
          </a:xfrm>
          <a:custGeom>
            <a:avLst/>
            <a:gdLst>
              <a:gd name="T0" fmla="*/ 2147483647 w 99"/>
              <a:gd name="T1" fmla="*/ 2147483647 h 99"/>
              <a:gd name="T2" fmla="*/ 2147483647 w 99"/>
              <a:gd name="T3" fmla="*/ 2147483647 h 99"/>
              <a:gd name="T4" fmla="*/ 2147483647 w 99"/>
              <a:gd name="T5" fmla="*/ 2147483647 h 99"/>
              <a:gd name="T6" fmla="*/ 2147483647 w 99"/>
              <a:gd name="T7" fmla="*/ 2147483647 h 99"/>
              <a:gd name="T8" fmla="*/ 2147483647 w 99"/>
              <a:gd name="T9" fmla="*/ 2147483647 h 99"/>
              <a:gd name="T10" fmla="*/ 2147483647 w 99"/>
              <a:gd name="T11" fmla="*/ 2147483647 h 99"/>
              <a:gd name="T12" fmla="*/ 2147483647 w 99"/>
              <a:gd name="T13" fmla="*/ 2147483647 h 99"/>
              <a:gd name="T14" fmla="*/ 2147483647 w 99"/>
              <a:gd name="T15" fmla="*/ 2147483647 h 99"/>
              <a:gd name="T16" fmla="*/ 2147483647 w 99"/>
              <a:gd name="T17" fmla="*/ 2147483647 h 99"/>
              <a:gd name="T18" fmla="*/ 2147483647 w 99"/>
              <a:gd name="T19" fmla="*/ 2147483647 h 99"/>
              <a:gd name="T20" fmla="*/ 2147483647 w 99"/>
              <a:gd name="T21" fmla="*/ 2147483647 h 99"/>
              <a:gd name="T22" fmla="*/ 2147483647 w 99"/>
              <a:gd name="T23" fmla="*/ 2147483647 h 99"/>
              <a:gd name="T24" fmla="*/ 2147483647 w 99"/>
              <a:gd name="T25" fmla="*/ 2147483647 h 99"/>
              <a:gd name="T26" fmla="*/ 2147483647 w 99"/>
              <a:gd name="T27" fmla="*/ 2147483647 h 99"/>
              <a:gd name="T28" fmla="*/ 2147483647 w 99"/>
              <a:gd name="T29" fmla="*/ 2147483647 h 99"/>
              <a:gd name="T30" fmla="*/ 2147483647 w 99"/>
              <a:gd name="T31" fmla="*/ 2147483647 h 99"/>
              <a:gd name="T32" fmla="*/ 2147483647 w 99"/>
              <a:gd name="T33" fmla="*/ 2147483647 h 99"/>
              <a:gd name="T34" fmla="*/ 0 w 99"/>
              <a:gd name="T35" fmla="*/ 2147483647 h 99"/>
              <a:gd name="T36" fmla="*/ 2147483647 w 99"/>
              <a:gd name="T37" fmla="*/ 2147483647 h 99"/>
              <a:gd name="T38" fmla="*/ 2147483647 w 99"/>
              <a:gd name="T39" fmla="*/ 2147483647 h 99"/>
              <a:gd name="T40" fmla="*/ 2147483647 w 99"/>
              <a:gd name="T41" fmla="*/ 2147483647 h 99"/>
              <a:gd name="T42" fmla="*/ 2147483647 w 99"/>
              <a:gd name="T43" fmla="*/ 2147483647 h 99"/>
              <a:gd name="T44" fmla="*/ 2147483647 w 99"/>
              <a:gd name="T45" fmla="*/ 2147483647 h 99"/>
              <a:gd name="T46" fmla="*/ 2147483647 w 99"/>
              <a:gd name="T47" fmla="*/ 0 h 99"/>
              <a:gd name="T48" fmla="*/ 2147483647 w 99"/>
              <a:gd name="T49" fmla="*/ 2147483647 h 99"/>
              <a:gd name="T50" fmla="*/ 2147483647 w 99"/>
              <a:gd name="T51" fmla="*/ 2147483647 h 99"/>
              <a:gd name="T52" fmla="*/ 2147483647 w 99"/>
              <a:gd name="T53" fmla="*/ 2147483647 h 99"/>
              <a:gd name="T54" fmla="*/ 2147483647 w 99"/>
              <a:gd name="T55" fmla="*/ 2147483647 h 99"/>
              <a:gd name="T56" fmla="*/ 2147483647 w 99"/>
              <a:gd name="T57" fmla="*/ 2147483647 h 99"/>
              <a:gd name="T58" fmla="*/ 2147483647 w 99"/>
              <a:gd name="T59" fmla="*/ 2147483647 h 99"/>
              <a:gd name="T60" fmla="*/ 2147483647 w 99"/>
              <a:gd name="T61" fmla="*/ 2147483647 h 99"/>
              <a:gd name="T62" fmla="*/ 2147483647 w 99"/>
              <a:gd name="T63" fmla="*/ 2147483647 h 99"/>
              <a:gd name="T64" fmla="*/ 2147483647 w 99"/>
              <a:gd name="T65" fmla="*/ 2147483647 h 99"/>
              <a:gd name="T66" fmla="*/ 2147483647 w 99"/>
              <a:gd name="T67" fmla="*/ 2147483647 h 99"/>
              <a:gd name="T68" fmla="*/ 2147483647 w 99"/>
              <a:gd name="T69" fmla="*/ 2147483647 h 99"/>
              <a:gd name="T70" fmla="*/ 2147483647 w 99"/>
              <a:gd name="T71" fmla="*/ 2147483647 h 99"/>
              <a:gd name="T72" fmla="*/ 2147483647 w 99"/>
              <a:gd name="T73" fmla="*/ 2147483647 h 99"/>
              <a:gd name="T74" fmla="*/ 2147483647 w 99"/>
              <a:gd name="T75" fmla="*/ 2147483647 h 99"/>
              <a:gd name="T76" fmla="*/ 2147483647 w 99"/>
              <a:gd name="T77" fmla="*/ 2147483647 h 99"/>
              <a:gd name="T78" fmla="*/ 2147483647 w 99"/>
              <a:gd name="T79" fmla="*/ 2147483647 h 99"/>
              <a:gd name="T80" fmla="*/ 2147483647 w 99"/>
              <a:gd name="T81" fmla="*/ 2147483647 h 99"/>
              <a:gd name="T82" fmla="*/ 2147483647 w 99"/>
              <a:gd name="T83" fmla="*/ 2147483647 h 99"/>
              <a:gd name="T84" fmla="*/ 2147483647 w 99"/>
              <a:gd name="T85" fmla="*/ 2147483647 h 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9"/>
              <a:gd name="T130" fmla="*/ 0 h 99"/>
              <a:gd name="T131" fmla="*/ 99 w 99"/>
              <a:gd name="T132" fmla="*/ 99 h 9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9" h="99">
                <a:moveTo>
                  <a:pt x="59" y="8"/>
                </a:moveTo>
                <a:cubicBezTo>
                  <a:pt x="59" y="9"/>
                  <a:pt x="60" y="9"/>
                  <a:pt x="60" y="9"/>
                </a:cubicBezTo>
                <a:cubicBezTo>
                  <a:pt x="66" y="2"/>
                  <a:pt x="66" y="2"/>
                  <a:pt x="66" y="2"/>
                </a:cubicBezTo>
                <a:cubicBezTo>
                  <a:pt x="81" y="10"/>
                  <a:pt x="81" y="10"/>
                  <a:pt x="81" y="10"/>
                </a:cubicBezTo>
                <a:cubicBezTo>
                  <a:pt x="78" y="19"/>
                  <a:pt x="78" y="19"/>
                  <a:pt x="78" y="19"/>
                </a:cubicBezTo>
                <a:cubicBezTo>
                  <a:pt x="78" y="19"/>
                  <a:pt x="79" y="19"/>
                  <a:pt x="79" y="20"/>
                </a:cubicBezTo>
                <a:cubicBezTo>
                  <a:pt x="88" y="17"/>
                  <a:pt x="88" y="17"/>
                  <a:pt x="88" y="17"/>
                </a:cubicBezTo>
                <a:cubicBezTo>
                  <a:pt x="96" y="31"/>
                  <a:pt x="96" y="31"/>
                  <a:pt x="96" y="31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99" y="40"/>
                  <a:pt x="99" y="40"/>
                  <a:pt x="99" y="40"/>
                </a:cubicBezTo>
                <a:cubicBezTo>
                  <a:pt x="99" y="57"/>
                  <a:pt x="99" y="57"/>
                  <a:pt x="99" y="57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59"/>
                  <a:pt x="90" y="60"/>
                  <a:pt x="90" y="60"/>
                </a:cubicBezTo>
                <a:cubicBezTo>
                  <a:pt x="97" y="67"/>
                  <a:pt x="97" y="67"/>
                  <a:pt x="97" y="67"/>
                </a:cubicBezTo>
                <a:cubicBezTo>
                  <a:pt x="89" y="81"/>
                  <a:pt x="89" y="81"/>
                  <a:pt x="89" y="81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9"/>
                  <a:pt x="80" y="79"/>
                  <a:pt x="80" y="79"/>
                </a:cubicBezTo>
                <a:cubicBezTo>
                  <a:pt x="82" y="88"/>
                  <a:pt x="82" y="88"/>
                  <a:pt x="82" y="88"/>
                </a:cubicBezTo>
                <a:cubicBezTo>
                  <a:pt x="68" y="97"/>
                  <a:pt x="68" y="97"/>
                  <a:pt x="68" y="97"/>
                </a:cubicBezTo>
                <a:cubicBezTo>
                  <a:pt x="62" y="90"/>
                  <a:pt x="62" y="90"/>
                  <a:pt x="62" y="90"/>
                </a:cubicBezTo>
                <a:cubicBezTo>
                  <a:pt x="62" y="90"/>
                  <a:pt x="61" y="90"/>
                  <a:pt x="61" y="90"/>
                </a:cubicBezTo>
                <a:cubicBezTo>
                  <a:pt x="59" y="99"/>
                  <a:pt x="59" y="99"/>
                  <a:pt x="59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40" y="91"/>
                  <a:pt x="40" y="91"/>
                  <a:pt x="40" y="91"/>
                </a:cubicBezTo>
                <a:cubicBezTo>
                  <a:pt x="40" y="91"/>
                  <a:pt x="39" y="91"/>
                  <a:pt x="39" y="91"/>
                </a:cubicBezTo>
                <a:cubicBezTo>
                  <a:pt x="33" y="97"/>
                  <a:pt x="33" y="97"/>
                  <a:pt x="33" y="97"/>
                </a:cubicBezTo>
                <a:cubicBezTo>
                  <a:pt x="18" y="89"/>
                  <a:pt x="18" y="89"/>
                  <a:pt x="18" y="89"/>
                </a:cubicBezTo>
                <a:cubicBezTo>
                  <a:pt x="21" y="81"/>
                  <a:pt x="21" y="81"/>
                  <a:pt x="21" y="81"/>
                </a:cubicBezTo>
                <a:cubicBezTo>
                  <a:pt x="20" y="80"/>
                  <a:pt x="20" y="80"/>
                  <a:pt x="20" y="80"/>
                </a:cubicBezTo>
                <a:cubicBezTo>
                  <a:pt x="11" y="83"/>
                  <a:pt x="11" y="83"/>
                  <a:pt x="11" y="83"/>
                </a:cubicBezTo>
                <a:cubicBezTo>
                  <a:pt x="3" y="68"/>
                  <a:pt x="3" y="68"/>
                  <a:pt x="3" y="68"/>
                </a:cubicBezTo>
                <a:cubicBezTo>
                  <a:pt x="9" y="62"/>
                  <a:pt x="9" y="62"/>
                  <a:pt x="9" y="62"/>
                </a:cubicBezTo>
                <a:cubicBezTo>
                  <a:pt x="9" y="62"/>
                  <a:pt x="9" y="61"/>
                  <a:pt x="9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39"/>
                  <a:pt x="9" y="39"/>
                </a:cubicBezTo>
                <a:cubicBezTo>
                  <a:pt x="2" y="33"/>
                  <a:pt x="2" y="33"/>
                  <a:pt x="2" y="33"/>
                </a:cubicBezTo>
                <a:cubicBezTo>
                  <a:pt x="10" y="18"/>
                  <a:pt x="10" y="18"/>
                  <a:pt x="10" y="18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0"/>
                  <a:pt x="19" y="20"/>
                </a:cubicBezTo>
                <a:cubicBezTo>
                  <a:pt x="17" y="11"/>
                  <a:pt x="17" y="11"/>
                  <a:pt x="17" y="11"/>
                </a:cubicBezTo>
                <a:cubicBezTo>
                  <a:pt x="31" y="3"/>
                  <a:pt x="31" y="3"/>
                  <a:pt x="31" y="3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36" y="58"/>
                </a:moveTo>
                <a:cubicBezTo>
                  <a:pt x="37" y="52"/>
                  <a:pt x="37" y="52"/>
                  <a:pt x="37" y="52"/>
                </a:cubicBezTo>
                <a:cubicBezTo>
                  <a:pt x="45" y="47"/>
                  <a:pt x="45" y="47"/>
                  <a:pt x="45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8" y="55"/>
                  <a:pt x="58" y="55"/>
                  <a:pt x="58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6"/>
                  <a:pt x="64" y="56"/>
                  <a:pt x="64" y="56"/>
                </a:cubicBezTo>
                <a:cubicBezTo>
                  <a:pt x="56" y="58"/>
                  <a:pt x="56" y="58"/>
                  <a:pt x="56" y="58"/>
                </a:cubicBezTo>
                <a:cubicBezTo>
                  <a:pt x="54" y="54"/>
                  <a:pt x="54" y="54"/>
                  <a:pt x="54" y="54"/>
                </a:cubicBezTo>
                <a:cubicBezTo>
                  <a:pt x="52" y="62"/>
                  <a:pt x="52" y="62"/>
                  <a:pt x="52" y="62"/>
                </a:cubicBezTo>
                <a:cubicBezTo>
                  <a:pt x="58" y="69"/>
                  <a:pt x="58" y="69"/>
                  <a:pt x="58" y="69"/>
                </a:cubicBezTo>
                <a:cubicBezTo>
                  <a:pt x="58" y="79"/>
                  <a:pt x="58" y="79"/>
                  <a:pt x="58" y="79"/>
                </a:cubicBezTo>
                <a:cubicBezTo>
                  <a:pt x="63" y="77"/>
                  <a:pt x="67" y="74"/>
                  <a:pt x="71" y="71"/>
                </a:cubicBezTo>
                <a:cubicBezTo>
                  <a:pt x="76" y="66"/>
                  <a:pt x="80" y="58"/>
                  <a:pt x="80" y="50"/>
                </a:cubicBezTo>
                <a:cubicBezTo>
                  <a:pt x="80" y="41"/>
                  <a:pt x="76" y="34"/>
                  <a:pt x="71" y="28"/>
                </a:cubicBezTo>
                <a:cubicBezTo>
                  <a:pt x="65" y="23"/>
                  <a:pt x="58" y="19"/>
                  <a:pt x="49" y="19"/>
                </a:cubicBezTo>
                <a:cubicBezTo>
                  <a:pt x="41" y="19"/>
                  <a:pt x="34" y="23"/>
                  <a:pt x="28" y="28"/>
                </a:cubicBezTo>
                <a:cubicBezTo>
                  <a:pt x="23" y="34"/>
                  <a:pt x="19" y="41"/>
                  <a:pt x="19" y="50"/>
                </a:cubicBezTo>
                <a:cubicBezTo>
                  <a:pt x="19" y="58"/>
                  <a:pt x="23" y="66"/>
                  <a:pt x="28" y="71"/>
                </a:cubicBezTo>
                <a:cubicBezTo>
                  <a:pt x="34" y="76"/>
                  <a:pt x="41" y="80"/>
                  <a:pt x="49" y="80"/>
                </a:cubicBezTo>
                <a:cubicBezTo>
                  <a:pt x="52" y="80"/>
                  <a:pt x="54" y="80"/>
                  <a:pt x="55" y="79"/>
                </a:cubicBezTo>
                <a:cubicBezTo>
                  <a:pt x="53" y="70"/>
                  <a:pt x="53" y="70"/>
                  <a:pt x="53" y="70"/>
                </a:cubicBezTo>
                <a:cubicBezTo>
                  <a:pt x="48" y="66"/>
                  <a:pt x="48" y="66"/>
                  <a:pt x="48" y="66"/>
                </a:cubicBezTo>
                <a:cubicBezTo>
                  <a:pt x="47" y="69"/>
                  <a:pt x="45" y="73"/>
                  <a:pt x="45" y="73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73"/>
                  <a:pt x="35" y="73"/>
                  <a:pt x="35" y="73"/>
                </a:cubicBezTo>
                <a:cubicBezTo>
                  <a:pt x="42" y="71"/>
                  <a:pt x="42" y="71"/>
                  <a:pt x="42" y="71"/>
                </a:cubicBezTo>
                <a:cubicBezTo>
                  <a:pt x="44" y="61"/>
                  <a:pt x="44" y="61"/>
                  <a:pt x="44" y="61"/>
                </a:cubicBezTo>
                <a:cubicBezTo>
                  <a:pt x="45" y="52"/>
                  <a:pt x="45" y="52"/>
                  <a:pt x="45" y="52"/>
                </a:cubicBezTo>
                <a:cubicBezTo>
                  <a:pt x="41" y="54"/>
                  <a:pt x="41" y="54"/>
                  <a:pt x="41" y="54"/>
                </a:cubicBezTo>
                <a:cubicBezTo>
                  <a:pt x="38" y="59"/>
                  <a:pt x="38" y="59"/>
                  <a:pt x="38" y="59"/>
                </a:cubicBezTo>
                <a:cubicBezTo>
                  <a:pt x="36" y="58"/>
                  <a:pt x="36" y="58"/>
                  <a:pt x="36" y="58"/>
                </a:cubicBezTo>
                <a:close/>
                <a:moveTo>
                  <a:pt x="51" y="37"/>
                </a:moveTo>
                <a:cubicBezTo>
                  <a:pt x="48" y="37"/>
                  <a:pt x="46" y="39"/>
                  <a:pt x="46" y="41"/>
                </a:cubicBezTo>
                <a:cubicBezTo>
                  <a:pt x="46" y="44"/>
                  <a:pt x="48" y="46"/>
                  <a:pt x="51" y="46"/>
                </a:cubicBezTo>
                <a:cubicBezTo>
                  <a:pt x="53" y="46"/>
                  <a:pt x="55" y="44"/>
                  <a:pt x="55" y="41"/>
                </a:cubicBezTo>
                <a:cubicBezTo>
                  <a:pt x="55" y="39"/>
                  <a:pt x="53" y="37"/>
                  <a:pt x="51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1 Docer Falling Dust PPT demo"/>
          <p:cNvSpPr>
            <a:spLocks noEditPoints="1" noChangeArrowheads="1"/>
          </p:cNvSpPr>
          <p:nvPr/>
        </p:nvSpPr>
        <p:spPr bwMode="auto">
          <a:xfrm>
            <a:off x="1400871" y="3542919"/>
            <a:ext cx="311214" cy="319157"/>
          </a:xfrm>
          <a:custGeom>
            <a:avLst/>
            <a:gdLst>
              <a:gd name="T0" fmla="*/ 2147483647 w 199"/>
              <a:gd name="T1" fmla="*/ 0 h 196"/>
              <a:gd name="T2" fmla="*/ 2147483647 w 199"/>
              <a:gd name="T3" fmla="*/ 2147483647 h 196"/>
              <a:gd name="T4" fmla="*/ 2147483647 w 199"/>
              <a:gd name="T5" fmla="*/ 2147483647 h 196"/>
              <a:gd name="T6" fmla="*/ 2147483647 w 199"/>
              <a:gd name="T7" fmla="*/ 2147483647 h 196"/>
              <a:gd name="T8" fmla="*/ 2147483647 w 199"/>
              <a:gd name="T9" fmla="*/ 2147483647 h 196"/>
              <a:gd name="T10" fmla="*/ 2147483647 w 199"/>
              <a:gd name="T11" fmla="*/ 2147483647 h 196"/>
              <a:gd name="T12" fmla="*/ 2147483647 w 199"/>
              <a:gd name="T13" fmla="*/ 2147483647 h 196"/>
              <a:gd name="T14" fmla="*/ 0 w 199"/>
              <a:gd name="T15" fmla="*/ 2147483647 h 196"/>
              <a:gd name="T16" fmla="*/ 2147483647 w 199"/>
              <a:gd name="T17" fmla="*/ 2147483647 h 196"/>
              <a:gd name="T18" fmla="*/ 0 w 199"/>
              <a:gd name="T19" fmla="*/ 2147483647 h 196"/>
              <a:gd name="T20" fmla="*/ 0 w 199"/>
              <a:gd name="T21" fmla="*/ 0 h 196"/>
              <a:gd name="T22" fmla="*/ 2147483647 w 199"/>
              <a:gd name="T23" fmla="*/ 2147483647 h 196"/>
              <a:gd name="T24" fmla="*/ 2147483647 w 199"/>
              <a:gd name="T25" fmla="*/ 2147483647 h 196"/>
              <a:gd name="T26" fmla="*/ 2147483647 w 199"/>
              <a:gd name="T27" fmla="*/ 2147483647 h 196"/>
              <a:gd name="T28" fmla="*/ 2147483647 w 199"/>
              <a:gd name="T29" fmla="*/ 2147483647 h 196"/>
              <a:gd name="T30" fmla="*/ 2147483647 w 199"/>
              <a:gd name="T31" fmla="*/ 2147483647 h 196"/>
              <a:gd name="T32" fmla="*/ 2147483647 w 199"/>
              <a:gd name="T33" fmla="*/ 2147483647 h 196"/>
              <a:gd name="T34" fmla="*/ 2147483647 w 199"/>
              <a:gd name="T35" fmla="*/ 2147483647 h 196"/>
              <a:gd name="T36" fmla="*/ 2147483647 w 199"/>
              <a:gd name="T37" fmla="*/ 2147483647 h 196"/>
              <a:gd name="T38" fmla="*/ 2147483647 w 199"/>
              <a:gd name="T39" fmla="*/ 2147483647 h 196"/>
              <a:gd name="T40" fmla="*/ 2147483647 w 199"/>
              <a:gd name="T41" fmla="*/ 2147483647 h 196"/>
              <a:gd name="T42" fmla="*/ 2147483647 w 199"/>
              <a:gd name="T43" fmla="*/ 2147483647 h 196"/>
              <a:gd name="T44" fmla="*/ 2147483647 w 199"/>
              <a:gd name="T45" fmla="*/ 2147483647 h 196"/>
              <a:gd name="T46" fmla="*/ 2147483647 w 199"/>
              <a:gd name="T47" fmla="*/ 2147483647 h 196"/>
              <a:gd name="T48" fmla="*/ 2147483647 w 199"/>
              <a:gd name="T49" fmla="*/ 2147483647 h 196"/>
              <a:gd name="T50" fmla="*/ 2147483647 w 199"/>
              <a:gd name="T51" fmla="*/ 2147483647 h 196"/>
              <a:gd name="T52" fmla="*/ 2147483647 w 199"/>
              <a:gd name="T53" fmla="*/ 2147483647 h 196"/>
              <a:gd name="T54" fmla="*/ 2147483647 w 199"/>
              <a:gd name="T55" fmla="*/ 2147483647 h 196"/>
              <a:gd name="T56" fmla="*/ 2147483647 w 199"/>
              <a:gd name="T57" fmla="*/ 2147483647 h 196"/>
              <a:gd name="T58" fmla="*/ 2147483647 w 199"/>
              <a:gd name="T59" fmla="*/ 2147483647 h 196"/>
              <a:gd name="T60" fmla="*/ 2147483647 w 199"/>
              <a:gd name="T61" fmla="*/ 2147483647 h 196"/>
              <a:gd name="T62" fmla="*/ 2147483647 w 199"/>
              <a:gd name="T63" fmla="*/ 2147483647 h 196"/>
              <a:gd name="T64" fmla="*/ 2147483647 w 199"/>
              <a:gd name="T65" fmla="*/ 2147483647 h 196"/>
              <a:gd name="T66" fmla="*/ 2147483647 w 199"/>
              <a:gd name="T67" fmla="*/ 2147483647 h 196"/>
              <a:gd name="T68" fmla="*/ 2147483647 w 199"/>
              <a:gd name="T69" fmla="*/ 2147483647 h 196"/>
              <a:gd name="T70" fmla="*/ 2147483647 w 199"/>
              <a:gd name="T71" fmla="*/ 2147483647 h 196"/>
              <a:gd name="T72" fmla="*/ 2147483647 w 199"/>
              <a:gd name="T73" fmla="*/ 2147483647 h 196"/>
              <a:gd name="T74" fmla="*/ 2147483647 w 199"/>
              <a:gd name="T75" fmla="*/ 2147483647 h 196"/>
              <a:gd name="T76" fmla="*/ 2147483647 w 199"/>
              <a:gd name="T77" fmla="*/ 2147483647 h 196"/>
              <a:gd name="T78" fmla="*/ 2147483647 w 199"/>
              <a:gd name="T79" fmla="*/ 2147483647 h 196"/>
              <a:gd name="T80" fmla="*/ 2147483647 w 199"/>
              <a:gd name="T81" fmla="*/ 2147483647 h 1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9"/>
              <a:gd name="T124" fmla="*/ 0 h 196"/>
              <a:gd name="T125" fmla="*/ 199 w 199"/>
              <a:gd name="T126" fmla="*/ 196 h 19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917" tIns="60958" rIns="121917" bIns="60958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任意多边形 616"/>
          <p:cNvSpPr/>
          <p:nvPr/>
        </p:nvSpPr>
        <p:spPr bwMode="auto">
          <a:xfrm>
            <a:off x="6100" y="2719"/>
            <a:ext cx="3586752" cy="4592251"/>
          </a:xfrm>
          <a:custGeom>
            <a:avLst/>
            <a:gdLst>
              <a:gd name="connsiteX0" fmla="*/ 0 w 3586752"/>
              <a:gd name="connsiteY0" fmla="*/ 0 h 4592251"/>
              <a:gd name="connsiteX1" fmla="*/ 3586752 w 3586752"/>
              <a:gd name="connsiteY1" fmla="*/ 0 h 4592251"/>
              <a:gd name="connsiteX2" fmla="*/ 3586457 w 3586752"/>
              <a:gd name="connsiteY2" fmla="*/ 675 h 4592251"/>
              <a:gd name="connsiteX3" fmla="*/ 2521114 w 3586752"/>
              <a:gd name="connsiteY3" fmla="*/ 747488 h 4592251"/>
              <a:gd name="connsiteX4" fmla="*/ 1609476 w 3586752"/>
              <a:gd name="connsiteY4" fmla="*/ 1156899 h 4592251"/>
              <a:gd name="connsiteX5" fmla="*/ 1158455 w 3586752"/>
              <a:gd name="connsiteY5" fmla="*/ 1713443 h 4592251"/>
              <a:gd name="connsiteX6" fmla="*/ 905756 w 3586752"/>
              <a:gd name="connsiteY6" fmla="*/ 3068018 h 4592251"/>
              <a:gd name="connsiteX7" fmla="*/ 579485 w 3586752"/>
              <a:gd name="connsiteY7" fmla="*/ 4005186 h 4592251"/>
              <a:gd name="connsiteX8" fmla="*/ 165250 w 3586752"/>
              <a:gd name="connsiteY8" fmla="*/ 4505755 h 4592251"/>
              <a:gd name="connsiteX9" fmla="*/ 11433 w 3586752"/>
              <a:gd name="connsiteY9" fmla="*/ 4588223 h 4592251"/>
              <a:gd name="connsiteX10" fmla="*/ 0 w 3586752"/>
              <a:gd name="connsiteY10" fmla="*/ 4592251 h 4592251"/>
              <a:gd name="connsiteX11" fmla="*/ 0 w 3586752"/>
              <a:gd name="connsiteY11" fmla="*/ 0 h 45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6752" h="4592251">
                <a:moveTo>
                  <a:pt x="0" y="0"/>
                </a:moveTo>
                <a:lnTo>
                  <a:pt x="3586752" y="0"/>
                </a:lnTo>
                <a:lnTo>
                  <a:pt x="3586457" y="675"/>
                </a:lnTo>
                <a:cubicBezTo>
                  <a:pt x="3389493" y="371943"/>
                  <a:pt x="2875173" y="624345"/>
                  <a:pt x="2521114" y="747488"/>
                </a:cubicBezTo>
                <a:cubicBezTo>
                  <a:pt x="2206039" y="857837"/>
                  <a:pt x="1878169" y="956992"/>
                  <a:pt x="1609476" y="1156899"/>
                </a:cubicBezTo>
                <a:cubicBezTo>
                  <a:pt x="1415953" y="1300833"/>
                  <a:pt x="1259215" y="1494344"/>
                  <a:pt x="1158455" y="1713443"/>
                </a:cubicBezTo>
                <a:cubicBezTo>
                  <a:pt x="966531" y="2134049"/>
                  <a:pt x="985724" y="2613827"/>
                  <a:pt x="905756" y="3068018"/>
                </a:cubicBezTo>
                <a:cubicBezTo>
                  <a:pt x="848178" y="3395867"/>
                  <a:pt x="737822" y="3712521"/>
                  <a:pt x="579485" y="4005186"/>
                </a:cubicBezTo>
                <a:cubicBezTo>
                  <a:pt x="475527" y="4197097"/>
                  <a:pt x="345978" y="4382612"/>
                  <a:pt x="165250" y="4505755"/>
                </a:cubicBezTo>
                <a:cubicBezTo>
                  <a:pt x="116469" y="4538940"/>
                  <a:pt x="64940" y="4566327"/>
                  <a:pt x="11433" y="4588223"/>
                </a:cubicBezTo>
                <a:lnTo>
                  <a:pt x="0" y="4592251"/>
                </a:lnTo>
                <a:lnTo>
                  <a:pt x="0" y="0"/>
                </a:ln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5" name="任意多边形 624"/>
          <p:cNvSpPr/>
          <p:nvPr/>
        </p:nvSpPr>
        <p:spPr bwMode="auto">
          <a:xfrm>
            <a:off x="8809464" y="3246076"/>
            <a:ext cx="3379238" cy="3616053"/>
          </a:xfrm>
          <a:custGeom>
            <a:avLst/>
            <a:gdLst>
              <a:gd name="connsiteX0" fmla="*/ 3213570 w 3379238"/>
              <a:gd name="connsiteY0" fmla="*/ 445 h 3616053"/>
              <a:gd name="connsiteX1" fmla="*/ 3297220 w 3379238"/>
              <a:gd name="connsiteY1" fmla="*/ 2107 h 3616053"/>
              <a:gd name="connsiteX2" fmla="*/ 3379238 w 3379238"/>
              <a:gd name="connsiteY2" fmla="*/ 14249 h 3616053"/>
              <a:gd name="connsiteX3" fmla="*/ 3379238 w 3379238"/>
              <a:gd name="connsiteY3" fmla="*/ 3616053 h 3616053"/>
              <a:gd name="connsiteX4" fmla="*/ 0 w 3379238"/>
              <a:gd name="connsiteY4" fmla="*/ 3616053 h 3616053"/>
              <a:gd name="connsiteX5" fmla="*/ 46874 w 3379238"/>
              <a:gd name="connsiteY5" fmla="*/ 3531396 h 3616053"/>
              <a:gd name="connsiteX6" fmla="*/ 761715 w 3379238"/>
              <a:gd name="connsiteY6" fmla="*/ 3125257 h 3616053"/>
              <a:gd name="connsiteX7" fmla="*/ 1550118 w 3379238"/>
              <a:gd name="connsiteY7" fmla="*/ 2850233 h 3616053"/>
              <a:gd name="connsiteX8" fmla="*/ 2052266 w 3379238"/>
              <a:gd name="connsiteY8" fmla="*/ 2021963 h 3616053"/>
              <a:gd name="connsiteX9" fmla="*/ 2220181 w 3379238"/>
              <a:gd name="connsiteY9" fmla="*/ 1048187 h 3616053"/>
              <a:gd name="connsiteX10" fmla="*/ 2680749 w 3379238"/>
              <a:gd name="connsiteY10" fmla="*/ 192735 h 3616053"/>
              <a:gd name="connsiteX11" fmla="*/ 3213570 w 3379238"/>
              <a:gd name="connsiteY11" fmla="*/ 445 h 361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9238" h="3616053">
                <a:moveTo>
                  <a:pt x="3213570" y="445"/>
                </a:moveTo>
                <a:cubicBezTo>
                  <a:pt x="3241663" y="-485"/>
                  <a:pt x="3269621" y="30"/>
                  <a:pt x="3297220" y="2107"/>
                </a:cubicBezTo>
                <a:lnTo>
                  <a:pt x="3379238" y="14249"/>
                </a:lnTo>
                <a:lnTo>
                  <a:pt x="3379238" y="3616053"/>
                </a:lnTo>
                <a:lnTo>
                  <a:pt x="0" y="3616053"/>
                </a:lnTo>
                <a:lnTo>
                  <a:pt x="46874" y="3531396"/>
                </a:lnTo>
                <a:cubicBezTo>
                  <a:pt x="205195" y="3299545"/>
                  <a:pt x="489852" y="3194012"/>
                  <a:pt x="761715" y="3125257"/>
                </a:cubicBezTo>
                <a:cubicBezTo>
                  <a:pt x="1033578" y="3058100"/>
                  <a:pt x="1321433" y="3010130"/>
                  <a:pt x="1550118" y="2850233"/>
                </a:cubicBezTo>
                <a:cubicBezTo>
                  <a:pt x="1821981" y="2661554"/>
                  <a:pt x="1972306" y="2341758"/>
                  <a:pt x="2052266" y="2021963"/>
                </a:cubicBezTo>
                <a:cubicBezTo>
                  <a:pt x="2130626" y="1702168"/>
                  <a:pt x="2149816" y="1369581"/>
                  <a:pt x="2220181" y="1048187"/>
                </a:cubicBezTo>
                <a:cubicBezTo>
                  <a:pt x="2292145" y="725194"/>
                  <a:pt x="2424878" y="400602"/>
                  <a:pt x="2680749" y="192735"/>
                </a:cubicBezTo>
                <a:cubicBezTo>
                  <a:pt x="2813682" y="84305"/>
                  <a:pt x="3016922" y="6958"/>
                  <a:pt x="3213570" y="445"/>
                </a:cubicBezTo>
                <a:close/>
              </a:path>
            </a:pathLst>
          </a:custGeom>
          <a:solidFill>
            <a:srgbClr val="ACDB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0" name="Freeform 458"/>
          <p:cNvSpPr>
            <a:spLocks noEditPoints="1"/>
          </p:cNvSpPr>
          <p:nvPr/>
        </p:nvSpPr>
        <p:spPr bwMode="auto">
          <a:xfrm>
            <a:off x="11486296" y="5172075"/>
            <a:ext cx="509588" cy="511175"/>
          </a:xfrm>
          <a:custGeom>
            <a:avLst/>
            <a:gdLst>
              <a:gd name="T0" fmla="*/ 0 w 319"/>
              <a:gd name="T1" fmla="*/ 160 h 319"/>
              <a:gd name="T2" fmla="*/ 160 w 319"/>
              <a:gd name="T3" fmla="*/ 0 h 319"/>
              <a:gd name="T4" fmla="*/ 319 w 319"/>
              <a:gd name="T5" fmla="*/ 160 h 319"/>
              <a:gd name="T6" fmla="*/ 160 w 319"/>
              <a:gd name="T7" fmla="*/ 319 h 319"/>
              <a:gd name="T8" fmla="*/ 0 w 319"/>
              <a:gd name="T9" fmla="*/ 160 h 319"/>
              <a:gd name="T10" fmla="*/ 300 w 319"/>
              <a:gd name="T11" fmla="*/ 160 h 319"/>
              <a:gd name="T12" fmla="*/ 160 w 319"/>
              <a:gd name="T13" fmla="*/ 19 h 319"/>
              <a:gd name="T14" fmla="*/ 20 w 319"/>
              <a:gd name="T15" fmla="*/ 160 h 319"/>
              <a:gd name="T16" fmla="*/ 160 w 319"/>
              <a:gd name="T17" fmla="*/ 300 h 319"/>
              <a:gd name="T18" fmla="*/ 300 w 319"/>
              <a:gd name="T19" fmla="*/ 16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60"/>
                </a:moveTo>
                <a:cubicBezTo>
                  <a:pt x="0" y="72"/>
                  <a:pt x="72" y="0"/>
                  <a:pt x="160" y="0"/>
                </a:cubicBezTo>
                <a:cubicBezTo>
                  <a:pt x="248" y="0"/>
                  <a:pt x="319" y="72"/>
                  <a:pt x="319" y="160"/>
                </a:cubicBezTo>
                <a:cubicBezTo>
                  <a:pt x="319" y="248"/>
                  <a:pt x="248" y="319"/>
                  <a:pt x="160" y="319"/>
                </a:cubicBezTo>
                <a:cubicBezTo>
                  <a:pt x="72" y="319"/>
                  <a:pt x="0" y="248"/>
                  <a:pt x="0" y="160"/>
                </a:cubicBezTo>
                <a:close/>
                <a:moveTo>
                  <a:pt x="300" y="160"/>
                </a:moveTo>
                <a:cubicBezTo>
                  <a:pt x="300" y="82"/>
                  <a:pt x="237" y="19"/>
                  <a:pt x="160" y="19"/>
                </a:cubicBezTo>
                <a:cubicBezTo>
                  <a:pt x="82" y="19"/>
                  <a:pt x="20" y="82"/>
                  <a:pt x="20" y="160"/>
                </a:cubicBezTo>
                <a:cubicBezTo>
                  <a:pt x="20" y="237"/>
                  <a:pt x="82" y="300"/>
                  <a:pt x="160" y="300"/>
                </a:cubicBezTo>
                <a:cubicBezTo>
                  <a:pt x="237" y="300"/>
                  <a:pt x="300" y="237"/>
                  <a:pt x="300" y="1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1" name="Freeform 459"/>
          <p:cNvSpPr>
            <a:spLocks noEditPoints="1"/>
          </p:cNvSpPr>
          <p:nvPr/>
        </p:nvSpPr>
        <p:spPr bwMode="auto">
          <a:xfrm>
            <a:off x="11313259" y="4999037"/>
            <a:ext cx="857250" cy="857250"/>
          </a:xfrm>
          <a:custGeom>
            <a:avLst/>
            <a:gdLst>
              <a:gd name="T0" fmla="*/ 0 w 536"/>
              <a:gd name="T1" fmla="*/ 268 h 536"/>
              <a:gd name="T2" fmla="*/ 268 w 536"/>
              <a:gd name="T3" fmla="*/ 0 h 536"/>
              <a:gd name="T4" fmla="*/ 536 w 536"/>
              <a:gd name="T5" fmla="*/ 268 h 536"/>
              <a:gd name="T6" fmla="*/ 268 w 536"/>
              <a:gd name="T7" fmla="*/ 536 h 536"/>
              <a:gd name="T8" fmla="*/ 0 w 536"/>
              <a:gd name="T9" fmla="*/ 268 h 536"/>
              <a:gd name="T10" fmla="*/ 516 w 536"/>
              <a:gd name="T11" fmla="*/ 268 h 536"/>
              <a:gd name="T12" fmla="*/ 268 w 536"/>
              <a:gd name="T13" fmla="*/ 19 h 536"/>
              <a:gd name="T14" fmla="*/ 19 w 536"/>
              <a:gd name="T15" fmla="*/ 268 h 536"/>
              <a:gd name="T16" fmla="*/ 268 w 536"/>
              <a:gd name="T17" fmla="*/ 516 h 536"/>
              <a:gd name="T18" fmla="*/ 516 w 536"/>
              <a:gd name="T19" fmla="*/ 26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6">
                <a:moveTo>
                  <a:pt x="0" y="268"/>
                </a:moveTo>
                <a:cubicBezTo>
                  <a:pt x="0" y="120"/>
                  <a:pt x="120" y="0"/>
                  <a:pt x="268" y="0"/>
                </a:cubicBezTo>
                <a:cubicBezTo>
                  <a:pt x="415" y="0"/>
                  <a:pt x="536" y="120"/>
                  <a:pt x="536" y="268"/>
                </a:cubicBezTo>
                <a:cubicBezTo>
                  <a:pt x="536" y="415"/>
                  <a:pt x="415" y="536"/>
                  <a:pt x="268" y="536"/>
                </a:cubicBezTo>
                <a:cubicBezTo>
                  <a:pt x="120" y="536"/>
                  <a:pt x="0" y="415"/>
                  <a:pt x="0" y="268"/>
                </a:cubicBezTo>
                <a:close/>
                <a:moveTo>
                  <a:pt x="516" y="268"/>
                </a:moveTo>
                <a:cubicBezTo>
                  <a:pt x="516" y="131"/>
                  <a:pt x="405" y="19"/>
                  <a:pt x="268" y="19"/>
                </a:cubicBezTo>
                <a:cubicBezTo>
                  <a:pt x="131" y="19"/>
                  <a:pt x="19" y="131"/>
                  <a:pt x="19" y="268"/>
                </a:cubicBezTo>
                <a:cubicBezTo>
                  <a:pt x="19" y="405"/>
                  <a:pt x="131" y="516"/>
                  <a:pt x="268" y="516"/>
                </a:cubicBezTo>
                <a:cubicBezTo>
                  <a:pt x="405" y="516"/>
                  <a:pt x="516" y="405"/>
                  <a:pt x="516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2" name="Freeform 460"/>
          <p:cNvSpPr>
            <a:spLocks noEditPoints="1"/>
          </p:cNvSpPr>
          <p:nvPr/>
        </p:nvSpPr>
        <p:spPr bwMode="auto">
          <a:xfrm>
            <a:off x="11129109" y="4816475"/>
            <a:ext cx="1225550" cy="1222375"/>
          </a:xfrm>
          <a:custGeom>
            <a:avLst/>
            <a:gdLst>
              <a:gd name="T0" fmla="*/ 0 w 766"/>
              <a:gd name="T1" fmla="*/ 383 h 765"/>
              <a:gd name="T2" fmla="*/ 383 w 766"/>
              <a:gd name="T3" fmla="*/ 0 h 765"/>
              <a:gd name="T4" fmla="*/ 766 w 766"/>
              <a:gd name="T5" fmla="*/ 383 h 765"/>
              <a:gd name="T6" fmla="*/ 383 w 766"/>
              <a:gd name="T7" fmla="*/ 765 h 765"/>
              <a:gd name="T8" fmla="*/ 0 w 766"/>
              <a:gd name="T9" fmla="*/ 383 h 765"/>
              <a:gd name="T10" fmla="*/ 746 w 766"/>
              <a:gd name="T11" fmla="*/ 383 h 765"/>
              <a:gd name="T12" fmla="*/ 383 w 766"/>
              <a:gd name="T13" fmla="*/ 19 h 765"/>
              <a:gd name="T14" fmla="*/ 19 w 766"/>
              <a:gd name="T15" fmla="*/ 383 h 765"/>
              <a:gd name="T16" fmla="*/ 383 w 766"/>
              <a:gd name="T17" fmla="*/ 746 h 765"/>
              <a:gd name="T18" fmla="*/ 746 w 766"/>
              <a:gd name="T19" fmla="*/ 383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6" h="765">
                <a:moveTo>
                  <a:pt x="0" y="383"/>
                </a:moveTo>
                <a:cubicBezTo>
                  <a:pt x="0" y="172"/>
                  <a:pt x="172" y="0"/>
                  <a:pt x="383" y="0"/>
                </a:cubicBezTo>
                <a:cubicBezTo>
                  <a:pt x="594" y="0"/>
                  <a:pt x="766" y="172"/>
                  <a:pt x="766" y="383"/>
                </a:cubicBezTo>
                <a:cubicBezTo>
                  <a:pt x="766" y="594"/>
                  <a:pt x="594" y="765"/>
                  <a:pt x="383" y="765"/>
                </a:cubicBezTo>
                <a:cubicBezTo>
                  <a:pt x="172" y="765"/>
                  <a:pt x="0" y="594"/>
                  <a:pt x="0" y="383"/>
                </a:cubicBezTo>
                <a:close/>
                <a:moveTo>
                  <a:pt x="746" y="383"/>
                </a:moveTo>
                <a:cubicBezTo>
                  <a:pt x="746" y="182"/>
                  <a:pt x="583" y="19"/>
                  <a:pt x="383" y="19"/>
                </a:cubicBezTo>
                <a:cubicBezTo>
                  <a:pt x="182" y="19"/>
                  <a:pt x="19" y="182"/>
                  <a:pt x="19" y="383"/>
                </a:cubicBezTo>
                <a:cubicBezTo>
                  <a:pt x="19" y="583"/>
                  <a:pt x="182" y="746"/>
                  <a:pt x="383" y="746"/>
                </a:cubicBezTo>
                <a:cubicBezTo>
                  <a:pt x="583" y="746"/>
                  <a:pt x="746" y="583"/>
                  <a:pt x="746" y="3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3" name="Freeform 461"/>
          <p:cNvSpPr>
            <a:spLocks noEditPoints="1"/>
          </p:cNvSpPr>
          <p:nvPr/>
        </p:nvSpPr>
        <p:spPr bwMode="auto">
          <a:xfrm>
            <a:off x="10949721" y="4637087"/>
            <a:ext cx="1582738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19 h 990"/>
              <a:gd name="T14" fmla="*/ 19 w 990"/>
              <a:gd name="T15" fmla="*/ 495 h 990"/>
              <a:gd name="T16" fmla="*/ 495 w 990"/>
              <a:gd name="T17" fmla="*/ 970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2"/>
                  <a:pt x="222" y="0"/>
                  <a:pt x="495" y="0"/>
                </a:cubicBezTo>
                <a:cubicBezTo>
                  <a:pt x="768" y="0"/>
                  <a:pt x="990" y="222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2"/>
                  <a:pt x="757" y="19"/>
                  <a:pt x="495" y="19"/>
                </a:cubicBezTo>
                <a:cubicBezTo>
                  <a:pt x="232" y="19"/>
                  <a:pt x="19" y="232"/>
                  <a:pt x="19" y="495"/>
                </a:cubicBezTo>
                <a:cubicBezTo>
                  <a:pt x="19" y="757"/>
                  <a:pt x="232" y="970"/>
                  <a:pt x="495" y="970"/>
                </a:cubicBezTo>
                <a:cubicBezTo>
                  <a:pt x="757" y="970"/>
                  <a:pt x="971" y="757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4" name="Freeform 462"/>
          <p:cNvSpPr>
            <a:spLocks noEditPoints="1"/>
          </p:cNvSpPr>
          <p:nvPr/>
        </p:nvSpPr>
        <p:spPr bwMode="auto">
          <a:xfrm>
            <a:off x="10757634" y="4443412"/>
            <a:ext cx="1966913" cy="1968500"/>
          </a:xfrm>
          <a:custGeom>
            <a:avLst/>
            <a:gdLst>
              <a:gd name="T0" fmla="*/ 0 w 1230"/>
              <a:gd name="T1" fmla="*/ 616 h 1231"/>
              <a:gd name="T2" fmla="*/ 615 w 1230"/>
              <a:gd name="T3" fmla="*/ 0 h 1231"/>
              <a:gd name="T4" fmla="*/ 1230 w 1230"/>
              <a:gd name="T5" fmla="*/ 616 h 1231"/>
              <a:gd name="T6" fmla="*/ 615 w 1230"/>
              <a:gd name="T7" fmla="*/ 1231 h 1231"/>
              <a:gd name="T8" fmla="*/ 0 w 1230"/>
              <a:gd name="T9" fmla="*/ 616 h 1231"/>
              <a:gd name="T10" fmla="*/ 1211 w 1230"/>
              <a:gd name="T11" fmla="*/ 616 h 1231"/>
              <a:gd name="T12" fmla="*/ 615 w 1230"/>
              <a:gd name="T13" fmla="*/ 20 h 1231"/>
              <a:gd name="T14" fmla="*/ 19 w 1230"/>
              <a:gd name="T15" fmla="*/ 616 h 1231"/>
              <a:gd name="T16" fmla="*/ 615 w 1230"/>
              <a:gd name="T17" fmla="*/ 1212 h 1231"/>
              <a:gd name="T18" fmla="*/ 1211 w 1230"/>
              <a:gd name="T19" fmla="*/ 616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0" h="1231">
                <a:moveTo>
                  <a:pt x="0" y="616"/>
                </a:moveTo>
                <a:cubicBezTo>
                  <a:pt x="0" y="276"/>
                  <a:pt x="276" y="0"/>
                  <a:pt x="615" y="0"/>
                </a:cubicBezTo>
                <a:cubicBezTo>
                  <a:pt x="954" y="0"/>
                  <a:pt x="1230" y="276"/>
                  <a:pt x="1230" y="616"/>
                </a:cubicBezTo>
                <a:cubicBezTo>
                  <a:pt x="1230" y="955"/>
                  <a:pt x="954" y="1231"/>
                  <a:pt x="615" y="1231"/>
                </a:cubicBezTo>
                <a:cubicBezTo>
                  <a:pt x="276" y="1231"/>
                  <a:pt x="0" y="955"/>
                  <a:pt x="0" y="616"/>
                </a:cubicBezTo>
                <a:close/>
                <a:moveTo>
                  <a:pt x="1211" y="616"/>
                </a:moveTo>
                <a:cubicBezTo>
                  <a:pt x="1211" y="287"/>
                  <a:pt x="943" y="20"/>
                  <a:pt x="615" y="20"/>
                </a:cubicBezTo>
                <a:cubicBezTo>
                  <a:pt x="286" y="20"/>
                  <a:pt x="19" y="287"/>
                  <a:pt x="19" y="616"/>
                </a:cubicBezTo>
                <a:cubicBezTo>
                  <a:pt x="19" y="944"/>
                  <a:pt x="286" y="1212"/>
                  <a:pt x="615" y="1212"/>
                </a:cubicBezTo>
                <a:cubicBezTo>
                  <a:pt x="943" y="1212"/>
                  <a:pt x="1211" y="944"/>
                  <a:pt x="1211" y="6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5" name="Freeform 463"/>
          <p:cNvSpPr>
            <a:spLocks noEditPoints="1"/>
          </p:cNvSpPr>
          <p:nvPr/>
        </p:nvSpPr>
        <p:spPr bwMode="auto">
          <a:xfrm>
            <a:off x="1450975" y="-295276"/>
            <a:ext cx="509588" cy="509588"/>
          </a:xfrm>
          <a:custGeom>
            <a:avLst/>
            <a:gdLst>
              <a:gd name="T0" fmla="*/ 0 w 319"/>
              <a:gd name="T1" fmla="*/ 159 h 319"/>
              <a:gd name="T2" fmla="*/ 159 w 319"/>
              <a:gd name="T3" fmla="*/ 0 h 319"/>
              <a:gd name="T4" fmla="*/ 319 w 319"/>
              <a:gd name="T5" fmla="*/ 159 h 319"/>
              <a:gd name="T6" fmla="*/ 159 w 319"/>
              <a:gd name="T7" fmla="*/ 319 h 319"/>
              <a:gd name="T8" fmla="*/ 0 w 319"/>
              <a:gd name="T9" fmla="*/ 159 h 319"/>
              <a:gd name="T10" fmla="*/ 300 w 319"/>
              <a:gd name="T11" fmla="*/ 159 h 319"/>
              <a:gd name="T12" fmla="*/ 159 w 319"/>
              <a:gd name="T13" fmla="*/ 19 h 319"/>
              <a:gd name="T14" fmla="*/ 19 w 319"/>
              <a:gd name="T15" fmla="*/ 159 h 319"/>
              <a:gd name="T16" fmla="*/ 159 w 319"/>
              <a:gd name="T17" fmla="*/ 300 h 319"/>
              <a:gd name="T18" fmla="*/ 300 w 319"/>
              <a:gd name="T19" fmla="*/ 15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9" h="319">
                <a:moveTo>
                  <a:pt x="0" y="159"/>
                </a:moveTo>
                <a:cubicBezTo>
                  <a:pt x="0" y="72"/>
                  <a:pt x="71" y="0"/>
                  <a:pt x="159" y="0"/>
                </a:cubicBezTo>
                <a:cubicBezTo>
                  <a:pt x="247" y="0"/>
                  <a:pt x="319" y="72"/>
                  <a:pt x="319" y="159"/>
                </a:cubicBezTo>
                <a:cubicBezTo>
                  <a:pt x="319" y="247"/>
                  <a:pt x="247" y="319"/>
                  <a:pt x="159" y="319"/>
                </a:cubicBezTo>
                <a:cubicBezTo>
                  <a:pt x="71" y="319"/>
                  <a:pt x="0" y="247"/>
                  <a:pt x="0" y="159"/>
                </a:cubicBezTo>
                <a:close/>
                <a:moveTo>
                  <a:pt x="300" y="159"/>
                </a:moveTo>
                <a:cubicBezTo>
                  <a:pt x="300" y="82"/>
                  <a:pt x="237" y="19"/>
                  <a:pt x="159" y="19"/>
                </a:cubicBezTo>
                <a:cubicBezTo>
                  <a:pt x="82" y="19"/>
                  <a:pt x="19" y="82"/>
                  <a:pt x="19" y="159"/>
                </a:cubicBezTo>
                <a:cubicBezTo>
                  <a:pt x="19" y="237"/>
                  <a:pt x="82" y="300"/>
                  <a:pt x="159" y="300"/>
                </a:cubicBezTo>
                <a:cubicBezTo>
                  <a:pt x="237" y="300"/>
                  <a:pt x="300" y="237"/>
                  <a:pt x="300" y="1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6" name="Freeform 464"/>
          <p:cNvSpPr>
            <a:spLocks noEditPoints="1"/>
          </p:cNvSpPr>
          <p:nvPr/>
        </p:nvSpPr>
        <p:spPr bwMode="auto">
          <a:xfrm>
            <a:off x="1276350" y="-468313"/>
            <a:ext cx="857250" cy="855663"/>
          </a:xfrm>
          <a:custGeom>
            <a:avLst/>
            <a:gdLst>
              <a:gd name="T0" fmla="*/ 0 w 536"/>
              <a:gd name="T1" fmla="*/ 267 h 535"/>
              <a:gd name="T2" fmla="*/ 268 w 536"/>
              <a:gd name="T3" fmla="*/ 0 h 535"/>
              <a:gd name="T4" fmla="*/ 536 w 536"/>
              <a:gd name="T5" fmla="*/ 267 h 535"/>
              <a:gd name="T6" fmla="*/ 268 w 536"/>
              <a:gd name="T7" fmla="*/ 535 h 535"/>
              <a:gd name="T8" fmla="*/ 0 w 536"/>
              <a:gd name="T9" fmla="*/ 267 h 535"/>
              <a:gd name="T10" fmla="*/ 517 w 536"/>
              <a:gd name="T11" fmla="*/ 267 h 535"/>
              <a:gd name="T12" fmla="*/ 268 w 536"/>
              <a:gd name="T13" fmla="*/ 19 h 535"/>
              <a:gd name="T14" fmla="*/ 20 w 536"/>
              <a:gd name="T15" fmla="*/ 267 h 535"/>
              <a:gd name="T16" fmla="*/ 268 w 536"/>
              <a:gd name="T17" fmla="*/ 516 h 535"/>
              <a:gd name="T18" fmla="*/ 517 w 536"/>
              <a:gd name="T19" fmla="*/ 26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6" h="535">
                <a:moveTo>
                  <a:pt x="0" y="267"/>
                </a:moveTo>
                <a:cubicBezTo>
                  <a:pt x="0" y="120"/>
                  <a:pt x="121" y="0"/>
                  <a:pt x="268" y="0"/>
                </a:cubicBezTo>
                <a:cubicBezTo>
                  <a:pt x="416" y="0"/>
                  <a:pt x="536" y="120"/>
                  <a:pt x="536" y="267"/>
                </a:cubicBezTo>
                <a:cubicBezTo>
                  <a:pt x="536" y="415"/>
                  <a:pt x="416" y="535"/>
                  <a:pt x="268" y="535"/>
                </a:cubicBezTo>
                <a:cubicBezTo>
                  <a:pt x="121" y="535"/>
                  <a:pt x="0" y="415"/>
                  <a:pt x="0" y="267"/>
                </a:cubicBezTo>
                <a:close/>
                <a:moveTo>
                  <a:pt x="517" y="267"/>
                </a:moveTo>
                <a:cubicBezTo>
                  <a:pt x="517" y="130"/>
                  <a:pt x="405" y="19"/>
                  <a:pt x="268" y="19"/>
                </a:cubicBezTo>
                <a:cubicBezTo>
                  <a:pt x="131" y="19"/>
                  <a:pt x="20" y="130"/>
                  <a:pt x="20" y="267"/>
                </a:cubicBezTo>
                <a:cubicBezTo>
                  <a:pt x="20" y="405"/>
                  <a:pt x="131" y="516"/>
                  <a:pt x="268" y="516"/>
                </a:cubicBezTo>
                <a:cubicBezTo>
                  <a:pt x="405" y="516"/>
                  <a:pt x="517" y="405"/>
                  <a:pt x="517" y="2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7" name="Freeform 465"/>
          <p:cNvSpPr>
            <a:spLocks noEditPoints="1"/>
          </p:cNvSpPr>
          <p:nvPr/>
        </p:nvSpPr>
        <p:spPr bwMode="auto">
          <a:xfrm>
            <a:off x="1093787" y="-652463"/>
            <a:ext cx="1223963" cy="1223963"/>
          </a:xfrm>
          <a:custGeom>
            <a:avLst/>
            <a:gdLst>
              <a:gd name="T0" fmla="*/ 0 w 765"/>
              <a:gd name="T1" fmla="*/ 382 h 765"/>
              <a:gd name="T2" fmla="*/ 382 w 765"/>
              <a:gd name="T3" fmla="*/ 0 h 765"/>
              <a:gd name="T4" fmla="*/ 765 w 765"/>
              <a:gd name="T5" fmla="*/ 382 h 765"/>
              <a:gd name="T6" fmla="*/ 382 w 765"/>
              <a:gd name="T7" fmla="*/ 765 h 765"/>
              <a:gd name="T8" fmla="*/ 0 w 765"/>
              <a:gd name="T9" fmla="*/ 382 h 765"/>
              <a:gd name="T10" fmla="*/ 746 w 765"/>
              <a:gd name="T11" fmla="*/ 382 h 765"/>
              <a:gd name="T12" fmla="*/ 382 w 765"/>
              <a:gd name="T13" fmla="*/ 19 h 765"/>
              <a:gd name="T14" fmla="*/ 19 w 765"/>
              <a:gd name="T15" fmla="*/ 382 h 765"/>
              <a:gd name="T16" fmla="*/ 382 w 765"/>
              <a:gd name="T17" fmla="*/ 746 h 765"/>
              <a:gd name="T18" fmla="*/ 746 w 765"/>
              <a:gd name="T19" fmla="*/ 382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5" h="765">
                <a:moveTo>
                  <a:pt x="0" y="382"/>
                </a:moveTo>
                <a:cubicBezTo>
                  <a:pt x="0" y="171"/>
                  <a:pt x="171" y="0"/>
                  <a:pt x="382" y="0"/>
                </a:cubicBezTo>
                <a:cubicBezTo>
                  <a:pt x="593" y="0"/>
                  <a:pt x="765" y="171"/>
                  <a:pt x="765" y="382"/>
                </a:cubicBezTo>
                <a:cubicBezTo>
                  <a:pt x="765" y="594"/>
                  <a:pt x="593" y="765"/>
                  <a:pt x="382" y="765"/>
                </a:cubicBezTo>
                <a:cubicBezTo>
                  <a:pt x="171" y="765"/>
                  <a:pt x="0" y="594"/>
                  <a:pt x="0" y="382"/>
                </a:cubicBezTo>
                <a:close/>
                <a:moveTo>
                  <a:pt x="746" y="382"/>
                </a:moveTo>
                <a:cubicBezTo>
                  <a:pt x="746" y="182"/>
                  <a:pt x="583" y="19"/>
                  <a:pt x="382" y="19"/>
                </a:cubicBezTo>
                <a:cubicBezTo>
                  <a:pt x="182" y="19"/>
                  <a:pt x="19" y="182"/>
                  <a:pt x="19" y="382"/>
                </a:cubicBezTo>
                <a:cubicBezTo>
                  <a:pt x="19" y="583"/>
                  <a:pt x="182" y="746"/>
                  <a:pt x="382" y="746"/>
                </a:cubicBezTo>
                <a:cubicBezTo>
                  <a:pt x="583" y="746"/>
                  <a:pt x="746" y="583"/>
                  <a:pt x="746" y="3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8" name="Freeform 466"/>
          <p:cNvSpPr>
            <a:spLocks noEditPoints="1"/>
          </p:cNvSpPr>
          <p:nvPr/>
        </p:nvSpPr>
        <p:spPr bwMode="auto">
          <a:xfrm>
            <a:off x="912812" y="-831851"/>
            <a:ext cx="1584325" cy="1582738"/>
          </a:xfrm>
          <a:custGeom>
            <a:avLst/>
            <a:gdLst>
              <a:gd name="T0" fmla="*/ 0 w 990"/>
              <a:gd name="T1" fmla="*/ 495 h 990"/>
              <a:gd name="T2" fmla="*/ 495 w 990"/>
              <a:gd name="T3" fmla="*/ 0 h 990"/>
              <a:gd name="T4" fmla="*/ 990 w 990"/>
              <a:gd name="T5" fmla="*/ 495 h 990"/>
              <a:gd name="T6" fmla="*/ 495 w 990"/>
              <a:gd name="T7" fmla="*/ 990 h 990"/>
              <a:gd name="T8" fmla="*/ 0 w 990"/>
              <a:gd name="T9" fmla="*/ 495 h 990"/>
              <a:gd name="T10" fmla="*/ 971 w 990"/>
              <a:gd name="T11" fmla="*/ 495 h 990"/>
              <a:gd name="T12" fmla="*/ 495 w 990"/>
              <a:gd name="T13" fmla="*/ 20 h 990"/>
              <a:gd name="T14" fmla="*/ 20 w 990"/>
              <a:gd name="T15" fmla="*/ 495 h 990"/>
              <a:gd name="T16" fmla="*/ 495 w 990"/>
              <a:gd name="T17" fmla="*/ 971 h 990"/>
              <a:gd name="T18" fmla="*/ 971 w 990"/>
              <a:gd name="T19" fmla="*/ 49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0" h="990">
                <a:moveTo>
                  <a:pt x="0" y="495"/>
                </a:moveTo>
                <a:cubicBezTo>
                  <a:pt x="0" y="223"/>
                  <a:pt x="222" y="0"/>
                  <a:pt x="495" y="0"/>
                </a:cubicBezTo>
                <a:cubicBezTo>
                  <a:pt x="768" y="0"/>
                  <a:pt x="990" y="223"/>
                  <a:pt x="990" y="495"/>
                </a:cubicBezTo>
                <a:cubicBezTo>
                  <a:pt x="990" y="768"/>
                  <a:pt x="768" y="990"/>
                  <a:pt x="495" y="990"/>
                </a:cubicBezTo>
                <a:cubicBezTo>
                  <a:pt x="222" y="990"/>
                  <a:pt x="0" y="768"/>
                  <a:pt x="0" y="495"/>
                </a:cubicBezTo>
                <a:close/>
                <a:moveTo>
                  <a:pt x="971" y="495"/>
                </a:moveTo>
                <a:cubicBezTo>
                  <a:pt x="971" y="233"/>
                  <a:pt x="758" y="20"/>
                  <a:pt x="495" y="20"/>
                </a:cubicBezTo>
                <a:cubicBezTo>
                  <a:pt x="233" y="20"/>
                  <a:pt x="20" y="233"/>
                  <a:pt x="20" y="495"/>
                </a:cubicBezTo>
                <a:cubicBezTo>
                  <a:pt x="20" y="758"/>
                  <a:pt x="233" y="971"/>
                  <a:pt x="495" y="971"/>
                </a:cubicBezTo>
                <a:cubicBezTo>
                  <a:pt x="758" y="971"/>
                  <a:pt x="971" y="758"/>
                  <a:pt x="971" y="4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9" name="Freeform 467"/>
          <p:cNvSpPr>
            <a:spLocks noEditPoints="1"/>
          </p:cNvSpPr>
          <p:nvPr/>
        </p:nvSpPr>
        <p:spPr bwMode="auto">
          <a:xfrm>
            <a:off x="720725" y="-1023938"/>
            <a:ext cx="1970088" cy="1968500"/>
          </a:xfrm>
          <a:custGeom>
            <a:avLst/>
            <a:gdLst>
              <a:gd name="T0" fmla="*/ 0 w 1231"/>
              <a:gd name="T1" fmla="*/ 615 h 1231"/>
              <a:gd name="T2" fmla="*/ 615 w 1231"/>
              <a:gd name="T3" fmla="*/ 0 h 1231"/>
              <a:gd name="T4" fmla="*/ 1231 w 1231"/>
              <a:gd name="T5" fmla="*/ 615 h 1231"/>
              <a:gd name="T6" fmla="*/ 615 w 1231"/>
              <a:gd name="T7" fmla="*/ 1231 h 1231"/>
              <a:gd name="T8" fmla="*/ 0 w 1231"/>
              <a:gd name="T9" fmla="*/ 615 h 1231"/>
              <a:gd name="T10" fmla="*/ 1211 w 1231"/>
              <a:gd name="T11" fmla="*/ 615 h 1231"/>
              <a:gd name="T12" fmla="*/ 615 w 1231"/>
              <a:gd name="T13" fmla="*/ 20 h 1231"/>
              <a:gd name="T14" fmla="*/ 19 w 1231"/>
              <a:gd name="T15" fmla="*/ 615 h 1231"/>
              <a:gd name="T16" fmla="*/ 615 w 1231"/>
              <a:gd name="T17" fmla="*/ 1211 h 1231"/>
              <a:gd name="T18" fmla="*/ 1211 w 1231"/>
              <a:gd name="T19" fmla="*/ 615 h 1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1" h="1231">
                <a:moveTo>
                  <a:pt x="0" y="615"/>
                </a:moveTo>
                <a:cubicBezTo>
                  <a:pt x="0" y="276"/>
                  <a:pt x="276" y="0"/>
                  <a:pt x="615" y="0"/>
                </a:cubicBezTo>
                <a:cubicBezTo>
                  <a:pt x="955" y="0"/>
                  <a:pt x="1231" y="276"/>
                  <a:pt x="1231" y="615"/>
                </a:cubicBezTo>
                <a:cubicBezTo>
                  <a:pt x="1231" y="955"/>
                  <a:pt x="955" y="1231"/>
                  <a:pt x="615" y="1231"/>
                </a:cubicBezTo>
                <a:cubicBezTo>
                  <a:pt x="276" y="1231"/>
                  <a:pt x="0" y="955"/>
                  <a:pt x="0" y="615"/>
                </a:cubicBezTo>
                <a:close/>
                <a:moveTo>
                  <a:pt x="1211" y="615"/>
                </a:moveTo>
                <a:cubicBezTo>
                  <a:pt x="1211" y="287"/>
                  <a:pt x="944" y="20"/>
                  <a:pt x="615" y="20"/>
                </a:cubicBezTo>
                <a:cubicBezTo>
                  <a:pt x="287" y="20"/>
                  <a:pt x="19" y="287"/>
                  <a:pt x="19" y="615"/>
                </a:cubicBezTo>
                <a:cubicBezTo>
                  <a:pt x="19" y="944"/>
                  <a:pt x="287" y="1211"/>
                  <a:pt x="615" y="1211"/>
                </a:cubicBezTo>
                <a:cubicBezTo>
                  <a:pt x="944" y="1211"/>
                  <a:pt x="1211" y="944"/>
                  <a:pt x="1211" y="6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0" name="Freeform 468"/>
          <p:cNvSpPr>
            <a:spLocks noEditPoints="1"/>
          </p:cNvSpPr>
          <p:nvPr/>
        </p:nvSpPr>
        <p:spPr bwMode="auto">
          <a:xfrm>
            <a:off x="914400" y="5565775"/>
            <a:ext cx="377825" cy="377825"/>
          </a:xfrm>
          <a:custGeom>
            <a:avLst/>
            <a:gdLst>
              <a:gd name="T0" fmla="*/ 0 w 236"/>
              <a:gd name="T1" fmla="*/ 118 h 236"/>
              <a:gd name="T2" fmla="*/ 118 w 236"/>
              <a:gd name="T3" fmla="*/ 0 h 236"/>
              <a:gd name="T4" fmla="*/ 236 w 236"/>
              <a:gd name="T5" fmla="*/ 118 h 236"/>
              <a:gd name="T6" fmla="*/ 118 w 236"/>
              <a:gd name="T7" fmla="*/ 236 h 236"/>
              <a:gd name="T8" fmla="*/ 0 w 236"/>
              <a:gd name="T9" fmla="*/ 118 h 236"/>
              <a:gd name="T10" fmla="*/ 222 w 236"/>
              <a:gd name="T11" fmla="*/ 118 h 236"/>
              <a:gd name="T12" fmla="*/ 118 w 236"/>
              <a:gd name="T13" fmla="*/ 14 h 236"/>
              <a:gd name="T14" fmla="*/ 14 w 236"/>
              <a:gd name="T15" fmla="*/ 118 h 236"/>
              <a:gd name="T16" fmla="*/ 118 w 236"/>
              <a:gd name="T17" fmla="*/ 221 h 236"/>
              <a:gd name="T18" fmla="*/ 222 w 236"/>
              <a:gd name="T19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6" h="236">
                <a:moveTo>
                  <a:pt x="0" y="118"/>
                </a:moveTo>
                <a:cubicBezTo>
                  <a:pt x="0" y="52"/>
                  <a:pt x="53" y="0"/>
                  <a:pt x="118" y="0"/>
                </a:cubicBezTo>
                <a:cubicBezTo>
                  <a:pt x="183" y="0"/>
                  <a:pt x="236" y="52"/>
                  <a:pt x="236" y="118"/>
                </a:cubicBezTo>
                <a:cubicBezTo>
                  <a:pt x="236" y="183"/>
                  <a:pt x="183" y="236"/>
                  <a:pt x="118" y="236"/>
                </a:cubicBezTo>
                <a:cubicBezTo>
                  <a:pt x="53" y="236"/>
                  <a:pt x="0" y="183"/>
                  <a:pt x="0" y="118"/>
                </a:cubicBezTo>
                <a:close/>
                <a:moveTo>
                  <a:pt x="222" y="118"/>
                </a:moveTo>
                <a:cubicBezTo>
                  <a:pt x="222" y="60"/>
                  <a:pt x="175" y="14"/>
                  <a:pt x="118" y="14"/>
                </a:cubicBezTo>
                <a:cubicBezTo>
                  <a:pt x="61" y="14"/>
                  <a:pt x="14" y="60"/>
                  <a:pt x="14" y="118"/>
                </a:cubicBezTo>
                <a:cubicBezTo>
                  <a:pt x="14" y="175"/>
                  <a:pt x="61" y="221"/>
                  <a:pt x="118" y="221"/>
                </a:cubicBezTo>
                <a:cubicBezTo>
                  <a:pt x="175" y="221"/>
                  <a:pt x="222" y="175"/>
                  <a:pt x="22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1" name="Freeform 469"/>
          <p:cNvSpPr>
            <a:spLocks noEditPoints="1"/>
          </p:cNvSpPr>
          <p:nvPr/>
        </p:nvSpPr>
        <p:spPr bwMode="auto">
          <a:xfrm>
            <a:off x="785812" y="5435600"/>
            <a:ext cx="635000" cy="635000"/>
          </a:xfrm>
          <a:custGeom>
            <a:avLst/>
            <a:gdLst>
              <a:gd name="T0" fmla="*/ 0 w 397"/>
              <a:gd name="T1" fmla="*/ 199 h 397"/>
              <a:gd name="T2" fmla="*/ 199 w 397"/>
              <a:gd name="T3" fmla="*/ 0 h 397"/>
              <a:gd name="T4" fmla="*/ 397 w 397"/>
              <a:gd name="T5" fmla="*/ 199 h 397"/>
              <a:gd name="T6" fmla="*/ 199 w 397"/>
              <a:gd name="T7" fmla="*/ 397 h 397"/>
              <a:gd name="T8" fmla="*/ 0 w 397"/>
              <a:gd name="T9" fmla="*/ 199 h 397"/>
              <a:gd name="T10" fmla="*/ 383 w 397"/>
              <a:gd name="T11" fmla="*/ 199 h 397"/>
              <a:gd name="T12" fmla="*/ 199 w 397"/>
              <a:gd name="T13" fmla="*/ 15 h 397"/>
              <a:gd name="T14" fmla="*/ 15 w 397"/>
              <a:gd name="T15" fmla="*/ 199 h 397"/>
              <a:gd name="T16" fmla="*/ 199 w 397"/>
              <a:gd name="T17" fmla="*/ 383 h 397"/>
              <a:gd name="T18" fmla="*/ 383 w 397"/>
              <a:gd name="T19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7" h="397">
                <a:moveTo>
                  <a:pt x="0" y="199"/>
                </a:moveTo>
                <a:cubicBezTo>
                  <a:pt x="0" y="89"/>
                  <a:pt x="89" y="0"/>
                  <a:pt x="199" y="0"/>
                </a:cubicBezTo>
                <a:cubicBezTo>
                  <a:pt x="308" y="0"/>
                  <a:pt x="397" y="89"/>
                  <a:pt x="397" y="199"/>
                </a:cubicBezTo>
                <a:cubicBezTo>
                  <a:pt x="397" y="308"/>
                  <a:pt x="308" y="397"/>
                  <a:pt x="199" y="397"/>
                </a:cubicBezTo>
                <a:cubicBezTo>
                  <a:pt x="89" y="397"/>
                  <a:pt x="0" y="308"/>
                  <a:pt x="0" y="199"/>
                </a:cubicBezTo>
                <a:close/>
                <a:moveTo>
                  <a:pt x="383" y="199"/>
                </a:moveTo>
                <a:cubicBezTo>
                  <a:pt x="383" y="97"/>
                  <a:pt x="300" y="15"/>
                  <a:pt x="199" y="15"/>
                </a:cubicBezTo>
                <a:cubicBezTo>
                  <a:pt x="97" y="15"/>
                  <a:pt x="15" y="97"/>
                  <a:pt x="15" y="199"/>
                </a:cubicBezTo>
                <a:cubicBezTo>
                  <a:pt x="15" y="300"/>
                  <a:pt x="97" y="383"/>
                  <a:pt x="199" y="383"/>
                </a:cubicBezTo>
                <a:cubicBezTo>
                  <a:pt x="300" y="383"/>
                  <a:pt x="383" y="300"/>
                  <a:pt x="383" y="1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2" name="Freeform 470"/>
          <p:cNvSpPr>
            <a:spLocks noEditPoints="1"/>
          </p:cNvSpPr>
          <p:nvPr/>
        </p:nvSpPr>
        <p:spPr bwMode="auto">
          <a:xfrm>
            <a:off x="649287" y="5300662"/>
            <a:ext cx="906463" cy="906463"/>
          </a:xfrm>
          <a:custGeom>
            <a:avLst/>
            <a:gdLst>
              <a:gd name="T0" fmla="*/ 0 w 567"/>
              <a:gd name="T1" fmla="*/ 284 h 567"/>
              <a:gd name="T2" fmla="*/ 284 w 567"/>
              <a:gd name="T3" fmla="*/ 0 h 567"/>
              <a:gd name="T4" fmla="*/ 567 w 567"/>
              <a:gd name="T5" fmla="*/ 284 h 567"/>
              <a:gd name="T6" fmla="*/ 284 w 567"/>
              <a:gd name="T7" fmla="*/ 567 h 567"/>
              <a:gd name="T8" fmla="*/ 0 w 567"/>
              <a:gd name="T9" fmla="*/ 284 h 567"/>
              <a:gd name="T10" fmla="*/ 553 w 567"/>
              <a:gd name="T11" fmla="*/ 284 h 567"/>
              <a:gd name="T12" fmla="*/ 284 w 567"/>
              <a:gd name="T13" fmla="*/ 14 h 567"/>
              <a:gd name="T14" fmla="*/ 15 w 567"/>
              <a:gd name="T15" fmla="*/ 284 h 567"/>
              <a:gd name="T16" fmla="*/ 284 w 567"/>
              <a:gd name="T17" fmla="*/ 553 h 567"/>
              <a:gd name="T18" fmla="*/ 553 w 567"/>
              <a:gd name="T19" fmla="*/ 28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7" h="567">
                <a:moveTo>
                  <a:pt x="0" y="284"/>
                </a:moveTo>
                <a:cubicBezTo>
                  <a:pt x="0" y="127"/>
                  <a:pt x="128" y="0"/>
                  <a:pt x="284" y="0"/>
                </a:cubicBezTo>
                <a:cubicBezTo>
                  <a:pt x="440" y="0"/>
                  <a:pt x="567" y="127"/>
                  <a:pt x="567" y="284"/>
                </a:cubicBezTo>
                <a:cubicBezTo>
                  <a:pt x="567" y="440"/>
                  <a:pt x="440" y="567"/>
                  <a:pt x="284" y="567"/>
                </a:cubicBezTo>
                <a:cubicBezTo>
                  <a:pt x="128" y="567"/>
                  <a:pt x="0" y="440"/>
                  <a:pt x="0" y="284"/>
                </a:cubicBezTo>
                <a:close/>
                <a:moveTo>
                  <a:pt x="553" y="284"/>
                </a:moveTo>
                <a:cubicBezTo>
                  <a:pt x="553" y="135"/>
                  <a:pt x="432" y="14"/>
                  <a:pt x="284" y="14"/>
                </a:cubicBezTo>
                <a:cubicBezTo>
                  <a:pt x="135" y="14"/>
                  <a:pt x="15" y="135"/>
                  <a:pt x="15" y="284"/>
                </a:cubicBezTo>
                <a:cubicBezTo>
                  <a:pt x="15" y="432"/>
                  <a:pt x="135" y="553"/>
                  <a:pt x="284" y="553"/>
                </a:cubicBezTo>
                <a:cubicBezTo>
                  <a:pt x="432" y="553"/>
                  <a:pt x="553" y="432"/>
                  <a:pt x="55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3" name="Freeform 471"/>
          <p:cNvSpPr>
            <a:spLocks noEditPoints="1"/>
          </p:cNvSpPr>
          <p:nvPr/>
        </p:nvSpPr>
        <p:spPr bwMode="auto">
          <a:xfrm>
            <a:off x="517525" y="5167312"/>
            <a:ext cx="1171575" cy="1173163"/>
          </a:xfrm>
          <a:custGeom>
            <a:avLst/>
            <a:gdLst>
              <a:gd name="T0" fmla="*/ 0 w 733"/>
              <a:gd name="T1" fmla="*/ 367 h 733"/>
              <a:gd name="T2" fmla="*/ 367 w 733"/>
              <a:gd name="T3" fmla="*/ 0 h 733"/>
              <a:gd name="T4" fmla="*/ 733 w 733"/>
              <a:gd name="T5" fmla="*/ 367 h 733"/>
              <a:gd name="T6" fmla="*/ 367 w 733"/>
              <a:gd name="T7" fmla="*/ 733 h 733"/>
              <a:gd name="T8" fmla="*/ 0 w 733"/>
              <a:gd name="T9" fmla="*/ 367 h 733"/>
              <a:gd name="T10" fmla="*/ 719 w 733"/>
              <a:gd name="T11" fmla="*/ 367 h 733"/>
              <a:gd name="T12" fmla="*/ 367 w 733"/>
              <a:gd name="T13" fmla="*/ 14 h 733"/>
              <a:gd name="T14" fmla="*/ 15 w 733"/>
              <a:gd name="T15" fmla="*/ 367 h 733"/>
              <a:gd name="T16" fmla="*/ 367 w 733"/>
              <a:gd name="T17" fmla="*/ 719 h 733"/>
              <a:gd name="T18" fmla="*/ 719 w 733"/>
              <a:gd name="T19" fmla="*/ 367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3" h="733">
                <a:moveTo>
                  <a:pt x="0" y="367"/>
                </a:moveTo>
                <a:cubicBezTo>
                  <a:pt x="0" y="165"/>
                  <a:pt x="165" y="0"/>
                  <a:pt x="367" y="0"/>
                </a:cubicBezTo>
                <a:cubicBezTo>
                  <a:pt x="569" y="0"/>
                  <a:pt x="733" y="165"/>
                  <a:pt x="733" y="367"/>
                </a:cubicBezTo>
                <a:cubicBezTo>
                  <a:pt x="733" y="569"/>
                  <a:pt x="569" y="733"/>
                  <a:pt x="367" y="733"/>
                </a:cubicBezTo>
                <a:cubicBezTo>
                  <a:pt x="165" y="733"/>
                  <a:pt x="0" y="569"/>
                  <a:pt x="0" y="367"/>
                </a:cubicBezTo>
                <a:close/>
                <a:moveTo>
                  <a:pt x="719" y="367"/>
                </a:moveTo>
                <a:cubicBezTo>
                  <a:pt x="719" y="172"/>
                  <a:pt x="561" y="14"/>
                  <a:pt x="367" y="14"/>
                </a:cubicBezTo>
                <a:cubicBezTo>
                  <a:pt x="173" y="14"/>
                  <a:pt x="15" y="172"/>
                  <a:pt x="15" y="367"/>
                </a:cubicBezTo>
                <a:cubicBezTo>
                  <a:pt x="15" y="561"/>
                  <a:pt x="173" y="719"/>
                  <a:pt x="367" y="719"/>
                </a:cubicBezTo>
                <a:cubicBezTo>
                  <a:pt x="561" y="719"/>
                  <a:pt x="719" y="561"/>
                  <a:pt x="719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4" name="Freeform 472"/>
          <p:cNvSpPr>
            <a:spLocks noEditPoints="1"/>
          </p:cNvSpPr>
          <p:nvPr/>
        </p:nvSpPr>
        <p:spPr bwMode="auto">
          <a:xfrm>
            <a:off x="374650" y="5024437"/>
            <a:ext cx="1457325" cy="1457325"/>
          </a:xfrm>
          <a:custGeom>
            <a:avLst/>
            <a:gdLst>
              <a:gd name="T0" fmla="*/ 0 w 911"/>
              <a:gd name="T1" fmla="*/ 456 h 911"/>
              <a:gd name="T2" fmla="*/ 456 w 911"/>
              <a:gd name="T3" fmla="*/ 0 h 911"/>
              <a:gd name="T4" fmla="*/ 911 w 911"/>
              <a:gd name="T5" fmla="*/ 456 h 911"/>
              <a:gd name="T6" fmla="*/ 456 w 911"/>
              <a:gd name="T7" fmla="*/ 911 h 911"/>
              <a:gd name="T8" fmla="*/ 0 w 911"/>
              <a:gd name="T9" fmla="*/ 456 h 911"/>
              <a:gd name="T10" fmla="*/ 897 w 911"/>
              <a:gd name="T11" fmla="*/ 456 h 911"/>
              <a:gd name="T12" fmla="*/ 456 w 911"/>
              <a:gd name="T13" fmla="*/ 14 h 911"/>
              <a:gd name="T14" fmla="*/ 15 w 911"/>
              <a:gd name="T15" fmla="*/ 456 h 911"/>
              <a:gd name="T16" fmla="*/ 456 w 911"/>
              <a:gd name="T17" fmla="*/ 897 h 911"/>
              <a:gd name="T18" fmla="*/ 897 w 911"/>
              <a:gd name="T19" fmla="*/ 456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11" h="911">
                <a:moveTo>
                  <a:pt x="0" y="456"/>
                </a:moveTo>
                <a:cubicBezTo>
                  <a:pt x="0" y="204"/>
                  <a:pt x="205" y="0"/>
                  <a:pt x="456" y="0"/>
                </a:cubicBezTo>
                <a:cubicBezTo>
                  <a:pt x="707" y="0"/>
                  <a:pt x="911" y="204"/>
                  <a:pt x="911" y="456"/>
                </a:cubicBezTo>
                <a:cubicBezTo>
                  <a:pt x="911" y="707"/>
                  <a:pt x="707" y="911"/>
                  <a:pt x="456" y="911"/>
                </a:cubicBezTo>
                <a:cubicBezTo>
                  <a:pt x="205" y="911"/>
                  <a:pt x="0" y="707"/>
                  <a:pt x="0" y="456"/>
                </a:cubicBezTo>
                <a:close/>
                <a:moveTo>
                  <a:pt x="897" y="456"/>
                </a:moveTo>
                <a:cubicBezTo>
                  <a:pt x="897" y="212"/>
                  <a:pt x="699" y="14"/>
                  <a:pt x="456" y="14"/>
                </a:cubicBezTo>
                <a:cubicBezTo>
                  <a:pt x="213" y="14"/>
                  <a:pt x="15" y="212"/>
                  <a:pt x="15" y="456"/>
                </a:cubicBezTo>
                <a:cubicBezTo>
                  <a:pt x="15" y="699"/>
                  <a:pt x="213" y="897"/>
                  <a:pt x="456" y="897"/>
                </a:cubicBezTo>
                <a:cubicBezTo>
                  <a:pt x="699" y="897"/>
                  <a:pt x="897" y="699"/>
                  <a:pt x="897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2" name="Oval 480"/>
          <p:cNvSpPr>
            <a:spLocks noChangeArrowheads="1"/>
          </p:cNvSpPr>
          <p:nvPr/>
        </p:nvSpPr>
        <p:spPr bwMode="auto">
          <a:xfrm>
            <a:off x="46037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3" name="Oval 481"/>
          <p:cNvSpPr>
            <a:spLocks noChangeArrowheads="1"/>
          </p:cNvSpPr>
          <p:nvPr/>
        </p:nvSpPr>
        <p:spPr bwMode="auto">
          <a:xfrm>
            <a:off x="325437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4" name="Oval 482"/>
          <p:cNvSpPr>
            <a:spLocks noChangeArrowheads="1"/>
          </p:cNvSpPr>
          <p:nvPr/>
        </p:nvSpPr>
        <p:spPr bwMode="auto">
          <a:xfrm>
            <a:off x="603250" y="1589087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5" name="Oval 483"/>
          <p:cNvSpPr>
            <a:spLocks noChangeArrowheads="1"/>
          </p:cNvSpPr>
          <p:nvPr/>
        </p:nvSpPr>
        <p:spPr bwMode="auto">
          <a:xfrm>
            <a:off x="881062" y="1589087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3" name="Oval 491"/>
          <p:cNvSpPr>
            <a:spLocks noChangeArrowheads="1"/>
          </p:cNvSpPr>
          <p:nvPr/>
        </p:nvSpPr>
        <p:spPr bwMode="auto">
          <a:xfrm>
            <a:off x="46037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4" name="Oval 492"/>
          <p:cNvSpPr>
            <a:spLocks noChangeArrowheads="1"/>
          </p:cNvSpPr>
          <p:nvPr/>
        </p:nvSpPr>
        <p:spPr bwMode="auto">
          <a:xfrm>
            <a:off x="325437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5" name="Oval 493"/>
          <p:cNvSpPr>
            <a:spLocks noChangeArrowheads="1"/>
          </p:cNvSpPr>
          <p:nvPr/>
        </p:nvSpPr>
        <p:spPr bwMode="auto">
          <a:xfrm>
            <a:off x="603250" y="1835150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6" name="Oval 494"/>
          <p:cNvSpPr>
            <a:spLocks noChangeArrowheads="1"/>
          </p:cNvSpPr>
          <p:nvPr/>
        </p:nvSpPr>
        <p:spPr bwMode="auto">
          <a:xfrm>
            <a:off x="881062" y="1835150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4" name="Oval 502"/>
          <p:cNvSpPr>
            <a:spLocks noChangeArrowheads="1"/>
          </p:cNvSpPr>
          <p:nvPr/>
        </p:nvSpPr>
        <p:spPr bwMode="auto">
          <a:xfrm>
            <a:off x="46037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5" name="Oval 503"/>
          <p:cNvSpPr>
            <a:spLocks noChangeArrowheads="1"/>
          </p:cNvSpPr>
          <p:nvPr/>
        </p:nvSpPr>
        <p:spPr bwMode="auto">
          <a:xfrm>
            <a:off x="325437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6" name="Oval 504"/>
          <p:cNvSpPr>
            <a:spLocks noChangeArrowheads="1"/>
          </p:cNvSpPr>
          <p:nvPr/>
        </p:nvSpPr>
        <p:spPr bwMode="auto">
          <a:xfrm>
            <a:off x="603250" y="20828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7" name="Oval 505"/>
          <p:cNvSpPr>
            <a:spLocks noChangeArrowheads="1"/>
          </p:cNvSpPr>
          <p:nvPr/>
        </p:nvSpPr>
        <p:spPr bwMode="auto">
          <a:xfrm>
            <a:off x="881062" y="20828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7" name="Oval 514"/>
          <p:cNvSpPr>
            <a:spLocks noChangeArrowheads="1"/>
          </p:cNvSpPr>
          <p:nvPr/>
        </p:nvSpPr>
        <p:spPr bwMode="auto">
          <a:xfrm>
            <a:off x="46038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8" name="Oval 515"/>
          <p:cNvSpPr>
            <a:spLocks noChangeArrowheads="1"/>
          </p:cNvSpPr>
          <p:nvPr/>
        </p:nvSpPr>
        <p:spPr bwMode="auto">
          <a:xfrm>
            <a:off x="325438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9" name="Oval 516"/>
          <p:cNvSpPr>
            <a:spLocks noChangeArrowheads="1"/>
          </p:cNvSpPr>
          <p:nvPr/>
        </p:nvSpPr>
        <p:spPr bwMode="auto">
          <a:xfrm>
            <a:off x="603250" y="232886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0" name="Oval 517"/>
          <p:cNvSpPr>
            <a:spLocks noChangeArrowheads="1"/>
          </p:cNvSpPr>
          <p:nvPr/>
        </p:nvSpPr>
        <p:spPr bwMode="auto">
          <a:xfrm>
            <a:off x="881063" y="232886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8" name="Oval 525"/>
          <p:cNvSpPr>
            <a:spLocks noChangeArrowheads="1"/>
          </p:cNvSpPr>
          <p:nvPr/>
        </p:nvSpPr>
        <p:spPr bwMode="auto">
          <a:xfrm>
            <a:off x="46038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9" name="Oval 526"/>
          <p:cNvSpPr>
            <a:spLocks noChangeArrowheads="1"/>
          </p:cNvSpPr>
          <p:nvPr/>
        </p:nvSpPr>
        <p:spPr bwMode="auto">
          <a:xfrm>
            <a:off x="325438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0" name="Oval 527"/>
          <p:cNvSpPr>
            <a:spLocks noChangeArrowheads="1"/>
          </p:cNvSpPr>
          <p:nvPr/>
        </p:nvSpPr>
        <p:spPr bwMode="auto">
          <a:xfrm>
            <a:off x="603250" y="2576513"/>
            <a:ext cx="61913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1" name="Oval 528"/>
          <p:cNvSpPr>
            <a:spLocks noChangeArrowheads="1"/>
          </p:cNvSpPr>
          <p:nvPr/>
        </p:nvSpPr>
        <p:spPr bwMode="auto">
          <a:xfrm>
            <a:off x="881063" y="2576513"/>
            <a:ext cx="63500" cy="619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9" name="Oval 536"/>
          <p:cNvSpPr>
            <a:spLocks noChangeArrowheads="1"/>
          </p:cNvSpPr>
          <p:nvPr/>
        </p:nvSpPr>
        <p:spPr bwMode="auto">
          <a:xfrm>
            <a:off x="46038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0" name="Oval 537"/>
          <p:cNvSpPr>
            <a:spLocks noChangeArrowheads="1"/>
          </p:cNvSpPr>
          <p:nvPr/>
        </p:nvSpPr>
        <p:spPr bwMode="auto">
          <a:xfrm>
            <a:off x="325438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1" name="Oval 538"/>
          <p:cNvSpPr>
            <a:spLocks noChangeArrowheads="1"/>
          </p:cNvSpPr>
          <p:nvPr/>
        </p:nvSpPr>
        <p:spPr bwMode="auto">
          <a:xfrm>
            <a:off x="603250" y="2822575"/>
            <a:ext cx="61913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2" name="Oval 539"/>
          <p:cNvSpPr>
            <a:spLocks noChangeArrowheads="1"/>
          </p:cNvSpPr>
          <p:nvPr/>
        </p:nvSpPr>
        <p:spPr bwMode="auto">
          <a:xfrm>
            <a:off x="881063" y="2822575"/>
            <a:ext cx="63500" cy="635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3" name="Oval 540"/>
          <p:cNvSpPr>
            <a:spLocks noChangeArrowheads="1"/>
          </p:cNvSpPr>
          <p:nvPr/>
        </p:nvSpPr>
        <p:spPr bwMode="auto">
          <a:xfrm>
            <a:off x="7341334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4" name="Oval 541"/>
          <p:cNvSpPr>
            <a:spLocks noChangeArrowheads="1"/>
          </p:cNvSpPr>
          <p:nvPr/>
        </p:nvSpPr>
        <p:spPr bwMode="auto">
          <a:xfrm>
            <a:off x="7341334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4" name="Oval 551"/>
          <p:cNvSpPr>
            <a:spLocks noChangeArrowheads="1"/>
          </p:cNvSpPr>
          <p:nvPr/>
        </p:nvSpPr>
        <p:spPr bwMode="auto">
          <a:xfrm>
            <a:off x="7093684" y="6337300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5" name="Oval 552"/>
          <p:cNvSpPr>
            <a:spLocks noChangeArrowheads="1"/>
          </p:cNvSpPr>
          <p:nvPr/>
        </p:nvSpPr>
        <p:spPr bwMode="auto">
          <a:xfrm>
            <a:off x="7093684" y="6615113"/>
            <a:ext cx="63500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5" name="Oval 562"/>
          <p:cNvSpPr>
            <a:spLocks noChangeArrowheads="1"/>
          </p:cNvSpPr>
          <p:nvPr/>
        </p:nvSpPr>
        <p:spPr bwMode="auto">
          <a:xfrm>
            <a:off x="6847622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6" name="Oval 563"/>
          <p:cNvSpPr>
            <a:spLocks noChangeArrowheads="1"/>
          </p:cNvSpPr>
          <p:nvPr/>
        </p:nvSpPr>
        <p:spPr bwMode="auto">
          <a:xfrm>
            <a:off x="6847622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6" name="Oval 573"/>
          <p:cNvSpPr>
            <a:spLocks noChangeArrowheads="1"/>
          </p:cNvSpPr>
          <p:nvPr/>
        </p:nvSpPr>
        <p:spPr bwMode="auto">
          <a:xfrm>
            <a:off x="6599972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7" name="Oval 574"/>
          <p:cNvSpPr>
            <a:spLocks noChangeArrowheads="1"/>
          </p:cNvSpPr>
          <p:nvPr/>
        </p:nvSpPr>
        <p:spPr bwMode="auto">
          <a:xfrm>
            <a:off x="6599972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7" name="Oval 584"/>
          <p:cNvSpPr>
            <a:spLocks noChangeArrowheads="1"/>
          </p:cNvSpPr>
          <p:nvPr/>
        </p:nvSpPr>
        <p:spPr bwMode="auto">
          <a:xfrm>
            <a:off x="6353909" y="6337300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8" name="Oval 585"/>
          <p:cNvSpPr>
            <a:spLocks noChangeArrowheads="1"/>
          </p:cNvSpPr>
          <p:nvPr/>
        </p:nvSpPr>
        <p:spPr bwMode="auto">
          <a:xfrm>
            <a:off x="6353909" y="6615113"/>
            <a:ext cx="60325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8" name="Oval 595"/>
          <p:cNvSpPr>
            <a:spLocks noChangeArrowheads="1"/>
          </p:cNvSpPr>
          <p:nvPr/>
        </p:nvSpPr>
        <p:spPr bwMode="auto">
          <a:xfrm>
            <a:off x="6106259" y="6337300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9" name="Oval 596"/>
          <p:cNvSpPr>
            <a:spLocks noChangeArrowheads="1"/>
          </p:cNvSpPr>
          <p:nvPr/>
        </p:nvSpPr>
        <p:spPr bwMode="auto">
          <a:xfrm>
            <a:off x="6106259" y="6615113"/>
            <a:ext cx="61913" cy="603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442785" y="3389361"/>
            <a:ext cx="3292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846021" y="4185240"/>
            <a:ext cx="423938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5039603" y="1300059"/>
            <a:ext cx="1852220" cy="18522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cs typeface="+mn-ea"/>
                <a:sym typeface="+mn-lt"/>
              </a:rPr>
              <a:t>2</a:t>
            </a:r>
          </a:p>
        </p:txBody>
      </p:sp>
      <p:sp>
        <p:nvSpPr>
          <p:cNvPr id="2049" name="AutoShape 2"/>
          <p:cNvSpPr>
            <a:spLocks noChangeAspect="1"/>
          </p:cNvSpPr>
          <p:nvPr/>
        </p:nvSpPr>
        <p:spPr>
          <a:xfrm>
            <a:off x="647700" y="7829550"/>
            <a:ext cx="6134100" cy="6858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02452" y="43214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Arial"/>
                <a:ea typeface="微软雅黑"/>
                <a:cs typeface="+mn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sym typeface="+mn-lt"/>
              </a:rPr>
              <a:t>Add title text</a:t>
            </a:r>
            <a:endParaRPr lang="zh-CN" altLang="en-US" dirty="0">
              <a:latin typeface="+mn-lt"/>
              <a:ea typeface="+mn-ea"/>
              <a:sym typeface="+mn-lt"/>
            </a:endParaRPr>
          </a:p>
        </p:txBody>
      </p:sp>
      <p:grpSp>
        <p:nvGrpSpPr>
          <p:cNvPr id="31" name="Group 4"/>
          <p:cNvGrpSpPr/>
          <p:nvPr/>
        </p:nvGrpSpPr>
        <p:grpSpPr>
          <a:xfrm>
            <a:off x="10032438" y="2180862"/>
            <a:ext cx="930149" cy="930276"/>
            <a:chOff x="10874515" y="2395387"/>
            <a:chExt cx="930275" cy="930275"/>
          </a:xfrm>
          <a:solidFill>
            <a:schemeClr val="accent3"/>
          </a:solidFill>
        </p:grpSpPr>
        <p:sp>
          <p:nvSpPr>
            <p:cNvPr id="32" name="Freeform 245"/>
            <p:cNvSpPr/>
            <p:nvPr/>
          </p:nvSpPr>
          <p:spPr bwMode="auto">
            <a:xfrm>
              <a:off x="11209477" y="2741462"/>
              <a:ext cx="254000" cy="238125"/>
            </a:xfrm>
            <a:custGeom>
              <a:avLst/>
              <a:gdLst>
                <a:gd name="T0" fmla="*/ 128 w 202"/>
                <a:gd name="T1" fmla="*/ 3 h 189"/>
                <a:gd name="T2" fmla="*/ 104 w 202"/>
                <a:gd name="T3" fmla="*/ 0 h 189"/>
                <a:gd name="T4" fmla="*/ 13 w 202"/>
                <a:gd name="T5" fmla="*/ 71 h 189"/>
                <a:gd name="T6" fmla="*/ 82 w 202"/>
                <a:gd name="T7" fmla="*/ 186 h 189"/>
                <a:gd name="T8" fmla="*/ 105 w 202"/>
                <a:gd name="T9" fmla="*/ 189 h 189"/>
                <a:gd name="T10" fmla="*/ 196 w 202"/>
                <a:gd name="T11" fmla="*/ 117 h 189"/>
                <a:gd name="T12" fmla="*/ 186 w 202"/>
                <a:gd name="T13" fmla="*/ 46 h 189"/>
                <a:gd name="T14" fmla="*/ 128 w 202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89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33" name="Freeform 246"/>
            <p:cNvSpPr>
              <a:spLocks noEditPoints="1"/>
            </p:cNvSpPr>
            <p:nvPr/>
          </p:nvSpPr>
          <p:spPr bwMode="auto">
            <a:xfrm>
              <a:off x="10874515" y="2395387"/>
              <a:ext cx="930275" cy="930275"/>
            </a:xfrm>
            <a:custGeom>
              <a:avLst/>
              <a:gdLst>
                <a:gd name="T0" fmla="*/ 730 w 738"/>
                <a:gd name="T1" fmla="*/ 445 h 738"/>
                <a:gd name="T2" fmla="*/ 738 w 738"/>
                <a:gd name="T3" fmla="*/ 357 h 738"/>
                <a:gd name="T4" fmla="*/ 647 w 738"/>
                <a:gd name="T5" fmla="*/ 319 h 738"/>
                <a:gd name="T6" fmla="*/ 625 w 738"/>
                <a:gd name="T7" fmla="*/ 250 h 738"/>
                <a:gd name="T8" fmla="*/ 678 w 738"/>
                <a:gd name="T9" fmla="*/ 168 h 738"/>
                <a:gd name="T10" fmla="*/ 622 w 738"/>
                <a:gd name="T11" fmla="*/ 100 h 738"/>
                <a:gd name="T12" fmla="*/ 530 w 738"/>
                <a:gd name="T13" fmla="*/ 137 h 738"/>
                <a:gd name="T14" fmla="*/ 469 w 738"/>
                <a:gd name="T15" fmla="*/ 105 h 738"/>
                <a:gd name="T16" fmla="*/ 448 w 738"/>
                <a:gd name="T17" fmla="*/ 9 h 738"/>
                <a:gd name="T18" fmla="*/ 360 w 738"/>
                <a:gd name="T19" fmla="*/ 0 h 738"/>
                <a:gd name="T20" fmla="*/ 322 w 738"/>
                <a:gd name="T21" fmla="*/ 91 h 738"/>
                <a:gd name="T22" fmla="*/ 253 w 738"/>
                <a:gd name="T23" fmla="*/ 112 h 738"/>
                <a:gd name="T24" fmla="*/ 170 w 738"/>
                <a:gd name="T25" fmla="*/ 59 h 738"/>
                <a:gd name="T26" fmla="*/ 102 w 738"/>
                <a:gd name="T27" fmla="*/ 115 h 738"/>
                <a:gd name="T28" fmla="*/ 139 w 738"/>
                <a:gd name="T29" fmla="*/ 206 h 738"/>
                <a:gd name="T30" fmla="*/ 105 w 738"/>
                <a:gd name="T31" fmla="*/ 271 h 738"/>
                <a:gd name="T32" fmla="*/ 8 w 738"/>
                <a:gd name="T33" fmla="*/ 292 h 738"/>
                <a:gd name="T34" fmla="*/ 0 w 738"/>
                <a:gd name="T35" fmla="*/ 379 h 738"/>
                <a:gd name="T36" fmla="*/ 92 w 738"/>
                <a:gd name="T37" fmla="*/ 418 h 738"/>
                <a:gd name="T38" fmla="*/ 113 w 738"/>
                <a:gd name="T39" fmla="*/ 486 h 738"/>
                <a:gd name="T40" fmla="*/ 59 w 738"/>
                <a:gd name="T41" fmla="*/ 570 h 738"/>
                <a:gd name="T42" fmla="*/ 116 w 738"/>
                <a:gd name="T43" fmla="*/ 637 h 738"/>
                <a:gd name="T44" fmla="*/ 208 w 738"/>
                <a:gd name="T45" fmla="*/ 599 h 738"/>
                <a:gd name="T46" fmla="*/ 270 w 738"/>
                <a:gd name="T47" fmla="*/ 632 h 738"/>
                <a:gd name="T48" fmla="*/ 291 w 738"/>
                <a:gd name="T49" fmla="*/ 730 h 738"/>
                <a:gd name="T50" fmla="*/ 379 w 738"/>
                <a:gd name="T51" fmla="*/ 738 h 738"/>
                <a:gd name="T52" fmla="*/ 417 w 738"/>
                <a:gd name="T53" fmla="*/ 646 h 738"/>
                <a:gd name="T54" fmla="*/ 485 w 738"/>
                <a:gd name="T55" fmla="*/ 625 h 738"/>
                <a:gd name="T56" fmla="*/ 569 w 738"/>
                <a:gd name="T57" fmla="*/ 680 h 738"/>
                <a:gd name="T58" fmla="*/ 637 w 738"/>
                <a:gd name="T59" fmla="*/ 623 h 738"/>
                <a:gd name="T60" fmla="*/ 599 w 738"/>
                <a:gd name="T61" fmla="*/ 532 h 738"/>
                <a:gd name="T62" fmla="*/ 634 w 738"/>
                <a:gd name="T63" fmla="*/ 466 h 738"/>
                <a:gd name="T64" fmla="*/ 730 w 738"/>
                <a:gd name="T65" fmla="*/ 445 h 738"/>
                <a:gd name="T66" fmla="*/ 504 w 738"/>
                <a:gd name="T67" fmla="*/ 402 h 738"/>
                <a:gd name="T68" fmla="*/ 370 w 738"/>
                <a:gd name="T69" fmla="*/ 507 h 738"/>
                <a:gd name="T70" fmla="*/ 336 w 738"/>
                <a:gd name="T71" fmla="*/ 503 h 738"/>
                <a:gd name="T72" fmla="*/ 235 w 738"/>
                <a:gd name="T73" fmla="*/ 335 h 738"/>
                <a:gd name="T74" fmla="*/ 369 w 738"/>
                <a:gd name="T75" fmla="*/ 230 h 738"/>
                <a:gd name="T76" fmla="*/ 403 w 738"/>
                <a:gd name="T77" fmla="*/ 234 h 738"/>
                <a:gd name="T78" fmla="*/ 488 w 738"/>
                <a:gd name="T79" fmla="*/ 297 h 738"/>
                <a:gd name="T80" fmla="*/ 504 w 738"/>
                <a:gd name="T81" fmla="*/ 40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8" h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</p:grpSp>
      <p:grpSp>
        <p:nvGrpSpPr>
          <p:cNvPr id="34" name="Group 7"/>
          <p:cNvGrpSpPr/>
          <p:nvPr/>
        </p:nvGrpSpPr>
        <p:grpSpPr>
          <a:xfrm>
            <a:off x="6646756" y="1964962"/>
            <a:ext cx="2319025" cy="2319337"/>
            <a:chOff x="7488377" y="2179487"/>
            <a:chExt cx="2319338" cy="2319337"/>
          </a:xfrm>
          <a:solidFill>
            <a:schemeClr val="accent1"/>
          </a:solidFill>
        </p:grpSpPr>
        <p:sp>
          <p:nvSpPr>
            <p:cNvPr id="35" name="Freeform 240"/>
            <p:cNvSpPr>
              <a:spLocks noEditPoints="1"/>
            </p:cNvSpPr>
            <p:nvPr/>
          </p:nvSpPr>
          <p:spPr bwMode="auto">
            <a:xfrm>
              <a:off x="7488377" y="2179487"/>
              <a:ext cx="2319338" cy="2319337"/>
            </a:xfrm>
            <a:custGeom>
              <a:avLst/>
              <a:gdLst>
                <a:gd name="T0" fmla="*/ 1840 w 1840"/>
                <a:gd name="T1" fmla="*/ 964 h 1840"/>
                <a:gd name="T2" fmla="*/ 1682 w 1840"/>
                <a:gd name="T3" fmla="*/ 808 h 1840"/>
                <a:gd name="T4" fmla="*/ 1791 w 1840"/>
                <a:gd name="T5" fmla="*/ 614 h 1840"/>
                <a:gd name="T6" fmla="*/ 1578 w 1840"/>
                <a:gd name="T7" fmla="*/ 521 h 1840"/>
                <a:gd name="T8" fmla="*/ 1602 w 1840"/>
                <a:gd name="T9" fmla="*/ 301 h 1840"/>
                <a:gd name="T10" fmla="*/ 1379 w 1840"/>
                <a:gd name="T11" fmla="*/ 303 h 1840"/>
                <a:gd name="T12" fmla="*/ 1318 w 1840"/>
                <a:gd name="T13" fmla="*/ 90 h 1840"/>
                <a:gd name="T14" fmla="*/ 1103 w 1840"/>
                <a:gd name="T15" fmla="*/ 173 h 1840"/>
                <a:gd name="T16" fmla="*/ 964 w 1840"/>
                <a:gd name="T17" fmla="*/ 0 h 1840"/>
                <a:gd name="T18" fmla="*/ 808 w 1840"/>
                <a:gd name="T19" fmla="*/ 159 h 1840"/>
                <a:gd name="T20" fmla="*/ 613 w 1840"/>
                <a:gd name="T21" fmla="*/ 49 h 1840"/>
                <a:gd name="T22" fmla="*/ 521 w 1840"/>
                <a:gd name="T23" fmla="*/ 262 h 1840"/>
                <a:gd name="T24" fmla="*/ 301 w 1840"/>
                <a:gd name="T25" fmla="*/ 239 h 1840"/>
                <a:gd name="T26" fmla="*/ 303 w 1840"/>
                <a:gd name="T27" fmla="*/ 461 h 1840"/>
                <a:gd name="T28" fmla="*/ 89 w 1840"/>
                <a:gd name="T29" fmla="*/ 522 h 1840"/>
                <a:gd name="T30" fmla="*/ 173 w 1840"/>
                <a:gd name="T31" fmla="*/ 737 h 1840"/>
                <a:gd name="T32" fmla="*/ 0 w 1840"/>
                <a:gd name="T33" fmla="*/ 877 h 1840"/>
                <a:gd name="T34" fmla="*/ 159 w 1840"/>
                <a:gd name="T35" fmla="*/ 1032 h 1840"/>
                <a:gd name="T36" fmla="*/ 49 w 1840"/>
                <a:gd name="T37" fmla="*/ 1227 h 1840"/>
                <a:gd name="T38" fmla="*/ 262 w 1840"/>
                <a:gd name="T39" fmla="*/ 1320 h 1840"/>
                <a:gd name="T40" fmla="*/ 239 w 1840"/>
                <a:gd name="T41" fmla="*/ 1540 h 1840"/>
                <a:gd name="T42" fmla="*/ 461 w 1840"/>
                <a:gd name="T43" fmla="*/ 1538 h 1840"/>
                <a:gd name="T44" fmla="*/ 522 w 1840"/>
                <a:gd name="T45" fmla="*/ 1751 h 1840"/>
                <a:gd name="T46" fmla="*/ 737 w 1840"/>
                <a:gd name="T47" fmla="*/ 1668 h 1840"/>
                <a:gd name="T48" fmla="*/ 876 w 1840"/>
                <a:gd name="T49" fmla="*/ 1840 h 1840"/>
                <a:gd name="T50" fmla="*/ 1032 w 1840"/>
                <a:gd name="T51" fmla="*/ 1682 h 1840"/>
                <a:gd name="T52" fmla="*/ 1227 w 1840"/>
                <a:gd name="T53" fmla="*/ 1791 h 1840"/>
                <a:gd name="T54" fmla="*/ 1319 w 1840"/>
                <a:gd name="T55" fmla="*/ 1579 h 1840"/>
                <a:gd name="T56" fmla="*/ 1540 w 1840"/>
                <a:gd name="T57" fmla="*/ 1602 h 1840"/>
                <a:gd name="T58" fmla="*/ 1538 w 1840"/>
                <a:gd name="T59" fmla="*/ 1380 h 1840"/>
                <a:gd name="T60" fmla="*/ 1751 w 1840"/>
                <a:gd name="T61" fmla="*/ 1318 h 1840"/>
                <a:gd name="T62" fmla="*/ 1668 w 1840"/>
                <a:gd name="T63" fmla="*/ 1104 h 1840"/>
                <a:gd name="T64" fmla="*/ 1081 w 1840"/>
                <a:gd name="T65" fmla="*/ 1490 h 1840"/>
                <a:gd name="T66" fmla="*/ 759 w 1840"/>
                <a:gd name="T67" fmla="*/ 351 h 1840"/>
                <a:gd name="T68" fmla="*/ 1081 w 1840"/>
                <a:gd name="T69" fmla="*/ 149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0" h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36" name="Freeform 247"/>
            <p:cNvSpPr>
              <a:spLocks noEditPoints="1"/>
            </p:cNvSpPr>
            <p:nvPr/>
          </p:nvSpPr>
          <p:spPr bwMode="auto">
            <a:xfrm>
              <a:off x="8332927" y="3025625"/>
              <a:ext cx="630238" cy="628650"/>
            </a:xfrm>
            <a:custGeom>
              <a:avLst/>
              <a:gdLst>
                <a:gd name="T0" fmla="*/ 250 w 500"/>
                <a:gd name="T1" fmla="*/ 499 h 499"/>
                <a:gd name="T2" fmla="*/ 0 w 500"/>
                <a:gd name="T3" fmla="*/ 249 h 499"/>
                <a:gd name="T4" fmla="*/ 250 w 500"/>
                <a:gd name="T5" fmla="*/ 0 h 499"/>
                <a:gd name="T6" fmla="*/ 500 w 500"/>
                <a:gd name="T7" fmla="*/ 249 h 499"/>
                <a:gd name="T8" fmla="*/ 250 w 500"/>
                <a:gd name="T9" fmla="*/ 499 h 499"/>
                <a:gd name="T10" fmla="*/ 250 w 500"/>
                <a:gd name="T11" fmla="*/ 140 h 499"/>
                <a:gd name="T12" fmla="*/ 140 w 500"/>
                <a:gd name="T13" fmla="*/ 249 h 499"/>
                <a:gd name="T14" fmla="*/ 250 w 500"/>
                <a:gd name="T15" fmla="*/ 359 h 499"/>
                <a:gd name="T16" fmla="*/ 360 w 500"/>
                <a:gd name="T17" fmla="*/ 249 h 499"/>
                <a:gd name="T18" fmla="*/ 250 w 500"/>
                <a:gd name="T19" fmla="*/ 14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0" h="499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</p:grpSp>
      <p:grpSp>
        <p:nvGrpSpPr>
          <p:cNvPr id="37" name="Group 10"/>
          <p:cNvGrpSpPr/>
          <p:nvPr/>
        </p:nvGrpSpPr>
        <p:grpSpPr>
          <a:xfrm>
            <a:off x="8526101" y="2950800"/>
            <a:ext cx="2666640" cy="2667001"/>
            <a:chOff x="9367977" y="3165325"/>
            <a:chExt cx="2667000" cy="2667000"/>
          </a:xfrm>
          <a:solidFill>
            <a:schemeClr val="accent4"/>
          </a:solidFill>
        </p:grpSpPr>
        <p:sp>
          <p:nvSpPr>
            <p:cNvPr id="38" name="Freeform 239"/>
            <p:cNvSpPr>
              <a:spLocks noEditPoints="1"/>
            </p:cNvSpPr>
            <p:nvPr/>
          </p:nvSpPr>
          <p:spPr bwMode="auto">
            <a:xfrm>
              <a:off x="9367977" y="3165325"/>
              <a:ext cx="2667000" cy="2667000"/>
            </a:xfrm>
            <a:custGeom>
              <a:avLst/>
              <a:gdLst>
                <a:gd name="T0" fmla="*/ 2116 w 2116"/>
                <a:gd name="T1" fmla="*/ 1052 h 2116"/>
                <a:gd name="T2" fmla="*/ 1925 w 2116"/>
                <a:gd name="T3" fmla="*/ 883 h 2116"/>
                <a:gd name="T4" fmla="*/ 2038 w 2116"/>
                <a:gd name="T5" fmla="*/ 652 h 2116"/>
                <a:gd name="T6" fmla="*/ 1795 w 2116"/>
                <a:gd name="T7" fmla="*/ 570 h 2116"/>
                <a:gd name="T8" fmla="*/ 1802 w 2116"/>
                <a:gd name="T9" fmla="*/ 305 h 2116"/>
                <a:gd name="T10" fmla="*/ 1548 w 2116"/>
                <a:gd name="T11" fmla="*/ 321 h 2116"/>
                <a:gd name="T12" fmla="*/ 1464 w 2116"/>
                <a:gd name="T13" fmla="*/ 80 h 2116"/>
                <a:gd name="T14" fmla="*/ 1234 w 2116"/>
                <a:gd name="T15" fmla="*/ 191 h 2116"/>
                <a:gd name="T16" fmla="*/ 1052 w 2116"/>
                <a:gd name="T17" fmla="*/ 0 h 2116"/>
                <a:gd name="T18" fmla="*/ 884 w 2116"/>
                <a:gd name="T19" fmla="*/ 191 h 2116"/>
                <a:gd name="T20" fmla="*/ 653 w 2116"/>
                <a:gd name="T21" fmla="*/ 78 h 2116"/>
                <a:gd name="T22" fmla="*/ 570 w 2116"/>
                <a:gd name="T23" fmla="*/ 321 h 2116"/>
                <a:gd name="T24" fmla="*/ 305 w 2116"/>
                <a:gd name="T25" fmla="*/ 314 h 2116"/>
                <a:gd name="T26" fmla="*/ 322 w 2116"/>
                <a:gd name="T27" fmla="*/ 568 h 2116"/>
                <a:gd name="T28" fmla="*/ 81 w 2116"/>
                <a:gd name="T29" fmla="*/ 652 h 2116"/>
                <a:gd name="T30" fmla="*/ 192 w 2116"/>
                <a:gd name="T31" fmla="*/ 882 h 2116"/>
                <a:gd name="T32" fmla="*/ 0 w 2116"/>
                <a:gd name="T33" fmla="*/ 1064 h 2116"/>
                <a:gd name="T34" fmla="*/ 191 w 2116"/>
                <a:gd name="T35" fmla="*/ 1233 h 2116"/>
                <a:gd name="T36" fmla="*/ 78 w 2116"/>
                <a:gd name="T37" fmla="*/ 1463 h 2116"/>
                <a:gd name="T38" fmla="*/ 321 w 2116"/>
                <a:gd name="T39" fmla="*/ 1546 h 2116"/>
                <a:gd name="T40" fmla="*/ 314 w 2116"/>
                <a:gd name="T41" fmla="*/ 1811 h 2116"/>
                <a:gd name="T42" fmla="*/ 569 w 2116"/>
                <a:gd name="T43" fmla="*/ 1794 h 2116"/>
                <a:gd name="T44" fmla="*/ 653 w 2116"/>
                <a:gd name="T45" fmla="*/ 2035 h 2116"/>
                <a:gd name="T46" fmla="*/ 882 w 2116"/>
                <a:gd name="T47" fmla="*/ 1925 h 2116"/>
                <a:gd name="T48" fmla="*/ 1064 w 2116"/>
                <a:gd name="T49" fmla="*/ 2116 h 2116"/>
                <a:gd name="T50" fmla="*/ 1233 w 2116"/>
                <a:gd name="T51" fmla="*/ 1925 h 2116"/>
                <a:gd name="T52" fmla="*/ 1464 w 2116"/>
                <a:gd name="T53" fmla="*/ 2038 h 2116"/>
                <a:gd name="T54" fmla="*/ 1546 w 2116"/>
                <a:gd name="T55" fmla="*/ 1795 h 2116"/>
                <a:gd name="T56" fmla="*/ 1811 w 2116"/>
                <a:gd name="T57" fmla="*/ 1802 h 2116"/>
                <a:gd name="T58" fmla="*/ 1795 w 2116"/>
                <a:gd name="T59" fmla="*/ 1547 h 2116"/>
                <a:gd name="T60" fmla="*/ 2036 w 2116"/>
                <a:gd name="T61" fmla="*/ 1463 h 2116"/>
                <a:gd name="T62" fmla="*/ 1925 w 2116"/>
                <a:gd name="T63" fmla="*/ 1234 h 2116"/>
                <a:gd name="T64" fmla="*/ 1358 w 2116"/>
                <a:gd name="T65" fmla="*/ 1669 h 2116"/>
                <a:gd name="T66" fmla="*/ 759 w 2116"/>
                <a:gd name="T67" fmla="*/ 447 h 2116"/>
                <a:gd name="T68" fmla="*/ 1358 w 2116"/>
                <a:gd name="T69" fmla="*/ 1669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6" h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39" name="Freeform 248"/>
            <p:cNvSpPr>
              <a:spLocks noEditPoints="1"/>
            </p:cNvSpPr>
            <p:nvPr/>
          </p:nvSpPr>
          <p:spPr bwMode="auto">
            <a:xfrm>
              <a:off x="10353815" y="4136875"/>
              <a:ext cx="722313" cy="725487"/>
            </a:xfrm>
            <a:custGeom>
              <a:avLst/>
              <a:gdLst>
                <a:gd name="T0" fmla="*/ 287 w 574"/>
                <a:gd name="T1" fmla="*/ 575 h 575"/>
                <a:gd name="T2" fmla="*/ 0 w 574"/>
                <a:gd name="T3" fmla="*/ 287 h 575"/>
                <a:gd name="T4" fmla="*/ 287 w 574"/>
                <a:gd name="T5" fmla="*/ 0 h 575"/>
                <a:gd name="T6" fmla="*/ 574 w 574"/>
                <a:gd name="T7" fmla="*/ 287 h 575"/>
                <a:gd name="T8" fmla="*/ 287 w 574"/>
                <a:gd name="T9" fmla="*/ 575 h 575"/>
                <a:gd name="T10" fmla="*/ 287 w 574"/>
                <a:gd name="T11" fmla="*/ 160 h 575"/>
                <a:gd name="T12" fmla="*/ 160 w 574"/>
                <a:gd name="T13" fmla="*/ 287 h 575"/>
                <a:gd name="T14" fmla="*/ 287 w 574"/>
                <a:gd name="T15" fmla="*/ 415 h 575"/>
                <a:gd name="T16" fmla="*/ 414 w 574"/>
                <a:gd name="T17" fmla="*/ 287 h 575"/>
                <a:gd name="T18" fmla="*/ 287 w 574"/>
                <a:gd name="T19" fmla="*/ 16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4" h="575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</p:grpSp>
      <p:grpSp>
        <p:nvGrpSpPr>
          <p:cNvPr id="40" name="Group 13"/>
          <p:cNvGrpSpPr/>
          <p:nvPr/>
        </p:nvGrpSpPr>
        <p:grpSpPr>
          <a:xfrm>
            <a:off x="8576895" y="1202963"/>
            <a:ext cx="1682524" cy="1682749"/>
            <a:chOff x="9418777" y="1417488"/>
            <a:chExt cx="1682750" cy="1682750"/>
          </a:xfrm>
          <a:solidFill>
            <a:schemeClr val="accent2"/>
          </a:solidFill>
        </p:grpSpPr>
        <p:sp>
          <p:nvSpPr>
            <p:cNvPr id="41" name="Freeform 241"/>
            <p:cNvSpPr>
              <a:spLocks noEditPoints="1"/>
            </p:cNvSpPr>
            <p:nvPr/>
          </p:nvSpPr>
          <p:spPr bwMode="auto">
            <a:xfrm>
              <a:off x="9418777" y="1417488"/>
              <a:ext cx="1682750" cy="1682750"/>
            </a:xfrm>
            <a:custGeom>
              <a:avLst/>
              <a:gdLst>
                <a:gd name="T0" fmla="*/ 1335 w 1335"/>
                <a:gd name="T1" fmla="*/ 699 h 1335"/>
                <a:gd name="T2" fmla="*/ 1220 w 1335"/>
                <a:gd name="T3" fmla="*/ 586 h 1335"/>
                <a:gd name="T4" fmla="*/ 1300 w 1335"/>
                <a:gd name="T5" fmla="*/ 445 h 1335"/>
                <a:gd name="T6" fmla="*/ 1145 w 1335"/>
                <a:gd name="T7" fmla="*/ 378 h 1335"/>
                <a:gd name="T8" fmla="*/ 1162 w 1335"/>
                <a:gd name="T9" fmla="*/ 218 h 1335"/>
                <a:gd name="T10" fmla="*/ 1001 w 1335"/>
                <a:gd name="T11" fmla="*/ 219 h 1335"/>
                <a:gd name="T12" fmla="*/ 956 w 1335"/>
                <a:gd name="T13" fmla="*/ 65 h 1335"/>
                <a:gd name="T14" fmla="*/ 801 w 1335"/>
                <a:gd name="T15" fmla="*/ 125 h 1335"/>
                <a:gd name="T16" fmla="*/ 699 w 1335"/>
                <a:gd name="T17" fmla="*/ 0 h 1335"/>
                <a:gd name="T18" fmla="*/ 586 w 1335"/>
                <a:gd name="T19" fmla="*/ 115 h 1335"/>
                <a:gd name="T20" fmla="*/ 445 w 1335"/>
                <a:gd name="T21" fmla="*/ 35 h 1335"/>
                <a:gd name="T22" fmla="*/ 378 w 1335"/>
                <a:gd name="T23" fmla="*/ 190 h 1335"/>
                <a:gd name="T24" fmla="*/ 218 w 1335"/>
                <a:gd name="T25" fmla="*/ 173 h 1335"/>
                <a:gd name="T26" fmla="*/ 220 w 1335"/>
                <a:gd name="T27" fmla="*/ 334 h 1335"/>
                <a:gd name="T28" fmla="*/ 65 w 1335"/>
                <a:gd name="T29" fmla="*/ 379 h 1335"/>
                <a:gd name="T30" fmla="*/ 125 w 1335"/>
                <a:gd name="T31" fmla="*/ 535 h 1335"/>
                <a:gd name="T32" fmla="*/ 0 w 1335"/>
                <a:gd name="T33" fmla="*/ 636 h 1335"/>
                <a:gd name="T34" fmla="*/ 115 w 1335"/>
                <a:gd name="T35" fmla="*/ 749 h 1335"/>
                <a:gd name="T36" fmla="*/ 35 w 1335"/>
                <a:gd name="T37" fmla="*/ 890 h 1335"/>
                <a:gd name="T38" fmla="*/ 190 w 1335"/>
                <a:gd name="T39" fmla="*/ 957 h 1335"/>
                <a:gd name="T40" fmla="*/ 173 w 1335"/>
                <a:gd name="T41" fmla="*/ 1117 h 1335"/>
                <a:gd name="T42" fmla="*/ 334 w 1335"/>
                <a:gd name="T43" fmla="*/ 1116 h 1335"/>
                <a:gd name="T44" fmla="*/ 379 w 1335"/>
                <a:gd name="T45" fmla="*/ 1270 h 1335"/>
                <a:gd name="T46" fmla="*/ 535 w 1335"/>
                <a:gd name="T47" fmla="*/ 1210 h 1335"/>
                <a:gd name="T48" fmla="*/ 636 w 1335"/>
                <a:gd name="T49" fmla="*/ 1335 h 1335"/>
                <a:gd name="T50" fmla="*/ 749 w 1335"/>
                <a:gd name="T51" fmla="*/ 1220 h 1335"/>
                <a:gd name="T52" fmla="*/ 890 w 1335"/>
                <a:gd name="T53" fmla="*/ 1299 h 1335"/>
                <a:gd name="T54" fmla="*/ 957 w 1335"/>
                <a:gd name="T55" fmla="*/ 1145 h 1335"/>
                <a:gd name="T56" fmla="*/ 1117 w 1335"/>
                <a:gd name="T57" fmla="*/ 1162 h 1335"/>
                <a:gd name="T58" fmla="*/ 1116 w 1335"/>
                <a:gd name="T59" fmla="*/ 1001 h 1335"/>
                <a:gd name="T60" fmla="*/ 1271 w 1335"/>
                <a:gd name="T61" fmla="*/ 956 h 1335"/>
                <a:gd name="T62" fmla="*/ 1210 w 1335"/>
                <a:gd name="T63" fmla="*/ 801 h 1335"/>
                <a:gd name="T64" fmla="*/ 776 w 1335"/>
                <a:gd name="T65" fmla="*/ 1050 h 1335"/>
                <a:gd name="T66" fmla="*/ 560 w 1335"/>
                <a:gd name="T67" fmla="*/ 286 h 1335"/>
                <a:gd name="T68" fmla="*/ 776 w 1335"/>
                <a:gd name="T69" fmla="*/ 1050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5" h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42" name="Freeform 249"/>
            <p:cNvSpPr>
              <a:spLocks noEditPoints="1"/>
            </p:cNvSpPr>
            <p:nvPr/>
          </p:nvSpPr>
          <p:spPr bwMode="auto">
            <a:xfrm>
              <a:off x="10033140" y="2033437"/>
              <a:ext cx="457200" cy="457200"/>
            </a:xfrm>
            <a:custGeom>
              <a:avLst/>
              <a:gdLst>
                <a:gd name="T0" fmla="*/ 181 w 363"/>
                <a:gd name="T1" fmla="*/ 363 h 363"/>
                <a:gd name="T2" fmla="*/ 0 w 363"/>
                <a:gd name="T3" fmla="*/ 181 h 363"/>
                <a:gd name="T4" fmla="*/ 181 w 363"/>
                <a:gd name="T5" fmla="*/ 0 h 363"/>
                <a:gd name="T6" fmla="*/ 363 w 363"/>
                <a:gd name="T7" fmla="*/ 181 h 363"/>
                <a:gd name="T8" fmla="*/ 181 w 363"/>
                <a:gd name="T9" fmla="*/ 363 h 363"/>
                <a:gd name="T10" fmla="*/ 181 w 363"/>
                <a:gd name="T11" fmla="*/ 120 h 363"/>
                <a:gd name="T12" fmla="*/ 120 w 363"/>
                <a:gd name="T13" fmla="*/ 181 h 363"/>
                <a:gd name="T14" fmla="*/ 181 w 363"/>
                <a:gd name="T15" fmla="*/ 243 h 363"/>
                <a:gd name="T16" fmla="*/ 243 w 363"/>
                <a:gd name="T17" fmla="*/ 181 h 363"/>
                <a:gd name="T18" fmla="*/ 181 w 363"/>
                <a:gd name="T19" fmla="*/ 12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3" h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</p:grpSp>
      <p:grpSp>
        <p:nvGrpSpPr>
          <p:cNvPr id="43" name="Group 16"/>
          <p:cNvGrpSpPr/>
          <p:nvPr/>
        </p:nvGrpSpPr>
        <p:grpSpPr>
          <a:xfrm>
            <a:off x="7424304" y="4567791"/>
            <a:ext cx="1430145" cy="1428749"/>
            <a:chOff x="8266030" y="4782316"/>
            <a:chExt cx="1430338" cy="1428750"/>
          </a:xfrm>
          <a:solidFill>
            <a:schemeClr val="accent5"/>
          </a:solidFill>
        </p:grpSpPr>
        <p:sp>
          <p:nvSpPr>
            <p:cNvPr id="44" name="Freeform 242"/>
            <p:cNvSpPr>
              <a:spLocks noEditPoints="1"/>
            </p:cNvSpPr>
            <p:nvPr/>
          </p:nvSpPr>
          <p:spPr bwMode="auto">
            <a:xfrm>
              <a:off x="8266030" y="4782316"/>
              <a:ext cx="1430338" cy="1428750"/>
            </a:xfrm>
            <a:custGeom>
              <a:avLst/>
              <a:gdLst>
                <a:gd name="T0" fmla="*/ 1013 w 1135"/>
                <a:gd name="T1" fmla="*/ 544 h 1134"/>
                <a:gd name="T2" fmla="*/ 1135 w 1135"/>
                <a:gd name="T3" fmla="*/ 472 h 1134"/>
                <a:gd name="T4" fmla="*/ 1107 w 1135"/>
                <a:gd name="T5" fmla="*/ 367 h 1134"/>
                <a:gd name="T6" fmla="*/ 965 w 1135"/>
                <a:gd name="T7" fmla="*/ 366 h 1134"/>
                <a:gd name="T8" fmla="*/ 866 w 1135"/>
                <a:gd name="T9" fmla="*/ 237 h 1134"/>
                <a:gd name="T10" fmla="*/ 901 w 1135"/>
                <a:gd name="T11" fmla="*/ 99 h 1134"/>
                <a:gd name="T12" fmla="*/ 808 w 1135"/>
                <a:gd name="T13" fmla="*/ 45 h 1134"/>
                <a:gd name="T14" fmla="*/ 706 w 1135"/>
                <a:gd name="T15" fmla="*/ 144 h 1134"/>
                <a:gd name="T16" fmla="*/ 544 w 1135"/>
                <a:gd name="T17" fmla="*/ 123 h 1134"/>
                <a:gd name="T18" fmla="*/ 472 w 1135"/>
                <a:gd name="T19" fmla="*/ 0 h 1134"/>
                <a:gd name="T20" fmla="*/ 367 w 1135"/>
                <a:gd name="T21" fmla="*/ 28 h 1134"/>
                <a:gd name="T22" fmla="*/ 365 w 1135"/>
                <a:gd name="T23" fmla="*/ 170 h 1134"/>
                <a:gd name="T24" fmla="*/ 237 w 1135"/>
                <a:gd name="T25" fmla="*/ 269 h 1134"/>
                <a:gd name="T26" fmla="*/ 99 w 1135"/>
                <a:gd name="T27" fmla="*/ 234 h 1134"/>
                <a:gd name="T28" fmla="*/ 45 w 1135"/>
                <a:gd name="T29" fmla="*/ 327 h 1134"/>
                <a:gd name="T30" fmla="*/ 144 w 1135"/>
                <a:gd name="T31" fmla="*/ 429 h 1134"/>
                <a:gd name="T32" fmla="*/ 123 w 1135"/>
                <a:gd name="T33" fmla="*/ 590 h 1134"/>
                <a:gd name="T34" fmla="*/ 0 w 1135"/>
                <a:gd name="T35" fmla="*/ 663 h 1134"/>
                <a:gd name="T36" fmla="*/ 28 w 1135"/>
                <a:gd name="T37" fmla="*/ 767 h 1134"/>
                <a:gd name="T38" fmla="*/ 171 w 1135"/>
                <a:gd name="T39" fmla="*/ 769 h 1134"/>
                <a:gd name="T40" fmla="*/ 269 w 1135"/>
                <a:gd name="T41" fmla="*/ 898 h 1134"/>
                <a:gd name="T42" fmla="*/ 234 w 1135"/>
                <a:gd name="T43" fmla="*/ 1036 h 1134"/>
                <a:gd name="T44" fmla="*/ 328 w 1135"/>
                <a:gd name="T45" fmla="*/ 1090 h 1134"/>
                <a:gd name="T46" fmla="*/ 429 w 1135"/>
                <a:gd name="T47" fmla="*/ 991 h 1134"/>
                <a:gd name="T48" fmla="*/ 591 w 1135"/>
                <a:gd name="T49" fmla="*/ 1012 h 1134"/>
                <a:gd name="T50" fmla="*/ 664 w 1135"/>
                <a:gd name="T51" fmla="*/ 1134 h 1134"/>
                <a:gd name="T52" fmla="*/ 768 w 1135"/>
                <a:gd name="T53" fmla="*/ 1106 h 1134"/>
                <a:gd name="T54" fmla="*/ 770 w 1135"/>
                <a:gd name="T55" fmla="*/ 964 h 1134"/>
                <a:gd name="T56" fmla="*/ 899 w 1135"/>
                <a:gd name="T57" fmla="*/ 865 h 1134"/>
                <a:gd name="T58" fmla="*/ 1036 w 1135"/>
                <a:gd name="T59" fmla="*/ 900 h 1134"/>
                <a:gd name="T60" fmla="*/ 1090 w 1135"/>
                <a:gd name="T61" fmla="*/ 807 h 1134"/>
                <a:gd name="T62" fmla="*/ 992 w 1135"/>
                <a:gd name="T63" fmla="*/ 705 h 1134"/>
                <a:gd name="T64" fmla="*/ 1013 w 1135"/>
                <a:gd name="T65" fmla="*/ 544 h 1134"/>
                <a:gd name="T66" fmla="*/ 593 w 1135"/>
                <a:gd name="T67" fmla="*/ 879 h 1134"/>
                <a:gd name="T68" fmla="*/ 256 w 1135"/>
                <a:gd name="T69" fmla="*/ 593 h 1134"/>
                <a:gd name="T70" fmla="*/ 543 w 1135"/>
                <a:gd name="T71" fmla="*/ 256 h 1134"/>
                <a:gd name="T72" fmla="*/ 879 w 1135"/>
                <a:gd name="T73" fmla="*/ 542 h 1134"/>
                <a:gd name="T74" fmla="*/ 593 w 1135"/>
                <a:gd name="T75" fmla="*/ 879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5" h="1134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  <p:sp>
          <p:nvSpPr>
            <p:cNvPr id="45" name="Freeform 250"/>
            <p:cNvSpPr>
              <a:spLocks noEditPoints="1"/>
            </p:cNvSpPr>
            <p:nvPr/>
          </p:nvSpPr>
          <p:spPr bwMode="auto">
            <a:xfrm>
              <a:off x="8764505" y="5282379"/>
              <a:ext cx="431800" cy="433387"/>
            </a:xfrm>
            <a:custGeom>
              <a:avLst/>
              <a:gdLst>
                <a:gd name="T0" fmla="*/ 171 w 343"/>
                <a:gd name="T1" fmla="*/ 343 h 343"/>
                <a:gd name="T2" fmla="*/ 0 w 343"/>
                <a:gd name="T3" fmla="*/ 171 h 343"/>
                <a:gd name="T4" fmla="*/ 171 w 343"/>
                <a:gd name="T5" fmla="*/ 0 h 343"/>
                <a:gd name="T6" fmla="*/ 343 w 343"/>
                <a:gd name="T7" fmla="*/ 171 h 343"/>
                <a:gd name="T8" fmla="*/ 171 w 343"/>
                <a:gd name="T9" fmla="*/ 343 h 343"/>
                <a:gd name="T10" fmla="*/ 171 w 343"/>
                <a:gd name="T11" fmla="*/ 100 h 343"/>
                <a:gd name="T12" fmla="*/ 100 w 343"/>
                <a:gd name="T13" fmla="*/ 171 h 343"/>
                <a:gd name="T14" fmla="*/ 171 w 343"/>
                <a:gd name="T15" fmla="*/ 243 h 343"/>
                <a:gd name="T16" fmla="*/ 243 w 343"/>
                <a:gd name="T17" fmla="*/ 171 h 343"/>
                <a:gd name="T18" fmla="*/ 171 w 343"/>
                <a:gd name="T19" fmla="*/ 10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3" h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d-ID" sz="2400" dirty="0">
                <a:cs typeface="+mn-ea"/>
                <a:sym typeface="+mn-lt"/>
              </a:endParaRPr>
            </a:p>
          </p:txBody>
        </p:sp>
      </p:grpSp>
      <p:sp>
        <p:nvSpPr>
          <p:cNvPr id="46" name="Docer Falling Dust PPT demo"/>
          <p:cNvSpPr/>
          <p:nvPr/>
        </p:nvSpPr>
        <p:spPr>
          <a:xfrm>
            <a:off x="3201695" y="2223750"/>
            <a:ext cx="3060937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Docer Falling Dust PPT demo"/>
          <p:cNvSpPr/>
          <p:nvPr/>
        </p:nvSpPr>
        <p:spPr>
          <a:xfrm>
            <a:off x="3214395" y="1793376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Docer Falling Dust PPT demo"/>
          <p:cNvSpPr/>
          <p:nvPr/>
        </p:nvSpPr>
        <p:spPr>
          <a:xfrm>
            <a:off x="3201695" y="3676398"/>
            <a:ext cx="3060937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Docer Falling Dust PPT demo"/>
          <p:cNvSpPr/>
          <p:nvPr/>
        </p:nvSpPr>
        <p:spPr>
          <a:xfrm>
            <a:off x="3214395" y="3246024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Docer Falling Dust PPT demo"/>
          <p:cNvSpPr/>
          <p:nvPr/>
        </p:nvSpPr>
        <p:spPr>
          <a:xfrm>
            <a:off x="3201695" y="5149247"/>
            <a:ext cx="3060937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Docer Falling Dust PPT demo"/>
          <p:cNvSpPr/>
          <p:nvPr/>
        </p:nvSpPr>
        <p:spPr>
          <a:xfrm>
            <a:off x="3201695" y="4718873"/>
            <a:ext cx="2359797" cy="43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Docer Falling Dust PPT demo"/>
          <p:cNvSpPr/>
          <p:nvPr/>
        </p:nvSpPr>
        <p:spPr>
          <a:xfrm>
            <a:off x="1437200" y="2010937"/>
            <a:ext cx="1387269" cy="6871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Docer Falling Dust PPT demo"/>
          <p:cNvSpPr/>
          <p:nvPr/>
        </p:nvSpPr>
        <p:spPr>
          <a:xfrm>
            <a:off x="1437200" y="3469735"/>
            <a:ext cx="1387269" cy="68715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Docer Falling Dust PPT demo"/>
          <p:cNvSpPr/>
          <p:nvPr/>
        </p:nvSpPr>
        <p:spPr>
          <a:xfrm>
            <a:off x="1437200" y="4921755"/>
            <a:ext cx="1387269" cy="68715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Docer Falling Dust PPT demo"/>
          <p:cNvSpPr>
            <a:spLocks noEditPoints="1" noChangeArrowheads="1"/>
          </p:cNvSpPr>
          <p:nvPr/>
        </p:nvSpPr>
        <p:spPr bwMode="auto">
          <a:xfrm>
            <a:off x="1814269" y="3642649"/>
            <a:ext cx="396632" cy="341324"/>
          </a:xfrm>
          <a:custGeom>
            <a:avLst/>
            <a:gdLst>
              <a:gd name="T0" fmla="*/ 1204864214 w 109"/>
              <a:gd name="T1" fmla="*/ 1239000455 h 88"/>
              <a:gd name="T2" fmla="*/ 1176844116 w 109"/>
              <a:gd name="T3" fmla="*/ 619500227 h 88"/>
              <a:gd name="T4" fmla="*/ 1120803920 w 109"/>
              <a:gd name="T5" fmla="*/ 999646730 h 88"/>
              <a:gd name="T6" fmla="*/ 1527095341 w 109"/>
              <a:gd name="T7" fmla="*/ 0 h 88"/>
              <a:gd name="T8" fmla="*/ 1288924508 w 109"/>
              <a:gd name="T9" fmla="*/ 464625170 h 88"/>
              <a:gd name="T10" fmla="*/ 1120803920 w 109"/>
              <a:gd name="T11" fmla="*/ 351989448 h 88"/>
              <a:gd name="T12" fmla="*/ 938673283 w 109"/>
              <a:gd name="T13" fmla="*/ 957411148 h 88"/>
              <a:gd name="T14" fmla="*/ 518371813 w 109"/>
              <a:gd name="T15" fmla="*/ 1027807536 h 88"/>
              <a:gd name="T16" fmla="*/ 266190931 w 109"/>
              <a:gd name="T17" fmla="*/ 887011007 h 88"/>
              <a:gd name="T18" fmla="*/ 0 w 109"/>
              <a:gd name="T19" fmla="*/ 788453811 h 88"/>
              <a:gd name="T20" fmla="*/ 350251225 w 109"/>
              <a:gd name="T21" fmla="*/ 675818089 h 88"/>
              <a:gd name="T22" fmla="*/ 420301470 w 109"/>
              <a:gd name="T23" fmla="*/ 802536091 h 88"/>
              <a:gd name="T24" fmla="*/ 616442156 w 109"/>
              <a:gd name="T25" fmla="*/ 408307309 h 88"/>
              <a:gd name="T26" fmla="*/ 924663234 w 109"/>
              <a:gd name="T27" fmla="*/ 703978895 h 88"/>
              <a:gd name="T28" fmla="*/ 952683332 w 109"/>
              <a:gd name="T29" fmla="*/ 253432252 h 88"/>
              <a:gd name="T30" fmla="*/ 1092783822 w 109"/>
              <a:gd name="T31" fmla="*/ 168953584 h 88"/>
              <a:gd name="T32" fmla="*/ 1260904410 w 109"/>
              <a:gd name="T33" fmla="*/ 14078527 h 88"/>
              <a:gd name="T34" fmla="*/ 308221078 w 109"/>
              <a:gd name="T35" fmla="*/ 1239000455 h 88"/>
              <a:gd name="T36" fmla="*/ 406291421 w 109"/>
              <a:gd name="T37" fmla="*/ 1126364732 h 88"/>
              <a:gd name="T38" fmla="*/ 308221078 w 109"/>
              <a:gd name="T39" fmla="*/ 1112286205 h 88"/>
              <a:gd name="T40" fmla="*/ 154110539 w 109"/>
              <a:gd name="T41" fmla="*/ 1239000455 h 88"/>
              <a:gd name="T42" fmla="*/ 238170833 w 109"/>
              <a:gd name="T43" fmla="*/ 999646730 h 88"/>
              <a:gd name="T44" fmla="*/ 154110539 w 109"/>
              <a:gd name="T45" fmla="*/ 1027807536 h 88"/>
              <a:gd name="T46" fmla="*/ 476341666 w 109"/>
              <a:gd name="T47" fmla="*/ 1239000455 h 88"/>
              <a:gd name="T48" fmla="*/ 560401960 w 109"/>
              <a:gd name="T49" fmla="*/ 1112286205 h 88"/>
              <a:gd name="T50" fmla="*/ 476341666 w 109"/>
              <a:gd name="T51" fmla="*/ 1126364732 h 88"/>
              <a:gd name="T52" fmla="*/ 630452205 w 109"/>
              <a:gd name="T53" fmla="*/ 1239000455 h 88"/>
              <a:gd name="T54" fmla="*/ 728522548 w 109"/>
              <a:gd name="T55" fmla="*/ 887011007 h 88"/>
              <a:gd name="T56" fmla="*/ 630452205 w 109"/>
              <a:gd name="T57" fmla="*/ 971489675 h 88"/>
              <a:gd name="T58" fmla="*/ 798572793 w 109"/>
              <a:gd name="T59" fmla="*/ 1239000455 h 88"/>
              <a:gd name="T60" fmla="*/ 882633087 w 109"/>
              <a:gd name="T61" fmla="*/ 1027807536 h 88"/>
              <a:gd name="T62" fmla="*/ 798572793 w 109"/>
              <a:gd name="T63" fmla="*/ 1239000455 h 88"/>
              <a:gd name="T64" fmla="*/ 1050753675 w 109"/>
              <a:gd name="T65" fmla="*/ 1239000455 h 88"/>
              <a:gd name="T66" fmla="*/ 952683332 w 109"/>
              <a:gd name="T67" fmla="*/ 1055964591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"/>
              <a:gd name="T103" fmla="*/ 0 h 88"/>
              <a:gd name="T104" fmla="*/ 109 w 109"/>
              <a:gd name="T105" fmla="*/ 88 h 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Docer Falling Dust PPT demo"/>
          <p:cNvSpPr>
            <a:spLocks noEditPoints="1" noChangeArrowheads="1"/>
          </p:cNvSpPr>
          <p:nvPr/>
        </p:nvSpPr>
        <p:spPr bwMode="auto">
          <a:xfrm>
            <a:off x="1906081" y="2136666"/>
            <a:ext cx="280882" cy="361016"/>
          </a:xfrm>
          <a:custGeom>
            <a:avLst/>
            <a:gdLst>
              <a:gd name="T0" fmla="*/ 0 w 77"/>
              <a:gd name="T1" fmla="*/ 1198742417 h 93"/>
              <a:gd name="T2" fmla="*/ 422385836 w 77"/>
              <a:gd name="T3" fmla="*/ 282058806 h 93"/>
              <a:gd name="T4" fmla="*/ 535021559 w 77"/>
              <a:gd name="T5" fmla="*/ 366674946 h 93"/>
              <a:gd name="T6" fmla="*/ 549103839 w 77"/>
              <a:gd name="T7" fmla="*/ 380776384 h 93"/>
              <a:gd name="T8" fmla="*/ 549103839 w 77"/>
              <a:gd name="T9" fmla="*/ 380776384 h 93"/>
              <a:gd name="T10" fmla="*/ 563182366 w 77"/>
              <a:gd name="T11" fmla="*/ 380776384 h 93"/>
              <a:gd name="T12" fmla="*/ 563182366 w 77"/>
              <a:gd name="T13" fmla="*/ 394881578 h 93"/>
              <a:gd name="T14" fmla="*/ 563182366 w 77"/>
              <a:gd name="T15" fmla="*/ 394881578 h 93"/>
              <a:gd name="T16" fmla="*/ 577260893 w 77"/>
              <a:gd name="T17" fmla="*/ 394881578 h 93"/>
              <a:gd name="T18" fmla="*/ 577260893 w 77"/>
              <a:gd name="T19" fmla="*/ 408983016 h 93"/>
              <a:gd name="T20" fmla="*/ 591339420 w 77"/>
              <a:gd name="T21" fmla="*/ 408983016 h 93"/>
              <a:gd name="T22" fmla="*/ 591339420 w 77"/>
              <a:gd name="T23" fmla="*/ 408983016 h 93"/>
              <a:gd name="T24" fmla="*/ 605421700 w 77"/>
              <a:gd name="T25" fmla="*/ 408983016 h 93"/>
              <a:gd name="T26" fmla="*/ 605421700 w 77"/>
              <a:gd name="T27" fmla="*/ 423084454 h 93"/>
              <a:gd name="T28" fmla="*/ 605421700 w 77"/>
              <a:gd name="T29" fmla="*/ 423084454 h 93"/>
              <a:gd name="T30" fmla="*/ 675818089 w 77"/>
              <a:gd name="T31" fmla="*/ 465392524 h 93"/>
              <a:gd name="T32" fmla="*/ 675818089 w 77"/>
              <a:gd name="T33" fmla="*/ 465392524 h 93"/>
              <a:gd name="T34" fmla="*/ 689896616 w 77"/>
              <a:gd name="T35" fmla="*/ 479497718 h 93"/>
              <a:gd name="T36" fmla="*/ 689896616 w 77"/>
              <a:gd name="T37" fmla="*/ 479497718 h 93"/>
              <a:gd name="T38" fmla="*/ 703978895 w 77"/>
              <a:gd name="T39" fmla="*/ 479497718 h 93"/>
              <a:gd name="T40" fmla="*/ 703978895 w 77"/>
              <a:gd name="T41" fmla="*/ 493599156 h 93"/>
              <a:gd name="T42" fmla="*/ 703978895 w 77"/>
              <a:gd name="T43" fmla="*/ 493599156 h 93"/>
              <a:gd name="T44" fmla="*/ 718057423 w 77"/>
              <a:gd name="T45" fmla="*/ 493599156 h 93"/>
              <a:gd name="T46" fmla="*/ 718057423 w 77"/>
              <a:gd name="T47" fmla="*/ 507704349 h 93"/>
              <a:gd name="T48" fmla="*/ 732135950 w 77"/>
              <a:gd name="T49" fmla="*/ 507704349 h 93"/>
              <a:gd name="T50" fmla="*/ 732135950 w 77"/>
              <a:gd name="T51" fmla="*/ 507704349 h 93"/>
              <a:gd name="T52" fmla="*/ 746214477 w 77"/>
              <a:gd name="T53" fmla="*/ 521805788 h 93"/>
              <a:gd name="T54" fmla="*/ 746214477 w 77"/>
              <a:gd name="T55" fmla="*/ 521805788 h 93"/>
              <a:gd name="T56" fmla="*/ 675818089 w 77"/>
              <a:gd name="T57" fmla="*/ 1114126277 h 93"/>
              <a:gd name="T58" fmla="*/ 98557195 w 77"/>
              <a:gd name="T59" fmla="*/ 1283358556 h 93"/>
              <a:gd name="T60" fmla="*/ 492785977 w 77"/>
              <a:gd name="T61" fmla="*/ 902582172 h 93"/>
              <a:gd name="T62" fmla="*/ 267510780 w 77"/>
              <a:gd name="T63" fmla="*/ 747451331 h 93"/>
              <a:gd name="T64" fmla="*/ 42239334 w 77"/>
              <a:gd name="T65" fmla="*/ 1241050487 h 93"/>
              <a:gd name="T66" fmla="*/ 1027807536 w 77"/>
              <a:gd name="T67" fmla="*/ 1311565188 h 93"/>
              <a:gd name="T68" fmla="*/ 760296757 w 77"/>
              <a:gd name="T69" fmla="*/ 1170535785 h 93"/>
              <a:gd name="T70" fmla="*/ 971489675 w 77"/>
              <a:gd name="T71" fmla="*/ 592320489 h 93"/>
              <a:gd name="T72" fmla="*/ 478703698 w 77"/>
              <a:gd name="T73" fmla="*/ 0 h 93"/>
              <a:gd name="T74" fmla="*/ 971489675 w 77"/>
              <a:gd name="T75" fmla="*/ 592320489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7"/>
              <a:gd name="T115" fmla="*/ 0 h 93"/>
              <a:gd name="T116" fmla="*/ 77 w 77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Docer Falling Dust PPT demo"/>
          <p:cNvSpPr>
            <a:spLocks noChangeArrowheads="1"/>
          </p:cNvSpPr>
          <p:nvPr/>
        </p:nvSpPr>
        <p:spPr bwMode="auto">
          <a:xfrm>
            <a:off x="1877747" y="5044617"/>
            <a:ext cx="226868" cy="441428"/>
          </a:xfrm>
          <a:custGeom>
            <a:avLst/>
            <a:gdLst>
              <a:gd name="T0" fmla="*/ 156249353 w 147"/>
              <a:gd name="T1" fmla="*/ 0 h 269"/>
              <a:gd name="T2" fmla="*/ 335179269 w 147"/>
              <a:gd name="T3" fmla="*/ 0 h 269"/>
              <a:gd name="T4" fmla="*/ 335179269 w 147"/>
              <a:gd name="T5" fmla="*/ 110887005 h 269"/>
              <a:gd name="T6" fmla="*/ 297377800 w 147"/>
              <a:gd name="T7" fmla="*/ 110887005 h 269"/>
              <a:gd name="T8" fmla="*/ 370461381 w 147"/>
              <a:gd name="T9" fmla="*/ 559475343 h 269"/>
              <a:gd name="T10" fmla="*/ 249494140 w 147"/>
              <a:gd name="T11" fmla="*/ 677923619 h 269"/>
              <a:gd name="T12" fmla="*/ 113405995 w 147"/>
              <a:gd name="T13" fmla="*/ 564515661 h 269"/>
              <a:gd name="T14" fmla="*/ 156249353 w 147"/>
              <a:gd name="T15" fmla="*/ 320061012 h 269"/>
              <a:gd name="T16" fmla="*/ 30241810 w 147"/>
              <a:gd name="T17" fmla="*/ 428427064 h 269"/>
              <a:gd name="T18" fmla="*/ 0 w 147"/>
              <a:gd name="T19" fmla="*/ 385585151 h 269"/>
              <a:gd name="T20" fmla="*/ 178929917 w 147"/>
              <a:gd name="T21" fmla="*/ 194053052 h 269"/>
              <a:gd name="T22" fmla="*/ 191531465 w 147"/>
              <a:gd name="T23" fmla="*/ 110887005 h 269"/>
              <a:gd name="T24" fmla="*/ 156249353 w 147"/>
              <a:gd name="T25" fmla="*/ 110887005 h 269"/>
              <a:gd name="T26" fmla="*/ 156249353 w 147"/>
              <a:gd name="T27" fmla="*/ 0 h 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7"/>
              <a:gd name="T43" fmla="*/ 0 h 269"/>
              <a:gd name="T44" fmla="*/ 147 w 147"/>
              <a:gd name="T45" fmla="*/ 269 h 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7" h="269">
                <a:moveTo>
                  <a:pt x="62" y="0"/>
                </a:moveTo>
                <a:lnTo>
                  <a:pt x="133" y="0"/>
                </a:lnTo>
                <a:lnTo>
                  <a:pt x="133" y="44"/>
                </a:lnTo>
                <a:lnTo>
                  <a:pt x="118" y="44"/>
                </a:lnTo>
                <a:lnTo>
                  <a:pt x="147" y="222"/>
                </a:lnTo>
                <a:lnTo>
                  <a:pt x="99" y="269"/>
                </a:lnTo>
                <a:lnTo>
                  <a:pt x="45" y="224"/>
                </a:lnTo>
                <a:lnTo>
                  <a:pt x="62" y="127"/>
                </a:lnTo>
                <a:lnTo>
                  <a:pt x="12" y="170"/>
                </a:lnTo>
                <a:lnTo>
                  <a:pt x="0" y="153"/>
                </a:lnTo>
                <a:lnTo>
                  <a:pt x="71" y="77"/>
                </a:lnTo>
                <a:lnTo>
                  <a:pt x="76" y="44"/>
                </a:lnTo>
                <a:lnTo>
                  <a:pt x="62" y="44"/>
                </a:lnTo>
                <a:lnTo>
                  <a:pt x="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08850" tIns="54425" rIns="108850" bIns="54425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0" y="469207"/>
            <a:ext cx="754380" cy="360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997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1005239" y="469207"/>
            <a:ext cx="99661" cy="3608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</p:bldLst>
  </p:timing>
</p:sld>
</file>

<file path=ppt/theme/theme1.xml><?xml version="1.0" encoding="utf-8"?>
<a:theme xmlns:a="http://schemas.openxmlformats.org/drawingml/2006/main" name="www.freeppt7.com">
  <a:themeElements>
    <a:clrScheme name="自定义 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F7F9F"/>
      </a:accent1>
      <a:accent2>
        <a:srgbClr val="53B5BD"/>
      </a:accent2>
      <a:accent3>
        <a:srgbClr val="5F7F9F"/>
      </a:accent3>
      <a:accent4>
        <a:srgbClr val="53B5BD"/>
      </a:accent4>
      <a:accent5>
        <a:srgbClr val="5F7F9F"/>
      </a:accent5>
      <a:accent6>
        <a:srgbClr val="53B5BD"/>
      </a:accent6>
      <a:hlink>
        <a:srgbClr val="5F7F9F"/>
      </a:hlink>
      <a:folHlink>
        <a:srgbClr val="53B5BD"/>
      </a:folHlink>
    </a:clrScheme>
    <a:fontScheme name="12voxnl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voxnlu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-55简"/>
        <a:ea typeface=""/>
        <a:cs typeface=""/>
        <a:font script="Jpan" typeface="ＭＳ Ｐゴシック"/>
        <a:font script="Hang" typeface="맑은 고딕"/>
        <a:font script="Hans" typeface="汉仪旗黑-5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1253</Words>
  <Application>Microsoft Office PowerPoint</Application>
  <PresentationFormat>宽屏</PresentationFormat>
  <Paragraphs>209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Kozuka Gothic Pr6N R</vt:lpstr>
      <vt:lpstr>汉仪旗黑-55简</vt:lpstr>
      <vt:lpstr>微软雅黑</vt:lpstr>
      <vt:lpstr>Arial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述职报告</dc:title>
  <dc:creator>第一PPT</dc:creator>
  <cp:keywords>www.1ppt.com</cp:keywords>
  <dc:description>www.1ppt.com</dc:description>
  <cp:lastModifiedBy>之灵</cp:lastModifiedBy>
  <cp:revision>19</cp:revision>
  <dcterms:created xsi:type="dcterms:W3CDTF">2022-04-02T15:50:00Z</dcterms:created>
  <dcterms:modified xsi:type="dcterms:W3CDTF">2023-12-07T06:56:18Z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D85AE2F1CFEC4EB5BB29B22CE1C1F389_12</vt:lpwstr>
  </property>
  <property fmtid="{D5CDD505-2E9C-101B-9397-08002B2CF9AE}" pid="3" name="KSOProductBuildVer">
    <vt:lpwstr>2052-12.1.0.15374</vt:lpwstr>
  </property>
</Properties>
</file>