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36" r:id="rId2"/>
  </p:sldMasterIdLst>
  <p:notesMasterIdLst>
    <p:notesMasterId r:id="rId33"/>
  </p:notesMasterIdLst>
  <p:sldIdLst>
    <p:sldId id="256" r:id="rId3"/>
    <p:sldId id="257" r:id="rId4"/>
    <p:sldId id="260" r:id="rId5"/>
    <p:sldId id="259" r:id="rId6"/>
    <p:sldId id="266" r:id="rId7"/>
    <p:sldId id="289" r:id="rId8"/>
    <p:sldId id="269" r:id="rId9"/>
    <p:sldId id="270" r:id="rId10"/>
    <p:sldId id="261" r:id="rId11"/>
    <p:sldId id="271" r:id="rId12"/>
    <p:sldId id="272" r:id="rId13"/>
    <p:sldId id="273" r:id="rId14"/>
    <p:sldId id="274" r:id="rId15"/>
    <p:sldId id="275" r:id="rId16"/>
    <p:sldId id="262" r:id="rId17"/>
    <p:sldId id="276" r:id="rId18"/>
    <p:sldId id="278" r:id="rId19"/>
    <p:sldId id="279" r:id="rId20"/>
    <p:sldId id="263" r:id="rId21"/>
    <p:sldId id="280" r:id="rId22"/>
    <p:sldId id="281" r:id="rId23"/>
    <p:sldId id="282" r:id="rId24"/>
    <p:sldId id="283" r:id="rId25"/>
    <p:sldId id="264" r:id="rId26"/>
    <p:sldId id="284" r:id="rId27"/>
    <p:sldId id="285" r:id="rId28"/>
    <p:sldId id="286" r:id="rId29"/>
    <p:sldId id="287" r:id="rId30"/>
    <p:sldId id="265" r:id="rId31"/>
    <p:sldId id="321" r:id="rId3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2C22"/>
    <a:srgbClr val="FC7C7C"/>
    <a:srgbClr val="0045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3245" autoAdjust="0"/>
  </p:normalViewPr>
  <p:slideViewPr>
    <p:cSldViewPr snapToGrid="0">
      <p:cViewPr varScale="1">
        <p:scale>
          <a:sx n="68" d="100"/>
          <a:sy n="68" d="100"/>
        </p:scale>
        <p:origin x="774" y="66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ysClr val="windowText" lastClr="000000">
                <a:lumMod val="85000"/>
                <a:lumOff val="15000"/>
              </a:sysClr>
            </a:solidFill>
            <a:ln>
              <a:noFill/>
            </a:ln>
            <a:effectLst/>
          </c:spPr>
          <c:cat>
            <c:numRef>
              <c:f>Sheet1!$A$2:$A$13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30</c:v>
                </c:pt>
                <c:pt idx="1">
                  <c:v>19</c:v>
                </c:pt>
                <c:pt idx="2">
                  <c:v>24</c:v>
                </c:pt>
                <c:pt idx="3">
                  <c:v>20</c:v>
                </c:pt>
                <c:pt idx="4">
                  <c:v>30</c:v>
                </c:pt>
                <c:pt idx="5">
                  <c:v>23</c:v>
                </c:pt>
                <c:pt idx="6">
                  <c:v>16</c:v>
                </c:pt>
                <c:pt idx="7">
                  <c:v>28</c:v>
                </c:pt>
                <c:pt idx="8">
                  <c:v>15</c:v>
                </c:pt>
                <c:pt idx="9">
                  <c:v>27</c:v>
                </c:pt>
                <c:pt idx="10">
                  <c:v>23</c:v>
                </c:pt>
                <c:pt idx="11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31-4842-B477-17FD09372A8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C7C7C"/>
            </a:solidFill>
            <a:ln w="25400">
              <a:noFill/>
            </a:ln>
            <a:effectLst/>
          </c:spPr>
          <c:cat>
            <c:numRef>
              <c:f>Sheet1!$A$2:$A$13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20</c:v>
                </c:pt>
                <c:pt idx="1">
                  <c:v>12</c:v>
                </c:pt>
                <c:pt idx="2">
                  <c:v>20</c:v>
                </c:pt>
                <c:pt idx="3">
                  <c:v>16</c:v>
                </c:pt>
                <c:pt idx="4">
                  <c:v>25</c:v>
                </c:pt>
                <c:pt idx="5">
                  <c:v>25</c:v>
                </c:pt>
                <c:pt idx="6">
                  <c:v>12</c:v>
                </c:pt>
                <c:pt idx="7">
                  <c:v>27</c:v>
                </c:pt>
                <c:pt idx="8">
                  <c:v>20</c:v>
                </c:pt>
                <c:pt idx="9">
                  <c:v>20</c:v>
                </c:pt>
                <c:pt idx="10">
                  <c:v>24</c:v>
                </c:pt>
                <c:pt idx="1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31-4842-B477-17FD09372A8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EC2C22"/>
            </a:solidFill>
            <a:ln w="25400">
              <a:noFill/>
            </a:ln>
            <a:effectLst/>
          </c:spPr>
          <c:cat>
            <c:numRef>
              <c:f>Sheet1!$A$2:$A$13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15</c:v>
                </c:pt>
                <c:pt idx="1">
                  <c:v>10</c:v>
                </c:pt>
                <c:pt idx="2">
                  <c:v>15</c:v>
                </c:pt>
                <c:pt idx="3">
                  <c:v>12</c:v>
                </c:pt>
                <c:pt idx="4">
                  <c:v>23</c:v>
                </c:pt>
                <c:pt idx="5">
                  <c:v>20</c:v>
                </c:pt>
                <c:pt idx="6">
                  <c:v>10</c:v>
                </c:pt>
                <c:pt idx="7">
                  <c:v>25</c:v>
                </c:pt>
                <c:pt idx="8">
                  <c:v>18</c:v>
                </c:pt>
                <c:pt idx="9">
                  <c:v>16</c:v>
                </c:pt>
                <c:pt idx="10">
                  <c:v>19</c:v>
                </c:pt>
                <c:pt idx="1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731-4842-B477-17FD09372A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072832"/>
        <c:axId val="36086528"/>
      </c:areaChart>
      <c:catAx>
        <c:axId val="36072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36086528"/>
        <c:crosses val="autoZero"/>
        <c:auto val="1"/>
        <c:lblAlgn val="ctr"/>
        <c:lblOffset val="100"/>
        <c:noMultiLvlLbl val="0"/>
      </c:catAx>
      <c:valAx>
        <c:axId val="36086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shade val="50000"/>
                  <a:alpha val="2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360728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 w="19050">
              <a:noFill/>
            </a:ln>
          </c:spPr>
          <c:dPt>
            <c:idx val="0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B77-4771-81AF-456D14CCC248}"/>
              </c:ext>
            </c:extLst>
          </c:dPt>
          <c:dPt>
            <c:idx val="1"/>
            <c:bubble3D val="0"/>
            <c:spPr>
              <a:solidFill>
                <a:srgbClr val="EC2C2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B77-4771-81AF-456D14CCC248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B77-4771-81AF-456D14CCC2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 w="19050">
              <a:noFill/>
            </a:ln>
          </c:spPr>
          <c:dPt>
            <c:idx val="0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C65-4F17-A264-C24CC3E097F4}"/>
              </c:ext>
            </c:extLst>
          </c:dPt>
          <c:dPt>
            <c:idx val="1"/>
            <c:bubble3D val="0"/>
            <c:spPr>
              <a:solidFill>
                <a:srgbClr val="EC2C2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C65-4F17-A264-C24CC3E097F4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C65-4F17-A264-C24CC3E097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 w="19050">
              <a:noFill/>
            </a:ln>
          </c:spPr>
          <c:dPt>
            <c:idx val="0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7CB-4D08-89D7-697A66C8453F}"/>
              </c:ext>
            </c:extLst>
          </c:dPt>
          <c:dPt>
            <c:idx val="1"/>
            <c:bubble3D val="0"/>
            <c:spPr>
              <a:solidFill>
                <a:srgbClr val="EC2C2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7CB-4D08-89D7-697A66C8453F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7CB-4D08-89D7-697A66C845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 w="19050">
              <a:noFill/>
            </a:ln>
          </c:spPr>
          <c:dPt>
            <c:idx val="0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755-4D4A-80A9-34A8ED704913}"/>
              </c:ext>
            </c:extLst>
          </c:dPt>
          <c:dPt>
            <c:idx val="1"/>
            <c:bubble3D val="0"/>
            <c:spPr>
              <a:solidFill>
                <a:srgbClr val="EC2C2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755-4D4A-80A9-34A8ED704913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755-4D4A-80A9-34A8ED7049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EC2C2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Lorem ipsum</c:v>
                </c:pt>
                <c:pt idx="1">
                  <c:v>Dolor</c:v>
                </c:pt>
                <c:pt idx="2">
                  <c:v>Sit amet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11-4C7E-994A-AB515013196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42"/>
        <c:overlap val="100"/>
        <c:axId val="950140288"/>
        <c:axId val="950573312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lang="zh-CN" sz="1195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3"/>
                      <c:pt idx="0">
                        <c:v>Lorem ipsum</c:v>
                      </c:pt>
                      <c:pt idx="1">
                        <c:v>Dolor</c:v>
                      </c:pt>
                      <c:pt idx="2">
                        <c:v>Sit amet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Sheet1!$C$2:$C$5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2.4</c:v>
                      </c:pt>
                      <c:pt idx="1">
                        <c:v>4.4000000000000004</c:v>
                      </c:pt>
                      <c:pt idx="2">
                        <c:v>1.8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B911-4C7E-994A-AB5150131961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Series 3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lang="zh-CN" sz="1195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3"/>
                      <c:pt idx="0">
                        <c:v>Lorem ipsum</c:v>
                      </c:pt>
                      <c:pt idx="1">
                        <c:v>Dolor</c:v>
                      </c:pt>
                      <c:pt idx="2">
                        <c:v>Sit amet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Sheet1!$D$2:$D$5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2</c:v>
                      </c:pt>
                      <c:pt idx="1">
                        <c:v>2</c:v>
                      </c:pt>
                      <c:pt idx="2">
                        <c:v>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B911-4C7E-994A-AB5150131961}"/>
                  </c:ext>
                </c:extLst>
              </c15:ser>
            </c15:filteredBarSeries>
          </c:ext>
        </c:extLst>
      </c:barChart>
      <c:catAx>
        <c:axId val="9501402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950573312"/>
        <c:crosses val="autoZero"/>
        <c:auto val="1"/>
        <c:lblAlgn val="ctr"/>
        <c:lblOffset val="100"/>
        <c:noMultiLvlLbl val="0"/>
      </c:catAx>
      <c:valAx>
        <c:axId val="9505733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50140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12867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模板来自于： 第一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https://www.1ppt.com/</a:t>
            </a:r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98481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C296-85A6-4266-9F83-236A7029AE67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DB7F-4F36-436D-B1A3-51D906D185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678075"/>
      </p:ext>
    </p:extLst>
  </p:cSld>
  <p:clrMapOvr>
    <a:masterClrMapping/>
  </p:clrMapOvr>
  <p:hf sldNum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C296-85A6-4266-9F83-236A7029AE67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DB7F-4F36-436D-B1A3-51D906D185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7129276"/>
      </p:ext>
    </p:extLst>
  </p:cSld>
  <p:clrMapOvr>
    <a:masterClrMapping/>
  </p:clrMapOvr>
  <p:hf sldNum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C296-85A6-4266-9F83-236A7029AE67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DB7F-4F36-436D-B1A3-51D906D185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9413537"/>
      </p:ext>
    </p:extLst>
  </p:cSld>
  <p:clrMapOvr>
    <a:masterClrMapping/>
  </p:clrMapOvr>
  <p:hf sldNum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C296-85A6-4266-9F83-236A7029AE67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DB7F-4F36-436D-B1A3-51D906D185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8355613"/>
      </p:ext>
    </p:extLst>
  </p:cSld>
  <p:clrMapOvr>
    <a:masterClrMapping/>
  </p:clrMapOvr>
  <p:hf sldNum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C296-85A6-4266-9F83-236A7029AE67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DB7F-4F36-436D-B1A3-51D906D185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0115089"/>
      </p:ext>
    </p:extLst>
  </p:cSld>
  <p:clrMapOvr>
    <a:masterClrMapping/>
  </p:clrMapOvr>
  <p:hf sldNum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C296-85A6-4266-9F83-236A7029AE67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DB7F-4F36-436D-B1A3-51D906D185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8962717"/>
      </p:ext>
    </p:extLst>
  </p:cSld>
  <p:clrMapOvr>
    <a:masterClrMapping/>
  </p:clrMapOvr>
  <p:hf sldNum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C296-85A6-4266-9F83-236A7029AE67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DB7F-4F36-436D-B1A3-51D906D185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192777"/>
      </p:ext>
    </p:extLst>
  </p:cSld>
  <p:clrMapOvr>
    <a:masterClrMapping/>
  </p:clrMapOvr>
  <p:hf sldNum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C296-85A6-4266-9F83-236A7029AE67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DB7F-4F36-436D-B1A3-51D906D185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1605921"/>
      </p:ext>
    </p:extLst>
  </p:cSld>
  <p:clrMapOvr>
    <a:masterClrMapping/>
  </p:clrMapOvr>
  <p:hf sldNum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C296-85A6-4266-9F83-236A7029AE67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DB7F-4F36-436D-B1A3-51D906D185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9771883"/>
      </p:ext>
    </p:extLst>
  </p:cSld>
  <p:clrMapOvr>
    <a:masterClrMapping/>
  </p:clrMapOvr>
  <p:hf sldNum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C296-85A6-4266-9F83-236A7029AE67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DB7F-4F36-436D-B1A3-51D906D185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8003611"/>
      </p:ext>
    </p:extLst>
  </p:cSld>
  <p:clrMapOvr>
    <a:masterClrMapping/>
  </p:clrMapOvr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C296-85A6-4266-9F83-236A7029AE67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DB7F-4F36-436D-B1A3-51D906D185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C296-85A6-4266-9F83-236A7029AE67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DB7F-4F36-436D-B1A3-51D906D185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979695"/>
      </p:ext>
    </p:extLst>
  </p:cSld>
  <p:clrMapOvr>
    <a:masterClrMapping/>
  </p:clrMapOvr>
  <p:hf sldNum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C296-85A6-4266-9F83-236A7029AE67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DB7F-4F36-436D-B1A3-51D906D185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3584316"/>
      </p:ext>
    </p:extLst>
  </p:cSld>
  <p:clrMapOvr>
    <a:masterClrMapping/>
  </p:clrMapOvr>
  <p:hf sldNum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C296-85A6-4266-9F83-236A7029AE67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DB7F-4F36-436D-B1A3-51D906D185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736277"/>
      </p:ext>
    </p:extLst>
  </p:cSld>
  <p:clrMapOvr>
    <a:masterClrMapping/>
  </p:clrMapOvr>
  <p:hf sldNum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C296-85A6-4266-9F83-236A7029AE67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DB7F-4F36-436D-B1A3-51D906D185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4178090"/>
      </p:ext>
    </p:extLst>
  </p:cSld>
  <p:clrMapOvr>
    <a:masterClrMapping/>
  </p:clrMapOvr>
  <p:hf sldNum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C296-85A6-4266-9F83-236A7029AE67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DB7F-4F36-436D-B1A3-51D906D185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84997"/>
      </p:ext>
    </p:extLst>
  </p:cSld>
  <p:clrMapOvr>
    <a:masterClrMapping/>
  </p:clrMapOvr>
  <p:hf sldNum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C296-85A6-4266-9F83-236A7029AE67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DB7F-4F36-436D-B1A3-51D906D185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2017120"/>
      </p:ext>
    </p:extLst>
  </p:cSld>
  <p:clrMapOvr>
    <a:masterClrMapping/>
  </p:clrMapOvr>
  <p:hf sldNum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C296-85A6-4266-9F83-236A7029AE67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DB7F-4F36-436D-B1A3-51D906D185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821082"/>
      </p:ext>
    </p:extLst>
  </p:cSld>
  <p:clrMapOvr>
    <a:masterClrMapping/>
  </p:clrMapOvr>
  <p:hf sldNum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C296-85A6-4266-9F83-236A7029AE67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DB7F-4F36-436D-B1A3-51D906D185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951740"/>
      </p:ext>
    </p:extLst>
  </p:cSld>
  <p:clrMapOvr>
    <a:masterClrMapping/>
  </p:clrMapOvr>
  <p:hf sldNum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C296-85A6-4266-9F83-236A7029AE67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DB7F-4F36-436D-B1A3-51D906D185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0257150"/>
      </p:ext>
    </p:extLst>
  </p:cSld>
  <p:clrMapOvr>
    <a:masterClrMapping/>
  </p:clrMapOvr>
  <p:hf sldNum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C296-85A6-4266-9F83-236A7029AE67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DB7F-4F36-436D-B1A3-51D906D185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7328528"/>
      </p:ext>
    </p:extLst>
  </p:cSld>
  <p:clrMapOvr>
    <a:masterClrMapping/>
  </p:clrMapOvr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C296-85A6-4266-9F83-236A7029AE67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DB7F-4F36-436D-B1A3-51D906D185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C296-85A6-4266-9F83-236A7029AE67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DB7F-4F36-436D-B1A3-51D906D185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0478865"/>
      </p:ext>
    </p:extLst>
  </p:cSld>
  <p:clrMapOvr>
    <a:masterClrMapping/>
  </p:clrMapOvr>
  <p:hf sldNum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C296-85A6-4266-9F83-236A7029AE67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DB7F-4F36-436D-B1A3-51D906D185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3404936"/>
      </p:ext>
    </p:extLst>
  </p:cSld>
  <p:clrMapOvr>
    <a:masterClrMapping/>
  </p:clrMapOvr>
  <p:hf sldNum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C296-85A6-4266-9F83-236A7029AE67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DB7F-4F36-436D-B1A3-51D906D185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334899"/>
      </p:ext>
    </p:extLst>
  </p:cSld>
  <p:clrMapOvr>
    <a:masterClrMapping/>
  </p:clrMapOvr>
  <p:hf sldNum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C296-85A6-4266-9F83-236A7029AE67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DB7F-4F36-436D-B1A3-51D906D185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582"/>
      </p:ext>
    </p:extLst>
  </p:cSld>
  <p:clrMapOvr>
    <a:masterClrMapping/>
  </p:clrMapOvr>
  <p:hf sldNum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C296-85A6-4266-9F83-236A7029AE67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DB7F-4F36-436D-B1A3-51D906D185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941108"/>
      </p:ext>
    </p:extLst>
  </p:cSld>
  <p:clrMapOvr>
    <a:masterClrMapping/>
  </p:clrMapOvr>
  <p:hf sldNum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C296-85A6-4266-9F83-236A7029AE67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DB7F-4F36-436D-B1A3-51D906D185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5862761"/>
      </p:ext>
    </p:extLst>
  </p:cSld>
  <p:clrMapOvr>
    <a:masterClrMapping/>
  </p:clrMapOvr>
  <p:hf sldNum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C296-85A6-4266-9F83-236A7029AE67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DB7F-4F36-436D-B1A3-51D906D185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7347494"/>
      </p:ext>
    </p:extLst>
  </p:cSld>
  <p:clrMapOvr>
    <a:masterClrMapping/>
  </p:clrMapOvr>
  <p:hf sldNum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C296-85A6-4266-9F83-236A7029AE67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DB7F-4F36-436D-B1A3-51D906D185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7598202"/>
      </p:ext>
    </p:extLst>
  </p:cSld>
  <p:clrMapOvr>
    <a:masterClrMapping/>
  </p:clrMapOvr>
  <p:hf sldNum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C296-85A6-4266-9F83-236A7029AE67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DB7F-4F36-436D-B1A3-51D906D185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0358654"/>
      </p:ext>
    </p:extLst>
  </p:cSld>
  <p:clrMapOvr>
    <a:masterClrMapping/>
  </p:clrMapOvr>
  <p:hf sldNum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C296-85A6-4266-9F83-236A7029AE67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DB7F-4F36-436D-B1A3-51D906D185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9101727"/>
      </p:ext>
    </p:extLst>
  </p:cSld>
  <p:clrMapOvr>
    <a:masterClrMapping/>
  </p:clrMapOvr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C296-85A6-4266-9F83-236A7029AE67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DB7F-4F36-436D-B1A3-51D906D185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C296-85A6-4266-9F83-236A7029AE67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DB7F-4F36-436D-B1A3-51D906D185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4225747"/>
      </p:ext>
    </p:extLst>
  </p:cSld>
  <p:clrMapOvr>
    <a:masterClrMapping/>
  </p:clrMapOvr>
  <p:hf sldNum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C296-85A6-4266-9F83-236A7029AE67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DB7F-4F36-436D-B1A3-51D906D185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7146624"/>
      </p:ext>
    </p:extLst>
  </p:cSld>
  <p:clrMapOvr>
    <a:masterClrMapping/>
  </p:clrMapOvr>
  <p:hf sldNum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C296-85A6-4266-9F83-236A7029AE67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DB7F-4F36-436D-B1A3-51D906D185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7688349"/>
      </p:ext>
    </p:extLst>
  </p:cSld>
  <p:clrMapOvr>
    <a:masterClrMapping/>
  </p:clrMapOvr>
  <p:hf sldNum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C296-85A6-4266-9F83-236A7029AE67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DB7F-4F36-436D-B1A3-51D906D185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6540038"/>
      </p:ext>
    </p:extLst>
  </p:cSld>
  <p:clrMapOvr>
    <a:masterClrMapping/>
  </p:clrMapOvr>
  <p:hf sldNum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C296-85A6-4266-9F83-236A7029AE67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DB7F-4F36-436D-B1A3-51D906D185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7528282"/>
      </p:ext>
    </p:extLst>
  </p:cSld>
  <p:clrMapOvr>
    <a:masterClrMapping/>
  </p:clrMapOvr>
  <p:hf sldNum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C296-85A6-4266-9F83-236A7029AE67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DB7F-4F36-436D-B1A3-51D906D185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3682711"/>
      </p:ext>
    </p:extLst>
  </p:cSld>
  <p:clrMapOvr>
    <a:masterClrMapping/>
  </p:clrMapOvr>
  <p:hf sldNum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C296-85A6-4266-9F83-236A7029AE67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DB7F-4F36-436D-B1A3-51D906D185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146503"/>
      </p:ext>
    </p:extLst>
  </p:cSld>
  <p:clrMapOvr>
    <a:masterClrMapping/>
  </p:clrMapOvr>
  <p:hf sldNum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C296-85A6-4266-9F83-236A7029AE67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DB7F-4F36-436D-B1A3-51D906D185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0864620"/>
      </p:ext>
    </p:extLst>
  </p:cSld>
  <p:clrMapOvr>
    <a:masterClrMapping/>
  </p:clrMapOvr>
  <p:hf sldNum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C296-85A6-4266-9F83-236A7029AE67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DB7F-4F36-436D-B1A3-51D906D185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6416240"/>
      </p:ext>
    </p:extLst>
  </p:cSld>
  <p:clrMapOvr>
    <a:masterClrMapping/>
  </p:clrMapOvr>
  <p:hf sldNum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C296-85A6-4266-9F83-236A7029AE67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DB7F-4F36-436D-B1A3-51D906D185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3486088"/>
      </p:ext>
    </p:extLst>
  </p:cSld>
  <p:clrMapOvr>
    <a:masterClrMapping/>
  </p:clrMapOvr>
  <p:hf sldNum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C296-85A6-4266-9F83-236A7029AE67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DB7F-4F36-436D-B1A3-51D906D185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C296-85A6-4266-9F83-236A7029AE67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DB7F-4F36-436D-B1A3-51D906D185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7020180"/>
      </p:ext>
    </p:extLst>
  </p:cSld>
  <p:clrMapOvr>
    <a:masterClrMapping/>
  </p:clrMapOvr>
  <p:hf sldNum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C296-85A6-4266-9F83-236A7029AE67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DB7F-4F36-436D-B1A3-51D906D185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991770"/>
      </p:ext>
    </p:extLst>
  </p:cSld>
  <p:clrMapOvr>
    <a:masterClrMapping/>
  </p:clrMapOvr>
  <p:hf sldNum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C296-85A6-4266-9F83-236A7029AE67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DB7F-4F36-436D-B1A3-51D906D185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0551232"/>
      </p:ext>
    </p:extLst>
  </p:cSld>
  <p:clrMapOvr>
    <a:masterClrMapping/>
  </p:clrMapOvr>
  <p:hf sldNum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C296-85A6-4266-9F83-236A7029AE67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DB7F-4F36-436D-B1A3-51D906D185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426648"/>
      </p:ext>
    </p:extLst>
  </p:cSld>
  <p:clrMapOvr>
    <a:masterClrMapping/>
  </p:clrMapOvr>
  <p:hf sldNum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C296-85A6-4266-9F83-236A7029AE67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DB7F-4F36-436D-B1A3-51D906D185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1720138"/>
      </p:ext>
    </p:extLst>
  </p:cSld>
  <p:clrMapOvr>
    <a:masterClrMapping/>
  </p:clrMapOvr>
  <p:hf sldNum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C296-85A6-4266-9F83-236A7029AE67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DB7F-4F36-436D-B1A3-51D906D185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459897"/>
      </p:ext>
    </p:extLst>
  </p:cSld>
  <p:clrMapOvr>
    <a:masterClrMapping/>
  </p:clrMapOvr>
  <p:hf sldNum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C296-85A6-4266-9F83-236A7029AE67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DB7F-4F36-436D-B1A3-51D906D185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1519451"/>
      </p:ext>
    </p:extLst>
  </p:cSld>
  <p:clrMapOvr>
    <a:masterClrMapping/>
  </p:clrMapOvr>
  <p:hf sldNum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C296-85A6-4266-9F83-236A7029AE67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DB7F-4F36-436D-B1A3-51D906D185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080805"/>
      </p:ext>
    </p:extLst>
  </p:cSld>
  <p:clrMapOvr>
    <a:masterClrMapping/>
  </p:clrMapOvr>
  <p:hf sldNum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C296-85A6-4266-9F83-236A7029AE67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DB7F-4F36-436D-B1A3-51D906D185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273910"/>
      </p:ext>
    </p:extLst>
  </p:cSld>
  <p:clrMapOvr>
    <a:masterClrMapping/>
  </p:clrMapOvr>
  <p:hf sldNum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C296-85A6-4266-9F83-236A7029AE67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DB7F-4F36-436D-B1A3-51D906D185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948568"/>
      </p:ext>
    </p:extLst>
  </p:cSld>
  <p:clrMapOvr>
    <a:masterClrMapping/>
  </p:clrMapOvr>
  <p:hf sldNum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C296-85A6-4266-9F83-236A7029AE67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DB7F-4F36-436D-B1A3-51D906D185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1923839"/>
      </p:ext>
    </p:extLst>
  </p:cSld>
  <p:clrMapOvr>
    <a:masterClrMapping/>
  </p:clrMapOvr>
  <p:hf sldNum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C296-85A6-4266-9F83-236A7029AE67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DB7F-4F36-436D-B1A3-51D906D185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872553"/>
      </p:ext>
    </p:extLst>
  </p:cSld>
  <p:clrMapOvr>
    <a:masterClrMapping/>
  </p:clrMapOvr>
  <p:hf sldNum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C296-85A6-4266-9F83-236A7029AE67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DB7F-4F36-436D-B1A3-51D906D185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3056844"/>
      </p:ext>
    </p:extLst>
  </p:cSld>
  <p:clrMapOvr>
    <a:masterClrMapping/>
  </p:clrMapOvr>
  <p:hf sldNum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C296-85A6-4266-9F83-236A7029AE67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DB7F-4F36-436D-B1A3-51D906D185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7659263"/>
      </p:ext>
    </p:extLst>
  </p:cSld>
  <p:clrMapOvr>
    <a:masterClrMapping/>
  </p:clrMapOvr>
  <p:hf sldNum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C296-85A6-4266-9F83-236A7029AE67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DB7F-4F36-436D-B1A3-51D906D185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9326856"/>
      </p:ext>
    </p:extLst>
  </p:cSld>
  <p:clrMapOvr>
    <a:masterClrMapping/>
  </p:clrMapOvr>
  <p:hf sldNum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C296-85A6-4266-9F83-236A7029AE67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DB7F-4F36-436D-B1A3-51D906D185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3437888"/>
      </p:ext>
    </p:extLst>
  </p:cSld>
  <p:clrMapOvr>
    <a:masterClrMapping/>
  </p:clrMapOvr>
  <p:hf sldNum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C296-85A6-4266-9F83-236A7029AE67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DB7F-4F36-436D-B1A3-51D906D185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5217264"/>
      </p:ext>
    </p:extLst>
  </p:cSld>
  <p:clrMapOvr>
    <a:masterClrMapping/>
  </p:clrMapOvr>
  <p:hf sldNum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C296-85A6-4266-9F83-236A7029AE67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DB7F-4F36-436D-B1A3-51D906D185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5132993"/>
      </p:ext>
    </p:extLst>
  </p:cSld>
  <p:clrMapOvr>
    <a:masterClrMapping/>
  </p:clrMapOvr>
  <p:hf sldNum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C296-85A6-4266-9F83-236A7029AE67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DB7F-4F36-436D-B1A3-51D906D185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8924867"/>
      </p:ext>
    </p:extLst>
  </p:cSld>
  <p:clrMapOvr>
    <a:masterClrMapping/>
  </p:clrMapOvr>
  <p:hf sldNum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C296-85A6-4266-9F83-236A7029AE67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DB7F-4F36-436D-B1A3-51D906D185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123811"/>
      </p:ext>
    </p:extLst>
  </p:cSld>
  <p:clrMapOvr>
    <a:masterClrMapping/>
  </p:clrMapOvr>
  <p:hf sldNum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C296-85A6-4266-9F83-236A7029AE67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DB7F-4F36-436D-B1A3-51D906D185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8388205"/>
      </p:ext>
    </p:extLst>
  </p:cSld>
  <p:clrMapOvr>
    <a:masterClrMapping/>
  </p:clrMapOvr>
  <p:hf sldNum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C296-85A6-4266-9F83-236A7029AE67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DB7F-4F36-436D-B1A3-51D906D185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5382790"/>
      </p:ext>
    </p:extLst>
  </p:cSld>
  <p:clrMapOvr>
    <a:masterClrMapping/>
  </p:clrMapOvr>
  <p:hf sldNum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C296-85A6-4266-9F83-236A7029AE67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DB7F-4F36-436D-B1A3-51D906D185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3884235"/>
      </p:ext>
    </p:extLst>
  </p:cSld>
  <p:clrMapOvr>
    <a:masterClrMapping/>
  </p:clrMapOvr>
  <p:hf sldNum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C296-85A6-4266-9F83-236A7029AE67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DB7F-4F36-436D-B1A3-51D906D185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5623479"/>
      </p:ext>
    </p:extLst>
  </p:cSld>
  <p:clrMapOvr>
    <a:masterClrMapping/>
  </p:clrMapOvr>
  <p:hf sldNum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C296-85A6-4266-9F83-236A7029AE67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DB7F-4F36-436D-B1A3-51D906D185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7566254"/>
      </p:ext>
    </p:extLst>
  </p:cSld>
  <p:clrMapOvr>
    <a:masterClrMapping/>
  </p:clrMapOvr>
  <p:hf sldNum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C296-85A6-4266-9F83-236A7029AE67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DB7F-4F36-436D-B1A3-51D906D185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0522560"/>
      </p:ext>
    </p:extLst>
  </p:cSld>
  <p:clrMapOvr>
    <a:masterClrMapping/>
  </p:clrMapOvr>
  <p:hf sldNum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C296-85A6-4266-9F83-236A7029AE67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DB7F-4F36-436D-B1A3-51D906D185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5264183"/>
      </p:ext>
    </p:extLst>
  </p:cSld>
  <p:clrMapOvr>
    <a:masterClrMapping/>
  </p:clrMapOvr>
  <p:hf sldNum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C296-85A6-4266-9F83-236A7029AE67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DB7F-4F36-436D-B1A3-51D906D185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9375061"/>
      </p:ext>
    </p:extLst>
  </p:cSld>
  <p:clrMapOvr>
    <a:masterClrMapping/>
  </p:clrMapOvr>
  <p:hf sldNum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C296-85A6-4266-9F83-236A7029AE67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DB7F-4F36-436D-B1A3-51D906D185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4902325"/>
      </p:ext>
    </p:extLst>
  </p:cSld>
  <p:clrMapOvr>
    <a:masterClrMapping/>
  </p:clrMapOvr>
  <p:hf sldNum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C296-85A6-4266-9F83-236A7029AE67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DB7F-4F36-436D-B1A3-51D906D185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9893612"/>
      </p:ext>
    </p:extLst>
  </p:cSld>
  <p:clrMapOvr>
    <a:masterClrMapping/>
  </p:clrMapOvr>
  <p:hf sldNum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C296-85A6-4266-9F83-236A7029AE67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DB7F-4F36-436D-B1A3-51D906D185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9401120"/>
      </p:ext>
    </p:extLst>
  </p:cSld>
  <p:clrMapOvr>
    <a:masterClrMapping/>
  </p:clrMapOvr>
  <p:hf sldNum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C296-85A6-4266-9F83-236A7029AE67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DB7F-4F36-436D-B1A3-51D906D185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1134558"/>
      </p:ext>
    </p:extLst>
  </p:cSld>
  <p:clrMapOvr>
    <a:masterClrMapping/>
  </p:clrMapOvr>
  <p:hf sldNum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C296-85A6-4266-9F83-236A7029AE67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DB7F-4F36-436D-B1A3-51D906D185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5814072"/>
      </p:ext>
    </p:extLst>
  </p:cSld>
  <p:clrMapOvr>
    <a:masterClrMapping/>
  </p:clrMapOvr>
  <p:hf sldNum="0" ft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C296-85A6-4266-9F83-236A7029AE67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DB7F-4F36-436D-B1A3-51D906D185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6285126"/>
      </p:ext>
    </p:extLst>
  </p:cSld>
  <p:clrMapOvr>
    <a:masterClrMapping/>
  </p:clrMapOvr>
  <p:hf sldNum="0" ft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C296-85A6-4266-9F83-236A7029AE67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DB7F-4F36-436D-B1A3-51D906D1852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2297671326"/>
      </p:ext>
    </p:extLst>
  </p:cSld>
  <p:clrMapOvr>
    <a:masterClrMapping/>
  </p:clrMapOvr>
  <p:hf sldNum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C296-85A6-4266-9F83-236A7029AE67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DB7F-4F36-436D-B1A3-51D906D185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C296-85A6-4266-9F83-236A7029AE67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DB7F-4F36-436D-B1A3-51D906D185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C296-85A6-4266-9F83-236A7029AE67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DB7F-4F36-436D-B1A3-51D906D185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C296-85A6-4266-9F83-236A7029AE67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DB7F-4F36-436D-B1A3-51D906D185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C296-85A6-4266-9F83-236A7029AE67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DB7F-4F36-436D-B1A3-51D906D185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C296-85A6-4266-9F83-236A7029AE67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DB7F-4F36-436D-B1A3-51D906D185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11ECF-D4C8-74D4-A731-3B62D45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624D-FE2D-4597-B311-55080AF42397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5B175-83FF-DAAA-E479-2028076C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CACBA-1D1C-50B8-579A-DFC0D210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ED9A-F093-4465-B20F-8EFB89AA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4007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2023/12/12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021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C296-85A6-4266-9F83-236A7029AE67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DB7F-4F36-436D-B1A3-51D906D185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0027393"/>
      </p:ext>
    </p:extLst>
  </p:cSld>
  <p:clrMapOvr>
    <a:masterClrMapping/>
  </p:clrMapOvr>
  <p:hf sldNum="0" ftr="0" dt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2023/12/12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47475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3288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1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8C296-85A6-4266-9F83-236A7029AE67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4DB7F-4F36-436D-B1A3-51D906D185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4" r:id="rId20"/>
    <p:sldLayoutId id="2147483675" r:id="rId21"/>
    <p:sldLayoutId id="2147483676" r:id="rId22"/>
    <p:sldLayoutId id="2147483677" r:id="rId23"/>
    <p:sldLayoutId id="2147483678" r:id="rId24"/>
    <p:sldLayoutId id="2147483679" r:id="rId25"/>
    <p:sldLayoutId id="2147483680" r:id="rId26"/>
    <p:sldLayoutId id="2147483681" r:id="rId27"/>
    <p:sldLayoutId id="2147483682" r:id="rId28"/>
    <p:sldLayoutId id="2147483683" r:id="rId29"/>
    <p:sldLayoutId id="2147483684" r:id="rId30"/>
    <p:sldLayoutId id="2147483685" r:id="rId31"/>
    <p:sldLayoutId id="2147483686" r:id="rId32"/>
    <p:sldLayoutId id="2147483687" r:id="rId33"/>
    <p:sldLayoutId id="2147483688" r:id="rId34"/>
    <p:sldLayoutId id="2147483689" r:id="rId35"/>
    <p:sldLayoutId id="2147483690" r:id="rId36"/>
    <p:sldLayoutId id="2147483691" r:id="rId37"/>
    <p:sldLayoutId id="2147483692" r:id="rId38"/>
    <p:sldLayoutId id="2147483693" r:id="rId39"/>
    <p:sldLayoutId id="2147483694" r:id="rId40"/>
    <p:sldLayoutId id="2147483695" r:id="rId41"/>
    <p:sldLayoutId id="2147483696" r:id="rId42"/>
    <p:sldLayoutId id="2147483697" r:id="rId43"/>
    <p:sldLayoutId id="2147483698" r:id="rId44"/>
    <p:sldLayoutId id="2147483699" r:id="rId45"/>
    <p:sldLayoutId id="2147483700" r:id="rId46"/>
    <p:sldLayoutId id="2147483701" r:id="rId47"/>
    <p:sldLayoutId id="2147483702" r:id="rId48"/>
    <p:sldLayoutId id="2147483703" r:id="rId49"/>
    <p:sldLayoutId id="2147483704" r:id="rId50"/>
    <p:sldLayoutId id="2147483705" r:id="rId51"/>
    <p:sldLayoutId id="2147483706" r:id="rId52"/>
    <p:sldLayoutId id="2147483707" r:id="rId53"/>
    <p:sldLayoutId id="2147483708" r:id="rId54"/>
    <p:sldLayoutId id="2147483709" r:id="rId55"/>
    <p:sldLayoutId id="2147483710" r:id="rId56"/>
    <p:sldLayoutId id="2147483711" r:id="rId57"/>
    <p:sldLayoutId id="2147483712" r:id="rId58"/>
    <p:sldLayoutId id="2147483713" r:id="rId59"/>
    <p:sldLayoutId id="2147483714" r:id="rId60"/>
    <p:sldLayoutId id="2147483715" r:id="rId61"/>
    <p:sldLayoutId id="2147483716" r:id="rId62"/>
    <p:sldLayoutId id="2147483717" r:id="rId63"/>
    <p:sldLayoutId id="2147483718" r:id="rId64"/>
    <p:sldLayoutId id="2147483719" r:id="rId65"/>
    <p:sldLayoutId id="2147483720" r:id="rId66"/>
    <p:sldLayoutId id="2147483721" r:id="rId67"/>
    <p:sldLayoutId id="2147483722" r:id="rId68"/>
    <p:sldLayoutId id="2147483723" r:id="rId69"/>
    <p:sldLayoutId id="2147483724" r:id="rId70"/>
    <p:sldLayoutId id="2147483725" r:id="rId71"/>
    <p:sldLayoutId id="2147483726" r:id="rId72"/>
    <p:sldLayoutId id="2147483727" r:id="rId73"/>
    <p:sldLayoutId id="2147483728" r:id="rId74"/>
    <p:sldLayoutId id="2147483729" r:id="rId75"/>
    <p:sldLayoutId id="2147483730" r:id="rId76"/>
    <p:sldLayoutId id="2147483731" r:id="rId77"/>
    <p:sldLayoutId id="2147483732" r:id="rId78"/>
    <p:sldLayoutId id="2147483733" r:id="rId79"/>
    <p:sldLayoutId id="2147483734" r:id="rId80"/>
    <p:sldLayoutId id="2147483735" r:id="rId81"/>
    <p:sldLayoutId id="2147483654" r:id="rId82"/>
    <p:sldLayoutId id="2147483655" r:id="rId83"/>
    <p:sldLayoutId id="2147483656" r:id="rId84"/>
    <p:sldLayoutId id="2147483657" r:id="rId85"/>
    <p:sldLayoutId id="2147483658" r:id="rId86"/>
    <p:sldLayoutId id="2147483659" r:id="rId87"/>
    <p:sldLayoutId id="2147483740" r:id="rId88"/>
  </p:sldLayoutIdLs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1193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microsoft.com/office/2007/relationships/hdphoto" Target="../media/hdphoto2.wdp"/><Relationship Id="rId7" Type="http://schemas.openxmlformats.org/officeDocument/2006/relationships/chart" Target="../charts/chart4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10" Type="http://schemas.openxmlformats.org/officeDocument/2006/relationships/image" Target="../media/image20.svg"/><Relationship Id="rId4" Type="http://schemas.openxmlformats.org/officeDocument/2006/relationships/image" Target="../media/image18.jpeg"/><Relationship Id="rId9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reeppt7_com" TargetMode="External"/><Relationship Id="rId13" Type="http://schemas.openxmlformats.org/officeDocument/2006/relationships/hyperlink" Target="https://www.freeppt7.com/" TargetMode="External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12" Type="http://schemas.openxmlformats.org/officeDocument/2006/relationships/hyperlink" Target="https://www.freeppt7.com/ggslide-school/" TargetMode="External"/><Relationship Id="rId2" Type="http://schemas.openxmlformats.org/officeDocument/2006/relationships/hyperlink" Target="https://www.facebook.com/freeppt7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@Slidestemplatesfree" TargetMode="External"/><Relationship Id="rId11" Type="http://schemas.openxmlformats.org/officeDocument/2006/relationships/image" Target="../media/image28.png"/><Relationship Id="rId5" Type="http://schemas.openxmlformats.org/officeDocument/2006/relationships/image" Target="../media/image25.png"/><Relationship Id="rId10" Type="http://schemas.openxmlformats.org/officeDocument/2006/relationships/hyperlink" Target="https://www.linkedin.com/in/liu-kaiwei-b180991a9/" TargetMode="External"/><Relationship Id="rId4" Type="http://schemas.openxmlformats.org/officeDocument/2006/relationships/hyperlink" Target="https://www.instagram.com/slidesfree/" TargetMode="External"/><Relationship Id="rId9" Type="http://schemas.openxmlformats.org/officeDocument/2006/relationships/image" Target="../media/image27.png"/><Relationship Id="rId14" Type="http://schemas.openxmlformats.org/officeDocument/2006/relationships/hyperlink" Target="http://www.freeppt7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7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组合 52"/>
          <p:cNvGrpSpPr/>
          <p:nvPr/>
        </p:nvGrpSpPr>
        <p:grpSpPr>
          <a:xfrm>
            <a:off x="3275483" y="1084693"/>
            <a:ext cx="8437547" cy="4483025"/>
            <a:chOff x="3275483" y="1084693"/>
            <a:chExt cx="8437547" cy="4483025"/>
          </a:xfrm>
        </p:grpSpPr>
        <p:sp>
          <p:nvSpPr>
            <p:cNvPr id="45" name="任意多边形: 形状 44"/>
            <p:cNvSpPr/>
            <p:nvPr/>
          </p:nvSpPr>
          <p:spPr>
            <a:xfrm flipV="1">
              <a:off x="3275483" y="1084693"/>
              <a:ext cx="8437547" cy="3537069"/>
            </a:xfrm>
            <a:custGeom>
              <a:avLst/>
              <a:gdLst>
                <a:gd name="connsiteX0" fmla="*/ 421283 w 8437547"/>
                <a:gd name="connsiteY0" fmla="*/ 3537069 h 3537069"/>
                <a:gd name="connsiteX1" fmla="*/ 2883202 w 8437547"/>
                <a:gd name="connsiteY1" fmla="*/ 3537069 h 3537069"/>
                <a:gd name="connsiteX2" fmla="*/ 6272315 w 8437547"/>
                <a:gd name="connsiteY2" fmla="*/ 3537069 h 3537069"/>
                <a:gd name="connsiteX3" fmla="*/ 7055047 w 8437547"/>
                <a:gd name="connsiteY3" fmla="*/ 3537069 h 3537069"/>
                <a:gd name="connsiteX4" fmla="*/ 8437547 w 8437547"/>
                <a:gd name="connsiteY4" fmla="*/ 3537069 h 3537069"/>
                <a:gd name="connsiteX5" fmla="*/ 8437547 w 8437547"/>
                <a:gd name="connsiteY5" fmla="*/ 0 h 3537069"/>
                <a:gd name="connsiteX6" fmla="*/ 4150928 w 8437547"/>
                <a:gd name="connsiteY6" fmla="*/ 0 h 3537069"/>
                <a:gd name="connsiteX7" fmla="*/ 1689008 w 8437547"/>
                <a:gd name="connsiteY7" fmla="*/ 0 h 3537069"/>
                <a:gd name="connsiteX8" fmla="*/ 1689008 w 8437547"/>
                <a:gd name="connsiteY8" fmla="*/ 4931 h 3537069"/>
                <a:gd name="connsiteX9" fmla="*/ 1676734 w 8437547"/>
                <a:gd name="connsiteY9" fmla="*/ 4931 h 3537069"/>
                <a:gd name="connsiteX10" fmla="*/ 1676734 w 8437547"/>
                <a:gd name="connsiteY10" fmla="*/ 8325 h 3537069"/>
                <a:gd name="connsiteX11" fmla="*/ 1668592 w 8437547"/>
                <a:gd name="connsiteY11" fmla="*/ 8533 h 3537069"/>
                <a:gd name="connsiteX12" fmla="*/ 1491727 w 8437547"/>
                <a:gd name="connsiteY12" fmla="*/ 74839 h 3537069"/>
                <a:gd name="connsiteX13" fmla="*/ 1351500 w 8437547"/>
                <a:gd name="connsiteY13" fmla="*/ 213428 h 3537069"/>
                <a:gd name="connsiteX14" fmla="*/ 1332554 w 8437547"/>
                <a:gd name="connsiteY14" fmla="*/ 248030 h 3537069"/>
                <a:gd name="connsiteX15" fmla="*/ 1331778 w 8437547"/>
                <a:gd name="connsiteY15" fmla="*/ 247528 h 3537069"/>
                <a:gd name="connsiteX16" fmla="*/ 1318668 w 8437547"/>
                <a:gd name="connsiteY16" fmla="*/ 273392 h 3537069"/>
                <a:gd name="connsiteX17" fmla="*/ 1303806 w 8437547"/>
                <a:gd name="connsiteY17" fmla="*/ 300535 h 3537069"/>
                <a:gd name="connsiteX18" fmla="*/ 1301663 w 8437547"/>
                <a:gd name="connsiteY18" fmla="*/ 306939 h 3537069"/>
                <a:gd name="connsiteX19" fmla="*/ 79798 w 8437547"/>
                <a:gd name="connsiteY19" fmla="*/ 2717482 h 3537069"/>
                <a:gd name="connsiteX20" fmla="*/ 62068 w 8437547"/>
                <a:gd name="connsiteY20" fmla="*/ 2744080 h 3537069"/>
                <a:gd name="connsiteX21" fmla="*/ 236274 w 8437547"/>
                <a:gd name="connsiteY21" fmla="*/ 3467159 h 3537069"/>
                <a:gd name="connsiteX22" fmla="*/ 413139 w 8437547"/>
                <a:gd name="connsiteY22" fmla="*/ 3533466 h 3537069"/>
                <a:gd name="connsiteX23" fmla="*/ 421283 w 8437547"/>
                <a:gd name="connsiteY23" fmla="*/ 3533673 h 3537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437547" h="3537069">
                  <a:moveTo>
                    <a:pt x="421283" y="3537069"/>
                  </a:moveTo>
                  <a:lnTo>
                    <a:pt x="2883202" y="3537069"/>
                  </a:lnTo>
                  <a:lnTo>
                    <a:pt x="6272315" y="3537069"/>
                  </a:lnTo>
                  <a:lnTo>
                    <a:pt x="7055047" y="3537069"/>
                  </a:lnTo>
                  <a:lnTo>
                    <a:pt x="8437547" y="3537069"/>
                  </a:lnTo>
                  <a:lnTo>
                    <a:pt x="8437547" y="0"/>
                  </a:lnTo>
                  <a:lnTo>
                    <a:pt x="4150928" y="0"/>
                  </a:lnTo>
                  <a:lnTo>
                    <a:pt x="1689008" y="0"/>
                  </a:lnTo>
                  <a:lnTo>
                    <a:pt x="1689008" y="4931"/>
                  </a:lnTo>
                  <a:lnTo>
                    <a:pt x="1676734" y="4931"/>
                  </a:lnTo>
                  <a:lnTo>
                    <a:pt x="1676734" y="8325"/>
                  </a:lnTo>
                  <a:lnTo>
                    <a:pt x="1668592" y="8533"/>
                  </a:lnTo>
                  <a:cubicBezTo>
                    <a:pt x="1608064" y="16750"/>
                    <a:pt x="1547965" y="38500"/>
                    <a:pt x="1491727" y="74839"/>
                  </a:cubicBezTo>
                  <a:cubicBezTo>
                    <a:pt x="1435488" y="111180"/>
                    <a:pt x="1388435" y="158668"/>
                    <a:pt x="1351500" y="213428"/>
                  </a:cubicBezTo>
                  <a:lnTo>
                    <a:pt x="1332554" y="248030"/>
                  </a:lnTo>
                  <a:lnTo>
                    <a:pt x="1331778" y="247528"/>
                  </a:lnTo>
                  <a:lnTo>
                    <a:pt x="1318668" y="273392"/>
                  </a:lnTo>
                  <a:lnTo>
                    <a:pt x="1303806" y="300535"/>
                  </a:lnTo>
                  <a:lnTo>
                    <a:pt x="1301663" y="306939"/>
                  </a:lnTo>
                  <a:lnTo>
                    <a:pt x="79798" y="2717482"/>
                  </a:lnTo>
                  <a:lnTo>
                    <a:pt x="62068" y="2744080"/>
                  </a:lnTo>
                  <a:cubicBezTo>
                    <a:pt x="-66675" y="2998068"/>
                    <a:pt x="11320" y="3321801"/>
                    <a:pt x="236274" y="3467159"/>
                  </a:cubicBezTo>
                  <a:cubicBezTo>
                    <a:pt x="292512" y="3503500"/>
                    <a:pt x="352611" y="3525250"/>
                    <a:pt x="413139" y="3533466"/>
                  </a:cubicBezTo>
                  <a:lnTo>
                    <a:pt x="421283" y="3533673"/>
                  </a:lnTo>
                  <a:close/>
                </a:path>
              </a:pathLst>
            </a:custGeom>
            <a:solidFill>
              <a:srgbClr val="EC2C2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7" name="图片 6" descr="e7d195523061f1c0deeec63e560781cfd59afb0ea006f2a87ABB68BF51EA6619813959095094C18C62A12F549504892A4AAA8C1554C6663626E05CA27F281A14E6983772AFC3FB97135759321DEA3D705820548C6D5B558CA8F362B18D312C152407D21FB34EF0A1D1B21F91EF7E1DCDE529C869E8F5A9E23DB214A825789D83372F841262D649B4"/>
            <p:cNvPicPr>
              <a:picLocks noChangeAspect="1"/>
            </p:cNvPicPr>
            <p:nvPr/>
          </p:nvPicPr>
          <p:blipFill rotWithShape="1">
            <a:blip r:embed="rId2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 rot="14565909" flipH="1">
              <a:off x="2477707" y="3155097"/>
              <a:ext cx="4149914" cy="67532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2" name="矩形 11"/>
          <p:cNvSpPr/>
          <p:nvPr/>
        </p:nvSpPr>
        <p:spPr>
          <a:xfrm>
            <a:off x="1224861" y="3189810"/>
            <a:ext cx="13324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  <a:cs typeface="+mn-ea"/>
                <a:sym typeface="+mn-lt"/>
              </a:rPr>
              <a:t>L</a:t>
            </a:r>
            <a:r>
              <a:rPr lang="en-US" altLang="zh-CN" sz="5400" dirty="0">
                <a:solidFill>
                  <a:srgbClr val="EC2C22"/>
                </a:solidFill>
                <a:latin typeface="Agency FB" panose="020B0503020202020204" pitchFamily="34" charset="0"/>
                <a:cs typeface="+mn-ea"/>
                <a:sym typeface="+mn-lt"/>
              </a:rPr>
              <a:t>O</a:t>
            </a:r>
            <a:r>
              <a:rPr lang="en-US" altLang="zh-CN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  <a:cs typeface="+mn-ea"/>
                <a:sym typeface="+mn-lt"/>
              </a:rPr>
              <a:t>GO</a:t>
            </a:r>
          </a:p>
        </p:txBody>
      </p:sp>
      <p:sp>
        <p:nvSpPr>
          <p:cNvPr id="13" name="presentation_134458"/>
          <p:cNvSpPr>
            <a:spLocks noChangeAspect="1"/>
          </p:cNvSpPr>
          <p:nvPr/>
        </p:nvSpPr>
        <p:spPr bwMode="auto">
          <a:xfrm>
            <a:off x="1303892" y="1750014"/>
            <a:ext cx="1174350" cy="1396724"/>
          </a:xfrm>
          <a:custGeom>
            <a:avLst/>
            <a:gdLst>
              <a:gd name="connsiteX0" fmla="*/ 89718 w 502496"/>
              <a:gd name="connsiteY0" fmla="*/ 426004 h 598488"/>
              <a:gd name="connsiteX1" fmla="*/ 134440 w 502496"/>
              <a:gd name="connsiteY1" fmla="*/ 470445 h 598488"/>
              <a:gd name="connsiteX2" fmla="*/ 109743 w 502496"/>
              <a:gd name="connsiteY2" fmla="*/ 517107 h 598488"/>
              <a:gd name="connsiteX3" fmla="*/ 170485 w 502496"/>
              <a:gd name="connsiteY3" fmla="*/ 578657 h 598488"/>
              <a:gd name="connsiteX4" fmla="*/ 9173 w 502496"/>
              <a:gd name="connsiteY4" fmla="*/ 578657 h 598488"/>
              <a:gd name="connsiteX5" fmla="*/ 69915 w 502496"/>
              <a:gd name="connsiteY5" fmla="*/ 517107 h 598488"/>
              <a:gd name="connsiteX6" fmla="*/ 45218 w 502496"/>
              <a:gd name="connsiteY6" fmla="*/ 470445 h 598488"/>
              <a:gd name="connsiteX7" fmla="*/ 89718 w 502496"/>
              <a:gd name="connsiteY7" fmla="*/ 426004 h 598488"/>
              <a:gd name="connsiteX8" fmla="*/ 412601 w 502496"/>
              <a:gd name="connsiteY8" fmla="*/ 425933 h 598488"/>
              <a:gd name="connsiteX9" fmla="*/ 457120 w 502496"/>
              <a:gd name="connsiteY9" fmla="*/ 470391 h 598488"/>
              <a:gd name="connsiteX10" fmla="*/ 432412 w 502496"/>
              <a:gd name="connsiteY10" fmla="*/ 517072 h 598488"/>
              <a:gd name="connsiteX11" fmla="*/ 493181 w 502496"/>
              <a:gd name="connsiteY11" fmla="*/ 578647 h 598488"/>
              <a:gd name="connsiteX12" fmla="*/ 331798 w 502496"/>
              <a:gd name="connsiteY12" fmla="*/ 578647 h 598488"/>
              <a:gd name="connsiteX13" fmla="*/ 392567 w 502496"/>
              <a:gd name="connsiteY13" fmla="*/ 517072 h 598488"/>
              <a:gd name="connsiteX14" fmla="*/ 368081 w 502496"/>
              <a:gd name="connsiteY14" fmla="*/ 470391 h 598488"/>
              <a:gd name="connsiteX15" fmla="*/ 412601 w 502496"/>
              <a:gd name="connsiteY15" fmla="*/ 425933 h 598488"/>
              <a:gd name="connsiteX16" fmla="*/ 251253 w 502496"/>
              <a:gd name="connsiteY16" fmla="*/ 425933 h 598488"/>
              <a:gd name="connsiteX17" fmla="*/ 295753 w 502496"/>
              <a:gd name="connsiteY17" fmla="*/ 470391 h 598488"/>
              <a:gd name="connsiteX18" fmla="*/ 271056 w 502496"/>
              <a:gd name="connsiteY18" fmla="*/ 517072 h 598488"/>
              <a:gd name="connsiteX19" fmla="*/ 331798 w 502496"/>
              <a:gd name="connsiteY19" fmla="*/ 578647 h 598488"/>
              <a:gd name="connsiteX20" fmla="*/ 170486 w 502496"/>
              <a:gd name="connsiteY20" fmla="*/ 578647 h 598488"/>
              <a:gd name="connsiteX21" fmla="*/ 231228 w 502496"/>
              <a:gd name="connsiteY21" fmla="*/ 517072 h 598488"/>
              <a:gd name="connsiteX22" fmla="*/ 206531 w 502496"/>
              <a:gd name="connsiteY22" fmla="*/ 470391 h 598488"/>
              <a:gd name="connsiteX23" fmla="*/ 251253 w 502496"/>
              <a:gd name="connsiteY23" fmla="*/ 425933 h 598488"/>
              <a:gd name="connsiteX24" fmla="*/ 298703 w 502496"/>
              <a:gd name="connsiteY24" fmla="*/ 213955 h 598488"/>
              <a:gd name="connsiteX25" fmla="*/ 322060 w 502496"/>
              <a:gd name="connsiteY25" fmla="*/ 213955 h 598488"/>
              <a:gd name="connsiteX26" fmla="*/ 322060 w 502496"/>
              <a:gd name="connsiteY26" fmla="*/ 280004 h 598488"/>
              <a:gd name="connsiteX27" fmla="*/ 298703 w 502496"/>
              <a:gd name="connsiteY27" fmla="*/ 280004 h 598488"/>
              <a:gd name="connsiteX28" fmla="*/ 333845 w 502496"/>
              <a:gd name="connsiteY28" fmla="*/ 184458 h 598488"/>
              <a:gd name="connsiteX29" fmla="*/ 357202 w 502496"/>
              <a:gd name="connsiteY29" fmla="*/ 184458 h 598488"/>
              <a:gd name="connsiteX30" fmla="*/ 357202 w 502496"/>
              <a:gd name="connsiteY30" fmla="*/ 280004 h 598488"/>
              <a:gd name="connsiteX31" fmla="*/ 333845 w 502496"/>
              <a:gd name="connsiteY31" fmla="*/ 280004 h 598488"/>
              <a:gd name="connsiteX32" fmla="*/ 369198 w 502496"/>
              <a:gd name="connsiteY32" fmla="*/ 147976 h 598488"/>
              <a:gd name="connsiteX33" fmla="*/ 392555 w 502496"/>
              <a:gd name="connsiteY33" fmla="*/ 147976 h 598488"/>
              <a:gd name="connsiteX34" fmla="*/ 392555 w 502496"/>
              <a:gd name="connsiteY34" fmla="*/ 280004 h 598488"/>
              <a:gd name="connsiteX35" fmla="*/ 369198 w 502496"/>
              <a:gd name="connsiteY35" fmla="*/ 280004 h 598488"/>
              <a:gd name="connsiteX36" fmla="*/ 170514 w 502496"/>
              <a:gd name="connsiteY36" fmla="*/ 142683 h 598488"/>
              <a:gd name="connsiteX37" fmla="*/ 174075 w 502496"/>
              <a:gd name="connsiteY37" fmla="*/ 149348 h 598488"/>
              <a:gd name="connsiteX38" fmla="*/ 164505 w 502496"/>
              <a:gd name="connsiteY38" fmla="*/ 224219 h 598488"/>
              <a:gd name="connsiteX39" fmla="*/ 175855 w 502496"/>
              <a:gd name="connsiteY39" fmla="*/ 244214 h 598488"/>
              <a:gd name="connsiteX40" fmla="*/ 187204 w 502496"/>
              <a:gd name="connsiteY40" fmla="*/ 224219 h 598488"/>
              <a:gd name="connsiteX41" fmla="*/ 177635 w 502496"/>
              <a:gd name="connsiteY41" fmla="*/ 149348 h 598488"/>
              <a:gd name="connsiteX42" fmla="*/ 177858 w 502496"/>
              <a:gd name="connsiteY42" fmla="*/ 149348 h 598488"/>
              <a:gd name="connsiteX43" fmla="*/ 181196 w 502496"/>
              <a:gd name="connsiteY43" fmla="*/ 142683 h 598488"/>
              <a:gd name="connsiteX44" fmla="*/ 237499 w 502496"/>
              <a:gd name="connsiteY44" fmla="*/ 154680 h 598488"/>
              <a:gd name="connsiteX45" fmla="*/ 306042 w 502496"/>
              <a:gd name="connsiteY45" fmla="*/ 177341 h 598488"/>
              <a:gd name="connsiteX46" fmla="*/ 315166 w 502496"/>
              <a:gd name="connsiteY46" fmla="*/ 195559 h 598488"/>
              <a:gd name="connsiteX47" fmla="*/ 301591 w 502496"/>
              <a:gd name="connsiteY47" fmla="*/ 205334 h 598488"/>
              <a:gd name="connsiteX48" fmla="*/ 296918 w 502496"/>
              <a:gd name="connsiteY48" fmla="*/ 204446 h 598488"/>
              <a:gd name="connsiteX49" fmla="*/ 228375 w 502496"/>
              <a:gd name="connsiteY49" fmla="*/ 181785 h 598488"/>
              <a:gd name="connsiteX50" fmla="*/ 228375 w 502496"/>
              <a:gd name="connsiteY50" fmla="*/ 181562 h 598488"/>
              <a:gd name="connsiteX51" fmla="*/ 228152 w 502496"/>
              <a:gd name="connsiteY51" fmla="*/ 181562 h 598488"/>
              <a:gd name="connsiteX52" fmla="*/ 215912 w 502496"/>
              <a:gd name="connsiteY52" fmla="*/ 177786 h 598488"/>
              <a:gd name="connsiteX53" fmla="*/ 215912 w 502496"/>
              <a:gd name="connsiteY53" fmla="*/ 275095 h 598488"/>
              <a:gd name="connsiteX54" fmla="*/ 227262 w 502496"/>
              <a:gd name="connsiteY54" fmla="*/ 416172 h 598488"/>
              <a:gd name="connsiteX55" fmla="*/ 211462 w 502496"/>
              <a:gd name="connsiteY55" fmla="*/ 434612 h 598488"/>
              <a:gd name="connsiteX56" fmla="*/ 210126 w 502496"/>
              <a:gd name="connsiteY56" fmla="*/ 434612 h 598488"/>
              <a:gd name="connsiteX57" fmla="*/ 192991 w 502496"/>
              <a:gd name="connsiteY57" fmla="*/ 418838 h 598488"/>
              <a:gd name="connsiteX58" fmla="*/ 182754 w 502496"/>
              <a:gd name="connsiteY58" fmla="*/ 291314 h 598488"/>
              <a:gd name="connsiteX59" fmla="*/ 175855 w 502496"/>
              <a:gd name="connsiteY59" fmla="*/ 292869 h 598488"/>
              <a:gd name="connsiteX60" fmla="*/ 168956 w 502496"/>
              <a:gd name="connsiteY60" fmla="*/ 291314 h 598488"/>
              <a:gd name="connsiteX61" fmla="*/ 158719 w 502496"/>
              <a:gd name="connsiteY61" fmla="*/ 418838 h 598488"/>
              <a:gd name="connsiteX62" fmla="*/ 141583 w 502496"/>
              <a:gd name="connsiteY62" fmla="*/ 434612 h 598488"/>
              <a:gd name="connsiteX63" fmla="*/ 140248 w 502496"/>
              <a:gd name="connsiteY63" fmla="*/ 434612 h 598488"/>
              <a:gd name="connsiteX64" fmla="*/ 124448 w 502496"/>
              <a:gd name="connsiteY64" fmla="*/ 416172 h 598488"/>
              <a:gd name="connsiteX65" fmla="*/ 135797 w 502496"/>
              <a:gd name="connsiteY65" fmla="*/ 275095 h 598488"/>
              <a:gd name="connsiteX66" fmla="*/ 135797 w 502496"/>
              <a:gd name="connsiteY66" fmla="*/ 177786 h 598488"/>
              <a:gd name="connsiteX67" fmla="*/ 130901 w 502496"/>
              <a:gd name="connsiteY67" fmla="*/ 179119 h 598488"/>
              <a:gd name="connsiteX68" fmla="*/ 109760 w 502496"/>
              <a:gd name="connsiteY68" fmla="*/ 273984 h 598488"/>
              <a:gd name="connsiteX69" fmla="*/ 95962 w 502496"/>
              <a:gd name="connsiteY69" fmla="*/ 285093 h 598488"/>
              <a:gd name="connsiteX70" fmla="*/ 92847 w 502496"/>
              <a:gd name="connsiteY70" fmla="*/ 284649 h 598488"/>
              <a:gd name="connsiteX71" fmla="*/ 81942 w 502496"/>
              <a:gd name="connsiteY71" fmla="*/ 267764 h 598488"/>
              <a:gd name="connsiteX72" fmla="*/ 104864 w 502496"/>
              <a:gd name="connsiteY72" fmla="*/ 165122 h 598488"/>
              <a:gd name="connsiteX73" fmla="*/ 105309 w 502496"/>
              <a:gd name="connsiteY73" fmla="*/ 163567 h 598488"/>
              <a:gd name="connsiteX74" fmla="*/ 106644 w 502496"/>
              <a:gd name="connsiteY74" fmla="*/ 161123 h 598488"/>
              <a:gd name="connsiteX75" fmla="*/ 108202 w 502496"/>
              <a:gd name="connsiteY75" fmla="*/ 158901 h 598488"/>
              <a:gd name="connsiteX76" fmla="*/ 110205 w 502496"/>
              <a:gd name="connsiteY76" fmla="*/ 157124 h 598488"/>
              <a:gd name="connsiteX77" fmla="*/ 112430 w 502496"/>
              <a:gd name="connsiteY77" fmla="*/ 155569 h 598488"/>
              <a:gd name="connsiteX78" fmla="*/ 113988 w 502496"/>
              <a:gd name="connsiteY78" fmla="*/ 154680 h 598488"/>
              <a:gd name="connsiteX79" fmla="*/ 170514 w 502496"/>
              <a:gd name="connsiteY79" fmla="*/ 142683 h 598488"/>
              <a:gd name="connsiteX80" fmla="*/ 175743 w 502496"/>
              <a:gd name="connsiteY80" fmla="*/ 60475 h 598488"/>
              <a:gd name="connsiteX81" fmla="*/ 211908 w 502496"/>
              <a:gd name="connsiteY81" fmla="*/ 100027 h 598488"/>
              <a:gd name="connsiteX82" fmla="*/ 175743 w 502496"/>
              <a:gd name="connsiteY82" fmla="*/ 139579 h 598488"/>
              <a:gd name="connsiteX83" fmla="*/ 139578 w 502496"/>
              <a:gd name="connsiteY83" fmla="*/ 100027 h 598488"/>
              <a:gd name="connsiteX84" fmla="*/ 175743 w 502496"/>
              <a:gd name="connsiteY84" fmla="*/ 60475 h 598488"/>
              <a:gd name="connsiteX85" fmla="*/ 59641 w 502496"/>
              <a:gd name="connsiteY85" fmla="*/ 0 h 598488"/>
              <a:gd name="connsiteX86" fmla="*/ 442633 w 502496"/>
              <a:gd name="connsiteY86" fmla="*/ 0 h 598488"/>
              <a:gd name="connsiteX87" fmla="*/ 502496 w 502496"/>
              <a:gd name="connsiteY87" fmla="*/ 59774 h 598488"/>
              <a:gd name="connsiteX88" fmla="*/ 502496 w 502496"/>
              <a:gd name="connsiteY88" fmla="*/ 278870 h 598488"/>
              <a:gd name="connsiteX89" fmla="*/ 442633 w 502496"/>
              <a:gd name="connsiteY89" fmla="*/ 338644 h 598488"/>
              <a:gd name="connsiteX90" fmla="*/ 239453 w 502496"/>
              <a:gd name="connsiteY90" fmla="*/ 338644 h 598488"/>
              <a:gd name="connsiteX91" fmla="*/ 237450 w 502496"/>
              <a:gd name="connsiteY91" fmla="*/ 314868 h 598488"/>
              <a:gd name="connsiteX92" fmla="*/ 442633 w 502496"/>
              <a:gd name="connsiteY92" fmla="*/ 314868 h 598488"/>
              <a:gd name="connsiteX93" fmla="*/ 478462 w 502496"/>
              <a:gd name="connsiteY93" fmla="*/ 278870 h 598488"/>
              <a:gd name="connsiteX94" fmla="*/ 478462 w 502496"/>
              <a:gd name="connsiteY94" fmla="*/ 59774 h 598488"/>
              <a:gd name="connsiteX95" fmla="*/ 442633 w 502496"/>
              <a:gd name="connsiteY95" fmla="*/ 23776 h 598488"/>
              <a:gd name="connsiteX96" fmla="*/ 59641 w 502496"/>
              <a:gd name="connsiteY96" fmla="*/ 23776 h 598488"/>
              <a:gd name="connsiteX97" fmla="*/ 23812 w 502496"/>
              <a:gd name="connsiteY97" fmla="*/ 59774 h 598488"/>
              <a:gd name="connsiteX98" fmla="*/ 23812 w 502496"/>
              <a:gd name="connsiteY98" fmla="*/ 278870 h 598488"/>
              <a:gd name="connsiteX99" fmla="*/ 59641 w 502496"/>
              <a:gd name="connsiteY99" fmla="*/ 314646 h 598488"/>
              <a:gd name="connsiteX100" fmla="*/ 113941 w 502496"/>
              <a:gd name="connsiteY100" fmla="*/ 314646 h 598488"/>
              <a:gd name="connsiteX101" fmla="*/ 112160 w 502496"/>
              <a:gd name="connsiteY101" fmla="*/ 338644 h 598488"/>
              <a:gd name="connsiteX102" fmla="*/ 59641 w 502496"/>
              <a:gd name="connsiteY102" fmla="*/ 338644 h 598488"/>
              <a:gd name="connsiteX103" fmla="*/ 0 w 502496"/>
              <a:gd name="connsiteY103" fmla="*/ 278870 h 598488"/>
              <a:gd name="connsiteX104" fmla="*/ 0 w 502496"/>
              <a:gd name="connsiteY104" fmla="*/ 59774 h 598488"/>
              <a:gd name="connsiteX105" fmla="*/ 59641 w 502496"/>
              <a:gd name="connsiteY105" fmla="*/ 0 h 59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502496" h="598488">
                <a:moveTo>
                  <a:pt x="89718" y="426004"/>
                </a:moveTo>
                <a:cubicBezTo>
                  <a:pt x="114415" y="426004"/>
                  <a:pt x="134440" y="446002"/>
                  <a:pt x="134440" y="470445"/>
                </a:cubicBezTo>
                <a:cubicBezTo>
                  <a:pt x="134440" y="487998"/>
                  <a:pt x="124205" y="507330"/>
                  <a:pt x="109743" y="517107"/>
                </a:cubicBezTo>
                <a:cubicBezTo>
                  <a:pt x="144675" y="525995"/>
                  <a:pt x="170485" y="556215"/>
                  <a:pt x="170485" y="578657"/>
                </a:cubicBezTo>
                <a:cubicBezTo>
                  <a:pt x="170485" y="605099"/>
                  <a:pt x="9173" y="605099"/>
                  <a:pt x="9173" y="578657"/>
                </a:cubicBezTo>
                <a:cubicBezTo>
                  <a:pt x="9173" y="556215"/>
                  <a:pt x="34983" y="525995"/>
                  <a:pt x="69915" y="517107"/>
                </a:cubicBezTo>
                <a:cubicBezTo>
                  <a:pt x="55230" y="507330"/>
                  <a:pt x="45218" y="487998"/>
                  <a:pt x="45218" y="470445"/>
                </a:cubicBezTo>
                <a:cubicBezTo>
                  <a:pt x="45218" y="446002"/>
                  <a:pt x="65243" y="426004"/>
                  <a:pt x="89718" y="426004"/>
                </a:cubicBezTo>
                <a:close/>
                <a:moveTo>
                  <a:pt x="412601" y="425933"/>
                </a:moveTo>
                <a:cubicBezTo>
                  <a:pt x="437087" y="425933"/>
                  <a:pt x="457120" y="445939"/>
                  <a:pt x="457120" y="470391"/>
                </a:cubicBezTo>
                <a:cubicBezTo>
                  <a:pt x="457120" y="487952"/>
                  <a:pt x="447103" y="507291"/>
                  <a:pt x="432412" y="517072"/>
                </a:cubicBezTo>
                <a:cubicBezTo>
                  <a:pt x="467360" y="525964"/>
                  <a:pt x="493181" y="556195"/>
                  <a:pt x="493181" y="578647"/>
                </a:cubicBezTo>
                <a:cubicBezTo>
                  <a:pt x="493181" y="605099"/>
                  <a:pt x="331798" y="605099"/>
                  <a:pt x="331798" y="578647"/>
                </a:cubicBezTo>
                <a:cubicBezTo>
                  <a:pt x="331798" y="556195"/>
                  <a:pt x="357619" y="525964"/>
                  <a:pt x="392567" y="517072"/>
                </a:cubicBezTo>
                <a:cubicBezTo>
                  <a:pt x="378098" y="507291"/>
                  <a:pt x="368081" y="487952"/>
                  <a:pt x="368081" y="470391"/>
                </a:cubicBezTo>
                <a:cubicBezTo>
                  <a:pt x="368081" y="445939"/>
                  <a:pt x="387893" y="425933"/>
                  <a:pt x="412601" y="425933"/>
                </a:cubicBezTo>
                <a:close/>
                <a:moveTo>
                  <a:pt x="251253" y="425933"/>
                </a:moveTo>
                <a:cubicBezTo>
                  <a:pt x="275728" y="425933"/>
                  <a:pt x="295753" y="445939"/>
                  <a:pt x="295753" y="470391"/>
                </a:cubicBezTo>
                <a:cubicBezTo>
                  <a:pt x="295753" y="487952"/>
                  <a:pt x="285518" y="507291"/>
                  <a:pt x="271056" y="517072"/>
                </a:cubicBezTo>
                <a:cubicBezTo>
                  <a:pt x="305988" y="525964"/>
                  <a:pt x="331798" y="556195"/>
                  <a:pt x="331798" y="578647"/>
                </a:cubicBezTo>
                <a:cubicBezTo>
                  <a:pt x="331798" y="605099"/>
                  <a:pt x="170486" y="605099"/>
                  <a:pt x="170486" y="578647"/>
                </a:cubicBezTo>
                <a:cubicBezTo>
                  <a:pt x="170486" y="556195"/>
                  <a:pt x="196296" y="525964"/>
                  <a:pt x="231228" y="517072"/>
                </a:cubicBezTo>
                <a:cubicBezTo>
                  <a:pt x="216766" y="507291"/>
                  <a:pt x="206531" y="487952"/>
                  <a:pt x="206531" y="470391"/>
                </a:cubicBezTo>
                <a:cubicBezTo>
                  <a:pt x="206531" y="445939"/>
                  <a:pt x="226556" y="425933"/>
                  <a:pt x="251253" y="425933"/>
                </a:cubicBezTo>
                <a:close/>
                <a:moveTo>
                  <a:pt x="298703" y="213955"/>
                </a:moveTo>
                <a:lnTo>
                  <a:pt x="322060" y="213955"/>
                </a:lnTo>
                <a:lnTo>
                  <a:pt x="322060" y="280004"/>
                </a:lnTo>
                <a:lnTo>
                  <a:pt x="298703" y="280004"/>
                </a:lnTo>
                <a:close/>
                <a:moveTo>
                  <a:pt x="333845" y="184458"/>
                </a:moveTo>
                <a:lnTo>
                  <a:pt x="357202" y="184458"/>
                </a:lnTo>
                <a:lnTo>
                  <a:pt x="357202" y="280004"/>
                </a:lnTo>
                <a:lnTo>
                  <a:pt x="333845" y="280004"/>
                </a:lnTo>
                <a:close/>
                <a:moveTo>
                  <a:pt x="369198" y="147976"/>
                </a:moveTo>
                <a:lnTo>
                  <a:pt x="392555" y="147976"/>
                </a:lnTo>
                <a:lnTo>
                  <a:pt x="392555" y="280004"/>
                </a:lnTo>
                <a:lnTo>
                  <a:pt x="369198" y="280004"/>
                </a:lnTo>
                <a:close/>
                <a:moveTo>
                  <a:pt x="170514" y="142683"/>
                </a:moveTo>
                <a:lnTo>
                  <a:pt x="174075" y="149348"/>
                </a:lnTo>
                <a:lnTo>
                  <a:pt x="164505" y="224219"/>
                </a:lnTo>
                <a:lnTo>
                  <a:pt x="175855" y="244214"/>
                </a:lnTo>
                <a:lnTo>
                  <a:pt x="187204" y="224219"/>
                </a:lnTo>
                <a:lnTo>
                  <a:pt x="177635" y="149348"/>
                </a:lnTo>
                <a:lnTo>
                  <a:pt x="177858" y="149348"/>
                </a:lnTo>
                <a:lnTo>
                  <a:pt x="181196" y="142683"/>
                </a:lnTo>
                <a:cubicBezTo>
                  <a:pt x="206566" y="143794"/>
                  <a:pt x="234383" y="153569"/>
                  <a:pt x="237499" y="154680"/>
                </a:cubicBezTo>
                <a:lnTo>
                  <a:pt x="306042" y="177341"/>
                </a:lnTo>
                <a:cubicBezTo>
                  <a:pt x="313608" y="180007"/>
                  <a:pt x="317614" y="188005"/>
                  <a:pt x="315166" y="195559"/>
                </a:cubicBezTo>
                <a:cubicBezTo>
                  <a:pt x="313163" y="201335"/>
                  <a:pt x="307600" y="205334"/>
                  <a:pt x="301591" y="205334"/>
                </a:cubicBezTo>
                <a:cubicBezTo>
                  <a:pt x="300033" y="205334"/>
                  <a:pt x="298475" y="204890"/>
                  <a:pt x="296918" y="204446"/>
                </a:cubicBezTo>
                <a:lnTo>
                  <a:pt x="228375" y="181785"/>
                </a:lnTo>
                <a:cubicBezTo>
                  <a:pt x="228375" y="181562"/>
                  <a:pt x="228375" y="181562"/>
                  <a:pt x="228375" y="181562"/>
                </a:cubicBezTo>
                <a:cubicBezTo>
                  <a:pt x="228152" y="181562"/>
                  <a:pt x="228152" y="181562"/>
                  <a:pt x="228152" y="181562"/>
                </a:cubicBezTo>
                <a:cubicBezTo>
                  <a:pt x="227930" y="181562"/>
                  <a:pt x="223034" y="179785"/>
                  <a:pt x="215912" y="177786"/>
                </a:cubicBezTo>
                <a:lnTo>
                  <a:pt x="215912" y="275095"/>
                </a:lnTo>
                <a:lnTo>
                  <a:pt x="227262" y="416172"/>
                </a:lnTo>
                <a:cubicBezTo>
                  <a:pt x="227930" y="425503"/>
                  <a:pt x="221031" y="433723"/>
                  <a:pt x="211462" y="434612"/>
                </a:cubicBezTo>
                <a:cubicBezTo>
                  <a:pt x="211016" y="434612"/>
                  <a:pt x="210571" y="434612"/>
                  <a:pt x="210126" y="434612"/>
                </a:cubicBezTo>
                <a:cubicBezTo>
                  <a:pt x="201225" y="434612"/>
                  <a:pt x="193881" y="427947"/>
                  <a:pt x="192991" y="418838"/>
                </a:cubicBezTo>
                <a:lnTo>
                  <a:pt x="182754" y="291314"/>
                </a:lnTo>
                <a:cubicBezTo>
                  <a:pt x="180751" y="292202"/>
                  <a:pt x="178303" y="292869"/>
                  <a:pt x="175855" y="292869"/>
                </a:cubicBezTo>
                <a:cubicBezTo>
                  <a:pt x="173407" y="292869"/>
                  <a:pt x="170959" y="292202"/>
                  <a:pt x="168956" y="291314"/>
                </a:cubicBezTo>
                <a:lnTo>
                  <a:pt x="158719" y="418838"/>
                </a:lnTo>
                <a:cubicBezTo>
                  <a:pt x="158052" y="427947"/>
                  <a:pt x="150485" y="434612"/>
                  <a:pt x="141583" y="434612"/>
                </a:cubicBezTo>
                <a:cubicBezTo>
                  <a:pt x="141138" y="434612"/>
                  <a:pt x="140693" y="434612"/>
                  <a:pt x="140248" y="434612"/>
                </a:cubicBezTo>
                <a:cubicBezTo>
                  <a:pt x="130679" y="433723"/>
                  <a:pt x="123780" y="425503"/>
                  <a:pt x="124448" y="416172"/>
                </a:cubicBezTo>
                <a:lnTo>
                  <a:pt x="135797" y="275095"/>
                </a:lnTo>
                <a:lnTo>
                  <a:pt x="135797" y="177786"/>
                </a:lnTo>
                <a:cubicBezTo>
                  <a:pt x="134017" y="178230"/>
                  <a:pt x="132459" y="178674"/>
                  <a:pt x="130901" y="179119"/>
                </a:cubicBezTo>
                <a:lnTo>
                  <a:pt x="109760" y="273984"/>
                </a:lnTo>
                <a:cubicBezTo>
                  <a:pt x="108425" y="280650"/>
                  <a:pt x="102416" y="285093"/>
                  <a:pt x="95962" y="285093"/>
                </a:cubicBezTo>
                <a:cubicBezTo>
                  <a:pt x="94850" y="285093"/>
                  <a:pt x="93737" y="284871"/>
                  <a:pt x="92847" y="284649"/>
                </a:cubicBezTo>
                <a:cubicBezTo>
                  <a:pt x="85058" y="283093"/>
                  <a:pt x="80162" y="275317"/>
                  <a:pt x="81942" y="267764"/>
                </a:cubicBezTo>
                <a:lnTo>
                  <a:pt x="104864" y="165122"/>
                </a:lnTo>
                <a:cubicBezTo>
                  <a:pt x="104864" y="164456"/>
                  <a:pt x="105309" y="164233"/>
                  <a:pt x="105309" y="163567"/>
                </a:cubicBezTo>
                <a:cubicBezTo>
                  <a:pt x="105754" y="162678"/>
                  <a:pt x="105977" y="161790"/>
                  <a:pt x="106644" y="161123"/>
                </a:cubicBezTo>
                <a:cubicBezTo>
                  <a:pt x="107089" y="160234"/>
                  <a:pt x="107535" y="159568"/>
                  <a:pt x="108202" y="158901"/>
                </a:cubicBezTo>
                <a:cubicBezTo>
                  <a:pt x="108647" y="158235"/>
                  <a:pt x="109315" y="157568"/>
                  <a:pt x="110205" y="157124"/>
                </a:cubicBezTo>
                <a:cubicBezTo>
                  <a:pt x="110873" y="156457"/>
                  <a:pt x="111540" y="156013"/>
                  <a:pt x="112430" y="155569"/>
                </a:cubicBezTo>
                <a:cubicBezTo>
                  <a:pt x="112876" y="155347"/>
                  <a:pt x="113321" y="154902"/>
                  <a:pt x="113988" y="154680"/>
                </a:cubicBezTo>
                <a:cubicBezTo>
                  <a:pt x="115101" y="154236"/>
                  <a:pt x="144031" y="144016"/>
                  <a:pt x="170514" y="142683"/>
                </a:cubicBezTo>
                <a:close/>
                <a:moveTo>
                  <a:pt x="175743" y="60475"/>
                </a:moveTo>
                <a:cubicBezTo>
                  <a:pt x="195716" y="60475"/>
                  <a:pt x="211908" y="78183"/>
                  <a:pt x="211908" y="100027"/>
                </a:cubicBezTo>
                <a:cubicBezTo>
                  <a:pt x="211908" y="121871"/>
                  <a:pt x="195716" y="139579"/>
                  <a:pt x="175743" y="139579"/>
                </a:cubicBezTo>
                <a:cubicBezTo>
                  <a:pt x="155770" y="139579"/>
                  <a:pt x="139578" y="121871"/>
                  <a:pt x="139578" y="100027"/>
                </a:cubicBezTo>
                <a:cubicBezTo>
                  <a:pt x="139578" y="78183"/>
                  <a:pt x="155770" y="60475"/>
                  <a:pt x="175743" y="60475"/>
                </a:cubicBezTo>
                <a:close/>
                <a:moveTo>
                  <a:pt x="59641" y="0"/>
                </a:moveTo>
                <a:lnTo>
                  <a:pt x="442633" y="0"/>
                </a:lnTo>
                <a:cubicBezTo>
                  <a:pt x="475569" y="0"/>
                  <a:pt x="502496" y="26665"/>
                  <a:pt x="502496" y="59774"/>
                </a:cubicBezTo>
                <a:lnTo>
                  <a:pt x="502496" y="278870"/>
                </a:lnTo>
                <a:cubicBezTo>
                  <a:pt x="502496" y="311979"/>
                  <a:pt x="475569" y="338644"/>
                  <a:pt x="442633" y="338644"/>
                </a:cubicBezTo>
                <a:lnTo>
                  <a:pt x="239453" y="338644"/>
                </a:lnTo>
                <a:lnTo>
                  <a:pt x="237450" y="314868"/>
                </a:lnTo>
                <a:lnTo>
                  <a:pt x="442633" y="314868"/>
                </a:lnTo>
                <a:cubicBezTo>
                  <a:pt x="462439" y="314868"/>
                  <a:pt x="478462" y="298647"/>
                  <a:pt x="478462" y="278870"/>
                </a:cubicBezTo>
                <a:lnTo>
                  <a:pt x="478462" y="59774"/>
                </a:lnTo>
                <a:cubicBezTo>
                  <a:pt x="478462" y="39997"/>
                  <a:pt x="462439" y="23776"/>
                  <a:pt x="442633" y="23776"/>
                </a:cubicBezTo>
                <a:lnTo>
                  <a:pt x="59641" y="23776"/>
                </a:lnTo>
                <a:cubicBezTo>
                  <a:pt x="40057" y="23776"/>
                  <a:pt x="23812" y="39997"/>
                  <a:pt x="23812" y="59774"/>
                </a:cubicBezTo>
                <a:lnTo>
                  <a:pt x="23812" y="278870"/>
                </a:lnTo>
                <a:cubicBezTo>
                  <a:pt x="23812" y="298647"/>
                  <a:pt x="40057" y="314646"/>
                  <a:pt x="59641" y="314646"/>
                </a:cubicBezTo>
                <a:lnTo>
                  <a:pt x="113941" y="314646"/>
                </a:lnTo>
                <a:lnTo>
                  <a:pt x="112160" y="338644"/>
                </a:lnTo>
                <a:lnTo>
                  <a:pt x="59641" y="338644"/>
                </a:lnTo>
                <a:cubicBezTo>
                  <a:pt x="26705" y="338644"/>
                  <a:pt x="0" y="311979"/>
                  <a:pt x="0" y="278870"/>
                </a:cubicBezTo>
                <a:lnTo>
                  <a:pt x="0" y="59774"/>
                </a:lnTo>
                <a:cubicBezTo>
                  <a:pt x="0" y="26665"/>
                  <a:pt x="26705" y="0"/>
                  <a:pt x="59641" y="0"/>
                </a:cubicBezTo>
                <a:close/>
              </a:path>
            </a:pathLst>
          </a:custGeom>
          <a:solidFill>
            <a:srgbClr val="EC2C22"/>
          </a:solidFill>
          <a:ln>
            <a:noFill/>
          </a:ln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799452" y="1137419"/>
            <a:ext cx="58845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  <a:cs typeface="+mn-ea"/>
                <a:sym typeface="+mn-lt"/>
              </a:rPr>
              <a:t>Free </a:t>
            </a:r>
          </a:p>
          <a:p>
            <a:r>
              <a:rPr lang="en-US" altLang="zh-CN" sz="6000" dirty="0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  <a:cs typeface="+mn-ea"/>
                <a:sym typeface="+mn-lt"/>
              </a:rPr>
              <a:t>PPT  Templates</a:t>
            </a:r>
            <a:endParaRPr lang="zh-CN" altLang="en-US" sz="6000" dirty="0">
              <a:solidFill>
                <a:schemeClr val="bg1"/>
              </a:solidFill>
              <a:latin typeface="造字工房悦黑体验版纤细体" pitchFamily="50" charset="-122"/>
              <a:ea typeface="造字工房悦黑体验版纤细体" pitchFamily="50" charset="-122"/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649687" y="3318873"/>
            <a:ext cx="616805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600" dirty="0">
                <a:solidFill>
                  <a:schemeClr val="bg1"/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cxnSp>
        <p:nvCxnSpPr>
          <p:cNvPr id="28" name="直接连接符 27"/>
          <p:cNvCxnSpPr/>
          <p:nvPr/>
        </p:nvCxnSpPr>
        <p:spPr>
          <a:xfrm>
            <a:off x="4665756" y="3104178"/>
            <a:ext cx="615198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组合 45"/>
          <p:cNvGrpSpPr/>
          <p:nvPr/>
        </p:nvGrpSpPr>
        <p:grpSpPr>
          <a:xfrm>
            <a:off x="6718674" y="5246317"/>
            <a:ext cx="2555837" cy="396370"/>
            <a:chOff x="5891775" y="1276400"/>
            <a:chExt cx="1853517" cy="244660"/>
          </a:xfrm>
        </p:grpSpPr>
        <p:sp>
          <p:nvSpPr>
            <p:cNvPr id="47" name="圆角矩形 52"/>
            <p:cNvSpPr/>
            <p:nvPr/>
          </p:nvSpPr>
          <p:spPr>
            <a:xfrm>
              <a:off x="5891776" y="1276400"/>
              <a:ext cx="1853516" cy="244660"/>
            </a:xfrm>
            <a:prstGeom prst="roundRect">
              <a:avLst>
                <a:gd name="adj" fmla="val 50000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txBody>
            <a:bodyPr lIns="68589" tIns="34295" rIns="68589" bIns="34295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8" name="圆角矩形 53"/>
            <p:cNvSpPr/>
            <p:nvPr/>
          </p:nvSpPr>
          <p:spPr>
            <a:xfrm>
              <a:off x="5891775" y="1276400"/>
              <a:ext cx="955487" cy="244660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E94744"/>
                </a:gs>
                <a:gs pos="0">
                  <a:srgbClr val="E94744">
                    <a:lumMod val="75000"/>
                  </a:srgbClr>
                </a:gs>
              </a:gsLst>
              <a:lin ang="5400000" scaled="1"/>
            </a:gradFill>
            <a:ln w="12700" cap="flat">
              <a:gradFill>
                <a:gsLst>
                  <a:gs pos="0">
                    <a:srgbClr val="E94744"/>
                  </a:gs>
                  <a:gs pos="100000">
                    <a:srgbClr val="E94744">
                      <a:lumMod val="75000"/>
                    </a:srgbClr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41300" dist="63500" dir="5400000" algn="t" rotWithShape="0">
                <a:sysClr val="windowText" lastClr="000000">
                  <a:lumMod val="85000"/>
                  <a:lumOff val="15000"/>
                  <a:alpha val="43000"/>
                </a:sysClr>
              </a:outerShdw>
            </a:effectLst>
          </p:spPr>
          <p:txBody>
            <a:bodyPr vert="horz" wrap="square" lIns="68589" tIns="34295" rIns="68589" bIns="34295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" name="TextBox 54"/>
            <p:cNvSpPr txBox="1"/>
            <p:nvPr/>
          </p:nvSpPr>
          <p:spPr>
            <a:xfrm>
              <a:off x="6050472" y="1295598"/>
              <a:ext cx="737498" cy="194725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cs typeface="+mn-ea"/>
                  <a:sym typeface="+mn-lt"/>
                </a:rPr>
                <a:t>Report 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cs typeface="+mn-ea"/>
                  <a:sym typeface="+mn-lt"/>
                </a:rPr>
                <a:t>：</a:t>
              </a:r>
            </a:p>
          </p:txBody>
        </p:sp>
      </p:grpSp>
      <p:sp>
        <p:nvSpPr>
          <p:cNvPr id="50" name="TextBox 19"/>
          <p:cNvSpPr txBox="1"/>
          <p:nvPr/>
        </p:nvSpPr>
        <p:spPr>
          <a:xfrm>
            <a:off x="7954448" y="5298126"/>
            <a:ext cx="1317533" cy="258833"/>
          </a:xfrm>
          <a:prstGeom prst="rect">
            <a:avLst/>
          </a:prstGeom>
          <a:noFill/>
        </p:spPr>
        <p:txBody>
          <a:bodyPr wrap="square" lIns="42970" tIns="21485" rIns="42970" bIns="21485" rtlCol="0">
            <a:spAutoFit/>
          </a:bodyPr>
          <a:lstStyle/>
          <a:p>
            <a:pPr algn="ctr"/>
            <a:r>
              <a:rPr lang="en-US" altLang="zh-CN" sz="1400" dirty="0">
                <a:solidFill>
                  <a:prstClr val="black"/>
                </a:solidFill>
                <a:cs typeface="+mn-ea"/>
                <a:sym typeface="+mn-lt"/>
              </a:rPr>
              <a:t>freeppt7.com</a:t>
            </a:r>
          </a:p>
        </p:txBody>
      </p:sp>
      <p:grpSp>
        <p:nvGrpSpPr>
          <p:cNvPr id="52" name="组合 51"/>
          <p:cNvGrpSpPr/>
          <p:nvPr/>
        </p:nvGrpSpPr>
        <p:grpSpPr>
          <a:xfrm>
            <a:off x="429209" y="3767002"/>
            <a:ext cx="3409366" cy="2010412"/>
            <a:chOff x="429209" y="3767002"/>
            <a:chExt cx="2755641" cy="2010412"/>
          </a:xfrm>
        </p:grpSpPr>
        <p:sp>
          <p:nvSpPr>
            <p:cNvPr id="30" name="任意多边形: 形状 29"/>
            <p:cNvSpPr/>
            <p:nvPr/>
          </p:nvSpPr>
          <p:spPr>
            <a:xfrm flipH="1">
              <a:off x="429209" y="4472379"/>
              <a:ext cx="2755641" cy="1256037"/>
            </a:xfrm>
            <a:custGeom>
              <a:avLst/>
              <a:gdLst>
                <a:gd name="connsiteX0" fmla="*/ 2755641 w 2755641"/>
                <a:gd name="connsiteY0" fmla="*/ 0 h 1256037"/>
                <a:gd name="connsiteX1" fmla="*/ 1502420 w 2755641"/>
                <a:gd name="connsiteY1" fmla="*/ 0 h 1256037"/>
                <a:gd name="connsiteX2" fmla="*/ 611333 w 2755641"/>
                <a:gd name="connsiteY2" fmla="*/ 0 h 1256037"/>
                <a:gd name="connsiteX3" fmla="*/ 611333 w 2755641"/>
                <a:gd name="connsiteY3" fmla="*/ 1751 h 1256037"/>
                <a:gd name="connsiteX4" fmla="*/ 606891 w 2755641"/>
                <a:gd name="connsiteY4" fmla="*/ 1751 h 1256037"/>
                <a:gd name="connsiteX5" fmla="*/ 606891 w 2755641"/>
                <a:gd name="connsiteY5" fmla="*/ 2957 h 1256037"/>
                <a:gd name="connsiteX6" fmla="*/ 603943 w 2755641"/>
                <a:gd name="connsiteY6" fmla="*/ 3030 h 1256037"/>
                <a:gd name="connsiteX7" fmla="*/ 539928 w 2755641"/>
                <a:gd name="connsiteY7" fmla="*/ 26576 h 1256037"/>
                <a:gd name="connsiteX8" fmla="*/ 489173 w 2755641"/>
                <a:gd name="connsiteY8" fmla="*/ 75790 h 1256037"/>
                <a:gd name="connsiteX9" fmla="*/ 482315 w 2755641"/>
                <a:gd name="connsiteY9" fmla="*/ 88077 h 1256037"/>
                <a:gd name="connsiteX10" fmla="*/ 482034 w 2755641"/>
                <a:gd name="connsiteY10" fmla="*/ 87899 h 1256037"/>
                <a:gd name="connsiteX11" fmla="*/ 477289 w 2755641"/>
                <a:gd name="connsiteY11" fmla="*/ 97083 h 1256037"/>
                <a:gd name="connsiteX12" fmla="*/ 471910 w 2755641"/>
                <a:gd name="connsiteY12" fmla="*/ 106722 h 1256037"/>
                <a:gd name="connsiteX13" fmla="*/ 471134 w 2755641"/>
                <a:gd name="connsiteY13" fmla="*/ 108996 h 1256037"/>
                <a:gd name="connsiteX14" fmla="*/ 28883 w 2755641"/>
                <a:gd name="connsiteY14" fmla="*/ 964996 h 1256037"/>
                <a:gd name="connsiteX15" fmla="*/ 22465 w 2755641"/>
                <a:gd name="connsiteY15" fmla="*/ 974441 h 1256037"/>
                <a:gd name="connsiteX16" fmla="*/ 85519 w 2755641"/>
                <a:gd name="connsiteY16" fmla="*/ 1231212 h 1256037"/>
                <a:gd name="connsiteX17" fmla="*/ 149535 w 2755641"/>
                <a:gd name="connsiteY17" fmla="*/ 1254758 h 1256037"/>
                <a:gd name="connsiteX18" fmla="*/ 152483 w 2755641"/>
                <a:gd name="connsiteY18" fmla="*/ 1254831 h 1256037"/>
                <a:gd name="connsiteX19" fmla="*/ 152483 w 2755641"/>
                <a:gd name="connsiteY19" fmla="*/ 1256037 h 1256037"/>
                <a:gd name="connsiteX20" fmla="*/ 1043569 w 2755641"/>
                <a:gd name="connsiteY20" fmla="*/ 1256037 h 1256037"/>
                <a:gd name="connsiteX21" fmla="*/ 2270252 w 2755641"/>
                <a:gd name="connsiteY21" fmla="*/ 1256037 h 1256037"/>
                <a:gd name="connsiteX22" fmla="*/ 2553560 w 2755641"/>
                <a:gd name="connsiteY22" fmla="*/ 1256037 h 1256037"/>
                <a:gd name="connsiteX23" fmla="*/ 2755641 w 2755641"/>
                <a:gd name="connsiteY23" fmla="*/ 1256037 h 1256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755641" h="1256037">
                  <a:moveTo>
                    <a:pt x="2755641" y="0"/>
                  </a:moveTo>
                  <a:lnTo>
                    <a:pt x="1502420" y="0"/>
                  </a:lnTo>
                  <a:lnTo>
                    <a:pt x="611333" y="0"/>
                  </a:lnTo>
                  <a:lnTo>
                    <a:pt x="611333" y="1751"/>
                  </a:lnTo>
                  <a:lnTo>
                    <a:pt x="606891" y="1751"/>
                  </a:lnTo>
                  <a:lnTo>
                    <a:pt x="606891" y="2957"/>
                  </a:lnTo>
                  <a:lnTo>
                    <a:pt x="603943" y="3030"/>
                  </a:lnTo>
                  <a:cubicBezTo>
                    <a:pt x="582036" y="5948"/>
                    <a:pt x="560283" y="13672"/>
                    <a:pt x="539928" y="26576"/>
                  </a:cubicBezTo>
                  <a:cubicBezTo>
                    <a:pt x="519572" y="39481"/>
                    <a:pt x="502541" y="56344"/>
                    <a:pt x="489173" y="75790"/>
                  </a:cubicBezTo>
                  <a:lnTo>
                    <a:pt x="482315" y="88077"/>
                  </a:lnTo>
                  <a:lnTo>
                    <a:pt x="482034" y="87899"/>
                  </a:lnTo>
                  <a:lnTo>
                    <a:pt x="477289" y="97083"/>
                  </a:lnTo>
                  <a:lnTo>
                    <a:pt x="471910" y="106722"/>
                  </a:lnTo>
                  <a:lnTo>
                    <a:pt x="471134" y="108996"/>
                  </a:lnTo>
                  <a:lnTo>
                    <a:pt x="28883" y="964996"/>
                  </a:lnTo>
                  <a:lnTo>
                    <a:pt x="22465" y="974441"/>
                  </a:lnTo>
                  <a:cubicBezTo>
                    <a:pt x="-24133" y="1064634"/>
                    <a:pt x="4097" y="1179594"/>
                    <a:pt x="85519" y="1231212"/>
                  </a:cubicBezTo>
                  <a:cubicBezTo>
                    <a:pt x="105874" y="1244117"/>
                    <a:pt x="127627" y="1251840"/>
                    <a:pt x="149535" y="1254758"/>
                  </a:cubicBezTo>
                  <a:lnTo>
                    <a:pt x="152483" y="1254831"/>
                  </a:lnTo>
                  <a:lnTo>
                    <a:pt x="152483" y="1256037"/>
                  </a:lnTo>
                  <a:lnTo>
                    <a:pt x="1043569" y="1256037"/>
                  </a:lnTo>
                  <a:lnTo>
                    <a:pt x="2270252" y="1256037"/>
                  </a:lnTo>
                  <a:lnTo>
                    <a:pt x="2553560" y="1256037"/>
                  </a:lnTo>
                  <a:lnTo>
                    <a:pt x="2755641" y="125603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51" name="图片 50" descr="e7d195523061f1c0deeec63e560781cfd59afb0ea006f2a87ABB68BF51EA6619813959095094C18C62A12F549504892A4AAA8C1554C6663626E05CA27F281A14E6983772AFC3FB97135759321DEA3D705820548C6D5B558CA8F362B18D312C152407D21FB34EF0A1D1B21F91EF7E1DCDE529C869E8F5A9E23DB214A825789D83372F841262D649B4"/>
            <p:cNvPicPr>
              <a:picLocks noChangeAspect="1"/>
            </p:cNvPicPr>
            <p:nvPr/>
          </p:nvPicPr>
          <p:blipFill rotWithShape="1">
            <a:blip r:embed="rId2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 rot="3558549">
              <a:off x="1613493" y="4608628"/>
              <a:ext cx="2010412" cy="32716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54" name="矩形 53"/>
          <p:cNvSpPr/>
          <p:nvPr/>
        </p:nvSpPr>
        <p:spPr>
          <a:xfrm>
            <a:off x="1152724" y="4579746"/>
            <a:ext cx="147668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rPr>
              <a:t>2030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786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6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8/9)*(#ppt_y-(#ppt_y+0.1))*((1.5-1.5*$)^2-(1.5-1.5*$)^3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7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avLst>
                                            <p:tav tm="0" fmla="1+(8/9)*(1-0)*((1.5-1.5*$)^2-(1.5-1.5*$)^3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1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786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21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8/9)*(#ppt_y-(#ppt_y+0.1))*((1.5-1.5*$)^2-(1.5-1.5*$)^3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2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avLst>
                                            <p:tav tm="0" fmla="1+(8/9)*(1-0)*((1.5-1.5*$)^2-(1.5-1.5*$)^3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438"/>
                                </p:stCondLst>
                                <p:childTnLst>
                                  <p:par>
                                    <p:cTn id="24" presetID="2" presetClass="entr" presetSubtype="1" fill="hold" grpId="0" nodeType="afterEffect" p14:presetBounceEnd="62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6" dur="1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7" dur="1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4163"/>
                                </p:stCondLst>
                                <p:childTnLst>
                                  <p:par>
                                    <p:cTn id="2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6" presetClass="emph" presetSubtype="0" fill="hold" grpId="1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34" dur="500" tmFilter="0, 0; .2, .5; .8, .5; 1, 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5" dur="250" autoRev="1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913"/>
                                </p:stCondLst>
                                <p:childTnLst>
                                  <p:par>
                                    <p:cTn id="3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6413"/>
                                </p:stCondLst>
                                <p:childTnLst>
                                  <p:par>
                                    <p:cTn id="41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8613"/>
                                </p:stCondLst>
                                <p:childTnLst>
                                  <p:par>
                                    <p:cTn id="45" presetID="2" presetClass="entr" presetSubtype="4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10113"/>
                                </p:stCondLst>
                                <p:childTnLst>
                                  <p:par>
                                    <p:cTn id="5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786"/>
                                      </p:iterate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52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8/9)*(#ppt_y-(#ppt_y+0.1))*((1.5-1.5*$)^2-(1.5-1.5*$)^3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53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avLst>
                                            <p:tav tm="0" fmla="1+(8/9)*(1-0)*((1.5-1.5*$)^2-(1.5-1.5*$)^3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13" grpId="0" animBg="1"/>
          <p:bldP spid="14" grpId="0"/>
          <p:bldP spid="14" grpId="1"/>
          <p:bldP spid="15" grpId="0"/>
          <p:bldP spid="50" grpId="0"/>
          <p:bldP spid="5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786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6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8/9)*(#ppt_y-(#ppt_y+0.1))*((1.5-1.5*$)^2-(1.5-1.5*$)^3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7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avLst>
                                            <p:tav tm="0" fmla="1+(8/9)*(1-0)*((1.5-1.5*$)^2-(1.5-1.5*$)^3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1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786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21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8/9)*(#ppt_y-(#ppt_y+0.1))*((1.5-1.5*$)^2-(1.5-1.5*$)^3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2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avLst>
                                            <p:tav tm="0" fmla="1+(8/9)*(1-0)*((1.5-1.5*$)^2-(1.5-1.5*$)^3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438"/>
                                </p:stCondLst>
                                <p:childTnLst>
                                  <p:par>
                                    <p:cTn id="24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4163"/>
                                </p:stCondLst>
                                <p:childTnLst>
                                  <p:par>
                                    <p:cTn id="2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6" presetClass="emph" presetSubtype="0" fill="hold" grpId="1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34" dur="500" tmFilter="0, 0; .2, .5; .8, .5; 1, 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5" dur="250" autoRev="1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913"/>
                                </p:stCondLst>
                                <p:childTnLst>
                                  <p:par>
                                    <p:cTn id="3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6413"/>
                                </p:stCondLst>
                                <p:childTnLst>
                                  <p:par>
                                    <p:cTn id="41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8613"/>
                                </p:stCondLst>
                                <p:childTnLst>
                                  <p:par>
                                    <p:cTn id="45" presetID="2" presetClass="entr" presetSubtype="4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10113"/>
                                </p:stCondLst>
                                <p:childTnLst>
                                  <p:par>
                                    <p:cTn id="5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786"/>
                                      </p:iterate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52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8/9)*(#ppt_y-(#ppt_y+0.1))*((1.5-1.5*$)^2-(1.5-1.5*$)^3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53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avLst>
                                            <p:tav tm="0" fmla="1+(8/9)*(1-0)*((1.5-1.5*$)^2-(1.5-1.5*$)^3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13" grpId="0" animBg="1"/>
          <p:bldP spid="14" grpId="0"/>
          <p:bldP spid="14" grpId="1"/>
          <p:bldP spid="15" grpId="0"/>
          <p:bldP spid="50" grpId="0"/>
          <p:bldP spid="54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36283" y="566999"/>
            <a:ext cx="5850964" cy="723654"/>
            <a:chOff x="436283" y="608834"/>
            <a:chExt cx="5850964" cy="723654"/>
          </a:xfrm>
        </p:grpSpPr>
        <p:sp>
          <p:nvSpPr>
            <p:cNvPr id="4" name="任意多边形 28" descr="e7d195523061f1c0deeec63e560781cfd59afb0ea006f2a87ABB68BF51EA6619813959095094C18C62A12F549504892A4AAA8C1554C6663626E05CA27F281A14E6983772AFC3FB97135759321DEA3D705820548C6D5B558CA8F362B18D312C152407D21FB34EF0A1D1B21F91EF7E1DCDE529C869E8F5A9E23DB214A825789D83372F841262D649B4"/>
            <p:cNvSpPr/>
            <p:nvPr/>
          </p:nvSpPr>
          <p:spPr>
            <a:xfrm>
              <a:off x="1299418" y="608834"/>
              <a:ext cx="4987829" cy="723654"/>
            </a:xfrm>
            <a:custGeom>
              <a:avLst/>
              <a:gdLst>
                <a:gd name="connsiteX0" fmla="*/ 555471 w 7101253"/>
                <a:gd name="connsiteY0" fmla="*/ 0 h 1030278"/>
                <a:gd name="connsiteX1" fmla="*/ 759187 w 7101253"/>
                <a:gd name="connsiteY1" fmla="*/ 0 h 1030278"/>
                <a:gd name="connsiteX2" fmla="*/ 758369 w 7101253"/>
                <a:gd name="connsiteY2" fmla="*/ 1323 h 1030278"/>
                <a:gd name="connsiteX3" fmla="*/ 758218 w 7101253"/>
                <a:gd name="connsiteY3" fmla="*/ 1236 h 1030278"/>
                <a:gd name="connsiteX4" fmla="*/ 755669 w 7101253"/>
                <a:gd name="connsiteY4" fmla="*/ 5688 h 1030278"/>
                <a:gd name="connsiteX5" fmla="*/ 752781 w 7101253"/>
                <a:gd name="connsiteY5" fmla="*/ 10362 h 1030278"/>
                <a:gd name="connsiteX6" fmla="*/ 752364 w 7101253"/>
                <a:gd name="connsiteY6" fmla="*/ 11464 h 1030278"/>
                <a:gd name="connsiteX7" fmla="*/ 548084 w 7101253"/>
                <a:gd name="connsiteY7" fmla="*/ 368407 h 1030278"/>
                <a:gd name="connsiteX8" fmla="*/ 545900 w 7101253"/>
                <a:gd name="connsiteY8" fmla="*/ 371941 h 1030278"/>
                <a:gd name="connsiteX9" fmla="*/ 545749 w 7101253"/>
                <a:gd name="connsiteY9" fmla="*/ 371855 h 1030278"/>
                <a:gd name="connsiteX10" fmla="*/ 543200 w 7101253"/>
                <a:gd name="connsiteY10" fmla="*/ 376307 h 1030278"/>
                <a:gd name="connsiteX11" fmla="*/ 540312 w 7101253"/>
                <a:gd name="connsiteY11" fmla="*/ 380980 h 1030278"/>
                <a:gd name="connsiteX12" fmla="*/ 539895 w 7101253"/>
                <a:gd name="connsiteY12" fmla="*/ 382083 h 1030278"/>
                <a:gd name="connsiteX13" fmla="*/ 513343 w 7101253"/>
                <a:gd name="connsiteY13" fmla="*/ 428478 h 1030278"/>
                <a:gd name="connsiteX14" fmla="*/ 511412 w 7101253"/>
                <a:gd name="connsiteY14" fmla="*/ 431044 h 1030278"/>
                <a:gd name="connsiteX15" fmla="*/ 510772 w 7101253"/>
                <a:gd name="connsiteY15" fmla="*/ 432970 h 1030278"/>
                <a:gd name="connsiteX16" fmla="*/ 302388 w 7101253"/>
                <a:gd name="connsiteY16" fmla="*/ 797083 h 1030278"/>
                <a:gd name="connsiteX17" fmla="*/ 298942 w 7101253"/>
                <a:gd name="connsiteY17" fmla="*/ 801662 h 1030278"/>
                <a:gd name="connsiteX18" fmla="*/ 332804 w 7101253"/>
                <a:gd name="connsiteY18" fmla="*/ 926148 h 1030278"/>
                <a:gd name="connsiteX19" fmla="*/ 367183 w 7101253"/>
                <a:gd name="connsiteY19" fmla="*/ 937563 h 1030278"/>
                <a:gd name="connsiteX20" fmla="*/ 368767 w 7101253"/>
                <a:gd name="connsiteY20" fmla="*/ 937599 h 1030278"/>
                <a:gd name="connsiteX21" fmla="*/ 368767 w 7101253"/>
                <a:gd name="connsiteY21" fmla="*/ 938184 h 1030278"/>
                <a:gd name="connsiteX22" fmla="*/ 1506092 w 7101253"/>
                <a:gd name="connsiteY22" fmla="*/ 938184 h 1030278"/>
                <a:gd name="connsiteX23" fmla="*/ 2387519 w 7101253"/>
                <a:gd name="connsiteY23" fmla="*/ 938184 h 1030278"/>
                <a:gd name="connsiteX24" fmla="*/ 2387519 w 7101253"/>
                <a:gd name="connsiteY24" fmla="*/ 939768 h 1030278"/>
                <a:gd name="connsiteX25" fmla="*/ 7101253 w 7101253"/>
                <a:gd name="connsiteY25" fmla="*/ 939768 h 1030278"/>
                <a:gd name="connsiteX26" fmla="*/ 7101253 w 7101253"/>
                <a:gd name="connsiteY26" fmla="*/ 1030278 h 1030278"/>
                <a:gd name="connsiteX27" fmla="*/ 2062802 w 7101253"/>
                <a:gd name="connsiteY27" fmla="*/ 1030278 h 1030278"/>
                <a:gd name="connsiteX28" fmla="*/ 370438 w 7101253"/>
                <a:gd name="connsiteY28" fmla="*/ 1030278 h 1030278"/>
                <a:gd name="connsiteX29" fmla="*/ 370438 w 7101253"/>
                <a:gd name="connsiteY29" fmla="*/ 1030278 h 1030278"/>
                <a:gd name="connsiteX30" fmla="*/ 138549 w 7101253"/>
                <a:gd name="connsiteY30" fmla="*/ 1030278 h 1030278"/>
                <a:gd name="connsiteX31" fmla="*/ 138549 w 7101253"/>
                <a:gd name="connsiteY31" fmla="*/ 1029289 h 1030278"/>
                <a:gd name="connsiteX32" fmla="*/ 135871 w 7101253"/>
                <a:gd name="connsiteY32" fmla="*/ 1029229 h 1030278"/>
                <a:gd name="connsiteX33" fmla="*/ 77705 w 7101253"/>
                <a:gd name="connsiteY33" fmla="*/ 1009915 h 1030278"/>
                <a:gd name="connsiteX34" fmla="*/ 20413 w 7101253"/>
                <a:gd name="connsiteY34" fmla="*/ 799296 h 1030278"/>
                <a:gd name="connsiteX35" fmla="*/ 26244 w 7101253"/>
                <a:gd name="connsiteY35" fmla="*/ 791548 h 1030278"/>
                <a:gd name="connsiteX36" fmla="*/ 428083 w 7101253"/>
                <a:gd name="connsiteY36" fmla="*/ 89405 h 1030278"/>
                <a:gd name="connsiteX37" fmla="*/ 428788 w 7101253"/>
                <a:gd name="connsiteY37" fmla="*/ 87540 h 1030278"/>
                <a:gd name="connsiteX38" fmla="*/ 433676 w 7101253"/>
                <a:gd name="connsiteY38" fmla="*/ 79633 h 1030278"/>
                <a:gd name="connsiteX39" fmla="*/ 437987 w 7101253"/>
                <a:gd name="connsiteY39" fmla="*/ 72100 h 1030278"/>
                <a:gd name="connsiteX40" fmla="*/ 438243 w 7101253"/>
                <a:gd name="connsiteY40" fmla="*/ 72246 h 1030278"/>
                <a:gd name="connsiteX41" fmla="*/ 444475 w 7101253"/>
                <a:gd name="connsiteY41" fmla="*/ 62167 h 1030278"/>
                <a:gd name="connsiteX42" fmla="*/ 490591 w 7101253"/>
                <a:gd name="connsiteY42" fmla="*/ 21799 h 1030278"/>
                <a:gd name="connsiteX43" fmla="*/ 548757 w 7101253"/>
                <a:gd name="connsiteY43" fmla="*/ 2485 h 1030278"/>
                <a:gd name="connsiteX44" fmla="*/ 551436 w 7101253"/>
                <a:gd name="connsiteY44" fmla="*/ 2425 h 1030278"/>
                <a:gd name="connsiteX45" fmla="*/ 551436 w 7101253"/>
                <a:gd name="connsiteY45" fmla="*/ 1436 h 1030278"/>
                <a:gd name="connsiteX46" fmla="*/ 555471 w 7101253"/>
                <a:gd name="connsiteY46" fmla="*/ 1436 h 1030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7101253" h="1030278">
                  <a:moveTo>
                    <a:pt x="555471" y="0"/>
                  </a:moveTo>
                  <a:lnTo>
                    <a:pt x="759187" y="0"/>
                  </a:lnTo>
                  <a:lnTo>
                    <a:pt x="758369" y="1323"/>
                  </a:lnTo>
                  <a:lnTo>
                    <a:pt x="758218" y="1236"/>
                  </a:lnTo>
                  <a:lnTo>
                    <a:pt x="755669" y="5688"/>
                  </a:lnTo>
                  <a:lnTo>
                    <a:pt x="752781" y="10362"/>
                  </a:lnTo>
                  <a:lnTo>
                    <a:pt x="752364" y="11464"/>
                  </a:lnTo>
                  <a:lnTo>
                    <a:pt x="548084" y="368407"/>
                  </a:lnTo>
                  <a:lnTo>
                    <a:pt x="545900" y="371941"/>
                  </a:lnTo>
                  <a:lnTo>
                    <a:pt x="545749" y="371855"/>
                  </a:lnTo>
                  <a:lnTo>
                    <a:pt x="543200" y="376307"/>
                  </a:lnTo>
                  <a:lnTo>
                    <a:pt x="540312" y="380980"/>
                  </a:lnTo>
                  <a:lnTo>
                    <a:pt x="539895" y="382083"/>
                  </a:lnTo>
                  <a:lnTo>
                    <a:pt x="513343" y="428478"/>
                  </a:lnTo>
                  <a:lnTo>
                    <a:pt x="511412" y="431044"/>
                  </a:lnTo>
                  <a:lnTo>
                    <a:pt x="510772" y="432970"/>
                  </a:lnTo>
                  <a:lnTo>
                    <a:pt x="302388" y="797083"/>
                  </a:lnTo>
                  <a:lnTo>
                    <a:pt x="298942" y="801662"/>
                  </a:lnTo>
                  <a:cubicBezTo>
                    <a:pt x="273917" y="845389"/>
                    <a:pt x="289077" y="901123"/>
                    <a:pt x="332804" y="926148"/>
                  </a:cubicBezTo>
                  <a:cubicBezTo>
                    <a:pt x="343736" y="932404"/>
                    <a:pt x="355418" y="936149"/>
                    <a:pt x="367183" y="937563"/>
                  </a:cubicBezTo>
                  <a:lnTo>
                    <a:pt x="368767" y="937599"/>
                  </a:lnTo>
                  <a:lnTo>
                    <a:pt x="368767" y="938184"/>
                  </a:lnTo>
                  <a:lnTo>
                    <a:pt x="1506092" y="938184"/>
                  </a:lnTo>
                  <a:lnTo>
                    <a:pt x="2387519" y="938184"/>
                  </a:lnTo>
                  <a:lnTo>
                    <a:pt x="2387519" y="939768"/>
                  </a:lnTo>
                  <a:lnTo>
                    <a:pt x="7101253" y="939768"/>
                  </a:lnTo>
                  <a:lnTo>
                    <a:pt x="7101253" y="1030278"/>
                  </a:lnTo>
                  <a:lnTo>
                    <a:pt x="2062802" y="1030278"/>
                  </a:lnTo>
                  <a:lnTo>
                    <a:pt x="370438" y="1030278"/>
                  </a:lnTo>
                  <a:lnTo>
                    <a:pt x="370438" y="1030278"/>
                  </a:lnTo>
                  <a:lnTo>
                    <a:pt x="138549" y="1030278"/>
                  </a:lnTo>
                  <a:lnTo>
                    <a:pt x="138549" y="1029289"/>
                  </a:lnTo>
                  <a:lnTo>
                    <a:pt x="135871" y="1029229"/>
                  </a:lnTo>
                  <a:cubicBezTo>
                    <a:pt x="115965" y="1026835"/>
                    <a:pt x="96200" y="1020500"/>
                    <a:pt x="77705" y="1009915"/>
                  </a:cubicBezTo>
                  <a:cubicBezTo>
                    <a:pt x="3723" y="967575"/>
                    <a:pt x="-21927" y="873278"/>
                    <a:pt x="20413" y="799296"/>
                  </a:cubicBezTo>
                  <a:lnTo>
                    <a:pt x="26244" y="791548"/>
                  </a:lnTo>
                  <a:lnTo>
                    <a:pt x="428083" y="89405"/>
                  </a:lnTo>
                  <a:lnTo>
                    <a:pt x="428788" y="87540"/>
                  </a:lnTo>
                  <a:lnTo>
                    <a:pt x="433676" y="79633"/>
                  </a:lnTo>
                  <a:lnTo>
                    <a:pt x="437987" y="72100"/>
                  </a:lnTo>
                  <a:lnTo>
                    <a:pt x="438243" y="72246"/>
                  </a:lnTo>
                  <a:lnTo>
                    <a:pt x="444475" y="62167"/>
                  </a:lnTo>
                  <a:cubicBezTo>
                    <a:pt x="456621" y="46217"/>
                    <a:pt x="472096" y="32384"/>
                    <a:pt x="490591" y="21799"/>
                  </a:cubicBezTo>
                  <a:cubicBezTo>
                    <a:pt x="509086" y="11214"/>
                    <a:pt x="528851" y="4879"/>
                    <a:pt x="548757" y="2485"/>
                  </a:cubicBezTo>
                  <a:lnTo>
                    <a:pt x="551436" y="2425"/>
                  </a:lnTo>
                  <a:lnTo>
                    <a:pt x="551436" y="1436"/>
                  </a:lnTo>
                  <a:lnTo>
                    <a:pt x="555471" y="1436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任意多边形 29" descr="e7d195523061f1c0deeec63e560781cfd59afb0ea006f2a87ABB68BF51EA6619813959095094C18C62A12F549504892A4AAA8C1554C6663626E05CA27F281A14E6983772AFC3FB97135759321DEA3D705820548C6D5B558CA8F362B18D312C152407D21FB34EF0A1D1B21F91EF7E1DCDE529C869E8F5A9E23DB214A825789D83372F841262D649B4"/>
            <p:cNvSpPr/>
            <p:nvPr/>
          </p:nvSpPr>
          <p:spPr>
            <a:xfrm flipH="1" flipV="1">
              <a:off x="436283" y="608834"/>
              <a:ext cx="1013678" cy="723654"/>
            </a:xfrm>
            <a:custGeom>
              <a:avLst/>
              <a:gdLst>
                <a:gd name="connsiteX0" fmla="*/ 4987637 w 4987637"/>
                <a:gd name="connsiteY0" fmla="*/ 3560619 h 3560619"/>
                <a:gd name="connsiteX1" fmla="*/ 478822 w 4987637"/>
                <a:gd name="connsiteY1" fmla="*/ 3560618 h 3560619"/>
                <a:gd name="connsiteX2" fmla="*/ 478822 w 4987637"/>
                <a:gd name="connsiteY2" fmla="*/ 3557201 h 3560619"/>
                <a:gd name="connsiteX3" fmla="*/ 469565 w 4987637"/>
                <a:gd name="connsiteY3" fmla="*/ 3556992 h 3560619"/>
                <a:gd name="connsiteX4" fmla="*/ 268545 w 4987637"/>
                <a:gd name="connsiteY4" fmla="*/ 3490243 h 3560619"/>
                <a:gd name="connsiteX5" fmla="*/ 70545 w 4987637"/>
                <a:gd name="connsiteY5" fmla="*/ 2762351 h 3560619"/>
                <a:gd name="connsiteX6" fmla="*/ 90696 w 4987637"/>
                <a:gd name="connsiteY6" fmla="*/ 2735574 h 3560619"/>
                <a:gd name="connsiteX7" fmla="*/ 1479448 w 4987637"/>
                <a:gd name="connsiteY7" fmla="*/ 308982 h 3560619"/>
                <a:gd name="connsiteX8" fmla="*/ 1481883 w 4987637"/>
                <a:gd name="connsiteY8" fmla="*/ 302535 h 3560619"/>
                <a:gd name="connsiteX9" fmla="*/ 1498776 w 4987637"/>
                <a:gd name="connsiteY9" fmla="*/ 275210 h 3560619"/>
                <a:gd name="connsiteX10" fmla="*/ 1513675 w 4987637"/>
                <a:gd name="connsiteY10" fmla="*/ 249176 h 3560619"/>
                <a:gd name="connsiteX11" fmla="*/ 1514557 w 4987637"/>
                <a:gd name="connsiteY11" fmla="*/ 249681 h 3560619"/>
                <a:gd name="connsiteX12" fmla="*/ 1536093 w 4987637"/>
                <a:gd name="connsiteY12" fmla="*/ 214848 h 3560619"/>
                <a:gd name="connsiteX13" fmla="*/ 1695471 w 4987637"/>
                <a:gd name="connsiteY13" fmla="*/ 75337 h 3560619"/>
                <a:gd name="connsiteX14" fmla="*/ 1896492 w 4987637"/>
                <a:gd name="connsiteY14" fmla="*/ 8589 h 3560619"/>
                <a:gd name="connsiteX15" fmla="*/ 1905749 w 4987637"/>
                <a:gd name="connsiteY15" fmla="*/ 8380 h 3560619"/>
                <a:gd name="connsiteX16" fmla="*/ 1905749 w 4987637"/>
                <a:gd name="connsiteY16" fmla="*/ 4964 h 3560619"/>
                <a:gd name="connsiteX17" fmla="*/ 1919696 w 4987637"/>
                <a:gd name="connsiteY17" fmla="*/ 4964 h 3560619"/>
                <a:gd name="connsiteX18" fmla="*/ 1919696 w 4987637"/>
                <a:gd name="connsiteY18" fmla="*/ 0 h 3560619"/>
                <a:gd name="connsiteX19" fmla="*/ 2623733 w 4987637"/>
                <a:gd name="connsiteY19" fmla="*/ 0 h 3560619"/>
                <a:gd name="connsiteX20" fmla="*/ 2620907 w 4987637"/>
                <a:gd name="connsiteY20" fmla="*/ 4571 h 3560619"/>
                <a:gd name="connsiteX21" fmla="*/ 2620386 w 4987637"/>
                <a:gd name="connsiteY21" fmla="*/ 4272 h 3560619"/>
                <a:gd name="connsiteX22" fmla="*/ 2611579 w 4987637"/>
                <a:gd name="connsiteY22" fmla="*/ 19659 h 3560619"/>
                <a:gd name="connsiteX23" fmla="*/ 2601595 w 4987637"/>
                <a:gd name="connsiteY23" fmla="*/ 35810 h 3560619"/>
                <a:gd name="connsiteX24" fmla="*/ 2600155 w 4987637"/>
                <a:gd name="connsiteY24" fmla="*/ 39620 h 3560619"/>
                <a:gd name="connsiteX25" fmla="*/ 1894168 w 4987637"/>
                <a:gd name="connsiteY25" fmla="*/ 1273206 h 3560619"/>
                <a:gd name="connsiteX26" fmla="*/ 1886617 w 4987637"/>
                <a:gd name="connsiteY26" fmla="*/ 1285420 h 3560619"/>
                <a:gd name="connsiteX27" fmla="*/ 1886096 w 4987637"/>
                <a:gd name="connsiteY27" fmla="*/ 1285121 h 3560619"/>
                <a:gd name="connsiteX28" fmla="*/ 1877289 w 4987637"/>
                <a:gd name="connsiteY28" fmla="*/ 1300508 h 3560619"/>
                <a:gd name="connsiteX29" fmla="*/ 1867305 w 4987637"/>
                <a:gd name="connsiteY29" fmla="*/ 1316659 h 3560619"/>
                <a:gd name="connsiteX30" fmla="*/ 1865865 w 4987637"/>
                <a:gd name="connsiteY30" fmla="*/ 1320469 h 3560619"/>
                <a:gd name="connsiteX31" fmla="*/ 1774103 w 4987637"/>
                <a:gd name="connsiteY31" fmla="*/ 1480809 h 3560619"/>
                <a:gd name="connsiteX32" fmla="*/ 1767428 w 4987637"/>
                <a:gd name="connsiteY32" fmla="*/ 1489679 h 3560619"/>
                <a:gd name="connsiteX33" fmla="*/ 1765217 w 4987637"/>
                <a:gd name="connsiteY33" fmla="*/ 1496334 h 3560619"/>
                <a:gd name="connsiteX34" fmla="*/ 1045046 w 4987637"/>
                <a:gd name="connsiteY34" fmla="*/ 2754702 h 3560619"/>
                <a:gd name="connsiteX35" fmla="*/ 1033136 w 4987637"/>
                <a:gd name="connsiteY35" fmla="*/ 2770528 h 3560619"/>
                <a:gd name="connsiteX36" fmla="*/ 1150164 w 4987637"/>
                <a:gd name="connsiteY36" fmla="*/ 3200748 h 3560619"/>
                <a:gd name="connsiteX37" fmla="*/ 1268976 w 4987637"/>
                <a:gd name="connsiteY37" fmla="*/ 3240199 h 3560619"/>
                <a:gd name="connsiteX38" fmla="*/ 1274449 w 4987637"/>
                <a:gd name="connsiteY38" fmla="*/ 3240323 h 3560619"/>
                <a:gd name="connsiteX39" fmla="*/ 1274449 w 4987637"/>
                <a:gd name="connsiteY39" fmla="*/ 3242343 h 3560619"/>
                <a:gd name="connsiteX40" fmla="*/ 4987637 w 4987637"/>
                <a:gd name="connsiteY40" fmla="*/ 3242343 h 356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987637" h="3560619">
                  <a:moveTo>
                    <a:pt x="4987637" y="3560619"/>
                  </a:moveTo>
                  <a:lnTo>
                    <a:pt x="478822" y="3560618"/>
                  </a:lnTo>
                  <a:lnTo>
                    <a:pt x="478822" y="3557201"/>
                  </a:lnTo>
                  <a:lnTo>
                    <a:pt x="469565" y="3556992"/>
                  </a:lnTo>
                  <a:cubicBezTo>
                    <a:pt x="400772" y="3548721"/>
                    <a:pt x="332465" y="3526825"/>
                    <a:pt x="268545" y="3490243"/>
                  </a:cubicBezTo>
                  <a:cubicBezTo>
                    <a:pt x="12866" y="3343917"/>
                    <a:pt x="-75781" y="3018029"/>
                    <a:pt x="70545" y="2762351"/>
                  </a:cubicBezTo>
                  <a:lnTo>
                    <a:pt x="90696" y="2735574"/>
                  </a:lnTo>
                  <a:lnTo>
                    <a:pt x="1479448" y="308982"/>
                  </a:lnTo>
                  <a:lnTo>
                    <a:pt x="1481883" y="302535"/>
                  </a:lnTo>
                  <a:lnTo>
                    <a:pt x="1498776" y="275210"/>
                  </a:lnTo>
                  <a:lnTo>
                    <a:pt x="1513675" y="249176"/>
                  </a:lnTo>
                  <a:lnTo>
                    <a:pt x="1514557" y="249681"/>
                  </a:lnTo>
                  <a:lnTo>
                    <a:pt x="1536093" y="214848"/>
                  </a:lnTo>
                  <a:cubicBezTo>
                    <a:pt x="1578072" y="159723"/>
                    <a:pt x="1631551" y="111919"/>
                    <a:pt x="1695471" y="75337"/>
                  </a:cubicBezTo>
                  <a:cubicBezTo>
                    <a:pt x="1759391" y="38756"/>
                    <a:pt x="1827698" y="16861"/>
                    <a:pt x="1896492" y="8589"/>
                  </a:cubicBezTo>
                  <a:lnTo>
                    <a:pt x="1905749" y="8380"/>
                  </a:lnTo>
                  <a:lnTo>
                    <a:pt x="1905749" y="4964"/>
                  </a:lnTo>
                  <a:lnTo>
                    <a:pt x="1919696" y="4964"/>
                  </a:lnTo>
                  <a:lnTo>
                    <a:pt x="1919696" y="0"/>
                  </a:lnTo>
                  <a:lnTo>
                    <a:pt x="2623733" y="0"/>
                  </a:lnTo>
                  <a:lnTo>
                    <a:pt x="2620907" y="4571"/>
                  </a:lnTo>
                  <a:lnTo>
                    <a:pt x="2620386" y="4272"/>
                  </a:lnTo>
                  <a:lnTo>
                    <a:pt x="2611579" y="19659"/>
                  </a:lnTo>
                  <a:lnTo>
                    <a:pt x="2601595" y="35810"/>
                  </a:lnTo>
                  <a:lnTo>
                    <a:pt x="2600155" y="39620"/>
                  </a:lnTo>
                  <a:lnTo>
                    <a:pt x="1894168" y="1273206"/>
                  </a:lnTo>
                  <a:lnTo>
                    <a:pt x="1886617" y="1285420"/>
                  </a:lnTo>
                  <a:lnTo>
                    <a:pt x="1886096" y="1285121"/>
                  </a:lnTo>
                  <a:lnTo>
                    <a:pt x="1877289" y="1300508"/>
                  </a:lnTo>
                  <a:lnTo>
                    <a:pt x="1867305" y="1316659"/>
                  </a:lnTo>
                  <a:lnTo>
                    <a:pt x="1865865" y="1320469"/>
                  </a:lnTo>
                  <a:lnTo>
                    <a:pt x="1774103" y="1480809"/>
                  </a:lnTo>
                  <a:lnTo>
                    <a:pt x="1767428" y="1489679"/>
                  </a:lnTo>
                  <a:lnTo>
                    <a:pt x="1765217" y="1496334"/>
                  </a:lnTo>
                  <a:lnTo>
                    <a:pt x="1045046" y="2754702"/>
                  </a:lnTo>
                  <a:lnTo>
                    <a:pt x="1033136" y="2770528"/>
                  </a:lnTo>
                  <a:cubicBezTo>
                    <a:pt x="946651" y="2921646"/>
                    <a:pt x="999045" y="3114262"/>
                    <a:pt x="1150164" y="3200748"/>
                  </a:cubicBezTo>
                  <a:cubicBezTo>
                    <a:pt x="1187944" y="3222369"/>
                    <a:pt x="1228316" y="3235311"/>
                    <a:pt x="1268976" y="3240199"/>
                  </a:cubicBezTo>
                  <a:lnTo>
                    <a:pt x="1274449" y="3240323"/>
                  </a:lnTo>
                  <a:lnTo>
                    <a:pt x="1274449" y="3242343"/>
                  </a:lnTo>
                  <a:lnTo>
                    <a:pt x="4987637" y="3242343"/>
                  </a:lnTo>
                  <a:close/>
                </a:path>
              </a:pathLst>
            </a:custGeom>
            <a:solidFill>
              <a:srgbClr val="EC2C2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842813" y="697994"/>
            <a:ext cx="3123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latin typeface="Arial"/>
                <a:ea typeface="微软雅黑"/>
                <a:cs typeface="+mn-ea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sym typeface="+mn-lt"/>
            </a:endParaRPr>
          </a:p>
        </p:txBody>
      </p:sp>
      <p:sp>
        <p:nvSpPr>
          <p:cNvPr id="9" name="Rectangle 27"/>
          <p:cNvSpPr>
            <a:spLocks noChangeArrowheads="1"/>
          </p:cNvSpPr>
          <p:nvPr/>
        </p:nvSpPr>
        <p:spPr bwMode="auto">
          <a:xfrm>
            <a:off x="559933" y="682605"/>
            <a:ext cx="45525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3200" dirty="0">
                <a:solidFill>
                  <a:srgbClr val="EC2C22"/>
                </a:solidFill>
                <a:latin typeface="+mn-lt"/>
                <a:cs typeface="+mn-ea"/>
                <a:sym typeface="+mn-lt"/>
              </a:rPr>
              <a:t>01</a:t>
            </a:r>
            <a:endParaRPr lang="ru-RU" altLang="ru-RU" sz="1100" dirty="0">
              <a:solidFill>
                <a:srgbClr val="EC2C22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9361010" y="1941277"/>
            <a:ext cx="1610699" cy="1610699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 cap="flat" cmpd="sng" algn="ctr">
            <a:solidFill>
              <a:srgbClr val="FF0000"/>
            </a:solidFill>
            <a:prstDash val="solid"/>
            <a:miter lim="800000"/>
          </a:ln>
          <a:effectLst>
            <a:outerShdw blurRad="508000" dist="381000" dir="2700000" algn="tl" rotWithShape="0">
              <a:sysClr val="window" lastClr="FFFFFF">
                <a:lumMod val="50000"/>
                <a:alpha val="40000"/>
              </a:sys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74%</a:t>
            </a:r>
            <a:endParaRPr kumimoji="1" lang="en-GB" altLang="zh-CN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箭头: 右 2"/>
          <p:cNvSpPr/>
          <p:nvPr/>
        </p:nvSpPr>
        <p:spPr>
          <a:xfrm>
            <a:off x="8100629" y="2480408"/>
            <a:ext cx="1074918" cy="532436"/>
          </a:xfrm>
          <a:prstGeom prst="rightArrow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7280A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6594661" y="4152041"/>
            <a:ext cx="1610699" cy="1610699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 cap="flat" cmpd="sng" algn="ctr">
            <a:solidFill>
              <a:srgbClr val="FF0000"/>
            </a:solidFill>
            <a:prstDash val="solid"/>
            <a:miter lim="800000"/>
          </a:ln>
          <a:effectLst>
            <a:outerShdw blurRad="508000" dist="381000" dir="2700000" algn="tl" rotWithShape="0">
              <a:sysClr val="window" lastClr="FFFFFF">
                <a:lumMod val="50000"/>
                <a:alpha val="40000"/>
              </a:sys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74%</a:t>
            </a:r>
            <a:endParaRPr kumimoji="1" lang="en-GB" altLang="zh-CN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箭头: 右 9"/>
          <p:cNvSpPr/>
          <p:nvPr/>
        </p:nvSpPr>
        <p:spPr>
          <a:xfrm>
            <a:off x="5334280" y="4691172"/>
            <a:ext cx="1074918" cy="532436"/>
          </a:xfrm>
          <a:prstGeom prst="rightArrow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7280A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160858" y="3656148"/>
            <a:ext cx="8495818" cy="0"/>
          </a:xfrm>
          <a:prstGeom prst="line">
            <a:avLst/>
          </a:prstGeom>
          <a:noFill/>
          <a:ln w="6350" cap="flat" cmpd="sng" algn="ctr">
            <a:solidFill>
              <a:sysClr val="windowText" lastClr="000000">
                <a:lumMod val="85000"/>
                <a:lumOff val="15000"/>
              </a:sysClr>
            </a:solidFill>
            <a:prstDash val="solid"/>
            <a:miter lim="800000"/>
          </a:ln>
          <a:effectLst/>
        </p:spPr>
      </p:cxnSp>
      <p:sp>
        <p:nvSpPr>
          <p:cNvPr id="12" name="矩形: 圆角 11"/>
          <p:cNvSpPr/>
          <p:nvPr/>
        </p:nvSpPr>
        <p:spPr>
          <a:xfrm>
            <a:off x="1160858" y="1843113"/>
            <a:ext cx="2280213" cy="1516616"/>
          </a:xfrm>
          <a:prstGeom prst="roundRect">
            <a:avLst>
              <a:gd name="adj" fmla="val 10535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7280A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矩形: 圆角 12"/>
          <p:cNvSpPr/>
          <p:nvPr/>
        </p:nvSpPr>
        <p:spPr>
          <a:xfrm>
            <a:off x="8672828" y="4204348"/>
            <a:ext cx="2280213" cy="1516616"/>
          </a:xfrm>
          <a:prstGeom prst="roundRect">
            <a:avLst>
              <a:gd name="adj" fmla="val 10535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7280A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Text Placeholder 4" descr="e7d195523061f1c029d8a470330beef7eecbf578a74c67be34E755975358C32C42B60046E65E5AB2B817CFACDA70963A03272FA99D31C85E250EFEC4061BFB07F05F931B289192FCB8E0285A555C1F230D307BE5C25C0A02E8739C97CB5A0DF621B0CD0A352C5C4A10D08F2048116EC93F494E4EF23452DCE2A290F1F11D87D7B0F9481EC546DEEDD59C2AD2C9EDC563"/>
          <p:cNvSpPr txBox="1"/>
          <p:nvPr/>
        </p:nvSpPr>
        <p:spPr>
          <a:xfrm>
            <a:off x="3783080" y="2337374"/>
            <a:ext cx="4109438" cy="5713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14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prstClr val="white">
                  <a:lumMod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5" name="TextBox 58" descr="e7d195523061f1c029d8a470330beef7eecbf578a74c67be34E755975358C32C42B60046E65E5AB2B817CFACDA70963A03272FA99D31C85E250EFEC4061BFB07F05F931B289192FCB8E0285A555C1F230D307BE5C25C0A02E8739C97CB5A0DF621B0CD0A352C5C4A10D08F2048116EC93F494E4EF23452DCE2A290F1F11D87D7B0F9481EC546DEEDD59C2AD2C9EDC563"/>
          <p:cNvSpPr txBox="1"/>
          <p:nvPr/>
        </p:nvSpPr>
        <p:spPr>
          <a:xfrm>
            <a:off x="3793886" y="1909891"/>
            <a:ext cx="1494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EC2C22"/>
                </a:solidFill>
                <a:cs typeface="+mn-ea"/>
                <a:sym typeface="+mn-lt"/>
              </a:rPr>
              <a:t>The part 01</a:t>
            </a:r>
            <a:endParaRPr lang="id-ID" sz="2000" dirty="0">
              <a:solidFill>
                <a:srgbClr val="EC2C22"/>
              </a:solidFill>
              <a:cs typeface="+mn-ea"/>
              <a:sym typeface="+mn-lt"/>
            </a:endParaRPr>
          </a:p>
        </p:txBody>
      </p:sp>
      <p:sp>
        <p:nvSpPr>
          <p:cNvPr id="16" name="Text Placeholder 4" descr="e7d195523061f1c029d8a470330beef7eecbf578a74c67be34E755975358C32C42B60046E65E5AB2B817CFACDA70963A03272FA99D31C85E250EFEC4061BFB07F05F931B289192FCB8E0285A555C1F230D307BE5C25C0A02E8739C97CB5A0DF621B0CD0A352C5C4A10D08F2048116EC93F494E4EF23452DCE2A290F1F11D87D7B0F9481EC546DEEDD59C2AD2C9EDC563"/>
          <p:cNvSpPr txBox="1"/>
          <p:nvPr/>
        </p:nvSpPr>
        <p:spPr>
          <a:xfrm>
            <a:off x="1093013" y="4595011"/>
            <a:ext cx="4109438" cy="5713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14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prstClr val="white">
                  <a:lumMod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7" name="TextBox 58" descr="e7d195523061f1c029d8a470330beef7eecbf578a74c67be34E755975358C32C42B60046E65E5AB2B817CFACDA70963A03272FA99D31C85E250EFEC4061BFB07F05F931B289192FCB8E0285A555C1F230D307BE5C25C0A02E8739C97CB5A0DF621B0CD0A352C5C4A10D08F2048116EC93F494E4EF23452DCE2A290F1F11D87D7B0F9481EC546DEEDD59C2AD2C9EDC563"/>
          <p:cNvSpPr txBox="1"/>
          <p:nvPr/>
        </p:nvSpPr>
        <p:spPr>
          <a:xfrm>
            <a:off x="1103819" y="4167528"/>
            <a:ext cx="1494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EC2C22"/>
                </a:solidFill>
                <a:cs typeface="+mn-ea"/>
                <a:sym typeface="+mn-lt"/>
              </a:rPr>
              <a:t>The part 02</a:t>
            </a:r>
            <a:endParaRPr lang="id-ID" sz="2000" dirty="0">
              <a:solidFill>
                <a:srgbClr val="EC2C22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786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0.1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 fmla="1+(8/9)*(1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13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63"/>
                            </p:stCondLst>
                            <p:childTnLst>
                              <p:par>
                                <p:cTn id="2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63"/>
                            </p:stCondLst>
                            <p:childTnLst>
                              <p:par>
                                <p:cTn id="2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63"/>
                            </p:stCondLst>
                            <p:childTnLst>
                              <p:par>
                                <p:cTn id="28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763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" grpId="0" animBg="1"/>
      <p:bldP spid="3" grpId="0" animBg="1"/>
      <p:bldP spid="5" grpId="0" animBg="1"/>
      <p:bldP spid="10" grpId="0" animBg="1"/>
      <p:bldP spid="12" grpId="0" animBg="1"/>
      <p:bldP spid="13" grpId="0" animBg="1"/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36283" y="566999"/>
            <a:ext cx="5850964" cy="723654"/>
            <a:chOff x="436283" y="608834"/>
            <a:chExt cx="5850964" cy="723654"/>
          </a:xfrm>
        </p:grpSpPr>
        <p:sp>
          <p:nvSpPr>
            <p:cNvPr id="4" name="任意多边形 28" descr="e7d195523061f1c0deeec63e560781cfd59afb0ea006f2a87ABB68BF51EA6619813959095094C18C62A12F549504892A4AAA8C1554C6663626E05CA27F281A14E6983772AFC3FB97135759321DEA3D705820548C6D5B558CA8F362B18D312C152407D21FB34EF0A1D1B21F91EF7E1DCDE529C869E8F5A9E23DB214A825789D83372F841262D649B4"/>
            <p:cNvSpPr/>
            <p:nvPr/>
          </p:nvSpPr>
          <p:spPr>
            <a:xfrm>
              <a:off x="1299418" y="608834"/>
              <a:ext cx="4987829" cy="723654"/>
            </a:xfrm>
            <a:custGeom>
              <a:avLst/>
              <a:gdLst>
                <a:gd name="connsiteX0" fmla="*/ 555471 w 7101253"/>
                <a:gd name="connsiteY0" fmla="*/ 0 h 1030278"/>
                <a:gd name="connsiteX1" fmla="*/ 759187 w 7101253"/>
                <a:gd name="connsiteY1" fmla="*/ 0 h 1030278"/>
                <a:gd name="connsiteX2" fmla="*/ 758369 w 7101253"/>
                <a:gd name="connsiteY2" fmla="*/ 1323 h 1030278"/>
                <a:gd name="connsiteX3" fmla="*/ 758218 w 7101253"/>
                <a:gd name="connsiteY3" fmla="*/ 1236 h 1030278"/>
                <a:gd name="connsiteX4" fmla="*/ 755669 w 7101253"/>
                <a:gd name="connsiteY4" fmla="*/ 5688 h 1030278"/>
                <a:gd name="connsiteX5" fmla="*/ 752781 w 7101253"/>
                <a:gd name="connsiteY5" fmla="*/ 10362 h 1030278"/>
                <a:gd name="connsiteX6" fmla="*/ 752364 w 7101253"/>
                <a:gd name="connsiteY6" fmla="*/ 11464 h 1030278"/>
                <a:gd name="connsiteX7" fmla="*/ 548084 w 7101253"/>
                <a:gd name="connsiteY7" fmla="*/ 368407 h 1030278"/>
                <a:gd name="connsiteX8" fmla="*/ 545900 w 7101253"/>
                <a:gd name="connsiteY8" fmla="*/ 371941 h 1030278"/>
                <a:gd name="connsiteX9" fmla="*/ 545749 w 7101253"/>
                <a:gd name="connsiteY9" fmla="*/ 371855 h 1030278"/>
                <a:gd name="connsiteX10" fmla="*/ 543200 w 7101253"/>
                <a:gd name="connsiteY10" fmla="*/ 376307 h 1030278"/>
                <a:gd name="connsiteX11" fmla="*/ 540312 w 7101253"/>
                <a:gd name="connsiteY11" fmla="*/ 380980 h 1030278"/>
                <a:gd name="connsiteX12" fmla="*/ 539895 w 7101253"/>
                <a:gd name="connsiteY12" fmla="*/ 382083 h 1030278"/>
                <a:gd name="connsiteX13" fmla="*/ 513343 w 7101253"/>
                <a:gd name="connsiteY13" fmla="*/ 428478 h 1030278"/>
                <a:gd name="connsiteX14" fmla="*/ 511412 w 7101253"/>
                <a:gd name="connsiteY14" fmla="*/ 431044 h 1030278"/>
                <a:gd name="connsiteX15" fmla="*/ 510772 w 7101253"/>
                <a:gd name="connsiteY15" fmla="*/ 432970 h 1030278"/>
                <a:gd name="connsiteX16" fmla="*/ 302388 w 7101253"/>
                <a:gd name="connsiteY16" fmla="*/ 797083 h 1030278"/>
                <a:gd name="connsiteX17" fmla="*/ 298942 w 7101253"/>
                <a:gd name="connsiteY17" fmla="*/ 801662 h 1030278"/>
                <a:gd name="connsiteX18" fmla="*/ 332804 w 7101253"/>
                <a:gd name="connsiteY18" fmla="*/ 926148 h 1030278"/>
                <a:gd name="connsiteX19" fmla="*/ 367183 w 7101253"/>
                <a:gd name="connsiteY19" fmla="*/ 937563 h 1030278"/>
                <a:gd name="connsiteX20" fmla="*/ 368767 w 7101253"/>
                <a:gd name="connsiteY20" fmla="*/ 937599 h 1030278"/>
                <a:gd name="connsiteX21" fmla="*/ 368767 w 7101253"/>
                <a:gd name="connsiteY21" fmla="*/ 938184 h 1030278"/>
                <a:gd name="connsiteX22" fmla="*/ 1506092 w 7101253"/>
                <a:gd name="connsiteY22" fmla="*/ 938184 h 1030278"/>
                <a:gd name="connsiteX23" fmla="*/ 2387519 w 7101253"/>
                <a:gd name="connsiteY23" fmla="*/ 938184 h 1030278"/>
                <a:gd name="connsiteX24" fmla="*/ 2387519 w 7101253"/>
                <a:gd name="connsiteY24" fmla="*/ 939768 h 1030278"/>
                <a:gd name="connsiteX25" fmla="*/ 7101253 w 7101253"/>
                <a:gd name="connsiteY25" fmla="*/ 939768 h 1030278"/>
                <a:gd name="connsiteX26" fmla="*/ 7101253 w 7101253"/>
                <a:gd name="connsiteY26" fmla="*/ 1030278 h 1030278"/>
                <a:gd name="connsiteX27" fmla="*/ 2062802 w 7101253"/>
                <a:gd name="connsiteY27" fmla="*/ 1030278 h 1030278"/>
                <a:gd name="connsiteX28" fmla="*/ 370438 w 7101253"/>
                <a:gd name="connsiteY28" fmla="*/ 1030278 h 1030278"/>
                <a:gd name="connsiteX29" fmla="*/ 370438 w 7101253"/>
                <a:gd name="connsiteY29" fmla="*/ 1030278 h 1030278"/>
                <a:gd name="connsiteX30" fmla="*/ 138549 w 7101253"/>
                <a:gd name="connsiteY30" fmla="*/ 1030278 h 1030278"/>
                <a:gd name="connsiteX31" fmla="*/ 138549 w 7101253"/>
                <a:gd name="connsiteY31" fmla="*/ 1029289 h 1030278"/>
                <a:gd name="connsiteX32" fmla="*/ 135871 w 7101253"/>
                <a:gd name="connsiteY32" fmla="*/ 1029229 h 1030278"/>
                <a:gd name="connsiteX33" fmla="*/ 77705 w 7101253"/>
                <a:gd name="connsiteY33" fmla="*/ 1009915 h 1030278"/>
                <a:gd name="connsiteX34" fmla="*/ 20413 w 7101253"/>
                <a:gd name="connsiteY34" fmla="*/ 799296 h 1030278"/>
                <a:gd name="connsiteX35" fmla="*/ 26244 w 7101253"/>
                <a:gd name="connsiteY35" fmla="*/ 791548 h 1030278"/>
                <a:gd name="connsiteX36" fmla="*/ 428083 w 7101253"/>
                <a:gd name="connsiteY36" fmla="*/ 89405 h 1030278"/>
                <a:gd name="connsiteX37" fmla="*/ 428788 w 7101253"/>
                <a:gd name="connsiteY37" fmla="*/ 87540 h 1030278"/>
                <a:gd name="connsiteX38" fmla="*/ 433676 w 7101253"/>
                <a:gd name="connsiteY38" fmla="*/ 79633 h 1030278"/>
                <a:gd name="connsiteX39" fmla="*/ 437987 w 7101253"/>
                <a:gd name="connsiteY39" fmla="*/ 72100 h 1030278"/>
                <a:gd name="connsiteX40" fmla="*/ 438243 w 7101253"/>
                <a:gd name="connsiteY40" fmla="*/ 72246 h 1030278"/>
                <a:gd name="connsiteX41" fmla="*/ 444475 w 7101253"/>
                <a:gd name="connsiteY41" fmla="*/ 62167 h 1030278"/>
                <a:gd name="connsiteX42" fmla="*/ 490591 w 7101253"/>
                <a:gd name="connsiteY42" fmla="*/ 21799 h 1030278"/>
                <a:gd name="connsiteX43" fmla="*/ 548757 w 7101253"/>
                <a:gd name="connsiteY43" fmla="*/ 2485 h 1030278"/>
                <a:gd name="connsiteX44" fmla="*/ 551436 w 7101253"/>
                <a:gd name="connsiteY44" fmla="*/ 2425 h 1030278"/>
                <a:gd name="connsiteX45" fmla="*/ 551436 w 7101253"/>
                <a:gd name="connsiteY45" fmla="*/ 1436 h 1030278"/>
                <a:gd name="connsiteX46" fmla="*/ 555471 w 7101253"/>
                <a:gd name="connsiteY46" fmla="*/ 1436 h 1030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7101253" h="1030278">
                  <a:moveTo>
                    <a:pt x="555471" y="0"/>
                  </a:moveTo>
                  <a:lnTo>
                    <a:pt x="759187" y="0"/>
                  </a:lnTo>
                  <a:lnTo>
                    <a:pt x="758369" y="1323"/>
                  </a:lnTo>
                  <a:lnTo>
                    <a:pt x="758218" y="1236"/>
                  </a:lnTo>
                  <a:lnTo>
                    <a:pt x="755669" y="5688"/>
                  </a:lnTo>
                  <a:lnTo>
                    <a:pt x="752781" y="10362"/>
                  </a:lnTo>
                  <a:lnTo>
                    <a:pt x="752364" y="11464"/>
                  </a:lnTo>
                  <a:lnTo>
                    <a:pt x="548084" y="368407"/>
                  </a:lnTo>
                  <a:lnTo>
                    <a:pt x="545900" y="371941"/>
                  </a:lnTo>
                  <a:lnTo>
                    <a:pt x="545749" y="371855"/>
                  </a:lnTo>
                  <a:lnTo>
                    <a:pt x="543200" y="376307"/>
                  </a:lnTo>
                  <a:lnTo>
                    <a:pt x="540312" y="380980"/>
                  </a:lnTo>
                  <a:lnTo>
                    <a:pt x="539895" y="382083"/>
                  </a:lnTo>
                  <a:lnTo>
                    <a:pt x="513343" y="428478"/>
                  </a:lnTo>
                  <a:lnTo>
                    <a:pt x="511412" y="431044"/>
                  </a:lnTo>
                  <a:lnTo>
                    <a:pt x="510772" y="432970"/>
                  </a:lnTo>
                  <a:lnTo>
                    <a:pt x="302388" y="797083"/>
                  </a:lnTo>
                  <a:lnTo>
                    <a:pt x="298942" y="801662"/>
                  </a:lnTo>
                  <a:cubicBezTo>
                    <a:pt x="273917" y="845389"/>
                    <a:pt x="289077" y="901123"/>
                    <a:pt x="332804" y="926148"/>
                  </a:cubicBezTo>
                  <a:cubicBezTo>
                    <a:pt x="343736" y="932404"/>
                    <a:pt x="355418" y="936149"/>
                    <a:pt x="367183" y="937563"/>
                  </a:cubicBezTo>
                  <a:lnTo>
                    <a:pt x="368767" y="937599"/>
                  </a:lnTo>
                  <a:lnTo>
                    <a:pt x="368767" y="938184"/>
                  </a:lnTo>
                  <a:lnTo>
                    <a:pt x="1506092" y="938184"/>
                  </a:lnTo>
                  <a:lnTo>
                    <a:pt x="2387519" y="938184"/>
                  </a:lnTo>
                  <a:lnTo>
                    <a:pt x="2387519" y="939768"/>
                  </a:lnTo>
                  <a:lnTo>
                    <a:pt x="7101253" y="939768"/>
                  </a:lnTo>
                  <a:lnTo>
                    <a:pt x="7101253" y="1030278"/>
                  </a:lnTo>
                  <a:lnTo>
                    <a:pt x="2062802" y="1030278"/>
                  </a:lnTo>
                  <a:lnTo>
                    <a:pt x="370438" y="1030278"/>
                  </a:lnTo>
                  <a:lnTo>
                    <a:pt x="370438" y="1030278"/>
                  </a:lnTo>
                  <a:lnTo>
                    <a:pt x="138549" y="1030278"/>
                  </a:lnTo>
                  <a:lnTo>
                    <a:pt x="138549" y="1029289"/>
                  </a:lnTo>
                  <a:lnTo>
                    <a:pt x="135871" y="1029229"/>
                  </a:lnTo>
                  <a:cubicBezTo>
                    <a:pt x="115965" y="1026835"/>
                    <a:pt x="96200" y="1020500"/>
                    <a:pt x="77705" y="1009915"/>
                  </a:cubicBezTo>
                  <a:cubicBezTo>
                    <a:pt x="3723" y="967575"/>
                    <a:pt x="-21927" y="873278"/>
                    <a:pt x="20413" y="799296"/>
                  </a:cubicBezTo>
                  <a:lnTo>
                    <a:pt x="26244" y="791548"/>
                  </a:lnTo>
                  <a:lnTo>
                    <a:pt x="428083" y="89405"/>
                  </a:lnTo>
                  <a:lnTo>
                    <a:pt x="428788" y="87540"/>
                  </a:lnTo>
                  <a:lnTo>
                    <a:pt x="433676" y="79633"/>
                  </a:lnTo>
                  <a:lnTo>
                    <a:pt x="437987" y="72100"/>
                  </a:lnTo>
                  <a:lnTo>
                    <a:pt x="438243" y="72246"/>
                  </a:lnTo>
                  <a:lnTo>
                    <a:pt x="444475" y="62167"/>
                  </a:lnTo>
                  <a:cubicBezTo>
                    <a:pt x="456621" y="46217"/>
                    <a:pt x="472096" y="32384"/>
                    <a:pt x="490591" y="21799"/>
                  </a:cubicBezTo>
                  <a:cubicBezTo>
                    <a:pt x="509086" y="11214"/>
                    <a:pt x="528851" y="4879"/>
                    <a:pt x="548757" y="2485"/>
                  </a:cubicBezTo>
                  <a:lnTo>
                    <a:pt x="551436" y="2425"/>
                  </a:lnTo>
                  <a:lnTo>
                    <a:pt x="551436" y="1436"/>
                  </a:lnTo>
                  <a:lnTo>
                    <a:pt x="555471" y="1436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任意多边形 29" descr="e7d195523061f1c0deeec63e560781cfd59afb0ea006f2a87ABB68BF51EA6619813959095094C18C62A12F549504892A4AAA8C1554C6663626E05CA27F281A14E6983772AFC3FB97135759321DEA3D705820548C6D5B558CA8F362B18D312C152407D21FB34EF0A1D1B21F91EF7E1DCDE529C869E8F5A9E23DB214A825789D83372F841262D649B4"/>
            <p:cNvSpPr/>
            <p:nvPr/>
          </p:nvSpPr>
          <p:spPr>
            <a:xfrm flipH="1" flipV="1">
              <a:off x="436283" y="608834"/>
              <a:ext cx="1013678" cy="723654"/>
            </a:xfrm>
            <a:custGeom>
              <a:avLst/>
              <a:gdLst>
                <a:gd name="connsiteX0" fmla="*/ 4987637 w 4987637"/>
                <a:gd name="connsiteY0" fmla="*/ 3560619 h 3560619"/>
                <a:gd name="connsiteX1" fmla="*/ 478822 w 4987637"/>
                <a:gd name="connsiteY1" fmla="*/ 3560618 h 3560619"/>
                <a:gd name="connsiteX2" fmla="*/ 478822 w 4987637"/>
                <a:gd name="connsiteY2" fmla="*/ 3557201 h 3560619"/>
                <a:gd name="connsiteX3" fmla="*/ 469565 w 4987637"/>
                <a:gd name="connsiteY3" fmla="*/ 3556992 h 3560619"/>
                <a:gd name="connsiteX4" fmla="*/ 268545 w 4987637"/>
                <a:gd name="connsiteY4" fmla="*/ 3490243 h 3560619"/>
                <a:gd name="connsiteX5" fmla="*/ 70545 w 4987637"/>
                <a:gd name="connsiteY5" fmla="*/ 2762351 h 3560619"/>
                <a:gd name="connsiteX6" fmla="*/ 90696 w 4987637"/>
                <a:gd name="connsiteY6" fmla="*/ 2735574 h 3560619"/>
                <a:gd name="connsiteX7" fmla="*/ 1479448 w 4987637"/>
                <a:gd name="connsiteY7" fmla="*/ 308982 h 3560619"/>
                <a:gd name="connsiteX8" fmla="*/ 1481883 w 4987637"/>
                <a:gd name="connsiteY8" fmla="*/ 302535 h 3560619"/>
                <a:gd name="connsiteX9" fmla="*/ 1498776 w 4987637"/>
                <a:gd name="connsiteY9" fmla="*/ 275210 h 3560619"/>
                <a:gd name="connsiteX10" fmla="*/ 1513675 w 4987637"/>
                <a:gd name="connsiteY10" fmla="*/ 249176 h 3560619"/>
                <a:gd name="connsiteX11" fmla="*/ 1514557 w 4987637"/>
                <a:gd name="connsiteY11" fmla="*/ 249681 h 3560619"/>
                <a:gd name="connsiteX12" fmla="*/ 1536093 w 4987637"/>
                <a:gd name="connsiteY12" fmla="*/ 214848 h 3560619"/>
                <a:gd name="connsiteX13" fmla="*/ 1695471 w 4987637"/>
                <a:gd name="connsiteY13" fmla="*/ 75337 h 3560619"/>
                <a:gd name="connsiteX14" fmla="*/ 1896492 w 4987637"/>
                <a:gd name="connsiteY14" fmla="*/ 8589 h 3560619"/>
                <a:gd name="connsiteX15" fmla="*/ 1905749 w 4987637"/>
                <a:gd name="connsiteY15" fmla="*/ 8380 h 3560619"/>
                <a:gd name="connsiteX16" fmla="*/ 1905749 w 4987637"/>
                <a:gd name="connsiteY16" fmla="*/ 4964 h 3560619"/>
                <a:gd name="connsiteX17" fmla="*/ 1919696 w 4987637"/>
                <a:gd name="connsiteY17" fmla="*/ 4964 h 3560619"/>
                <a:gd name="connsiteX18" fmla="*/ 1919696 w 4987637"/>
                <a:gd name="connsiteY18" fmla="*/ 0 h 3560619"/>
                <a:gd name="connsiteX19" fmla="*/ 2623733 w 4987637"/>
                <a:gd name="connsiteY19" fmla="*/ 0 h 3560619"/>
                <a:gd name="connsiteX20" fmla="*/ 2620907 w 4987637"/>
                <a:gd name="connsiteY20" fmla="*/ 4571 h 3560619"/>
                <a:gd name="connsiteX21" fmla="*/ 2620386 w 4987637"/>
                <a:gd name="connsiteY21" fmla="*/ 4272 h 3560619"/>
                <a:gd name="connsiteX22" fmla="*/ 2611579 w 4987637"/>
                <a:gd name="connsiteY22" fmla="*/ 19659 h 3560619"/>
                <a:gd name="connsiteX23" fmla="*/ 2601595 w 4987637"/>
                <a:gd name="connsiteY23" fmla="*/ 35810 h 3560619"/>
                <a:gd name="connsiteX24" fmla="*/ 2600155 w 4987637"/>
                <a:gd name="connsiteY24" fmla="*/ 39620 h 3560619"/>
                <a:gd name="connsiteX25" fmla="*/ 1894168 w 4987637"/>
                <a:gd name="connsiteY25" fmla="*/ 1273206 h 3560619"/>
                <a:gd name="connsiteX26" fmla="*/ 1886617 w 4987637"/>
                <a:gd name="connsiteY26" fmla="*/ 1285420 h 3560619"/>
                <a:gd name="connsiteX27" fmla="*/ 1886096 w 4987637"/>
                <a:gd name="connsiteY27" fmla="*/ 1285121 h 3560619"/>
                <a:gd name="connsiteX28" fmla="*/ 1877289 w 4987637"/>
                <a:gd name="connsiteY28" fmla="*/ 1300508 h 3560619"/>
                <a:gd name="connsiteX29" fmla="*/ 1867305 w 4987637"/>
                <a:gd name="connsiteY29" fmla="*/ 1316659 h 3560619"/>
                <a:gd name="connsiteX30" fmla="*/ 1865865 w 4987637"/>
                <a:gd name="connsiteY30" fmla="*/ 1320469 h 3560619"/>
                <a:gd name="connsiteX31" fmla="*/ 1774103 w 4987637"/>
                <a:gd name="connsiteY31" fmla="*/ 1480809 h 3560619"/>
                <a:gd name="connsiteX32" fmla="*/ 1767428 w 4987637"/>
                <a:gd name="connsiteY32" fmla="*/ 1489679 h 3560619"/>
                <a:gd name="connsiteX33" fmla="*/ 1765217 w 4987637"/>
                <a:gd name="connsiteY33" fmla="*/ 1496334 h 3560619"/>
                <a:gd name="connsiteX34" fmla="*/ 1045046 w 4987637"/>
                <a:gd name="connsiteY34" fmla="*/ 2754702 h 3560619"/>
                <a:gd name="connsiteX35" fmla="*/ 1033136 w 4987637"/>
                <a:gd name="connsiteY35" fmla="*/ 2770528 h 3560619"/>
                <a:gd name="connsiteX36" fmla="*/ 1150164 w 4987637"/>
                <a:gd name="connsiteY36" fmla="*/ 3200748 h 3560619"/>
                <a:gd name="connsiteX37" fmla="*/ 1268976 w 4987637"/>
                <a:gd name="connsiteY37" fmla="*/ 3240199 h 3560619"/>
                <a:gd name="connsiteX38" fmla="*/ 1274449 w 4987637"/>
                <a:gd name="connsiteY38" fmla="*/ 3240323 h 3560619"/>
                <a:gd name="connsiteX39" fmla="*/ 1274449 w 4987637"/>
                <a:gd name="connsiteY39" fmla="*/ 3242343 h 3560619"/>
                <a:gd name="connsiteX40" fmla="*/ 4987637 w 4987637"/>
                <a:gd name="connsiteY40" fmla="*/ 3242343 h 356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987637" h="3560619">
                  <a:moveTo>
                    <a:pt x="4987637" y="3560619"/>
                  </a:moveTo>
                  <a:lnTo>
                    <a:pt x="478822" y="3560618"/>
                  </a:lnTo>
                  <a:lnTo>
                    <a:pt x="478822" y="3557201"/>
                  </a:lnTo>
                  <a:lnTo>
                    <a:pt x="469565" y="3556992"/>
                  </a:lnTo>
                  <a:cubicBezTo>
                    <a:pt x="400772" y="3548721"/>
                    <a:pt x="332465" y="3526825"/>
                    <a:pt x="268545" y="3490243"/>
                  </a:cubicBezTo>
                  <a:cubicBezTo>
                    <a:pt x="12866" y="3343917"/>
                    <a:pt x="-75781" y="3018029"/>
                    <a:pt x="70545" y="2762351"/>
                  </a:cubicBezTo>
                  <a:lnTo>
                    <a:pt x="90696" y="2735574"/>
                  </a:lnTo>
                  <a:lnTo>
                    <a:pt x="1479448" y="308982"/>
                  </a:lnTo>
                  <a:lnTo>
                    <a:pt x="1481883" y="302535"/>
                  </a:lnTo>
                  <a:lnTo>
                    <a:pt x="1498776" y="275210"/>
                  </a:lnTo>
                  <a:lnTo>
                    <a:pt x="1513675" y="249176"/>
                  </a:lnTo>
                  <a:lnTo>
                    <a:pt x="1514557" y="249681"/>
                  </a:lnTo>
                  <a:lnTo>
                    <a:pt x="1536093" y="214848"/>
                  </a:lnTo>
                  <a:cubicBezTo>
                    <a:pt x="1578072" y="159723"/>
                    <a:pt x="1631551" y="111919"/>
                    <a:pt x="1695471" y="75337"/>
                  </a:cubicBezTo>
                  <a:cubicBezTo>
                    <a:pt x="1759391" y="38756"/>
                    <a:pt x="1827698" y="16861"/>
                    <a:pt x="1896492" y="8589"/>
                  </a:cubicBezTo>
                  <a:lnTo>
                    <a:pt x="1905749" y="8380"/>
                  </a:lnTo>
                  <a:lnTo>
                    <a:pt x="1905749" y="4964"/>
                  </a:lnTo>
                  <a:lnTo>
                    <a:pt x="1919696" y="4964"/>
                  </a:lnTo>
                  <a:lnTo>
                    <a:pt x="1919696" y="0"/>
                  </a:lnTo>
                  <a:lnTo>
                    <a:pt x="2623733" y="0"/>
                  </a:lnTo>
                  <a:lnTo>
                    <a:pt x="2620907" y="4571"/>
                  </a:lnTo>
                  <a:lnTo>
                    <a:pt x="2620386" y="4272"/>
                  </a:lnTo>
                  <a:lnTo>
                    <a:pt x="2611579" y="19659"/>
                  </a:lnTo>
                  <a:lnTo>
                    <a:pt x="2601595" y="35810"/>
                  </a:lnTo>
                  <a:lnTo>
                    <a:pt x="2600155" y="39620"/>
                  </a:lnTo>
                  <a:lnTo>
                    <a:pt x="1894168" y="1273206"/>
                  </a:lnTo>
                  <a:lnTo>
                    <a:pt x="1886617" y="1285420"/>
                  </a:lnTo>
                  <a:lnTo>
                    <a:pt x="1886096" y="1285121"/>
                  </a:lnTo>
                  <a:lnTo>
                    <a:pt x="1877289" y="1300508"/>
                  </a:lnTo>
                  <a:lnTo>
                    <a:pt x="1867305" y="1316659"/>
                  </a:lnTo>
                  <a:lnTo>
                    <a:pt x="1865865" y="1320469"/>
                  </a:lnTo>
                  <a:lnTo>
                    <a:pt x="1774103" y="1480809"/>
                  </a:lnTo>
                  <a:lnTo>
                    <a:pt x="1767428" y="1489679"/>
                  </a:lnTo>
                  <a:lnTo>
                    <a:pt x="1765217" y="1496334"/>
                  </a:lnTo>
                  <a:lnTo>
                    <a:pt x="1045046" y="2754702"/>
                  </a:lnTo>
                  <a:lnTo>
                    <a:pt x="1033136" y="2770528"/>
                  </a:lnTo>
                  <a:cubicBezTo>
                    <a:pt x="946651" y="2921646"/>
                    <a:pt x="999045" y="3114262"/>
                    <a:pt x="1150164" y="3200748"/>
                  </a:cubicBezTo>
                  <a:cubicBezTo>
                    <a:pt x="1187944" y="3222369"/>
                    <a:pt x="1228316" y="3235311"/>
                    <a:pt x="1268976" y="3240199"/>
                  </a:cubicBezTo>
                  <a:lnTo>
                    <a:pt x="1274449" y="3240323"/>
                  </a:lnTo>
                  <a:lnTo>
                    <a:pt x="1274449" y="3242343"/>
                  </a:lnTo>
                  <a:lnTo>
                    <a:pt x="4987637" y="3242343"/>
                  </a:lnTo>
                  <a:close/>
                </a:path>
              </a:pathLst>
            </a:custGeom>
            <a:solidFill>
              <a:srgbClr val="EC2C2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842813" y="697994"/>
            <a:ext cx="3123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latin typeface="Arial"/>
                <a:ea typeface="微软雅黑"/>
                <a:cs typeface="+mn-ea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sym typeface="+mn-lt"/>
            </a:endParaRPr>
          </a:p>
        </p:txBody>
      </p:sp>
      <p:sp>
        <p:nvSpPr>
          <p:cNvPr id="9" name="Rectangle 27"/>
          <p:cNvSpPr>
            <a:spLocks noChangeArrowheads="1"/>
          </p:cNvSpPr>
          <p:nvPr/>
        </p:nvSpPr>
        <p:spPr bwMode="auto">
          <a:xfrm>
            <a:off x="559933" y="682605"/>
            <a:ext cx="45525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3200" dirty="0">
                <a:solidFill>
                  <a:srgbClr val="EC2C22"/>
                </a:solidFill>
                <a:latin typeface="+mn-lt"/>
                <a:cs typeface="+mn-ea"/>
                <a:sym typeface="+mn-lt"/>
              </a:rPr>
              <a:t>0</a:t>
            </a:r>
            <a:r>
              <a:rPr lang="en-US" altLang="ru-RU" sz="3200" dirty="0">
                <a:solidFill>
                  <a:srgbClr val="EC2C22"/>
                </a:solidFill>
                <a:latin typeface="+mn-lt"/>
                <a:cs typeface="+mn-ea"/>
                <a:sym typeface="+mn-lt"/>
              </a:rPr>
              <a:t>2</a:t>
            </a:r>
            <a:endParaRPr lang="ru-RU" altLang="ru-RU" sz="1100" dirty="0">
              <a:solidFill>
                <a:srgbClr val="EC2C22"/>
              </a:solidFill>
              <a:latin typeface="+mn-lt"/>
              <a:cs typeface="+mn-ea"/>
              <a:sym typeface="+mn-lt"/>
            </a:endParaRPr>
          </a:p>
        </p:txBody>
      </p:sp>
      <p:graphicFrame>
        <p:nvGraphicFramePr>
          <p:cNvPr id="34" name="Chart 68"/>
          <p:cNvGraphicFramePr/>
          <p:nvPr/>
        </p:nvGraphicFramePr>
        <p:xfrm>
          <a:off x="1161291" y="1695579"/>
          <a:ext cx="6028403" cy="3662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" name="Text Placeholder 4"/>
          <p:cNvSpPr txBox="1"/>
          <p:nvPr/>
        </p:nvSpPr>
        <p:spPr>
          <a:xfrm>
            <a:off x="1223714" y="5350476"/>
            <a:ext cx="5834498" cy="698717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2" name="TextBox 50"/>
          <p:cNvSpPr txBox="1"/>
          <p:nvPr/>
        </p:nvSpPr>
        <p:spPr>
          <a:xfrm>
            <a:off x="8709654" y="1864175"/>
            <a:ext cx="1646071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>
                <a:solidFill>
                  <a:prstClr val="black">
                    <a:lumMod val="95000"/>
                    <a:lumOff val="5000"/>
                  </a:prstClr>
                </a:solidFill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prstClr val="black">
                  <a:lumMod val="95000"/>
                  <a:lumOff val="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63" name="TextBox 51"/>
          <p:cNvSpPr txBox="1"/>
          <p:nvPr/>
        </p:nvSpPr>
        <p:spPr>
          <a:xfrm>
            <a:off x="8709654" y="2152621"/>
            <a:ext cx="2243755" cy="612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4" name="TextBox 52"/>
          <p:cNvSpPr txBox="1"/>
          <p:nvPr/>
        </p:nvSpPr>
        <p:spPr>
          <a:xfrm>
            <a:off x="8709654" y="2749799"/>
            <a:ext cx="1646071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>
                <a:solidFill>
                  <a:prstClr val="black">
                    <a:lumMod val="95000"/>
                    <a:lumOff val="5000"/>
                  </a:prstClr>
                </a:solidFill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prstClr val="black">
                  <a:lumMod val="95000"/>
                  <a:lumOff val="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65" name="TextBox 63"/>
          <p:cNvSpPr txBox="1"/>
          <p:nvPr/>
        </p:nvSpPr>
        <p:spPr>
          <a:xfrm>
            <a:off x="8709654" y="3038245"/>
            <a:ext cx="2243755" cy="612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6" name="TextBox 64"/>
          <p:cNvSpPr txBox="1"/>
          <p:nvPr/>
        </p:nvSpPr>
        <p:spPr>
          <a:xfrm>
            <a:off x="8709654" y="3689942"/>
            <a:ext cx="2243755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>
                <a:solidFill>
                  <a:prstClr val="black">
                    <a:lumMod val="95000"/>
                    <a:lumOff val="5000"/>
                  </a:prstClr>
                </a:solidFill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prstClr val="black">
                  <a:lumMod val="95000"/>
                  <a:lumOff val="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67" name="TextBox 65"/>
          <p:cNvSpPr txBox="1"/>
          <p:nvPr/>
        </p:nvSpPr>
        <p:spPr>
          <a:xfrm>
            <a:off x="8709654" y="3978388"/>
            <a:ext cx="2243755" cy="612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8" name="TextBox 66"/>
          <p:cNvSpPr txBox="1"/>
          <p:nvPr/>
        </p:nvSpPr>
        <p:spPr>
          <a:xfrm>
            <a:off x="8709654" y="4666577"/>
            <a:ext cx="2243755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>
                <a:solidFill>
                  <a:prstClr val="black">
                    <a:lumMod val="95000"/>
                    <a:lumOff val="5000"/>
                  </a:prstClr>
                </a:solidFill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prstClr val="black">
                  <a:lumMod val="95000"/>
                  <a:lumOff val="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69" name="TextBox 67"/>
          <p:cNvSpPr txBox="1"/>
          <p:nvPr/>
        </p:nvSpPr>
        <p:spPr>
          <a:xfrm>
            <a:off x="8709654" y="4955023"/>
            <a:ext cx="2243755" cy="612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0" name="Freeform 11"/>
          <p:cNvSpPr>
            <a:spLocks noEditPoints="1"/>
          </p:cNvSpPr>
          <p:nvPr/>
        </p:nvSpPr>
        <p:spPr bwMode="auto">
          <a:xfrm>
            <a:off x="8147771" y="2964465"/>
            <a:ext cx="230940" cy="339537"/>
          </a:xfrm>
          <a:custGeom>
            <a:avLst/>
            <a:gdLst>
              <a:gd name="T0" fmla="*/ 32 w 70"/>
              <a:gd name="T1" fmla="*/ 51 h 103"/>
              <a:gd name="T2" fmla="*/ 38 w 70"/>
              <a:gd name="T3" fmla="*/ 51 h 103"/>
              <a:gd name="T4" fmla="*/ 38 w 70"/>
              <a:gd name="T5" fmla="*/ 81 h 103"/>
              <a:gd name="T6" fmla="*/ 32 w 70"/>
              <a:gd name="T7" fmla="*/ 81 h 103"/>
              <a:gd name="T8" fmla="*/ 32 w 70"/>
              <a:gd name="T9" fmla="*/ 51 h 103"/>
              <a:gd name="T10" fmla="*/ 35 w 70"/>
              <a:gd name="T11" fmla="*/ 0 h 103"/>
              <a:gd name="T12" fmla="*/ 0 w 70"/>
              <a:gd name="T13" fmla="*/ 36 h 103"/>
              <a:gd name="T14" fmla="*/ 7 w 70"/>
              <a:gd name="T15" fmla="*/ 58 h 103"/>
              <a:gd name="T16" fmla="*/ 15 w 70"/>
              <a:gd name="T17" fmla="*/ 74 h 103"/>
              <a:gd name="T18" fmla="*/ 22 w 70"/>
              <a:gd name="T19" fmla="*/ 81 h 103"/>
              <a:gd name="T20" fmla="*/ 26 w 70"/>
              <a:gd name="T21" fmla="*/ 81 h 103"/>
              <a:gd name="T22" fmla="*/ 26 w 70"/>
              <a:gd name="T23" fmla="*/ 51 h 103"/>
              <a:gd name="T24" fmla="*/ 21 w 70"/>
              <a:gd name="T25" fmla="*/ 51 h 103"/>
              <a:gd name="T26" fmla="*/ 11 w 70"/>
              <a:gd name="T27" fmla="*/ 40 h 103"/>
              <a:gd name="T28" fmla="*/ 21 w 70"/>
              <a:gd name="T29" fmla="*/ 30 h 103"/>
              <a:gd name="T30" fmla="*/ 31 w 70"/>
              <a:gd name="T31" fmla="*/ 40 h 103"/>
              <a:gd name="T32" fmla="*/ 30 w 70"/>
              <a:gd name="T33" fmla="*/ 45 h 103"/>
              <a:gd name="T34" fmla="*/ 40 w 70"/>
              <a:gd name="T35" fmla="*/ 45 h 103"/>
              <a:gd name="T36" fmla="*/ 38 w 70"/>
              <a:gd name="T37" fmla="*/ 40 h 103"/>
              <a:gd name="T38" fmla="*/ 49 w 70"/>
              <a:gd name="T39" fmla="*/ 30 h 103"/>
              <a:gd name="T40" fmla="*/ 59 w 70"/>
              <a:gd name="T41" fmla="*/ 40 h 103"/>
              <a:gd name="T42" fmla="*/ 49 w 70"/>
              <a:gd name="T43" fmla="*/ 51 h 103"/>
              <a:gd name="T44" fmla="*/ 43 w 70"/>
              <a:gd name="T45" fmla="*/ 51 h 103"/>
              <a:gd name="T46" fmla="*/ 43 w 70"/>
              <a:gd name="T47" fmla="*/ 81 h 103"/>
              <a:gd name="T48" fmla="*/ 48 w 70"/>
              <a:gd name="T49" fmla="*/ 81 h 103"/>
              <a:gd name="T50" fmla="*/ 55 w 70"/>
              <a:gd name="T51" fmla="*/ 74 h 103"/>
              <a:gd name="T52" fmla="*/ 63 w 70"/>
              <a:gd name="T53" fmla="*/ 58 h 103"/>
              <a:gd name="T54" fmla="*/ 70 w 70"/>
              <a:gd name="T55" fmla="*/ 36 h 103"/>
              <a:gd name="T56" fmla="*/ 35 w 70"/>
              <a:gd name="T57" fmla="*/ 0 h 103"/>
              <a:gd name="T58" fmla="*/ 16 w 70"/>
              <a:gd name="T59" fmla="*/ 40 h 103"/>
              <a:gd name="T60" fmla="*/ 21 w 70"/>
              <a:gd name="T61" fmla="*/ 45 h 103"/>
              <a:gd name="T62" fmla="*/ 26 w 70"/>
              <a:gd name="T63" fmla="*/ 40 h 103"/>
              <a:gd name="T64" fmla="*/ 21 w 70"/>
              <a:gd name="T65" fmla="*/ 35 h 103"/>
              <a:gd name="T66" fmla="*/ 16 w 70"/>
              <a:gd name="T67" fmla="*/ 40 h 103"/>
              <a:gd name="T68" fmla="*/ 54 w 70"/>
              <a:gd name="T69" fmla="*/ 40 h 103"/>
              <a:gd name="T70" fmla="*/ 49 w 70"/>
              <a:gd name="T71" fmla="*/ 35 h 103"/>
              <a:gd name="T72" fmla="*/ 44 w 70"/>
              <a:gd name="T73" fmla="*/ 40 h 103"/>
              <a:gd name="T74" fmla="*/ 49 w 70"/>
              <a:gd name="T75" fmla="*/ 45 h 103"/>
              <a:gd name="T76" fmla="*/ 54 w 70"/>
              <a:gd name="T77" fmla="*/ 40 h 103"/>
              <a:gd name="T78" fmla="*/ 52 w 70"/>
              <a:gd name="T79" fmla="*/ 90 h 103"/>
              <a:gd name="T80" fmla="*/ 49 w 70"/>
              <a:gd name="T81" fmla="*/ 87 h 103"/>
              <a:gd name="T82" fmla="*/ 21 w 70"/>
              <a:gd name="T83" fmla="*/ 87 h 103"/>
              <a:gd name="T84" fmla="*/ 18 w 70"/>
              <a:gd name="T85" fmla="*/ 90 h 103"/>
              <a:gd name="T86" fmla="*/ 21 w 70"/>
              <a:gd name="T87" fmla="*/ 92 h 103"/>
              <a:gd name="T88" fmla="*/ 49 w 70"/>
              <a:gd name="T89" fmla="*/ 92 h 103"/>
              <a:gd name="T90" fmla="*/ 52 w 70"/>
              <a:gd name="T91" fmla="*/ 90 h 103"/>
              <a:gd name="T92" fmla="*/ 48 w 70"/>
              <a:gd name="T93" fmla="*/ 100 h 103"/>
              <a:gd name="T94" fmla="*/ 45 w 70"/>
              <a:gd name="T95" fmla="*/ 97 h 103"/>
              <a:gd name="T96" fmla="*/ 24 w 70"/>
              <a:gd name="T97" fmla="*/ 97 h 103"/>
              <a:gd name="T98" fmla="*/ 22 w 70"/>
              <a:gd name="T99" fmla="*/ 100 h 103"/>
              <a:gd name="T100" fmla="*/ 24 w 70"/>
              <a:gd name="T101" fmla="*/ 103 h 103"/>
              <a:gd name="T102" fmla="*/ 45 w 70"/>
              <a:gd name="T103" fmla="*/ 103 h 103"/>
              <a:gd name="T104" fmla="*/ 48 w 70"/>
              <a:gd name="T105" fmla="*/ 10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0" h="103">
                <a:moveTo>
                  <a:pt x="32" y="51"/>
                </a:moveTo>
                <a:cubicBezTo>
                  <a:pt x="38" y="51"/>
                  <a:pt x="38" y="51"/>
                  <a:pt x="38" y="51"/>
                </a:cubicBezTo>
                <a:cubicBezTo>
                  <a:pt x="38" y="81"/>
                  <a:pt x="38" y="81"/>
                  <a:pt x="38" y="81"/>
                </a:cubicBezTo>
                <a:cubicBezTo>
                  <a:pt x="32" y="81"/>
                  <a:pt x="32" y="81"/>
                  <a:pt x="32" y="81"/>
                </a:cubicBezTo>
                <a:lnTo>
                  <a:pt x="32" y="51"/>
                </a:lnTo>
                <a:close/>
                <a:moveTo>
                  <a:pt x="35" y="0"/>
                </a:moveTo>
                <a:cubicBezTo>
                  <a:pt x="15" y="1"/>
                  <a:pt x="0" y="16"/>
                  <a:pt x="0" y="36"/>
                </a:cubicBezTo>
                <a:cubicBezTo>
                  <a:pt x="0" y="44"/>
                  <a:pt x="2" y="52"/>
                  <a:pt x="7" y="58"/>
                </a:cubicBezTo>
                <a:cubicBezTo>
                  <a:pt x="13" y="66"/>
                  <a:pt x="15" y="70"/>
                  <a:pt x="15" y="74"/>
                </a:cubicBezTo>
                <a:cubicBezTo>
                  <a:pt x="15" y="78"/>
                  <a:pt x="18" y="81"/>
                  <a:pt x="22" y="81"/>
                </a:cubicBezTo>
                <a:cubicBezTo>
                  <a:pt x="26" y="81"/>
                  <a:pt x="26" y="81"/>
                  <a:pt x="26" y="81"/>
                </a:cubicBezTo>
                <a:cubicBezTo>
                  <a:pt x="26" y="51"/>
                  <a:pt x="26" y="51"/>
                  <a:pt x="26" y="51"/>
                </a:cubicBezTo>
                <a:cubicBezTo>
                  <a:pt x="21" y="51"/>
                  <a:pt x="21" y="51"/>
                  <a:pt x="21" y="51"/>
                </a:cubicBezTo>
                <a:cubicBezTo>
                  <a:pt x="15" y="51"/>
                  <a:pt x="11" y="46"/>
                  <a:pt x="11" y="40"/>
                </a:cubicBezTo>
                <a:cubicBezTo>
                  <a:pt x="11" y="34"/>
                  <a:pt x="15" y="30"/>
                  <a:pt x="21" y="30"/>
                </a:cubicBezTo>
                <a:cubicBezTo>
                  <a:pt x="27" y="30"/>
                  <a:pt x="31" y="34"/>
                  <a:pt x="31" y="40"/>
                </a:cubicBezTo>
                <a:cubicBezTo>
                  <a:pt x="31" y="42"/>
                  <a:pt x="31" y="44"/>
                  <a:pt x="30" y="45"/>
                </a:cubicBezTo>
                <a:cubicBezTo>
                  <a:pt x="40" y="45"/>
                  <a:pt x="40" y="45"/>
                  <a:pt x="40" y="45"/>
                </a:cubicBezTo>
                <a:cubicBezTo>
                  <a:pt x="39" y="44"/>
                  <a:pt x="38" y="42"/>
                  <a:pt x="38" y="40"/>
                </a:cubicBezTo>
                <a:cubicBezTo>
                  <a:pt x="38" y="34"/>
                  <a:pt x="43" y="30"/>
                  <a:pt x="49" y="30"/>
                </a:cubicBezTo>
                <a:cubicBezTo>
                  <a:pt x="54" y="30"/>
                  <a:pt x="59" y="34"/>
                  <a:pt x="59" y="40"/>
                </a:cubicBezTo>
                <a:cubicBezTo>
                  <a:pt x="59" y="46"/>
                  <a:pt x="54" y="51"/>
                  <a:pt x="49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81"/>
                  <a:pt x="43" y="81"/>
                  <a:pt x="43" y="81"/>
                </a:cubicBezTo>
                <a:cubicBezTo>
                  <a:pt x="48" y="81"/>
                  <a:pt x="48" y="81"/>
                  <a:pt x="48" y="81"/>
                </a:cubicBezTo>
                <a:cubicBezTo>
                  <a:pt x="52" y="81"/>
                  <a:pt x="55" y="78"/>
                  <a:pt x="55" y="74"/>
                </a:cubicBezTo>
                <a:cubicBezTo>
                  <a:pt x="55" y="70"/>
                  <a:pt x="57" y="66"/>
                  <a:pt x="63" y="58"/>
                </a:cubicBezTo>
                <a:cubicBezTo>
                  <a:pt x="68" y="52"/>
                  <a:pt x="70" y="44"/>
                  <a:pt x="70" y="36"/>
                </a:cubicBezTo>
                <a:cubicBezTo>
                  <a:pt x="70" y="16"/>
                  <a:pt x="54" y="1"/>
                  <a:pt x="35" y="0"/>
                </a:cubicBezTo>
                <a:close/>
                <a:moveTo>
                  <a:pt x="16" y="40"/>
                </a:moveTo>
                <a:cubicBezTo>
                  <a:pt x="16" y="43"/>
                  <a:pt x="18" y="45"/>
                  <a:pt x="21" y="45"/>
                </a:cubicBezTo>
                <a:cubicBezTo>
                  <a:pt x="24" y="45"/>
                  <a:pt x="26" y="43"/>
                  <a:pt x="26" y="40"/>
                </a:cubicBezTo>
                <a:cubicBezTo>
                  <a:pt x="26" y="38"/>
                  <a:pt x="24" y="35"/>
                  <a:pt x="21" y="35"/>
                </a:cubicBezTo>
                <a:cubicBezTo>
                  <a:pt x="18" y="35"/>
                  <a:pt x="16" y="38"/>
                  <a:pt x="16" y="40"/>
                </a:cubicBezTo>
                <a:close/>
                <a:moveTo>
                  <a:pt x="54" y="40"/>
                </a:moveTo>
                <a:cubicBezTo>
                  <a:pt x="54" y="38"/>
                  <a:pt x="51" y="35"/>
                  <a:pt x="49" y="35"/>
                </a:cubicBezTo>
                <a:cubicBezTo>
                  <a:pt x="46" y="35"/>
                  <a:pt x="44" y="38"/>
                  <a:pt x="44" y="40"/>
                </a:cubicBezTo>
                <a:cubicBezTo>
                  <a:pt x="44" y="43"/>
                  <a:pt x="46" y="45"/>
                  <a:pt x="49" y="45"/>
                </a:cubicBezTo>
                <a:cubicBezTo>
                  <a:pt x="51" y="45"/>
                  <a:pt x="54" y="43"/>
                  <a:pt x="54" y="40"/>
                </a:cubicBezTo>
                <a:close/>
                <a:moveTo>
                  <a:pt x="52" y="90"/>
                </a:moveTo>
                <a:cubicBezTo>
                  <a:pt x="52" y="88"/>
                  <a:pt x="50" y="87"/>
                  <a:pt x="49" y="87"/>
                </a:cubicBezTo>
                <a:cubicBezTo>
                  <a:pt x="21" y="87"/>
                  <a:pt x="21" y="87"/>
                  <a:pt x="21" y="87"/>
                </a:cubicBezTo>
                <a:cubicBezTo>
                  <a:pt x="20" y="87"/>
                  <a:pt x="18" y="88"/>
                  <a:pt x="18" y="90"/>
                </a:cubicBezTo>
                <a:cubicBezTo>
                  <a:pt x="18" y="91"/>
                  <a:pt x="20" y="92"/>
                  <a:pt x="21" y="92"/>
                </a:cubicBezTo>
                <a:cubicBezTo>
                  <a:pt x="49" y="92"/>
                  <a:pt x="49" y="92"/>
                  <a:pt x="49" y="92"/>
                </a:cubicBezTo>
                <a:cubicBezTo>
                  <a:pt x="50" y="92"/>
                  <a:pt x="52" y="91"/>
                  <a:pt x="52" y="90"/>
                </a:cubicBezTo>
                <a:close/>
                <a:moveTo>
                  <a:pt x="48" y="100"/>
                </a:moveTo>
                <a:cubicBezTo>
                  <a:pt x="48" y="98"/>
                  <a:pt x="47" y="97"/>
                  <a:pt x="45" y="97"/>
                </a:cubicBezTo>
                <a:cubicBezTo>
                  <a:pt x="24" y="97"/>
                  <a:pt x="24" y="97"/>
                  <a:pt x="24" y="97"/>
                </a:cubicBezTo>
                <a:cubicBezTo>
                  <a:pt x="23" y="97"/>
                  <a:pt x="22" y="98"/>
                  <a:pt x="22" y="100"/>
                </a:cubicBezTo>
                <a:cubicBezTo>
                  <a:pt x="22" y="101"/>
                  <a:pt x="23" y="103"/>
                  <a:pt x="24" y="103"/>
                </a:cubicBezTo>
                <a:cubicBezTo>
                  <a:pt x="45" y="103"/>
                  <a:pt x="45" y="103"/>
                  <a:pt x="45" y="103"/>
                </a:cubicBezTo>
                <a:cubicBezTo>
                  <a:pt x="47" y="103"/>
                  <a:pt x="48" y="101"/>
                  <a:pt x="48" y="10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999999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1" name="Freeform 12"/>
          <p:cNvSpPr>
            <a:spLocks noEditPoints="1"/>
          </p:cNvSpPr>
          <p:nvPr/>
        </p:nvSpPr>
        <p:spPr bwMode="auto">
          <a:xfrm>
            <a:off x="8080414" y="4873185"/>
            <a:ext cx="365654" cy="284551"/>
          </a:xfrm>
          <a:custGeom>
            <a:avLst/>
            <a:gdLst>
              <a:gd name="T0" fmla="*/ 79 w 111"/>
              <a:gd name="T1" fmla="*/ 40 h 86"/>
              <a:gd name="T2" fmla="*/ 97 w 111"/>
              <a:gd name="T3" fmla="*/ 23 h 86"/>
              <a:gd name="T4" fmla="*/ 97 w 111"/>
              <a:gd name="T5" fmla="*/ 86 h 86"/>
              <a:gd name="T6" fmla="*/ 79 w 111"/>
              <a:gd name="T7" fmla="*/ 86 h 86"/>
              <a:gd name="T8" fmla="*/ 79 w 111"/>
              <a:gd name="T9" fmla="*/ 40 h 86"/>
              <a:gd name="T10" fmla="*/ 55 w 111"/>
              <a:gd name="T11" fmla="*/ 86 h 86"/>
              <a:gd name="T12" fmla="*/ 74 w 111"/>
              <a:gd name="T13" fmla="*/ 86 h 86"/>
              <a:gd name="T14" fmla="*/ 74 w 111"/>
              <a:gd name="T15" fmla="*/ 44 h 86"/>
              <a:gd name="T16" fmla="*/ 55 w 111"/>
              <a:gd name="T17" fmla="*/ 60 h 86"/>
              <a:gd name="T18" fmla="*/ 55 w 111"/>
              <a:gd name="T19" fmla="*/ 86 h 86"/>
              <a:gd name="T20" fmla="*/ 31 w 111"/>
              <a:gd name="T21" fmla="*/ 86 h 86"/>
              <a:gd name="T22" fmla="*/ 50 w 111"/>
              <a:gd name="T23" fmla="*/ 86 h 86"/>
              <a:gd name="T24" fmla="*/ 50 w 111"/>
              <a:gd name="T25" fmla="*/ 60 h 86"/>
              <a:gd name="T26" fmla="*/ 31 w 111"/>
              <a:gd name="T27" fmla="*/ 40 h 86"/>
              <a:gd name="T28" fmla="*/ 31 w 111"/>
              <a:gd name="T29" fmla="*/ 86 h 86"/>
              <a:gd name="T30" fmla="*/ 8 w 111"/>
              <a:gd name="T31" fmla="*/ 86 h 86"/>
              <a:gd name="T32" fmla="*/ 26 w 111"/>
              <a:gd name="T33" fmla="*/ 86 h 86"/>
              <a:gd name="T34" fmla="*/ 26 w 111"/>
              <a:gd name="T35" fmla="*/ 38 h 86"/>
              <a:gd name="T36" fmla="*/ 8 w 111"/>
              <a:gd name="T37" fmla="*/ 53 h 86"/>
              <a:gd name="T38" fmla="*/ 8 w 111"/>
              <a:gd name="T39" fmla="*/ 86 h 86"/>
              <a:gd name="T40" fmla="*/ 109 w 111"/>
              <a:gd name="T41" fmla="*/ 0 h 86"/>
              <a:gd name="T42" fmla="*/ 91 w 111"/>
              <a:gd name="T43" fmla="*/ 0 h 86"/>
              <a:gd name="T44" fmla="*/ 89 w 111"/>
              <a:gd name="T45" fmla="*/ 3 h 86"/>
              <a:gd name="T46" fmla="*/ 95 w 111"/>
              <a:gd name="T47" fmla="*/ 9 h 86"/>
              <a:gd name="T48" fmla="*/ 53 w 111"/>
              <a:gd name="T49" fmla="*/ 45 h 86"/>
              <a:gd name="T50" fmla="*/ 31 w 111"/>
              <a:gd name="T51" fmla="*/ 22 h 86"/>
              <a:gd name="T52" fmla="*/ 26 w 111"/>
              <a:gd name="T53" fmla="*/ 22 h 86"/>
              <a:gd name="T54" fmla="*/ 1 w 111"/>
              <a:gd name="T55" fmla="*/ 42 h 86"/>
              <a:gd name="T56" fmla="*/ 1 w 111"/>
              <a:gd name="T57" fmla="*/ 47 h 86"/>
              <a:gd name="T58" fmla="*/ 6 w 111"/>
              <a:gd name="T59" fmla="*/ 47 h 86"/>
              <a:gd name="T60" fmla="*/ 28 w 111"/>
              <a:gd name="T61" fmla="*/ 29 h 86"/>
              <a:gd name="T62" fmla="*/ 50 w 111"/>
              <a:gd name="T63" fmla="*/ 53 h 86"/>
              <a:gd name="T64" fmla="*/ 52 w 111"/>
              <a:gd name="T65" fmla="*/ 54 h 86"/>
              <a:gd name="T66" fmla="*/ 55 w 111"/>
              <a:gd name="T67" fmla="*/ 53 h 86"/>
              <a:gd name="T68" fmla="*/ 99 w 111"/>
              <a:gd name="T69" fmla="*/ 14 h 86"/>
              <a:gd name="T70" fmla="*/ 105 w 111"/>
              <a:gd name="T71" fmla="*/ 21 h 86"/>
              <a:gd name="T72" fmla="*/ 108 w 111"/>
              <a:gd name="T73" fmla="*/ 20 h 86"/>
              <a:gd name="T74" fmla="*/ 110 w 111"/>
              <a:gd name="T75" fmla="*/ 2 h 86"/>
              <a:gd name="T76" fmla="*/ 109 w 111"/>
              <a:gd name="T77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1" h="86">
                <a:moveTo>
                  <a:pt x="79" y="40"/>
                </a:moveTo>
                <a:cubicBezTo>
                  <a:pt x="97" y="23"/>
                  <a:pt x="97" y="23"/>
                  <a:pt x="97" y="23"/>
                </a:cubicBezTo>
                <a:cubicBezTo>
                  <a:pt x="97" y="86"/>
                  <a:pt x="97" y="86"/>
                  <a:pt x="97" y="86"/>
                </a:cubicBezTo>
                <a:cubicBezTo>
                  <a:pt x="79" y="86"/>
                  <a:pt x="79" y="86"/>
                  <a:pt x="79" y="86"/>
                </a:cubicBezTo>
                <a:lnTo>
                  <a:pt x="79" y="40"/>
                </a:lnTo>
                <a:close/>
                <a:moveTo>
                  <a:pt x="55" y="86"/>
                </a:moveTo>
                <a:cubicBezTo>
                  <a:pt x="74" y="86"/>
                  <a:pt x="74" y="86"/>
                  <a:pt x="74" y="86"/>
                </a:cubicBezTo>
                <a:cubicBezTo>
                  <a:pt x="74" y="44"/>
                  <a:pt x="74" y="44"/>
                  <a:pt x="74" y="44"/>
                </a:cubicBezTo>
                <a:cubicBezTo>
                  <a:pt x="55" y="60"/>
                  <a:pt x="55" y="60"/>
                  <a:pt x="55" y="60"/>
                </a:cubicBezTo>
                <a:lnTo>
                  <a:pt x="55" y="86"/>
                </a:lnTo>
                <a:close/>
                <a:moveTo>
                  <a:pt x="31" y="86"/>
                </a:moveTo>
                <a:cubicBezTo>
                  <a:pt x="50" y="86"/>
                  <a:pt x="50" y="86"/>
                  <a:pt x="50" y="86"/>
                </a:cubicBezTo>
                <a:cubicBezTo>
                  <a:pt x="50" y="60"/>
                  <a:pt x="50" y="60"/>
                  <a:pt x="50" y="60"/>
                </a:cubicBezTo>
                <a:cubicBezTo>
                  <a:pt x="31" y="40"/>
                  <a:pt x="31" y="40"/>
                  <a:pt x="31" y="40"/>
                </a:cubicBezTo>
                <a:lnTo>
                  <a:pt x="31" y="86"/>
                </a:lnTo>
                <a:close/>
                <a:moveTo>
                  <a:pt x="8" y="86"/>
                </a:moveTo>
                <a:cubicBezTo>
                  <a:pt x="26" y="86"/>
                  <a:pt x="26" y="86"/>
                  <a:pt x="26" y="86"/>
                </a:cubicBezTo>
                <a:cubicBezTo>
                  <a:pt x="26" y="38"/>
                  <a:pt x="26" y="38"/>
                  <a:pt x="26" y="38"/>
                </a:cubicBezTo>
                <a:cubicBezTo>
                  <a:pt x="8" y="53"/>
                  <a:pt x="8" y="53"/>
                  <a:pt x="8" y="53"/>
                </a:cubicBezTo>
                <a:lnTo>
                  <a:pt x="8" y="86"/>
                </a:lnTo>
                <a:close/>
                <a:moveTo>
                  <a:pt x="109" y="0"/>
                </a:moveTo>
                <a:cubicBezTo>
                  <a:pt x="91" y="0"/>
                  <a:pt x="91" y="0"/>
                  <a:pt x="91" y="0"/>
                </a:cubicBezTo>
                <a:cubicBezTo>
                  <a:pt x="89" y="0"/>
                  <a:pt x="88" y="2"/>
                  <a:pt x="89" y="3"/>
                </a:cubicBezTo>
                <a:cubicBezTo>
                  <a:pt x="95" y="9"/>
                  <a:pt x="95" y="9"/>
                  <a:pt x="95" y="9"/>
                </a:cubicBezTo>
                <a:cubicBezTo>
                  <a:pt x="53" y="45"/>
                  <a:pt x="53" y="45"/>
                  <a:pt x="53" y="45"/>
                </a:cubicBezTo>
                <a:cubicBezTo>
                  <a:pt x="31" y="22"/>
                  <a:pt x="31" y="22"/>
                  <a:pt x="31" y="22"/>
                </a:cubicBezTo>
                <a:cubicBezTo>
                  <a:pt x="29" y="21"/>
                  <a:pt x="27" y="21"/>
                  <a:pt x="26" y="22"/>
                </a:cubicBezTo>
                <a:cubicBezTo>
                  <a:pt x="1" y="42"/>
                  <a:pt x="1" y="42"/>
                  <a:pt x="1" y="42"/>
                </a:cubicBezTo>
                <a:cubicBezTo>
                  <a:pt x="0" y="43"/>
                  <a:pt x="0" y="45"/>
                  <a:pt x="1" y="47"/>
                </a:cubicBezTo>
                <a:cubicBezTo>
                  <a:pt x="2" y="48"/>
                  <a:pt x="4" y="48"/>
                  <a:pt x="6" y="47"/>
                </a:cubicBezTo>
                <a:cubicBezTo>
                  <a:pt x="28" y="29"/>
                  <a:pt x="28" y="29"/>
                  <a:pt x="28" y="29"/>
                </a:cubicBezTo>
                <a:cubicBezTo>
                  <a:pt x="50" y="53"/>
                  <a:pt x="50" y="53"/>
                  <a:pt x="50" y="53"/>
                </a:cubicBezTo>
                <a:cubicBezTo>
                  <a:pt x="51" y="53"/>
                  <a:pt x="51" y="54"/>
                  <a:pt x="52" y="54"/>
                </a:cubicBezTo>
                <a:cubicBezTo>
                  <a:pt x="53" y="54"/>
                  <a:pt x="54" y="54"/>
                  <a:pt x="55" y="53"/>
                </a:cubicBezTo>
                <a:cubicBezTo>
                  <a:pt x="99" y="14"/>
                  <a:pt x="99" y="14"/>
                  <a:pt x="99" y="14"/>
                </a:cubicBezTo>
                <a:cubicBezTo>
                  <a:pt x="105" y="21"/>
                  <a:pt x="105" y="21"/>
                  <a:pt x="105" y="21"/>
                </a:cubicBezTo>
                <a:cubicBezTo>
                  <a:pt x="106" y="22"/>
                  <a:pt x="108" y="21"/>
                  <a:pt x="108" y="20"/>
                </a:cubicBezTo>
                <a:cubicBezTo>
                  <a:pt x="110" y="2"/>
                  <a:pt x="110" y="2"/>
                  <a:pt x="110" y="2"/>
                </a:cubicBezTo>
                <a:cubicBezTo>
                  <a:pt x="111" y="1"/>
                  <a:pt x="110" y="0"/>
                  <a:pt x="109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999999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2" name="Freeform 13"/>
          <p:cNvSpPr>
            <a:spLocks noEditPoints="1"/>
          </p:cNvSpPr>
          <p:nvPr/>
        </p:nvSpPr>
        <p:spPr bwMode="auto">
          <a:xfrm>
            <a:off x="8072166" y="2010106"/>
            <a:ext cx="382150" cy="329914"/>
          </a:xfrm>
          <a:custGeom>
            <a:avLst/>
            <a:gdLst>
              <a:gd name="T0" fmla="*/ 81 w 116"/>
              <a:gd name="T1" fmla="*/ 52 h 100"/>
              <a:gd name="T2" fmla="*/ 81 w 116"/>
              <a:gd name="T3" fmla="*/ 56 h 100"/>
              <a:gd name="T4" fmla="*/ 73 w 116"/>
              <a:gd name="T5" fmla="*/ 56 h 100"/>
              <a:gd name="T6" fmla="*/ 73 w 116"/>
              <a:gd name="T7" fmla="*/ 52 h 100"/>
              <a:gd name="T8" fmla="*/ 57 w 116"/>
              <a:gd name="T9" fmla="*/ 41 h 100"/>
              <a:gd name="T10" fmla="*/ 64 w 116"/>
              <a:gd name="T11" fmla="*/ 38 h 100"/>
              <a:gd name="T12" fmla="*/ 77 w 116"/>
              <a:gd name="T13" fmla="*/ 45 h 100"/>
              <a:gd name="T14" fmla="*/ 88 w 116"/>
              <a:gd name="T15" fmla="*/ 38 h 100"/>
              <a:gd name="T16" fmla="*/ 77 w 116"/>
              <a:gd name="T17" fmla="*/ 31 h 100"/>
              <a:gd name="T18" fmla="*/ 59 w 116"/>
              <a:gd name="T19" fmla="*/ 18 h 100"/>
              <a:gd name="T20" fmla="*/ 73 w 116"/>
              <a:gd name="T21" fmla="*/ 5 h 100"/>
              <a:gd name="T22" fmla="*/ 73 w 116"/>
              <a:gd name="T23" fmla="*/ 0 h 100"/>
              <a:gd name="T24" fmla="*/ 81 w 116"/>
              <a:gd name="T25" fmla="*/ 0 h 100"/>
              <a:gd name="T26" fmla="*/ 81 w 116"/>
              <a:gd name="T27" fmla="*/ 4 h 100"/>
              <a:gd name="T28" fmla="*/ 95 w 116"/>
              <a:gd name="T29" fmla="*/ 13 h 100"/>
              <a:gd name="T30" fmla="*/ 88 w 116"/>
              <a:gd name="T31" fmla="*/ 17 h 100"/>
              <a:gd name="T32" fmla="*/ 77 w 116"/>
              <a:gd name="T33" fmla="*/ 12 h 100"/>
              <a:gd name="T34" fmla="*/ 68 w 116"/>
              <a:gd name="T35" fmla="*/ 18 h 100"/>
              <a:gd name="T36" fmla="*/ 78 w 116"/>
              <a:gd name="T37" fmla="*/ 23 h 100"/>
              <a:gd name="T38" fmla="*/ 96 w 116"/>
              <a:gd name="T39" fmla="*/ 38 h 100"/>
              <a:gd name="T40" fmla="*/ 81 w 116"/>
              <a:gd name="T41" fmla="*/ 52 h 100"/>
              <a:gd name="T42" fmla="*/ 111 w 116"/>
              <a:gd name="T43" fmla="*/ 75 h 100"/>
              <a:gd name="T44" fmla="*/ 82 w 116"/>
              <a:gd name="T45" fmla="*/ 83 h 100"/>
              <a:gd name="T46" fmla="*/ 59 w 116"/>
              <a:gd name="T47" fmla="*/ 74 h 100"/>
              <a:gd name="T48" fmla="*/ 84 w 116"/>
              <a:gd name="T49" fmla="*/ 73 h 100"/>
              <a:gd name="T50" fmla="*/ 69 w 116"/>
              <a:gd name="T51" fmla="*/ 64 h 100"/>
              <a:gd name="T52" fmla="*/ 49 w 116"/>
              <a:gd name="T53" fmla="*/ 60 h 100"/>
              <a:gd name="T54" fmla="*/ 23 w 116"/>
              <a:gd name="T55" fmla="*/ 67 h 100"/>
              <a:gd name="T56" fmla="*/ 23 w 116"/>
              <a:gd name="T57" fmla="*/ 94 h 100"/>
              <a:gd name="T58" fmla="*/ 40 w 116"/>
              <a:gd name="T59" fmla="*/ 97 h 100"/>
              <a:gd name="T60" fmla="*/ 85 w 116"/>
              <a:gd name="T61" fmla="*/ 99 h 100"/>
              <a:gd name="T62" fmla="*/ 115 w 116"/>
              <a:gd name="T63" fmla="*/ 79 h 100"/>
              <a:gd name="T64" fmla="*/ 111 w 116"/>
              <a:gd name="T65" fmla="*/ 75 h 100"/>
              <a:gd name="T66" fmla="*/ 0 w 116"/>
              <a:gd name="T67" fmla="*/ 100 h 100"/>
              <a:gd name="T68" fmla="*/ 19 w 116"/>
              <a:gd name="T69" fmla="*/ 100 h 100"/>
              <a:gd name="T70" fmla="*/ 19 w 116"/>
              <a:gd name="T71" fmla="*/ 67 h 100"/>
              <a:gd name="T72" fmla="*/ 0 w 116"/>
              <a:gd name="T73" fmla="*/ 67 h 100"/>
              <a:gd name="T74" fmla="*/ 0 w 116"/>
              <a:gd name="T75" fmla="*/ 10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16" h="100">
                <a:moveTo>
                  <a:pt x="81" y="52"/>
                </a:moveTo>
                <a:cubicBezTo>
                  <a:pt x="81" y="56"/>
                  <a:pt x="81" y="56"/>
                  <a:pt x="81" y="56"/>
                </a:cubicBezTo>
                <a:cubicBezTo>
                  <a:pt x="73" y="56"/>
                  <a:pt x="73" y="56"/>
                  <a:pt x="73" y="56"/>
                </a:cubicBezTo>
                <a:cubicBezTo>
                  <a:pt x="73" y="52"/>
                  <a:pt x="73" y="52"/>
                  <a:pt x="73" y="52"/>
                </a:cubicBezTo>
                <a:cubicBezTo>
                  <a:pt x="65" y="51"/>
                  <a:pt x="60" y="48"/>
                  <a:pt x="57" y="41"/>
                </a:cubicBezTo>
                <a:cubicBezTo>
                  <a:pt x="64" y="38"/>
                  <a:pt x="64" y="38"/>
                  <a:pt x="64" y="38"/>
                </a:cubicBezTo>
                <a:cubicBezTo>
                  <a:pt x="66" y="43"/>
                  <a:pt x="72" y="45"/>
                  <a:pt x="77" y="45"/>
                </a:cubicBezTo>
                <a:cubicBezTo>
                  <a:pt x="83" y="45"/>
                  <a:pt x="88" y="43"/>
                  <a:pt x="88" y="38"/>
                </a:cubicBezTo>
                <a:cubicBezTo>
                  <a:pt x="88" y="34"/>
                  <a:pt x="83" y="32"/>
                  <a:pt x="77" y="31"/>
                </a:cubicBezTo>
                <a:cubicBezTo>
                  <a:pt x="68" y="30"/>
                  <a:pt x="59" y="28"/>
                  <a:pt x="59" y="18"/>
                </a:cubicBezTo>
                <a:cubicBezTo>
                  <a:pt x="59" y="10"/>
                  <a:pt x="66" y="6"/>
                  <a:pt x="73" y="5"/>
                </a:cubicBezTo>
                <a:cubicBezTo>
                  <a:pt x="73" y="0"/>
                  <a:pt x="73" y="0"/>
                  <a:pt x="73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1" y="4"/>
                  <a:pt x="81" y="4"/>
                  <a:pt x="81" y="4"/>
                </a:cubicBezTo>
                <a:cubicBezTo>
                  <a:pt x="87" y="5"/>
                  <a:pt x="92" y="8"/>
                  <a:pt x="95" y="13"/>
                </a:cubicBezTo>
                <a:cubicBezTo>
                  <a:pt x="88" y="17"/>
                  <a:pt x="88" y="17"/>
                  <a:pt x="88" y="17"/>
                </a:cubicBezTo>
                <a:cubicBezTo>
                  <a:pt x="86" y="14"/>
                  <a:pt x="82" y="12"/>
                  <a:pt x="77" y="12"/>
                </a:cubicBezTo>
                <a:cubicBezTo>
                  <a:pt x="71" y="12"/>
                  <a:pt x="68" y="14"/>
                  <a:pt x="68" y="18"/>
                </a:cubicBezTo>
                <a:cubicBezTo>
                  <a:pt x="68" y="22"/>
                  <a:pt x="72" y="23"/>
                  <a:pt x="78" y="23"/>
                </a:cubicBezTo>
                <a:cubicBezTo>
                  <a:pt x="87" y="25"/>
                  <a:pt x="96" y="27"/>
                  <a:pt x="96" y="38"/>
                </a:cubicBezTo>
                <a:cubicBezTo>
                  <a:pt x="96" y="47"/>
                  <a:pt x="89" y="51"/>
                  <a:pt x="81" y="52"/>
                </a:cubicBezTo>
                <a:close/>
                <a:moveTo>
                  <a:pt x="111" y="75"/>
                </a:moveTo>
                <a:cubicBezTo>
                  <a:pt x="103" y="72"/>
                  <a:pt x="97" y="78"/>
                  <a:pt x="82" y="83"/>
                </a:cubicBezTo>
                <a:cubicBezTo>
                  <a:pt x="80" y="84"/>
                  <a:pt x="60" y="78"/>
                  <a:pt x="59" y="74"/>
                </a:cubicBezTo>
                <a:cubicBezTo>
                  <a:pt x="58" y="72"/>
                  <a:pt x="79" y="76"/>
                  <a:pt x="84" y="73"/>
                </a:cubicBezTo>
                <a:cubicBezTo>
                  <a:pt x="92" y="66"/>
                  <a:pt x="83" y="64"/>
                  <a:pt x="69" y="64"/>
                </a:cubicBezTo>
                <a:cubicBezTo>
                  <a:pt x="69" y="64"/>
                  <a:pt x="62" y="62"/>
                  <a:pt x="49" y="60"/>
                </a:cubicBezTo>
                <a:cubicBezTo>
                  <a:pt x="42" y="58"/>
                  <a:pt x="23" y="67"/>
                  <a:pt x="23" y="67"/>
                </a:cubicBezTo>
                <a:cubicBezTo>
                  <a:pt x="23" y="94"/>
                  <a:pt x="23" y="94"/>
                  <a:pt x="23" y="94"/>
                </a:cubicBezTo>
                <a:cubicBezTo>
                  <a:pt x="23" y="94"/>
                  <a:pt x="36" y="96"/>
                  <a:pt x="40" y="97"/>
                </a:cubicBezTo>
                <a:cubicBezTo>
                  <a:pt x="47" y="98"/>
                  <a:pt x="81" y="99"/>
                  <a:pt x="85" y="99"/>
                </a:cubicBezTo>
                <a:cubicBezTo>
                  <a:pt x="90" y="98"/>
                  <a:pt x="113" y="80"/>
                  <a:pt x="115" y="79"/>
                </a:cubicBezTo>
                <a:cubicBezTo>
                  <a:pt x="116" y="78"/>
                  <a:pt x="116" y="76"/>
                  <a:pt x="111" y="75"/>
                </a:cubicBezTo>
                <a:close/>
                <a:moveTo>
                  <a:pt x="0" y="100"/>
                </a:moveTo>
                <a:cubicBezTo>
                  <a:pt x="19" y="100"/>
                  <a:pt x="19" y="100"/>
                  <a:pt x="19" y="100"/>
                </a:cubicBezTo>
                <a:cubicBezTo>
                  <a:pt x="19" y="67"/>
                  <a:pt x="19" y="67"/>
                  <a:pt x="19" y="67"/>
                </a:cubicBezTo>
                <a:cubicBezTo>
                  <a:pt x="0" y="67"/>
                  <a:pt x="0" y="67"/>
                  <a:pt x="0" y="67"/>
                </a:cubicBezTo>
                <a:lnTo>
                  <a:pt x="0" y="100"/>
                </a:lnTo>
                <a:close/>
              </a:path>
            </a:pathLst>
          </a:custGeom>
          <a:solidFill>
            <a:srgbClr val="EC2C2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999999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3" name="Freeform 14"/>
          <p:cNvSpPr>
            <a:spLocks noEditPoints="1"/>
          </p:cNvSpPr>
          <p:nvPr/>
        </p:nvSpPr>
        <p:spPr bwMode="auto">
          <a:xfrm>
            <a:off x="8101721" y="3928447"/>
            <a:ext cx="323041" cy="320292"/>
          </a:xfrm>
          <a:custGeom>
            <a:avLst/>
            <a:gdLst>
              <a:gd name="T0" fmla="*/ 38 w 98"/>
              <a:gd name="T1" fmla="*/ 20 h 97"/>
              <a:gd name="T2" fmla="*/ 49 w 98"/>
              <a:gd name="T3" fmla="*/ 9 h 97"/>
              <a:gd name="T4" fmla="*/ 60 w 98"/>
              <a:gd name="T5" fmla="*/ 20 h 97"/>
              <a:gd name="T6" fmla="*/ 49 w 98"/>
              <a:gd name="T7" fmla="*/ 31 h 97"/>
              <a:gd name="T8" fmla="*/ 38 w 98"/>
              <a:gd name="T9" fmla="*/ 20 h 97"/>
              <a:gd name="T10" fmla="*/ 63 w 98"/>
              <a:gd name="T11" fmla="*/ 35 h 97"/>
              <a:gd name="T12" fmla="*/ 35 w 98"/>
              <a:gd name="T13" fmla="*/ 35 h 97"/>
              <a:gd name="T14" fmla="*/ 31 w 98"/>
              <a:gd name="T15" fmla="*/ 39 h 97"/>
              <a:gd name="T16" fmla="*/ 31 w 98"/>
              <a:gd name="T17" fmla="*/ 64 h 97"/>
              <a:gd name="T18" fmla="*/ 35 w 98"/>
              <a:gd name="T19" fmla="*/ 67 h 97"/>
              <a:gd name="T20" fmla="*/ 38 w 98"/>
              <a:gd name="T21" fmla="*/ 67 h 97"/>
              <a:gd name="T22" fmla="*/ 38 w 98"/>
              <a:gd name="T23" fmla="*/ 93 h 97"/>
              <a:gd name="T24" fmla="*/ 42 w 98"/>
              <a:gd name="T25" fmla="*/ 97 h 97"/>
              <a:gd name="T26" fmla="*/ 56 w 98"/>
              <a:gd name="T27" fmla="*/ 97 h 97"/>
              <a:gd name="T28" fmla="*/ 60 w 98"/>
              <a:gd name="T29" fmla="*/ 93 h 97"/>
              <a:gd name="T30" fmla="*/ 60 w 98"/>
              <a:gd name="T31" fmla="*/ 67 h 97"/>
              <a:gd name="T32" fmla="*/ 63 w 98"/>
              <a:gd name="T33" fmla="*/ 67 h 97"/>
              <a:gd name="T34" fmla="*/ 67 w 98"/>
              <a:gd name="T35" fmla="*/ 64 h 97"/>
              <a:gd name="T36" fmla="*/ 67 w 98"/>
              <a:gd name="T37" fmla="*/ 39 h 97"/>
              <a:gd name="T38" fmla="*/ 63 w 98"/>
              <a:gd name="T39" fmla="*/ 35 h 97"/>
              <a:gd name="T40" fmla="*/ 81 w 98"/>
              <a:gd name="T41" fmla="*/ 20 h 97"/>
              <a:gd name="T42" fmla="*/ 91 w 98"/>
              <a:gd name="T43" fmla="*/ 10 h 97"/>
              <a:gd name="T44" fmla="*/ 81 w 98"/>
              <a:gd name="T45" fmla="*/ 0 h 97"/>
              <a:gd name="T46" fmla="*/ 71 w 98"/>
              <a:gd name="T47" fmla="*/ 10 h 97"/>
              <a:gd name="T48" fmla="*/ 81 w 98"/>
              <a:gd name="T49" fmla="*/ 20 h 97"/>
              <a:gd name="T50" fmla="*/ 94 w 98"/>
              <a:gd name="T51" fmla="*/ 24 h 97"/>
              <a:gd name="T52" fmla="*/ 68 w 98"/>
              <a:gd name="T53" fmla="*/ 24 h 97"/>
              <a:gd name="T54" fmla="*/ 64 w 98"/>
              <a:gd name="T55" fmla="*/ 28 h 97"/>
              <a:gd name="T56" fmla="*/ 64 w 98"/>
              <a:gd name="T57" fmla="*/ 28 h 97"/>
              <a:gd name="T58" fmla="*/ 74 w 98"/>
              <a:gd name="T59" fmla="*/ 39 h 97"/>
              <a:gd name="T60" fmla="*/ 74 w 98"/>
              <a:gd name="T61" fmla="*/ 64 h 97"/>
              <a:gd name="T62" fmla="*/ 71 w 98"/>
              <a:gd name="T63" fmla="*/ 72 h 97"/>
              <a:gd name="T64" fmla="*/ 71 w 98"/>
              <a:gd name="T65" fmla="*/ 78 h 97"/>
              <a:gd name="T66" fmla="*/ 74 w 98"/>
              <a:gd name="T67" fmla="*/ 81 h 97"/>
              <a:gd name="T68" fmla="*/ 87 w 98"/>
              <a:gd name="T69" fmla="*/ 81 h 97"/>
              <a:gd name="T70" fmla="*/ 91 w 98"/>
              <a:gd name="T71" fmla="*/ 78 h 97"/>
              <a:gd name="T72" fmla="*/ 91 w 98"/>
              <a:gd name="T73" fmla="*/ 54 h 97"/>
              <a:gd name="T74" fmla="*/ 94 w 98"/>
              <a:gd name="T75" fmla="*/ 54 h 97"/>
              <a:gd name="T76" fmla="*/ 98 w 98"/>
              <a:gd name="T77" fmla="*/ 51 h 97"/>
              <a:gd name="T78" fmla="*/ 98 w 98"/>
              <a:gd name="T79" fmla="*/ 28 h 97"/>
              <a:gd name="T80" fmla="*/ 94 w 98"/>
              <a:gd name="T81" fmla="*/ 24 h 97"/>
              <a:gd name="T82" fmla="*/ 27 w 98"/>
              <a:gd name="T83" fmla="*/ 10 h 97"/>
              <a:gd name="T84" fmla="*/ 17 w 98"/>
              <a:gd name="T85" fmla="*/ 0 h 97"/>
              <a:gd name="T86" fmla="*/ 6 w 98"/>
              <a:gd name="T87" fmla="*/ 10 h 97"/>
              <a:gd name="T88" fmla="*/ 17 w 98"/>
              <a:gd name="T89" fmla="*/ 20 h 97"/>
              <a:gd name="T90" fmla="*/ 27 w 98"/>
              <a:gd name="T91" fmla="*/ 10 h 97"/>
              <a:gd name="T92" fmla="*/ 0 w 98"/>
              <a:gd name="T93" fmla="*/ 28 h 97"/>
              <a:gd name="T94" fmla="*/ 0 w 98"/>
              <a:gd name="T95" fmla="*/ 51 h 97"/>
              <a:gd name="T96" fmla="*/ 3 w 98"/>
              <a:gd name="T97" fmla="*/ 54 h 97"/>
              <a:gd name="T98" fmla="*/ 6 w 98"/>
              <a:gd name="T99" fmla="*/ 54 h 97"/>
              <a:gd name="T100" fmla="*/ 6 w 98"/>
              <a:gd name="T101" fmla="*/ 78 h 97"/>
              <a:gd name="T102" fmla="*/ 10 w 98"/>
              <a:gd name="T103" fmla="*/ 81 h 97"/>
              <a:gd name="T104" fmla="*/ 23 w 98"/>
              <a:gd name="T105" fmla="*/ 81 h 97"/>
              <a:gd name="T106" fmla="*/ 27 w 98"/>
              <a:gd name="T107" fmla="*/ 78 h 97"/>
              <a:gd name="T108" fmla="*/ 27 w 98"/>
              <a:gd name="T109" fmla="*/ 72 h 97"/>
              <a:gd name="T110" fmla="*/ 23 w 98"/>
              <a:gd name="T111" fmla="*/ 64 h 97"/>
              <a:gd name="T112" fmla="*/ 23 w 98"/>
              <a:gd name="T113" fmla="*/ 39 h 97"/>
              <a:gd name="T114" fmla="*/ 33 w 98"/>
              <a:gd name="T115" fmla="*/ 28 h 97"/>
              <a:gd name="T116" fmla="*/ 33 w 98"/>
              <a:gd name="T117" fmla="*/ 28 h 97"/>
              <a:gd name="T118" fmla="*/ 30 w 98"/>
              <a:gd name="T119" fmla="*/ 24 h 97"/>
              <a:gd name="T120" fmla="*/ 3 w 98"/>
              <a:gd name="T121" fmla="*/ 24 h 97"/>
              <a:gd name="T122" fmla="*/ 0 w 98"/>
              <a:gd name="T123" fmla="*/ 28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8" h="97">
                <a:moveTo>
                  <a:pt x="38" y="20"/>
                </a:moveTo>
                <a:cubicBezTo>
                  <a:pt x="38" y="14"/>
                  <a:pt x="43" y="9"/>
                  <a:pt x="49" y="9"/>
                </a:cubicBezTo>
                <a:cubicBezTo>
                  <a:pt x="55" y="9"/>
                  <a:pt x="60" y="14"/>
                  <a:pt x="60" y="20"/>
                </a:cubicBezTo>
                <a:cubicBezTo>
                  <a:pt x="60" y="26"/>
                  <a:pt x="55" y="31"/>
                  <a:pt x="49" y="31"/>
                </a:cubicBezTo>
                <a:cubicBezTo>
                  <a:pt x="43" y="31"/>
                  <a:pt x="38" y="26"/>
                  <a:pt x="38" y="20"/>
                </a:cubicBezTo>
                <a:close/>
                <a:moveTo>
                  <a:pt x="63" y="35"/>
                </a:moveTo>
                <a:cubicBezTo>
                  <a:pt x="35" y="35"/>
                  <a:pt x="35" y="35"/>
                  <a:pt x="35" y="35"/>
                </a:cubicBezTo>
                <a:cubicBezTo>
                  <a:pt x="32" y="35"/>
                  <a:pt x="31" y="37"/>
                  <a:pt x="31" y="39"/>
                </a:cubicBezTo>
                <a:cubicBezTo>
                  <a:pt x="31" y="64"/>
                  <a:pt x="31" y="64"/>
                  <a:pt x="31" y="64"/>
                </a:cubicBezTo>
                <a:cubicBezTo>
                  <a:pt x="31" y="66"/>
                  <a:pt x="32" y="67"/>
                  <a:pt x="35" y="67"/>
                </a:cubicBezTo>
                <a:cubicBezTo>
                  <a:pt x="38" y="67"/>
                  <a:pt x="38" y="67"/>
                  <a:pt x="38" y="67"/>
                </a:cubicBezTo>
                <a:cubicBezTo>
                  <a:pt x="38" y="93"/>
                  <a:pt x="38" y="93"/>
                  <a:pt x="38" y="93"/>
                </a:cubicBezTo>
                <a:cubicBezTo>
                  <a:pt x="38" y="95"/>
                  <a:pt x="40" y="97"/>
                  <a:pt x="42" y="97"/>
                </a:cubicBezTo>
                <a:cubicBezTo>
                  <a:pt x="56" y="97"/>
                  <a:pt x="56" y="97"/>
                  <a:pt x="56" y="97"/>
                </a:cubicBezTo>
                <a:cubicBezTo>
                  <a:pt x="58" y="97"/>
                  <a:pt x="60" y="95"/>
                  <a:pt x="60" y="93"/>
                </a:cubicBezTo>
                <a:cubicBezTo>
                  <a:pt x="60" y="67"/>
                  <a:pt x="60" y="67"/>
                  <a:pt x="60" y="67"/>
                </a:cubicBezTo>
                <a:cubicBezTo>
                  <a:pt x="63" y="67"/>
                  <a:pt x="63" y="67"/>
                  <a:pt x="63" y="67"/>
                </a:cubicBezTo>
                <a:cubicBezTo>
                  <a:pt x="65" y="67"/>
                  <a:pt x="67" y="66"/>
                  <a:pt x="67" y="64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7"/>
                  <a:pt x="65" y="35"/>
                  <a:pt x="63" y="35"/>
                </a:cubicBezTo>
                <a:close/>
                <a:moveTo>
                  <a:pt x="81" y="20"/>
                </a:moveTo>
                <a:cubicBezTo>
                  <a:pt x="86" y="20"/>
                  <a:pt x="91" y="15"/>
                  <a:pt x="91" y="10"/>
                </a:cubicBezTo>
                <a:cubicBezTo>
                  <a:pt x="91" y="4"/>
                  <a:pt x="86" y="0"/>
                  <a:pt x="81" y="0"/>
                </a:cubicBezTo>
                <a:cubicBezTo>
                  <a:pt x="75" y="0"/>
                  <a:pt x="71" y="4"/>
                  <a:pt x="71" y="10"/>
                </a:cubicBezTo>
                <a:cubicBezTo>
                  <a:pt x="71" y="15"/>
                  <a:pt x="75" y="20"/>
                  <a:pt x="81" y="20"/>
                </a:cubicBezTo>
                <a:close/>
                <a:moveTo>
                  <a:pt x="94" y="24"/>
                </a:moveTo>
                <a:cubicBezTo>
                  <a:pt x="68" y="24"/>
                  <a:pt x="68" y="24"/>
                  <a:pt x="68" y="24"/>
                </a:cubicBezTo>
                <a:cubicBezTo>
                  <a:pt x="66" y="24"/>
                  <a:pt x="64" y="26"/>
                  <a:pt x="64" y="28"/>
                </a:cubicBezTo>
                <a:cubicBezTo>
                  <a:pt x="64" y="28"/>
                  <a:pt x="64" y="28"/>
                  <a:pt x="64" y="28"/>
                </a:cubicBezTo>
                <a:cubicBezTo>
                  <a:pt x="70" y="29"/>
                  <a:pt x="74" y="33"/>
                  <a:pt x="74" y="39"/>
                </a:cubicBezTo>
                <a:cubicBezTo>
                  <a:pt x="74" y="64"/>
                  <a:pt x="74" y="64"/>
                  <a:pt x="74" y="64"/>
                </a:cubicBezTo>
                <a:cubicBezTo>
                  <a:pt x="74" y="67"/>
                  <a:pt x="73" y="70"/>
                  <a:pt x="71" y="72"/>
                </a:cubicBezTo>
                <a:cubicBezTo>
                  <a:pt x="71" y="78"/>
                  <a:pt x="71" y="78"/>
                  <a:pt x="71" y="78"/>
                </a:cubicBezTo>
                <a:cubicBezTo>
                  <a:pt x="71" y="80"/>
                  <a:pt x="72" y="81"/>
                  <a:pt x="74" y="81"/>
                </a:cubicBezTo>
                <a:cubicBezTo>
                  <a:pt x="87" y="81"/>
                  <a:pt x="87" y="81"/>
                  <a:pt x="87" y="81"/>
                </a:cubicBezTo>
                <a:cubicBezTo>
                  <a:pt x="89" y="81"/>
                  <a:pt x="91" y="80"/>
                  <a:pt x="91" y="78"/>
                </a:cubicBezTo>
                <a:cubicBezTo>
                  <a:pt x="91" y="54"/>
                  <a:pt x="91" y="54"/>
                  <a:pt x="91" y="54"/>
                </a:cubicBezTo>
                <a:cubicBezTo>
                  <a:pt x="94" y="54"/>
                  <a:pt x="94" y="54"/>
                  <a:pt x="94" y="54"/>
                </a:cubicBezTo>
                <a:cubicBezTo>
                  <a:pt x="96" y="54"/>
                  <a:pt x="98" y="52"/>
                  <a:pt x="98" y="51"/>
                </a:cubicBezTo>
                <a:cubicBezTo>
                  <a:pt x="98" y="28"/>
                  <a:pt x="98" y="28"/>
                  <a:pt x="98" y="28"/>
                </a:cubicBezTo>
                <a:cubicBezTo>
                  <a:pt x="98" y="26"/>
                  <a:pt x="96" y="24"/>
                  <a:pt x="94" y="24"/>
                </a:cubicBezTo>
                <a:close/>
                <a:moveTo>
                  <a:pt x="27" y="10"/>
                </a:moveTo>
                <a:cubicBezTo>
                  <a:pt x="27" y="4"/>
                  <a:pt x="22" y="0"/>
                  <a:pt x="17" y="0"/>
                </a:cubicBezTo>
                <a:cubicBezTo>
                  <a:pt x="11" y="0"/>
                  <a:pt x="6" y="4"/>
                  <a:pt x="6" y="10"/>
                </a:cubicBezTo>
                <a:cubicBezTo>
                  <a:pt x="6" y="15"/>
                  <a:pt x="11" y="20"/>
                  <a:pt x="17" y="20"/>
                </a:cubicBezTo>
                <a:cubicBezTo>
                  <a:pt x="22" y="20"/>
                  <a:pt x="27" y="15"/>
                  <a:pt x="27" y="10"/>
                </a:cubicBezTo>
                <a:close/>
                <a:moveTo>
                  <a:pt x="0" y="28"/>
                </a:moveTo>
                <a:cubicBezTo>
                  <a:pt x="0" y="51"/>
                  <a:pt x="0" y="51"/>
                  <a:pt x="0" y="51"/>
                </a:cubicBezTo>
                <a:cubicBezTo>
                  <a:pt x="0" y="52"/>
                  <a:pt x="1" y="54"/>
                  <a:pt x="3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78"/>
                  <a:pt x="6" y="78"/>
                  <a:pt x="6" y="78"/>
                </a:cubicBezTo>
                <a:cubicBezTo>
                  <a:pt x="6" y="80"/>
                  <a:pt x="8" y="81"/>
                  <a:pt x="10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5" y="81"/>
                  <a:pt x="27" y="80"/>
                  <a:pt x="27" y="78"/>
                </a:cubicBezTo>
                <a:cubicBezTo>
                  <a:pt x="27" y="72"/>
                  <a:pt x="27" y="72"/>
                  <a:pt x="27" y="72"/>
                </a:cubicBezTo>
                <a:cubicBezTo>
                  <a:pt x="24" y="70"/>
                  <a:pt x="23" y="67"/>
                  <a:pt x="23" y="64"/>
                </a:cubicBezTo>
                <a:cubicBezTo>
                  <a:pt x="23" y="39"/>
                  <a:pt x="23" y="39"/>
                  <a:pt x="23" y="39"/>
                </a:cubicBezTo>
                <a:cubicBezTo>
                  <a:pt x="23" y="33"/>
                  <a:pt x="28" y="29"/>
                  <a:pt x="33" y="28"/>
                </a:cubicBezTo>
                <a:cubicBezTo>
                  <a:pt x="33" y="28"/>
                  <a:pt x="33" y="28"/>
                  <a:pt x="33" y="28"/>
                </a:cubicBezTo>
                <a:cubicBezTo>
                  <a:pt x="33" y="26"/>
                  <a:pt x="32" y="24"/>
                  <a:pt x="30" y="24"/>
                </a:cubicBezTo>
                <a:cubicBezTo>
                  <a:pt x="3" y="24"/>
                  <a:pt x="3" y="24"/>
                  <a:pt x="3" y="24"/>
                </a:cubicBezTo>
                <a:cubicBezTo>
                  <a:pt x="1" y="24"/>
                  <a:pt x="0" y="26"/>
                  <a:pt x="0" y="28"/>
                </a:cubicBezTo>
                <a:close/>
              </a:path>
            </a:pathLst>
          </a:custGeom>
          <a:solidFill>
            <a:srgbClr val="EC2C2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999999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786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0.1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 fmla="1+(8/9)*(1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13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63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63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63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63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63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763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263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313"/>
                            </p:stCondLst>
                            <p:childTnLst>
                              <p:par>
                                <p:cTn id="5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813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863"/>
                            </p:stCondLst>
                            <p:childTnLst>
                              <p:par>
                                <p:cTn id="6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363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413"/>
                            </p:stCondLst>
                            <p:childTnLst>
                              <p:par>
                                <p:cTn id="7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913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963"/>
                            </p:stCondLst>
                            <p:childTnLst>
                              <p:par>
                                <p:cTn id="8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Graphic spid="34" grpId="0">
        <p:bldAsOne/>
      </p:bldGraphic>
      <p:bldP spid="35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 animBg="1"/>
      <p:bldP spid="71" grpId="0" animBg="1"/>
      <p:bldP spid="72" grpId="0" animBg="1"/>
      <p:bldP spid="7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36283" y="566999"/>
            <a:ext cx="5850964" cy="723654"/>
            <a:chOff x="436283" y="608834"/>
            <a:chExt cx="5850964" cy="723654"/>
          </a:xfrm>
        </p:grpSpPr>
        <p:sp>
          <p:nvSpPr>
            <p:cNvPr id="4" name="任意多边形 28" descr="e7d195523061f1c0deeec63e560781cfd59afb0ea006f2a87ABB68BF51EA6619813959095094C18C62A12F549504892A4AAA8C1554C6663626E05CA27F281A14E6983772AFC3FB97135759321DEA3D705820548C6D5B558CA8F362B18D312C152407D21FB34EF0A1D1B21F91EF7E1DCDE529C869E8F5A9E23DB214A825789D83372F841262D649B4"/>
            <p:cNvSpPr/>
            <p:nvPr/>
          </p:nvSpPr>
          <p:spPr>
            <a:xfrm>
              <a:off x="1299418" y="608834"/>
              <a:ext cx="4987829" cy="723654"/>
            </a:xfrm>
            <a:custGeom>
              <a:avLst/>
              <a:gdLst>
                <a:gd name="connsiteX0" fmla="*/ 555471 w 7101253"/>
                <a:gd name="connsiteY0" fmla="*/ 0 h 1030278"/>
                <a:gd name="connsiteX1" fmla="*/ 759187 w 7101253"/>
                <a:gd name="connsiteY1" fmla="*/ 0 h 1030278"/>
                <a:gd name="connsiteX2" fmla="*/ 758369 w 7101253"/>
                <a:gd name="connsiteY2" fmla="*/ 1323 h 1030278"/>
                <a:gd name="connsiteX3" fmla="*/ 758218 w 7101253"/>
                <a:gd name="connsiteY3" fmla="*/ 1236 h 1030278"/>
                <a:gd name="connsiteX4" fmla="*/ 755669 w 7101253"/>
                <a:gd name="connsiteY4" fmla="*/ 5688 h 1030278"/>
                <a:gd name="connsiteX5" fmla="*/ 752781 w 7101253"/>
                <a:gd name="connsiteY5" fmla="*/ 10362 h 1030278"/>
                <a:gd name="connsiteX6" fmla="*/ 752364 w 7101253"/>
                <a:gd name="connsiteY6" fmla="*/ 11464 h 1030278"/>
                <a:gd name="connsiteX7" fmla="*/ 548084 w 7101253"/>
                <a:gd name="connsiteY7" fmla="*/ 368407 h 1030278"/>
                <a:gd name="connsiteX8" fmla="*/ 545900 w 7101253"/>
                <a:gd name="connsiteY8" fmla="*/ 371941 h 1030278"/>
                <a:gd name="connsiteX9" fmla="*/ 545749 w 7101253"/>
                <a:gd name="connsiteY9" fmla="*/ 371855 h 1030278"/>
                <a:gd name="connsiteX10" fmla="*/ 543200 w 7101253"/>
                <a:gd name="connsiteY10" fmla="*/ 376307 h 1030278"/>
                <a:gd name="connsiteX11" fmla="*/ 540312 w 7101253"/>
                <a:gd name="connsiteY11" fmla="*/ 380980 h 1030278"/>
                <a:gd name="connsiteX12" fmla="*/ 539895 w 7101253"/>
                <a:gd name="connsiteY12" fmla="*/ 382083 h 1030278"/>
                <a:gd name="connsiteX13" fmla="*/ 513343 w 7101253"/>
                <a:gd name="connsiteY13" fmla="*/ 428478 h 1030278"/>
                <a:gd name="connsiteX14" fmla="*/ 511412 w 7101253"/>
                <a:gd name="connsiteY14" fmla="*/ 431044 h 1030278"/>
                <a:gd name="connsiteX15" fmla="*/ 510772 w 7101253"/>
                <a:gd name="connsiteY15" fmla="*/ 432970 h 1030278"/>
                <a:gd name="connsiteX16" fmla="*/ 302388 w 7101253"/>
                <a:gd name="connsiteY16" fmla="*/ 797083 h 1030278"/>
                <a:gd name="connsiteX17" fmla="*/ 298942 w 7101253"/>
                <a:gd name="connsiteY17" fmla="*/ 801662 h 1030278"/>
                <a:gd name="connsiteX18" fmla="*/ 332804 w 7101253"/>
                <a:gd name="connsiteY18" fmla="*/ 926148 h 1030278"/>
                <a:gd name="connsiteX19" fmla="*/ 367183 w 7101253"/>
                <a:gd name="connsiteY19" fmla="*/ 937563 h 1030278"/>
                <a:gd name="connsiteX20" fmla="*/ 368767 w 7101253"/>
                <a:gd name="connsiteY20" fmla="*/ 937599 h 1030278"/>
                <a:gd name="connsiteX21" fmla="*/ 368767 w 7101253"/>
                <a:gd name="connsiteY21" fmla="*/ 938184 h 1030278"/>
                <a:gd name="connsiteX22" fmla="*/ 1506092 w 7101253"/>
                <a:gd name="connsiteY22" fmla="*/ 938184 h 1030278"/>
                <a:gd name="connsiteX23" fmla="*/ 2387519 w 7101253"/>
                <a:gd name="connsiteY23" fmla="*/ 938184 h 1030278"/>
                <a:gd name="connsiteX24" fmla="*/ 2387519 w 7101253"/>
                <a:gd name="connsiteY24" fmla="*/ 939768 h 1030278"/>
                <a:gd name="connsiteX25" fmla="*/ 7101253 w 7101253"/>
                <a:gd name="connsiteY25" fmla="*/ 939768 h 1030278"/>
                <a:gd name="connsiteX26" fmla="*/ 7101253 w 7101253"/>
                <a:gd name="connsiteY26" fmla="*/ 1030278 h 1030278"/>
                <a:gd name="connsiteX27" fmla="*/ 2062802 w 7101253"/>
                <a:gd name="connsiteY27" fmla="*/ 1030278 h 1030278"/>
                <a:gd name="connsiteX28" fmla="*/ 370438 w 7101253"/>
                <a:gd name="connsiteY28" fmla="*/ 1030278 h 1030278"/>
                <a:gd name="connsiteX29" fmla="*/ 370438 w 7101253"/>
                <a:gd name="connsiteY29" fmla="*/ 1030278 h 1030278"/>
                <a:gd name="connsiteX30" fmla="*/ 138549 w 7101253"/>
                <a:gd name="connsiteY30" fmla="*/ 1030278 h 1030278"/>
                <a:gd name="connsiteX31" fmla="*/ 138549 w 7101253"/>
                <a:gd name="connsiteY31" fmla="*/ 1029289 h 1030278"/>
                <a:gd name="connsiteX32" fmla="*/ 135871 w 7101253"/>
                <a:gd name="connsiteY32" fmla="*/ 1029229 h 1030278"/>
                <a:gd name="connsiteX33" fmla="*/ 77705 w 7101253"/>
                <a:gd name="connsiteY33" fmla="*/ 1009915 h 1030278"/>
                <a:gd name="connsiteX34" fmla="*/ 20413 w 7101253"/>
                <a:gd name="connsiteY34" fmla="*/ 799296 h 1030278"/>
                <a:gd name="connsiteX35" fmla="*/ 26244 w 7101253"/>
                <a:gd name="connsiteY35" fmla="*/ 791548 h 1030278"/>
                <a:gd name="connsiteX36" fmla="*/ 428083 w 7101253"/>
                <a:gd name="connsiteY36" fmla="*/ 89405 h 1030278"/>
                <a:gd name="connsiteX37" fmla="*/ 428788 w 7101253"/>
                <a:gd name="connsiteY37" fmla="*/ 87540 h 1030278"/>
                <a:gd name="connsiteX38" fmla="*/ 433676 w 7101253"/>
                <a:gd name="connsiteY38" fmla="*/ 79633 h 1030278"/>
                <a:gd name="connsiteX39" fmla="*/ 437987 w 7101253"/>
                <a:gd name="connsiteY39" fmla="*/ 72100 h 1030278"/>
                <a:gd name="connsiteX40" fmla="*/ 438243 w 7101253"/>
                <a:gd name="connsiteY40" fmla="*/ 72246 h 1030278"/>
                <a:gd name="connsiteX41" fmla="*/ 444475 w 7101253"/>
                <a:gd name="connsiteY41" fmla="*/ 62167 h 1030278"/>
                <a:gd name="connsiteX42" fmla="*/ 490591 w 7101253"/>
                <a:gd name="connsiteY42" fmla="*/ 21799 h 1030278"/>
                <a:gd name="connsiteX43" fmla="*/ 548757 w 7101253"/>
                <a:gd name="connsiteY43" fmla="*/ 2485 h 1030278"/>
                <a:gd name="connsiteX44" fmla="*/ 551436 w 7101253"/>
                <a:gd name="connsiteY44" fmla="*/ 2425 h 1030278"/>
                <a:gd name="connsiteX45" fmla="*/ 551436 w 7101253"/>
                <a:gd name="connsiteY45" fmla="*/ 1436 h 1030278"/>
                <a:gd name="connsiteX46" fmla="*/ 555471 w 7101253"/>
                <a:gd name="connsiteY46" fmla="*/ 1436 h 1030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7101253" h="1030278">
                  <a:moveTo>
                    <a:pt x="555471" y="0"/>
                  </a:moveTo>
                  <a:lnTo>
                    <a:pt x="759187" y="0"/>
                  </a:lnTo>
                  <a:lnTo>
                    <a:pt x="758369" y="1323"/>
                  </a:lnTo>
                  <a:lnTo>
                    <a:pt x="758218" y="1236"/>
                  </a:lnTo>
                  <a:lnTo>
                    <a:pt x="755669" y="5688"/>
                  </a:lnTo>
                  <a:lnTo>
                    <a:pt x="752781" y="10362"/>
                  </a:lnTo>
                  <a:lnTo>
                    <a:pt x="752364" y="11464"/>
                  </a:lnTo>
                  <a:lnTo>
                    <a:pt x="548084" y="368407"/>
                  </a:lnTo>
                  <a:lnTo>
                    <a:pt x="545900" y="371941"/>
                  </a:lnTo>
                  <a:lnTo>
                    <a:pt x="545749" y="371855"/>
                  </a:lnTo>
                  <a:lnTo>
                    <a:pt x="543200" y="376307"/>
                  </a:lnTo>
                  <a:lnTo>
                    <a:pt x="540312" y="380980"/>
                  </a:lnTo>
                  <a:lnTo>
                    <a:pt x="539895" y="382083"/>
                  </a:lnTo>
                  <a:lnTo>
                    <a:pt x="513343" y="428478"/>
                  </a:lnTo>
                  <a:lnTo>
                    <a:pt x="511412" y="431044"/>
                  </a:lnTo>
                  <a:lnTo>
                    <a:pt x="510772" y="432970"/>
                  </a:lnTo>
                  <a:lnTo>
                    <a:pt x="302388" y="797083"/>
                  </a:lnTo>
                  <a:lnTo>
                    <a:pt x="298942" y="801662"/>
                  </a:lnTo>
                  <a:cubicBezTo>
                    <a:pt x="273917" y="845389"/>
                    <a:pt x="289077" y="901123"/>
                    <a:pt x="332804" y="926148"/>
                  </a:cubicBezTo>
                  <a:cubicBezTo>
                    <a:pt x="343736" y="932404"/>
                    <a:pt x="355418" y="936149"/>
                    <a:pt x="367183" y="937563"/>
                  </a:cubicBezTo>
                  <a:lnTo>
                    <a:pt x="368767" y="937599"/>
                  </a:lnTo>
                  <a:lnTo>
                    <a:pt x="368767" y="938184"/>
                  </a:lnTo>
                  <a:lnTo>
                    <a:pt x="1506092" y="938184"/>
                  </a:lnTo>
                  <a:lnTo>
                    <a:pt x="2387519" y="938184"/>
                  </a:lnTo>
                  <a:lnTo>
                    <a:pt x="2387519" y="939768"/>
                  </a:lnTo>
                  <a:lnTo>
                    <a:pt x="7101253" y="939768"/>
                  </a:lnTo>
                  <a:lnTo>
                    <a:pt x="7101253" y="1030278"/>
                  </a:lnTo>
                  <a:lnTo>
                    <a:pt x="2062802" y="1030278"/>
                  </a:lnTo>
                  <a:lnTo>
                    <a:pt x="370438" y="1030278"/>
                  </a:lnTo>
                  <a:lnTo>
                    <a:pt x="370438" y="1030278"/>
                  </a:lnTo>
                  <a:lnTo>
                    <a:pt x="138549" y="1030278"/>
                  </a:lnTo>
                  <a:lnTo>
                    <a:pt x="138549" y="1029289"/>
                  </a:lnTo>
                  <a:lnTo>
                    <a:pt x="135871" y="1029229"/>
                  </a:lnTo>
                  <a:cubicBezTo>
                    <a:pt x="115965" y="1026835"/>
                    <a:pt x="96200" y="1020500"/>
                    <a:pt x="77705" y="1009915"/>
                  </a:cubicBezTo>
                  <a:cubicBezTo>
                    <a:pt x="3723" y="967575"/>
                    <a:pt x="-21927" y="873278"/>
                    <a:pt x="20413" y="799296"/>
                  </a:cubicBezTo>
                  <a:lnTo>
                    <a:pt x="26244" y="791548"/>
                  </a:lnTo>
                  <a:lnTo>
                    <a:pt x="428083" y="89405"/>
                  </a:lnTo>
                  <a:lnTo>
                    <a:pt x="428788" y="87540"/>
                  </a:lnTo>
                  <a:lnTo>
                    <a:pt x="433676" y="79633"/>
                  </a:lnTo>
                  <a:lnTo>
                    <a:pt x="437987" y="72100"/>
                  </a:lnTo>
                  <a:lnTo>
                    <a:pt x="438243" y="72246"/>
                  </a:lnTo>
                  <a:lnTo>
                    <a:pt x="444475" y="62167"/>
                  </a:lnTo>
                  <a:cubicBezTo>
                    <a:pt x="456621" y="46217"/>
                    <a:pt x="472096" y="32384"/>
                    <a:pt x="490591" y="21799"/>
                  </a:cubicBezTo>
                  <a:cubicBezTo>
                    <a:pt x="509086" y="11214"/>
                    <a:pt x="528851" y="4879"/>
                    <a:pt x="548757" y="2485"/>
                  </a:cubicBezTo>
                  <a:lnTo>
                    <a:pt x="551436" y="2425"/>
                  </a:lnTo>
                  <a:lnTo>
                    <a:pt x="551436" y="1436"/>
                  </a:lnTo>
                  <a:lnTo>
                    <a:pt x="555471" y="1436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任意多边形 29" descr="e7d195523061f1c0deeec63e560781cfd59afb0ea006f2a87ABB68BF51EA6619813959095094C18C62A12F549504892A4AAA8C1554C6663626E05CA27F281A14E6983772AFC3FB97135759321DEA3D705820548C6D5B558CA8F362B18D312C152407D21FB34EF0A1D1B21F91EF7E1DCDE529C869E8F5A9E23DB214A825789D83372F841262D649B4"/>
            <p:cNvSpPr/>
            <p:nvPr/>
          </p:nvSpPr>
          <p:spPr>
            <a:xfrm flipH="1" flipV="1">
              <a:off x="436283" y="608834"/>
              <a:ext cx="1013678" cy="723654"/>
            </a:xfrm>
            <a:custGeom>
              <a:avLst/>
              <a:gdLst>
                <a:gd name="connsiteX0" fmla="*/ 4987637 w 4987637"/>
                <a:gd name="connsiteY0" fmla="*/ 3560619 h 3560619"/>
                <a:gd name="connsiteX1" fmla="*/ 478822 w 4987637"/>
                <a:gd name="connsiteY1" fmla="*/ 3560618 h 3560619"/>
                <a:gd name="connsiteX2" fmla="*/ 478822 w 4987637"/>
                <a:gd name="connsiteY2" fmla="*/ 3557201 h 3560619"/>
                <a:gd name="connsiteX3" fmla="*/ 469565 w 4987637"/>
                <a:gd name="connsiteY3" fmla="*/ 3556992 h 3560619"/>
                <a:gd name="connsiteX4" fmla="*/ 268545 w 4987637"/>
                <a:gd name="connsiteY4" fmla="*/ 3490243 h 3560619"/>
                <a:gd name="connsiteX5" fmla="*/ 70545 w 4987637"/>
                <a:gd name="connsiteY5" fmla="*/ 2762351 h 3560619"/>
                <a:gd name="connsiteX6" fmla="*/ 90696 w 4987637"/>
                <a:gd name="connsiteY6" fmla="*/ 2735574 h 3560619"/>
                <a:gd name="connsiteX7" fmla="*/ 1479448 w 4987637"/>
                <a:gd name="connsiteY7" fmla="*/ 308982 h 3560619"/>
                <a:gd name="connsiteX8" fmla="*/ 1481883 w 4987637"/>
                <a:gd name="connsiteY8" fmla="*/ 302535 h 3560619"/>
                <a:gd name="connsiteX9" fmla="*/ 1498776 w 4987637"/>
                <a:gd name="connsiteY9" fmla="*/ 275210 h 3560619"/>
                <a:gd name="connsiteX10" fmla="*/ 1513675 w 4987637"/>
                <a:gd name="connsiteY10" fmla="*/ 249176 h 3560619"/>
                <a:gd name="connsiteX11" fmla="*/ 1514557 w 4987637"/>
                <a:gd name="connsiteY11" fmla="*/ 249681 h 3560619"/>
                <a:gd name="connsiteX12" fmla="*/ 1536093 w 4987637"/>
                <a:gd name="connsiteY12" fmla="*/ 214848 h 3560619"/>
                <a:gd name="connsiteX13" fmla="*/ 1695471 w 4987637"/>
                <a:gd name="connsiteY13" fmla="*/ 75337 h 3560619"/>
                <a:gd name="connsiteX14" fmla="*/ 1896492 w 4987637"/>
                <a:gd name="connsiteY14" fmla="*/ 8589 h 3560619"/>
                <a:gd name="connsiteX15" fmla="*/ 1905749 w 4987637"/>
                <a:gd name="connsiteY15" fmla="*/ 8380 h 3560619"/>
                <a:gd name="connsiteX16" fmla="*/ 1905749 w 4987637"/>
                <a:gd name="connsiteY16" fmla="*/ 4964 h 3560619"/>
                <a:gd name="connsiteX17" fmla="*/ 1919696 w 4987637"/>
                <a:gd name="connsiteY17" fmla="*/ 4964 h 3560619"/>
                <a:gd name="connsiteX18" fmla="*/ 1919696 w 4987637"/>
                <a:gd name="connsiteY18" fmla="*/ 0 h 3560619"/>
                <a:gd name="connsiteX19" fmla="*/ 2623733 w 4987637"/>
                <a:gd name="connsiteY19" fmla="*/ 0 h 3560619"/>
                <a:gd name="connsiteX20" fmla="*/ 2620907 w 4987637"/>
                <a:gd name="connsiteY20" fmla="*/ 4571 h 3560619"/>
                <a:gd name="connsiteX21" fmla="*/ 2620386 w 4987637"/>
                <a:gd name="connsiteY21" fmla="*/ 4272 h 3560619"/>
                <a:gd name="connsiteX22" fmla="*/ 2611579 w 4987637"/>
                <a:gd name="connsiteY22" fmla="*/ 19659 h 3560619"/>
                <a:gd name="connsiteX23" fmla="*/ 2601595 w 4987637"/>
                <a:gd name="connsiteY23" fmla="*/ 35810 h 3560619"/>
                <a:gd name="connsiteX24" fmla="*/ 2600155 w 4987637"/>
                <a:gd name="connsiteY24" fmla="*/ 39620 h 3560619"/>
                <a:gd name="connsiteX25" fmla="*/ 1894168 w 4987637"/>
                <a:gd name="connsiteY25" fmla="*/ 1273206 h 3560619"/>
                <a:gd name="connsiteX26" fmla="*/ 1886617 w 4987637"/>
                <a:gd name="connsiteY26" fmla="*/ 1285420 h 3560619"/>
                <a:gd name="connsiteX27" fmla="*/ 1886096 w 4987637"/>
                <a:gd name="connsiteY27" fmla="*/ 1285121 h 3560619"/>
                <a:gd name="connsiteX28" fmla="*/ 1877289 w 4987637"/>
                <a:gd name="connsiteY28" fmla="*/ 1300508 h 3560619"/>
                <a:gd name="connsiteX29" fmla="*/ 1867305 w 4987637"/>
                <a:gd name="connsiteY29" fmla="*/ 1316659 h 3560619"/>
                <a:gd name="connsiteX30" fmla="*/ 1865865 w 4987637"/>
                <a:gd name="connsiteY30" fmla="*/ 1320469 h 3560619"/>
                <a:gd name="connsiteX31" fmla="*/ 1774103 w 4987637"/>
                <a:gd name="connsiteY31" fmla="*/ 1480809 h 3560619"/>
                <a:gd name="connsiteX32" fmla="*/ 1767428 w 4987637"/>
                <a:gd name="connsiteY32" fmla="*/ 1489679 h 3560619"/>
                <a:gd name="connsiteX33" fmla="*/ 1765217 w 4987637"/>
                <a:gd name="connsiteY33" fmla="*/ 1496334 h 3560619"/>
                <a:gd name="connsiteX34" fmla="*/ 1045046 w 4987637"/>
                <a:gd name="connsiteY34" fmla="*/ 2754702 h 3560619"/>
                <a:gd name="connsiteX35" fmla="*/ 1033136 w 4987637"/>
                <a:gd name="connsiteY35" fmla="*/ 2770528 h 3560619"/>
                <a:gd name="connsiteX36" fmla="*/ 1150164 w 4987637"/>
                <a:gd name="connsiteY36" fmla="*/ 3200748 h 3560619"/>
                <a:gd name="connsiteX37" fmla="*/ 1268976 w 4987637"/>
                <a:gd name="connsiteY37" fmla="*/ 3240199 h 3560619"/>
                <a:gd name="connsiteX38" fmla="*/ 1274449 w 4987637"/>
                <a:gd name="connsiteY38" fmla="*/ 3240323 h 3560619"/>
                <a:gd name="connsiteX39" fmla="*/ 1274449 w 4987637"/>
                <a:gd name="connsiteY39" fmla="*/ 3242343 h 3560619"/>
                <a:gd name="connsiteX40" fmla="*/ 4987637 w 4987637"/>
                <a:gd name="connsiteY40" fmla="*/ 3242343 h 356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987637" h="3560619">
                  <a:moveTo>
                    <a:pt x="4987637" y="3560619"/>
                  </a:moveTo>
                  <a:lnTo>
                    <a:pt x="478822" y="3560618"/>
                  </a:lnTo>
                  <a:lnTo>
                    <a:pt x="478822" y="3557201"/>
                  </a:lnTo>
                  <a:lnTo>
                    <a:pt x="469565" y="3556992"/>
                  </a:lnTo>
                  <a:cubicBezTo>
                    <a:pt x="400772" y="3548721"/>
                    <a:pt x="332465" y="3526825"/>
                    <a:pt x="268545" y="3490243"/>
                  </a:cubicBezTo>
                  <a:cubicBezTo>
                    <a:pt x="12866" y="3343917"/>
                    <a:pt x="-75781" y="3018029"/>
                    <a:pt x="70545" y="2762351"/>
                  </a:cubicBezTo>
                  <a:lnTo>
                    <a:pt x="90696" y="2735574"/>
                  </a:lnTo>
                  <a:lnTo>
                    <a:pt x="1479448" y="308982"/>
                  </a:lnTo>
                  <a:lnTo>
                    <a:pt x="1481883" y="302535"/>
                  </a:lnTo>
                  <a:lnTo>
                    <a:pt x="1498776" y="275210"/>
                  </a:lnTo>
                  <a:lnTo>
                    <a:pt x="1513675" y="249176"/>
                  </a:lnTo>
                  <a:lnTo>
                    <a:pt x="1514557" y="249681"/>
                  </a:lnTo>
                  <a:lnTo>
                    <a:pt x="1536093" y="214848"/>
                  </a:lnTo>
                  <a:cubicBezTo>
                    <a:pt x="1578072" y="159723"/>
                    <a:pt x="1631551" y="111919"/>
                    <a:pt x="1695471" y="75337"/>
                  </a:cubicBezTo>
                  <a:cubicBezTo>
                    <a:pt x="1759391" y="38756"/>
                    <a:pt x="1827698" y="16861"/>
                    <a:pt x="1896492" y="8589"/>
                  </a:cubicBezTo>
                  <a:lnTo>
                    <a:pt x="1905749" y="8380"/>
                  </a:lnTo>
                  <a:lnTo>
                    <a:pt x="1905749" y="4964"/>
                  </a:lnTo>
                  <a:lnTo>
                    <a:pt x="1919696" y="4964"/>
                  </a:lnTo>
                  <a:lnTo>
                    <a:pt x="1919696" y="0"/>
                  </a:lnTo>
                  <a:lnTo>
                    <a:pt x="2623733" y="0"/>
                  </a:lnTo>
                  <a:lnTo>
                    <a:pt x="2620907" y="4571"/>
                  </a:lnTo>
                  <a:lnTo>
                    <a:pt x="2620386" y="4272"/>
                  </a:lnTo>
                  <a:lnTo>
                    <a:pt x="2611579" y="19659"/>
                  </a:lnTo>
                  <a:lnTo>
                    <a:pt x="2601595" y="35810"/>
                  </a:lnTo>
                  <a:lnTo>
                    <a:pt x="2600155" y="39620"/>
                  </a:lnTo>
                  <a:lnTo>
                    <a:pt x="1894168" y="1273206"/>
                  </a:lnTo>
                  <a:lnTo>
                    <a:pt x="1886617" y="1285420"/>
                  </a:lnTo>
                  <a:lnTo>
                    <a:pt x="1886096" y="1285121"/>
                  </a:lnTo>
                  <a:lnTo>
                    <a:pt x="1877289" y="1300508"/>
                  </a:lnTo>
                  <a:lnTo>
                    <a:pt x="1867305" y="1316659"/>
                  </a:lnTo>
                  <a:lnTo>
                    <a:pt x="1865865" y="1320469"/>
                  </a:lnTo>
                  <a:lnTo>
                    <a:pt x="1774103" y="1480809"/>
                  </a:lnTo>
                  <a:lnTo>
                    <a:pt x="1767428" y="1489679"/>
                  </a:lnTo>
                  <a:lnTo>
                    <a:pt x="1765217" y="1496334"/>
                  </a:lnTo>
                  <a:lnTo>
                    <a:pt x="1045046" y="2754702"/>
                  </a:lnTo>
                  <a:lnTo>
                    <a:pt x="1033136" y="2770528"/>
                  </a:lnTo>
                  <a:cubicBezTo>
                    <a:pt x="946651" y="2921646"/>
                    <a:pt x="999045" y="3114262"/>
                    <a:pt x="1150164" y="3200748"/>
                  </a:cubicBezTo>
                  <a:cubicBezTo>
                    <a:pt x="1187944" y="3222369"/>
                    <a:pt x="1228316" y="3235311"/>
                    <a:pt x="1268976" y="3240199"/>
                  </a:cubicBezTo>
                  <a:lnTo>
                    <a:pt x="1274449" y="3240323"/>
                  </a:lnTo>
                  <a:lnTo>
                    <a:pt x="1274449" y="3242343"/>
                  </a:lnTo>
                  <a:lnTo>
                    <a:pt x="4987637" y="3242343"/>
                  </a:lnTo>
                  <a:close/>
                </a:path>
              </a:pathLst>
            </a:custGeom>
            <a:solidFill>
              <a:srgbClr val="EC2C2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842813" y="697994"/>
            <a:ext cx="3123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latin typeface="Arial"/>
                <a:ea typeface="微软雅黑"/>
                <a:cs typeface="+mn-ea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sym typeface="+mn-lt"/>
            </a:endParaRPr>
          </a:p>
        </p:txBody>
      </p:sp>
      <p:sp>
        <p:nvSpPr>
          <p:cNvPr id="9" name="Rectangle 27"/>
          <p:cNvSpPr>
            <a:spLocks noChangeArrowheads="1"/>
          </p:cNvSpPr>
          <p:nvPr/>
        </p:nvSpPr>
        <p:spPr bwMode="auto">
          <a:xfrm>
            <a:off x="559933" y="682605"/>
            <a:ext cx="45525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3200" dirty="0">
                <a:solidFill>
                  <a:srgbClr val="EC2C22"/>
                </a:solidFill>
                <a:latin typeface="+mn-lt"/>
                <a:cs typeface="+mn-ea"/>
                <a:sym typeface="+mn-lt"/>
              </a:rPr>
              <a:t>0</a:t>
            </a:r>
            <a:r>
              <a:rPr lang="en-US" altLang="ru-RU" sz="3200" dirty="0">
                <a:solidFill>
                  <a:srgbClr val="EC2C22"/>
                </a:solidFill>
                <a:latin typeface="+mn-lt"/>
                <a:cs typeface="+mn-ea"/>
                <a:sym typeface="+mn-lt"/>
              </a:rPr>
              <a:t>3</a:t>
            </a:r>
            <a:endParaRPr lang="ru-RU" altLang="ru-RU" sz="1100" dirty="0">
              <a:solidFill>
                <a:srgbClr val="EC2C22"/>
              </a:solidFill>
              <a:latin typeface="+mn-lt"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043644" y="2019736"/>
            <a:ext cx="1409700" cy="1720559"/>
            <a:chOff x="4097867" y="2290903"/>
            <a:chExt cx="1409700" cy="1720559"/>
          </a:xfrm>
        </p:grpSpPr>
        <p:grpSp>
          <p:nvGrpSpPr>
            <p:cNvPr id="3" name="Group 788"/>
            <p:cNvGrpSpPr/>
            <p:nvPr/>
          </p:nvGrpSpPr>
          <p:grpSpPr>
            <a:xfrm>
              <a:off x="4097867" y="2290903"/>
              <a:ext cx="1409700" cy="1720559"/>
              <a:chOff x="1294228" y="2741399"/>
              <a:chExt cx="1092830" cy="1333815"/>
            </a:xfrm>
          </p:grpSpPr>
          <p:sp>
            <p:nvSpPr>
              <p:cNvPr id="13" name="Isosceles Triangle 789"/>
              <p:cNvSpPr/>
              <p:nvPr/>
            </p:nvSpPr>
            <p:spPr>
              <a:xfrm rot="10800000">
                <a:off x="1731938" y="3924530"/>
                <a:ext cx="229394" cy="150684"/>
              </a:xfrm>
              <a:prstGeom prst="triangl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5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" name="Oval 790"/>
              <p:cNvSpPr/>
              <p:nvPr/>
            </p:nvSpPr>
            <p:spPr>
              <a:xfrm>
                <a:off x="1306214" y="2741399"/>
                <a:ext cx="1080844" cy="1080843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5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" name="Pie 791"/>
              <p:cNvSpPr/>
              <p:nvPr/>
            </p:nvSpPr>
            <p:spPr>
              <a:xfrm>
                <a:off x="1294228" y="2741560"/>
                <a:ext cx="1087954" cy="1087953"/>
              </a:xfrm>
              <a:prstGeom prst="pie">
                <a:avLst>
                  <a:gd name="adj1" fmla="val 17253994"/>
                  <a:gd name="adj2" fmla="val 3026023"/>
                </a:avLst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rgbClr val="FF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5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" name="Oval 792"/>
              <p:cNvSpPr/>
              <p:nvPr/>
            </p:nvSpPr>
            <p:spPr>
              <a:xfrm>
                <a:off x="1476741" y="2911924"/>
                <a:ext cx="739790" cy="739789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5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5" name="Group 5"/>
            <p:cNvGrpSpPr/>
            <p:nvPr/>
          </p:nvGrpSpPr>
          <p:grpSpPr>
            <a:xfrm>
              <a:off x="4622205" y="2788031"/>
              <a:ext cx="399891" cy="399892"/>
              <a:chOff x="3222740" y="6445668"/>
              <a:chExt cx="363537" cy="363538"/>
            </a:xfrm>
            <a:solidFill>
              <a:sysClr val="windowText" lastClr="000000">
                <a:lumMod val="75000"/>
                <a:lumOff val="25000"/>
              </a:sysClr>
            </a:solidFill>
          </p:grpSpPr>
          <p:sp>
            <p:nvSpPr>
              <p:cNvPr id="10" name="Freeform 312"/>
              <p:cNvSpPr>
                <a:spLocks noEditPoints="1"/>
              </p:cNvSpPr>
              <p:nvPr/>
            </p:nvSpPr>
            <p:spPr bwMode="auto">
              <a:xfrm>
                <a:off x="3224327" y="6445668"/>
                <a:ext cx="361950" cy="363538"/>
              </a:xfrm>
              <a:custGeom>
                <a:avLst/>
                <a:gdLst>
                  <a:gd name="T0" fmla="*/ 203 w 228"/>
                  <a:gd name="T1" fmla="*/ 7 h 229"/>
                  <a:gd name="T2" fmla="*/ 201 w 228"/>
                  <a:gd name="T3" fmla="*/ 4 h 229"/>
                  <a:gd name="T4" fmla="*/ 175 w 228"/>
                  <a:gd name="T5" fmla="*/ 1 h 229"/>
                  <a:gd name="T6" fmla="*/ 152 w 228"/>
                  <a:gd name="T7" fmla="*/ 13 h 229"/>
                  <a:gd name="T8" fmla="*/ 143 w 228"/>
                  <a:gd name="T9" fmla="*/ 29 h 229"/>
                  <a:gd name="T10" fmla="*/ 140 w 228"/>
                  <a:gd name="T11" fmla="*/ 53 h 229"/>
                  <a:gd name="T12" fmla="*/ 53 w 228"/>
                  <a:gd name="T13" fmla="*/ 140 h 229"/>
                  <a:gd name="T14" fmla="*/ 27 w 228"/>
                  <a:gd name="T15" fmla="*/ 143 h 229"/>
                  <a:gd name="T16" fmla="*/ 8 w 228"/>
                  <a:gd name="T17" fmla="*/ 159 h 229"/>
                  <a:gd name="T18" fmla="*/ 0 w 228"/>
                  <a:gd name="T19" fmla="*/ 182 h 229"/>
                  <a:gd name="T20" fmla="*/ 3 w 228"/>
                  <a:gd name="T21" fmla="*/ 202 h 229"/>
                  <a:gd name="T22" fmla="*/ 7 w 228"/>
                  <a:gd name="T23" fmla="*/ 203 h 229"/>
                  <a:gd name="T24" fmla="*/ 37 w 228"/>
                  <a:gd name="T25" fmla="*/ 176 h 229"/>
                  <a:gd name="T26" fmla="*/ 51 w 228"/>
                  <a:gd name="T27" fmla="*/ 191 h 229"/>
                  <a:gd name="T28" fmla="*/ 25 w 228"/>
                  <a:gd name="T29" fmla="*/ 221 h 229"/>
                  <a:gd name="T30" fmla="*/ 27 w 228"/>
                  <a:gd name="T31" fmla="*/ 224 h 229"/>
                  <a:gd name="T32" fmla="*/ 44 w 228"/>
                  <a:gd name="T33" fmla="*/ 229 h 229"/>
                  <a:gd name="T34" fmla="*/ 75 w 228"/>
                  <a:gd name="T35" fmla="*/ 216 h 229"/>
                  <a:gd name="T36" fmla="*/ 85 w 228"/>
                  <a:gd name="T37" fmla="*/ 200 h 229"/>
                  <a:gd name="T38" fmla="*/ 88 w 228"/>
                  <a:gd name="T39" fmla="*/ 175 h 229"/>
                  <a:gd name="T40" fmla="*/ 175 w 228"/>
                  <a:gd name="T41" fmla="*/ 89 h 229"/>
                  <a:gd name="T42" fmla="*/ 200 w 228"/>
                  <a:gd name="T43" fmla="*/ 85 h 229"/>
                  <a:gd name="T44" fmla="*/ 220 w 228"/>
                  <a:gd name="T45" fmla="*/ 70 h 229"/>
                  <a:gd name="T46" fmla="*/ 228 w 228"/>
                  <a:gd name="T47" fmla="*/ 46 h 229"/>
                  <a:gd name="T48" fmla="*/ 224 w 228"/>
                  <a:gd name="T49" fmla="*/ 27 h 229"/>
                  <a:gd name="T50" fmla="*/ 220 w 228"/>
                  <a:gd name="T51" fmla="*/ 25 h 229"/>
                  <a:gd name="T52" fmla="*/ 190 w 228"/>
                  <a:gd name="T53" fmla="*/ 52 h 229"/>
                  <a:gd name="T54" fmla="*/ 175 w 228"/>
                  <a:gd name="T55" fmla="*/ 37 h 229"/>
                  <a:gd name="T56" fmla="*/ 182 w 228"/>
                  <a:gd name="T57" fmla="*/ 56 h 229"/>
                  <a:gd name="T58" fmla="*/ 195 w 228"/>
                  <a:gd name="T59" fmla="*/ 58 h 229"/>
                  <a:gd name="T60" fmla="*/ 221 w 228"/>
                  <a:gd name="T61" fmla="*/ 44 h 229"/>
                  <a:gd name="T62" fmla="*/ 210 w 228"/>
                  <a:gd name="T63" fmla="*/ 70 h 229"/>
                  <a:gd name="T64" fmla="*/ 182 w 228"/>
                  <a:gd name="T65" fmla="*/ 81 h 229"/>
                  <a:gd name="T66" fmla="*/ 168 w 228"/>
                  <a:gd name="T67" fmla="*/ 79 h 229"/>
                  <a:gd name="T68" fmla="*/ 79 w 228"/>
                  <a:gd name="T69" fmla="*/ 166 h 229"/>
                  <a:gd name="T70" fmla="*/ 79 w 228"/>
                  <a:gd name="T71" fmla="*/ 175 h 229"/>
                  <a:gd name="T72" fmla="*/ 78 w 228"/>
                  <a:gd name="T73" fmla="*/ 197 h 229"/>
                  <a:gd name="T74" fmla="*/ 70 w 228"/>
                  <a:gd name="T75" fmla="*/ 211 h 229"/>
                  <a:gd name="T76" fmla="*/ 34 w 228"/>
                  <a:gd name="T77" fmla="*/ 219 h 229"/>
                  <a:gd name="T78" fmla="*/ 58 w 228"/>
                  <a:gd name="T79" fmla="*/ 191 h 229"/>
                  <a:gd name="T80" fmla="*/ 44 w 228"/>
                  <a:gd name="T81" fmla="*/ 171 h 229"/>
                  <a:gd name="T82" fmla="*/ 29 w 228"/>
                  <a:gd name="T83" fmla="*/ 173 h 229"/>
                  <a:gd name="T84" fmla="*/ 8 w 228"/>
                  <a:gd name="T85" fmla="*/ 175 h 229"/>
                  <a:gd name="T86" fmla="*/ 23 w 228"/>
                  <a:gd name="T87" fmla="*/ 154 h 229"/>
                  <a:gd name="T88" fmla="*/ 44 w 228"/>
                  <a:gd name="T89" fmla="*/ 147 h 229"/>
                  <a:gd name="T90" fmla="*/ 61 w 228"/>
                  <a:gd name="T91" fmla="*/ 150 h 229"/>
                  <a:gd name="T92" fmla="*/ 150 w 228"/>
                  <a:gd name="T93" fmla="*/ 62 h 229"/>
                  <a:gd name="T94" fmla="*/ 146 w 228"/>
                  <a:gd name="T95" fmla="*/ 49 h 229"/>
                  <a:gd name="T96" fmla="*/ 151 w 228"/>
                  <a:gd name="T97" fmla="*/ 27 h 229"/>
                  <a:gd name="T98" fmla="*/ 165 w 228"/>
                  <a:gd name="T99" fmla="*/ 11 h 229"/>
                  <a:gd name="T100" fmla="*/ 172 w 228"/>
                  <a:gd name="T101" fmla="*/ 30 h 229"/>
                  <a:gd name="T102" fmla="*/ 169 w 228"/>
                  <a:gd name="T103" fmla="*/ 42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8" h="229">
                    <a:moveTo>
                      <a:pt x="202" y="10"/>
                    </a:moveTo>
                    <a:lnTo>
                      <a:pt x="202" y="10"/>
                    </a:lnTo>
                    <a:lnTo>
                      <a:pt x="202" y="8"/>
                    </a:lnTo>
                    <a:lnTo>
                      <a:pt x="203" y="7"/>
                    </a:lnTo>
                    <a:lnTo>
                      <a:pt x="203" y="7"/>
                    </a:lnTo>
                    <a:lnTo>
                      <a:pt x="202" y="6"/>
                    </a:lnTo>
                    <a:lnTo>
                      <a:pt x="201" y="4"/>
                    </a:lnTo>
                    <a:lnTo>
                      <a:pt x="201" y="4"/>
                    </a:lnTo>
                    <a:lnTo>
                      <a:pt x="194" y="2"/>
                    </a:lnTo>
                    <a:lnTo>
                      <a:pt x="188" y="0"/>
                    </a:lnTo>
                    <a:lnTo>
                      <a:pt x="181" y="0"/>
                    </a:lnTo>
                    <a:lnTo>
                      <a:pt x="175" y="1"/>
                    </a:lnTo>
                    <a:lnTo>
                      <a:pt x="169" y="2"/>
                    </a:lnTo>
                    <a:lnTo>
                      <a:pt x="162" y="4"/>
                    </a:lnTo>
                    <a:lnTo>
                      <a:pt x="158" y="8"/>
                    </a:lnTo>
                    <a:lnTo>
                      <a:pt x="152" y="13"/>
                    </a:lnTo>
                    <a:lnTo>
                      <a:pt x="152" y="13"/>
                    </a:lnTo>
                    <a:lnTo>
                      <a:pt x="148" y="17"/>
                    </a:lnTo>
                    <a:lnTo>
                      <a:pt x="145" y="23"/>
                    </a:lnTo>
                    <a:lnTo>
                      <a:pt x="143" y="29"/>
                    </a:lnTo>
                    <a:lnTo>
                      <a:pt x="140" y="35"/>
                    </a:lnTo>
                    <a:lnTo>
                      <a:pt x="139" y="41"/>
                    </a:lnTo>
                    <a:lnTo>
                      <a:pt x="139" y="48"/>
                    </a:lnTo>
                    <a:lnTo>
                      <a:pt x="140" y="53"/>
                    </a:lnTo>
                    <a:lnTo>
                      <a:pt x="141" y="59"/>
                    </a:lnTo>
                    <a:lnTo>
                      <a:pt x="60" y="142"/>
                    </a:lnTo>
                    <a:lnTo>
                      <a:pt x="60" y="142"/>
                    </a:lnTo>
                    <a:lnTo>
                      <a:pt x="53" y="140"/>
                    </a:lnTo>
                    <a:lnTo>
                      <a:pt x="44" y="140"/>
                    </a:lnTo>
                    <a:lnTo>
                      <a:pt x="44" y="140"/>
                    </a:lnTo>
                    <a:lnTo>
                      <a:pt x="36" y="141"/>
                    </a:lnTo>
                    <a:lnTo>
                      <a:pt x="27" y="143"/>
                    </a:lnTo>
                    <a:lnTo>
                      <a:pt x="20" y="147"/>
                    </a:lnTo>
                    <a:lnTo>
                      <a:pt x="13" y="153"/>
                    </a:lnTo>
                    <a:lnTo>
                      <a:pt x="13" y="153"/>
                    </a:lnTo>
                    <a:lnTo>
                      <a:pt x="8" y="159"/>
                    </a:lnTo>
                    <a:lnTo>
                      <a:pt x="5" y="163"/>
                    </a:lnTo>
                    <a:lnTo>
                      <a:pt x="2" y="169"/>
                    </a:lnTo>
                    <a:lnTo>
                      <a:pt x="0" y="176"/>
                    </a:lnTo>
                    <a:lnTo>
                      <a:pt x="0" y="182"/>
                    </a:lnTo>
                    <a:lnTo>
                      <a:pt x="0" y="189"/>
                    </a:lnTo>
                    <a:lnTo>
                      <a:pt x="1" y="195"/>
                    </a:lnTo>
                    <a:lnTo>
                      <a:pt x="3" y="202"/>
                    </a:lnTo>
                    <a:lnTo>
                      <a:pt x="3" y="202"/>
                    </a:lnTo>
                    <a:lnTo>
                      <a:pt x="5" y="203"/>
                    </a:lnTo>
                    <a:lnTo>
                      <a:pt x="6" y="203"/>
                    </a:lnTo>
                    <a:lnTo>
                      <a:pt x="6" y="203"/>
                    </a:lnTo>
                    <a:lnTo>
                      <a:pt x="7" y="203"/>
                    </a:lnTo>
                    <a:lnTo>
                      <a:pt x="9" y="202"/>
                    </a:lnTo>
                    <a:lnTo>
                      <a:pt x="34" y="177"/>
                    </a:lnTo>
                    <a:lnTo>
                      <a:pt x="34" y="177"/>
                    </a:lnTo>
                    <a:lnTo>
                      <a:pt x="37" y="176"/>
                    </a:lnTo>
                    <a:lnTo>
                      <a:pt x="40" y="177"/>
                    </a:lnTo>
                    <a:lnTo>
                      <a:pt x="50" y="188"/>
                    </a:lnTo>
                    <a:lnTo>
                      <a:pt x="50" y="188"/>
                    </a:lnTo>
                    <a:lnTo>
                      <a:pt x="51" y="191"/>
                    </a:lnTo>
                    <a:lnTo>
                      <a:pt x="50" y="194"/>
                    </a:lnTo>
                    <a:lnTo>
                      <a:pt x="26" y="218"/>
                    </a:lnTo>
                    <a:lnTo>
                      <a:pt x="26" y="218"/>
                    </a:lnTo>
                    <a:lnTo>
                      <a:pt x="25" y="221"/>
                    </a:lnTo>
                    <a:lnTo>
                      <a:pt x="25" y="222"/>
                    </a:lnTo>
                    <a:lnTo>
                      <a:pt x="25" y="222"/>
                    </a:lnTo>
                    <a:lnTo>
                      <a:pt x="25" y="223"/>
                    </a:lnTo>
                    <a:lnTo>
                      <a:pt x="27" y="224"/>
                    </a:lnTo>
                    <a:lnTo>
                      <a:pt x="27" y="224"/>
                    </a:lnTo>
                    <a:lnTo>
                      <a:pt x="35" y="228"/>
                    </a:lnTo>
                    <a:lnTo>
                      <a:pt x="44" y="229"/>
                    </a:lnTo>
                    <a:lnTo>
                      <a:pt x="44" y="229"/>
                    </a:lnTo>
                    <a:lnTo>
                      <a:pt x="54" y="228"/>
                    </a:lnTo>
                    <a:lnTo>
                      <a:pt x="61" y="225"/>
                    </a:lnTo>
                    <a:lnTo>
                      <a:pt x="69" y="222"/>
                    </a:lnTo>
                    <a:lnTo>
                      <a:pt x="75" y="216"/>
                    </a:lnTo>
                    <a:lnTo>
                      <a:pt x="75" y="216"/>
                    </a:lnTo>
                    <a:lnTo>
                      <a:pt x="79" y="211"/>
                    </a:lnTo>
                    <a:lnTo>
                      <a:pt x="83" y="205"/>
                    </a:lnTo>
                    <a:lnTo>
                      <a:pt x="85" y="200"/>
                    </a:lnTo>
                    <a:lnTo>
                      <a:pt x="86" y="194"/>
                    </a:lnTo>
                    <a:lnTo>
                      <a:pt x="88" y="188"/>
                    </a:lnTo>
                    <a:lnTo>
                      <a:pt x="88" y="181"/>
                    </a:lnTo>
                    <a:lnTo>
                      <a:pt x="88" y="175"/>
                    </a:lnTo>
                    <a:lnTo>
                      <a:pt x="85" y="169"/>
                    </a:lnTo>
                    <a:lnTo>
                      <a:pt x="168" y="86"/>
                    </a:lnTo>
                    <a:lnTo>
                      <a:pt x="168" y="86"/>
                    </a:lnTo>
                    <a:lnTo>
                      <a:pt x="175" y="89"/>
                    </a:lnTo>
                    <a:lnTo>
                      <a:pt x="182" y="89"/>
                    </a:lnTo>
                    <a:lnTo>
                      <a:pt x="182" y="89"/>
                    </a:lnTo>
                    <a:lnTo>
                      <a:pt x="192" y="87"/>
                    </a:lnTo>
                    <a:lnTo>
                      <a:pt x="200" y="85"/>
                    </a:lnTo>
                    <a:lnTo>
                      <a:pt x="208" y="81"/>
                    </a:lnTo>
                    <a:lnTo>
                      <a:pt x="215" y="76"/>
                    </a:lnTo>
                    <a:lnTo>
                      <a:pt x="215" y="76"/>
                    </a:lnTo>
                    <a:lnTo>
                      <a:pt x="220" y="70"/>
                    </a:lnTo>
                    <a:lnTo>
                      <a:pt x="223" y="65"/>
                    </a:lnTo>
                    <a:lnTo>
                      <a:pt x="226" y="59"/>
                    </a:lnTo>
                    <a:lnTo>
                      <a:pt x="227" y="52"/>
                    </a:lnTo>
                    <a:lnTo>
                      <a:pt x="228" y="46"/>
                    </a:lnTo>
                    <a:lnTo>
                      <a:pt x="228" y="39"/>
                    </a:lnTo>
                    <a:lnTo>
                      <a:pt x="227" y="34"/>
                    </a:lnTo>
                    <a:lnTo>
                      <a:pt x="224" y="27"/>
                    </a:lnTo>
                    <a:lnTo>
                      <a:pt x="224" y="27"/>
                    </a:lnTo>
                    <a:lnTo>
                      <a:pt x="223" y="25"/>
                    </a:lnTo>
                    <a:lnTo>
                      <a:pt x="221" y="25"/>
                    </a:lnTo>
                    <a:lnTo>
                      <a:pt x="221" y="25"/>
                    </a:lnTo>
                    <a:lnTo>
                      <a:pt x="220" y="25"/>
                    </a:lnTo>
                    <a:lnTo>
                      <a:pt x="219" y="27"/>
                    </a:lnTo>
                    <a:lnTo>
                      <a:pt x="193" y="51"/>
                    </a:lnTo>
                    <a:lnTo>
                      <a:pt x="193" y="51"/>
                    </a:lnTo>
                    <a:lnTo>
                      <a:pt x="190" y="52"/>
                    </a:lnTo>
                    <a:lnTo>
                      <a:pt x="187" y="51"/>
                    </a:lnTo>
                    <a:lnTo>
                      <a:pt x="176" y="41"/>
                    </a:lnTo>
                    <a:lnTo>
                      <a:pt x="176" y="41"/>
                    </a:lnTo>
                    <a:lnTo>
                      <a:pt x="175" y="37"/>
                    </a:lnTo>
                    <a:lnTo>
                      <a:pt x="176" y="35"/>
                    </a:lnTo>
                    <a:lnTo>
                      <a:pt x="202" y="10"/>
                    </a:lnTo>
                    <a:close/>
                    <a:moveTo>
                      <a:pt x="172" y="45"/>
                    </a:moveTo>
                    <a:lnTo>
                      <a:pt x="182" y="56"/>
                    </a:lnTo>
                    <a:lnTo>
                      <a:pt x="182" y="56"/>
                    </a:lnTo>
                    <a:lnTo>
                      <a:pt x="186" y="58"/>
                    </a:lnTo>
                    <a:lnTo>
                      <a:pt x="190" y="59"/>
                    </a:lnTo>
                    <a:lnTo>
                      <a:pt x="195" y="58"/>
                    </a:lnTo>
                    <a:lnTo>
                      <a:pt x="199" y="56"/>
                    </a:lnTo>
                    <a:lnTo>
                      <a:pt x="220" y="35"/>
                    </a:lnTo>
                    <a:lnTo>
                      <a:pt x="220" y="35"/>
                    </a:lnTo>
                    <a:lnTo>
                      <a:pt x="221" y="44"/>
                    </a:lnTo>
                    <a:lnTo>
                      <a:pt x="220" y="53"/>
                    </a:lnTo>
                    <a:lnTo>
                      <a:pt x="216" y="63"/>
                    </a:lnTo>
                    <a:lnTo>
                      <a:pt x="210" y="70"/>
                    </a:lnTo>
                    <a:lnTo>
                      <a:pt x="210" y="70"/>
                    </a:lnTo>
                    <a:lnTo>
                      <a:pt x="205" y="74"/>
                    </a:lnTo>
                    <a:lnTo>
                      <a:pt x="198" y="79"/>
                    </a:lnTo>
                    <a:lnTo>
                      <a:pt x="190" y="80"/>
                    </a:lnTo>
                    <a:lnTo>
                      <a:pt x="182" y="81"/>
                    </a:lnTo>
                    <a:lnTo>
                      <a:pt x="182" y="81"/>
                    </a:lnTo>
                    <a:lnTo>
                      <a:pt x="175" y="80"/>
                    </a:lnTo>
                    <a:lnTo>
                      <a:pt x="168" y="79"/>
                    </a:lnTo>
                    <a:lnTo>
                      <a:pt x="168" y="79"/>
                    </a:lnTo>
                    <a:lnTo>
                      <a:pt x="166" y="79"/>
                    </a:lnTo>
                    <a:lnTo>
                      <a:pt x="165" y="79"/>
                    </a:lnTo>
                    <a:lnTo>
                      <a:pt x="79" y="166"/>
                    </a:lnTo>
                    <a:lnTo>
                      <a:pt x="79" y="166"/>
                    </a:lnTo>
                    <a:lnTo>
                      <a:pt x="78" y="167"/>
                    </a:lnTo>
                    <a:lnTo>
                      <a:pt x="78" y="169"/>
                    </a:lnTo>
                    <a:lnTo>
                      <a:pt x="78" y="169"/>
                    </a:lnTo>
                    <a:lnTo>
                      <a:pt x="79" y="175"/>
                    </a:lnTo>
                    <a:lnTo>
                      <a:pt x="81" y="180"/>
                    </a:lnTo>
                    <a:lnTo>
                      <a:pt x="81" y="186"/>
                    </a:lnTo>
                    <a:lnTo>
                      <a:pt x="81" y="191"/>
                    </a:lnTo>
                    <a:lnTo>
                      <a:pt x="78" y="197"/>
                    </a:lnTo>
                    <a:lnTo>
                      <a:pt x="76" y="202"/>
                    </a:lnTo>
                    <a:lnTo>
                      <a:pt x="74" y="207"/>
                    </a:lnTo>
                    <a:lnTo>
                      <a:pt x="70" y="211"/>
                    </a:lnTo>
                    <a:lnTo>
                      <a:pt x="70" y="211"/>
                    </a:lnTo>
                    <a:lnTo>
                      <a:pt x="62" y="217"/>
                    </a:lnTo>
                    <a:lnTo>
                      <a:pt x="54" y="221"/>
                    </a:lnTo>
                    <a:lnTo>
                      <a:pt x="43" y="222"/>
                    </a:lnTo>
                    <a:lnTo>
                      <a:pt x="34" y="219"/>
                    </a:lnTo>
                    <a:lnTo>
                      <a:pt x="55" y="198"/>
                    </a:lnTo>
                    <a:lnTo>
                      <a:pt x="55" y="198"/>
                    </a:lnTo>
                    <a:lnTo>
                      <a:pt x="57" y="195"/>
                    </a:lnTo>
                    <a:lnTo>
                      <a:pt x="58" y="191"/>
                    </a:lnTo>
                    <a:lnTo>
                      <a:pt x="58" y="187"/>
                    </a:lnTo>
                    <a:lnTo>
                      <a:pt x="56" y="183"/>
                    </a:lnTo>
                    <a:lnTo>
                      <a:pt x="44" y="171"/>
                    </a:lnTo>
                    <a:lnTo>
                      <a:pt x="44" y="171"/>
                    </a:lnTo>
                    <a:lnTo>
                      <a:pt x="41" y="169"/>
                    </a:lnTo>
                    <a:lnTo>
                      <a:pt x="37" y="169"/>
                    </a:lnTo>
                    <a:lnTo>
                      <a:pt x="33" y="170"/>
                    </a:lnTo>
                    <a:lnTo>
                      <a:pt x="29" y="173"/>
                    </a:lnTo>
                    <a:lnTo>
                      <a:pt x="8" y="194"/>
                    </a:lnTo>
                    <a:lnTo>
                      <a:pt x="8" y="194"/>
                    </a:lnTo>
                    <a:lnTo>
                      <a:pt x="7" y="184"/>
                    </a:lnTo>
                    <a:lnTo>
                      <a:pt x="8" y="175"/>
                    </a:lnTo>
                    <a:lnTo>
                      <a:pt x="12" y="166"/>
                    </a:lnTo>
                    <a:lnTo>
                      <a:pt x="18" y="159"/>
                    </a:lnTo>
                    <a:lnTo>
                      <a:pt x="18" y="159"/>
                    </a:lnTo>
                    <a:lnTo>
                      <a:pt x="23" y="154"/>
                    </a:lnTo>
                    <a:lnTo>
                      <a:pt x="30" y="150"/>
                    </a:lnTo>
                    <a:lnTo>
                      <a:pt x="37" y="148"/>
                    </a:lnTo>
                    <a:lnTo>
                      <a:pt x="44" y="147"/>
                    </a:lnTo>
                    <a:lnTo>
                      <a:pt x="44" y="147"/>
                    </a:lnTo>
                    <a:lnTo>
                      <a:pt x="53" y="148"/>
                    </a:lnTo>
                    <a:lnTo>
                      <a:pt x="58" y="149"/>
                    </a:lnTo>
                    <a:lnTo>
                      <a:pt x="58" y="149"/>
                    </a:lnTo>
                    <a:lnTo>
                      <a:pt x="61" y="150"/>
                    </a:lnTo>
                    <a:lnTo>
                      <a:pt x="63" y="149"/>
                    </a:lnTo>
                    <a:lnTo>
                      <a:pt x="148" y="63"/>
                    </a:lnTo>
                    <a:lnTo>
                      <a:pt x="148" y="63"/>
                    </a:lnTo>
                    <a:lnTo>
                      <a:pt x="150" y="62"/>
                    </a:lnTo>
                    <a:lnTo>
                      <a:pt x="150" y="59"/>
                    </a:lnTo>
                    <a:lnTo>
                      <a:pt x="150" y="59"/>
                    </a:lnTo>
                    <a:lnTo>
                      <a:pt x="147" y="53"/>
                    </a:lnTo>
                    <a:lnTo>
                      <a:pt x="146" y="49"/>
                    </a:lnTo>
                    <a:lnTo>
                      <a:pt x="146" y="43"/>
                    </a:lnTo>
                    <a:lnTo>
                      <a:pt x="147" y="37"/>
                    </a:lnTo>
                    <a:lnTo>
                      <a:pt x="148" y="31"/>
                    </a:lnTo>
                    <a:lnTo>
                      <a:pt x="151" y="27"/>
                    </a:lnTo>
                    <a:lnTo>
                      <a:pt x="154" y="22"/>
                    </a:lnTo>
                    <a:lnTo>
                      <a:pt x="158" y="17"/>
                    </a:lnTo>
                    <a:lnTo>
                      <a:pt x="158" y="17"/>
                    </a:lnTo>
                    <a:lnTo>
                      <a:pt x="165" y="11"/>
                    </a:lnTo>
                    <a:lnTo>
                      <a:pt x="174" y="8"/>
                    </a:lnTo>
                    <a:lnTo>
                      <a:pt x="183" y="7"/>
                    </a:lnTo>
                    <a:lnTo>
                      <a:pt x="193" y="9"/>
                    </a:lnTo>
                    <a:lnTo>
                      <a:pt x="172" y="30"/>
                    </a:lnTo>
                    <a:lnTo>
                      <a:pt x="172" y="30"/>
                    </a:lnTo>
                    <a:lnTo>
                      <a:pt x="169" y="34"/>
                    </a:lnTo>
                    <a:lnTo>
                      <a:pt x="168" y="37"/>
                    </a:lnTo>
                    <a:lnTo>
                      <a:pt x="169" y="42"/>
                    </a:lnTo>
                    <a:lnTo>
                      <a:pt x="172" y="45"/>
                    </a:lnTo>
                    <a:lnTo>
                      <a:pt x="172" y="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5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" name="Freeform 313"/>
              <p:cNvSpPr/>
              <p:nvPr/>
            </p:nvSpPr>
            <p:spPr bwMode="auto">
              <a:xfrm>
                <a:off x="3421177" y="6644106"/>
                <a:ext cx="163513" cy="163513"/>
              </a:xfrm>
              <a:custGeom>
                <a:avLst/>
                <a:gdLst>
                  <a:gd name="T0" fmla="*/ 84 w 103"/>
                  <a:gd name="T1" fmla="*/ 93 h 103"/>
                  <a:gd name="T2" fmla="*/ 84 w 103"/>
                  <a:gd name="T3" fmla="*/ 93 h 103"/>
                  <a:gd name="T4" fmla="*/ 81 w 103"/>
                  <a:gd name="T5" fmla="*/ 96 h 103"/>
                  <a:gd name="T6" fmla="*/ 78 w 103"/>
                  <a:gd name="T7" fmla="*/ 93 h 103"/>
                  <a:gd name="T8" fmla="*/ 7 w 103"/>
                  <a:gd name="T9" fmla="*/ 22 h 103"/>
                  <a:gd name="T10" fmla="*/ 7 w 103"/>
                  <a:gd name="T11" fmla="*/ 22 h 103"/>
                  <a:gd name="T12" fmla="*/ 3 w 103"/>
                  <a:gd name="T13" fmla="*/ 22 h 103"/>
                  <a:gd name="T14" fmla="*/ 1 w 103"/>
                  <a:gd name="T15" fmla="*/ 22 h 103"/>
                  <a:gd name="T16" fmla="*/ 1 w 103"/>
                  <a:gd name="T17" fmla="*/ 22 h 103"/>
                  <a:gd name="T18" fmla="*/ 0 w 103"/>
                  <a:gd name="T19" fmla="*/ 25 h 103"/>
                  <a:gd name="T20" fmla="*/ 1 w 103"/>
                  <a:gd name="T21" fmla="*/ 28 h 103"/>
                  <a:gd name="T22" fmla="*/ 74 w 103"/>
                  <a:gd name="T23" fmla="*/ 99 h 103"/>
                  <a:gd name="T24" fmla="*/ 74 w 103"/>
                  <a:gd name="T25" fmla="*/ 99 h 103"/>
                  <a:gd name="T26" fmla="*/ 77 w 103"/>
                  <a:gd name="T27" fmla="*/ 101 h 103"/>
                  <a:gd name="T28" fmla="*/ 81 w 103"/>
                  <a:gd name="T29" fmla="*/ 103 h 103"/>
                  <a:gd name="T30" fmla="*/ 81 w 103"/>
                  <a:gd name="T31" fmla="*/ 103 h 103"/>
                  <a:gd name="T32" fmla="*/ 81 w 103"/>
                  <a:gd name="T33" fmla="*/ 103 h 103"/>
                  <a:gd name="T34" fmla="*/ 81 w 103"/>
                  <a:gd name="T35" fmla="*/ 103 h 103"/>
                  <a:gd name="T36" fmla="*/ 85 w 103"/>
                  <a:gd name="T37" fmla="*/ 101 h 103"/>
                  <a:gd name="T38" fmla="*/ 89 w 103"/>
                  <a:gd name="T39" fmla="*/ 99 h 103"/>
                  <a:gd name="T40" fmla="*/ 99 w 103"/>
                  <a:gd name="T41" fmla="*/ 89 h 103"/>
                  <a:gd name="T42" fmla="*/ 99 w 103"/>
                  <a:gd name="T43" fmla="*/ 89 h 103"/>
                  <a:gd name="T44" fmla="*/ 102 w 103"/>
                  <a:gd name="T45" fmla="*/ 84 h 103"/>
                  <a:gd name="T46" fmla="*/ 103 w 103"/>
                  <a:gd name="T47" fmla="*/ 80 h 103"/>
                  <a:gd name="T48" fmla="*/ 102 w 103"/>
                  <a:gd name="T49" fmla="*/ 76 h 103"/>
                  <a:gd name="T50" fmla="*/ 99 w 103"/>
                  <a:gd name="T51" fmla="*/ 72 h 103"/>
                  <a:gd name="T52" fmla="*/ 28 w 103"/>
                  <a:gd name="T53" fmla="*/ 1 h 103"/>
                  <a:gd name="T54" fmla="*/ 28 w 103"/>
                  <a:gd name="T55" fmla="*/ 1 h 103"/>
                  <a:gd name="T56" fmla="*/ 26 w 103"/>
                  <a:gd name="T57" fmla="*/ 0 h 103"/>
                  <a:gd name="T58" fmla="*/ 23 w 103"/>
                  <a:gd name="T59" fmla="*/ 1 h 103"/>
                  <a:gd name="T60" fmla="*/ 23 w 103"/>
                  <a:gd name="T61" fmla="*/ 1 h 103"/>
                  <a:gd name="T62" fmla="*/ 22 w 103"/>
                  <a:gd name="T63" fmla="*/ 3 h 103"/>
                  <a:gd name="T64" fmla="*/ 23 w 103"/>
                  <a:gd name="T65" fmla="*/ 6 h 103"/>
                  <a:gd name="T66" fmla="*/ 95 w 103"/>
                  <a:gd name="T67" fmla="*/ 77 h 103"/>
                  <a:gd name="T68" fmla="*/ 95 w 103"/>
                  <a:gd name="T69" fmla="*/ 77 h 103"/>
                  <a:gd name="T70" fmla="*/ 96 w 103"/>
                  <a:gd name="T71" fmla="*/ 80 h 103"/>
                  <a:gd name="T72" fmla="*/ 95 w 103"/>
                  <a:gd name="T73" fmla="*/ 83 h 103"/>
                  <a:gd name="T74" fmla="*/ 84 w 103"/>
                  <a:gd name="T75" fmla="*/ 9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3" h="103">
                    <a:moveTo>
                      <a:pt x="84" y="93"/>
                    </a:moveTo>
                    <a:lnTo>
                      <a:pt x="84" y="93"/>
                    </a:lnTo>
                    <a:lnTo>
                      <a:pt x="81" y="96"/>
                    </a:lnTo>
                    <a:lnTo>
                      <a:pt x="78" y="93"/>
                    </a:lnTo>
                    <a:lnTo>
                      <a:pt x="7" y="22"/>
                    </a:lnTo>
                    <a:lnTo>
                      <a:pt x="7" y="22"/>
                    </a:lnTo>
                    <a:lnTo>
                      <a:pt x="3" y="22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0" y="25"/>
                    </a:lnTo>
                    <a:lnTo>
                      <a:pt x="1" y="28"/>
                    </a:lnTo>
                    <a:lnTo>
                      <a:pt x="74" y="99"/>
                    </a:lnTo>
                    <a:lnTo>
                      <a:pt x="74" y="99"/>
                    </a:lnTo>
                    <a:lnTo>
                      <a:pt x="77" y="101"/>
                    </a:lnTo>
                    <a:lnTo>
                      <a:pt x="81" y="103"/>
                    </a:lnTo>
                    <a:lnTo>
                      <a:pt x="81" y="103"/>
                    </a:lnTo>
                    <a:lnTo>
                      <a:pt x="81" y="103"/>
                    </a:lnTo>
                    <a:lnTo>
                      <a:pt x="81" y="103"/>
                    </a:lnTo>
                    <a:lnTo>
                      <a:pt x="85" y="101"/>
                    </a:lnTo>
                    <a:lnTo>
                      <a:pt x="89" y="99"/>
                    </a:lnTo>
                    <a:lnTo>
                      <a:pt x="99" y="89"/>
                    </a:lnTo>
                    <a:lnTo>
                      <a:pt x="99" y="89"/>
                    </a:lnTo>
                    <a:lnTo>
                      <a:pt x="102" y="84"/>
                    </a:lnTo>
                    <a:lnTo>
                      <a:pt x="103" y="80"/>
                    </a:lnTo>
                    <a:lnTo>
                      <a:pt x="102" y="76"/>
                    </a:lnTo>
                    <a:lnTo>
                      <a:pt x="99" y="72"/>
                    </a:lnTo>
                    <a:lnTo>
                      <a:pt x="28" y="1"/>
                    </a:lnTo>
                    <a:lnTo>
                      <a:pt x="28" y="1"/>
                    </a:lnTo>
                    <a:lnTo>
                      <a:pt x="26" y="0"/>
                    </a:lnTo>
                    <a:lnTo>
                      <a:pt x="23" y="1"/>
                    </a:lnTo>
                    <a:lnTo>
                      <a:pt x="23" y="1"/>
                    </a:lnTo>
                    <a:lnTo>
                      <a:pt x="22" y="3"/>
                    </a:lnTo>
                    <a:lnTo>
                      <a:pt x="23" y="6"/>
                    </a:lnTo>
                    <a:lnTo>
                      <a:pt x="95" y="77"/>
                    </a:lnTo>
                    <a:lnTo>
                      <a:pt x="95" y="77"/>
                    </a:lnTo>
                    <a:lnTo>
                      <a:pt x="96" y="80"/>
                    </a:lnTo>
                    <a:lnTo>
                      <a:pt x="95" y="83"/>
                    </a:lnTo>
                    <a:lnTo>
                      <a:pt x="84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5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" name="Freeform 314"/>
              <p:cNvSpPr>
                <a:spLocks noEditPoints="1"/>
              </p:cNvSpPr>
              <p:nvPr/>
            </p:nvSpPr>
            <p:spPr bwMode="auto">
              <a:xfrm>
                <a:off x="3222740" y="6445668"/>
                <a:ext cx="147638" cy="147638"/>
              </a:xfrm>
              <a:custGeom>
                <a:avLst/>
                <a:gdLst>
                  <a:gd name="T0" fmla="*/ 42 w 93"/>
                  <a:gd name="T1" fmla="*/ 22 h 93"/>
                  <a:gd name="T2" fmla="*/ 21 w 93"/>
                  <a:gd name="T3" fmla="*/ 1 h 93"/>
                  <a:gd name="T4" fmla="*/ 21 w 93"/>
                  <a:gd name="T5" fmla="*/ 1 h 93"/>
                  <a:gd name="T6" fmla="*/ 19 w 93"/>
                  <a:gd name="T7" fmla="*/ 0 h 93"/>
                  <a:gd name="T8" fmla="*/ 16 w 93"/>
                  <a:gd name="T9" fmla="*/ 1 h 93"/>
                  <a:gd name="T10" fmla="*/ 1 w 93"/>
                  <a:gd name="T11" fmla="*/ 15 h 93"/>
                  <a:gd name="T12" fmla="*/ 1 w 93"/>
                  <a:gd name="T13" fmla="*/ 15 h 93"/>
                  <a:gd name="T14" fmla="*/ 0 w 93"/>
                  <a:gd name="T15" fmla="*/ 18 h 93"/>
                  <a:gd name="T16" fmla="*/ 1 w 93"/>
                  <a:gd name="T17" fmla="*/ 21 h 93"/>
                  <a:gd name="T18" fmla="*/ 23 w 93"/>
                  <a:gd name="T19" fmla="*/ 42 h 93"/>
                  <a:gd name="T20" fmla="*/ 23 w 93"/>
                  <a:gd name="T21" fmla="*/ 42 h 93"/>
                  <a:gd name="T22" fmla="*/ 26 w 93"/>
                  <a:gd name="T23" fmla="*/ 43 h 93"/>
                  <a:gd name="T24" fmla="*/ 26 w 93"/>
                  <a:gd name="T25" fmla="*/ 43 h 93"/>
                  <a:gd name="T26" fmla="*/ 28 w 93"/>
                  <a:gd name="T27" fmla="*/ 42 h 93"/>
                  <a:gd name="T28" fmla="*/ 33 w 93"/>
                  <a:gd name="T29" fmla="*/ 37 h 93"/>
                  <a:gd name="T30" fmla="*/ 87 w 93"/>
                  <a:gd name="T31" fmla="*/ 92 h 93"/>
                  <a:gd name="T32" fmla="*/ 87 w 93"/>
                  <a:gd name="T33" fmla="*/ 92 h 93"/>
                  <a:gd name="T34" fmla="*/ 90 w 93"/>
                  <a:gd name="T35" fmla="*/ 93 h 93"/>
                  <a:gd name="T36" fmla="*/ 90 w 93"/>
                  <a:gd name="T37" fmla="*/ 93 h 93"/>
                  <a:gd name="T38" fmla="*/ 92 w 93"/>
                  <a:gd name="T39" fmla="*/ 92 h 93"/>
                  <a:gd name="T40" fmla="*/ 92 w 93"/>
                  <a:gd name="T41" fmla="*/ 92 h 93"/>
                  <a:gd name="T42" fmla="*/ 93 w 93"/>
                  <a:gd name="T43" fmla="*/ 90 h 93"/>
                  <a:gd name="T44" fmla="*/ 92 w 93"/>
                  <a:gd name="T45" fmla="*/ 86 h 93"/>
                  <a:gd name="T46" fmla="*/ 37 w 93"/>
                  <a:gd name="T47" fmla="*/ 32 h 93"/>
                  <a:gd name="T48" fmla="*/ 42 w 93"/>
                  <a:gd name="T49" fmla="*/ 28 h 93"/>
                  <a:gd name="T50" fmla="*/ 42 w 93"/>
                  <a:gd name="T51" fmla="*/ 28 h 93"/>
                  <a:gd name="T52" fmla="*/ 43 w 93"/>
                  <a:gd name="T53" fmla="*/ 25 h 93"/>
                  <a:gd name="T54" fmla="*/ 42 w 93"/>
                  <a:gd name="T55" fmla="*/ 22 h 93"/>
                  <a:gd name="T56" fmla="*/ 42 w 93"/>
                  <a:gd name="T57" fmla="*/ 22 h 93"/>
                  <a:gd name="T58" fmla="*/ 26 w 93"/>
                  <a:gd name="T59" fmla="*/ 35 h 93"/>
                  <a:gd name="T60" fmla="*/ 9 w 93"/>
                  <a:gd name="T61" fmla="*/ 18 h 93"/>
                  <a:gd name="T62" fmla="*/ 19 w 93"/>
                  <a:gd name="T63" fmla="*/ 9 h 93"/>
                  <a:gd name="T64" fmla="*/ 35 w 93"/>
                  <a:gd name="T65" fmla="*/ 25 h 93"/>
                  <a:gd name="T66" fmla="*/ 26 w 93"/>
                  <a:gd name="T67" fmla="*/ 35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3" h="93">
                    <a:moveTo>
                      <a:pt x="42" y="22"/>
                    </a:moveTo>
                    <a:lnTo>
                      <a:pt x="21" y="1"/>
                    </a:lnTo>
                    <a:lnTo>
                      <a:pt x="21" y="1"/>
                    </a:lnTo>
                    <a:lnTo>
                      <a:pt x="19" y="0"/>
                    </a:lnTo>
                    <a:lnTo>
                      <a:pt x="16" y="1"/>
                    </a:lnTo>
                    <a:lnTo>
                      <a:pt x="1" y="15"/>
                    </a:lnTo>
                    <a:lnTo>
                      <a:pt x="1" y="15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26" y="43"/>
                    </a:lnTo>
                    <a:lnTo>
                      <a:pt x="26" y="43"/>
                    </a:lnTo>
                    <a:lnTo>
                      <a:pt x="28" y="42"/>
                    </a:lnTo>
                    <a:lnTo>
                      <a:pt x="33" y="37"/>
                    </a:lnTo>
                    <a:lnTo>
                      <a:pt x="87" y="92"/>
                    </a:lnTo>
                    <a:lnTo>
                      <a:pt x="87" y="92"/>
                    </a:lnTo>
                    <a:lnTo>
                      <a:pt x="90" y="93"/>
                    </a:lnTo>
                    <a:lnTo>
                      <a:pt x="90" y="93"/>
                    </a:lnTo>
                    <a:lnTo>
                      <a:pt x="92" y="92"/>
                    </a:lnTo>
                    <a:lnTo>
                      <a:pt x="92" y="92"/>
                    </a:lnTo>
                    <a:lnTo>
                      <a:pt x="93" y="90"/>
                    </a:lnTo>
                    <a:lnTo>
                      <a:pt x="92" y="86"/>
                    </a:lnTo>
                    <a:lnTo>
                      <a:pt x="37" y="32"/>
                    </a:lnTo>
                    <a:lnTo>
                      <a:pt x="42" y="28"/>
                    </a:lnTo>
                    <a:lnTo>
                      <a:pt x="42" y="28"/>
                    </a:lnTo>
                    <a:lnTo>
                      <a:pt x="43" y="25"/>
                    </a:lnTo>
                    <a:lnTo>
                      <a:pt x="42" y="22"/>
                    </a:lnTo>
                    <a:lnTo>
                      <a:pt x="42" y="22"/>
                    </a:lnTo>
                    <a:close/>
                    <a:moveTo>
                      <a:pt x="26" y="35"/>
                    </a:moveTo>
                    <a:lnTo>
                      <a:pt x="9" y="18"/>
                    </a:lnTo>
                    <a:lnTo>
                      <a:pt x="19" y="9"/>
                    </a:lnTo>
                    <a:lnTo>
                      <a:pt x="35" y="25"/>
                    </a:lnTo>
                    <a:lnTo>
                      <a:pt x="26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5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6746479" y="2019736"/>
            <a:ext cx="1409700" cy="1720559"/>
            <a:chOff x="6684435" y="2290903"/>
            <a:chExt cx="1409700" cy="1720559"/>
          </a:xfrm>
        </p:grpSpPr>
        <p:grpSp>
          <p:nvGrpSpPr>
            <p:cNvPr id="18" name="Group 793"/>
            <p:cNvGrpSpPr/>
            <p:nvPr/>
          </p:nvGrpSpPr>
          <p:grpSpPr>
            <a:xfrm>
              <a:off x="6684435" y="2290903"/>
              <a:ext cx="1409700" cy="1720559"/>
              <a:chOff x="1294228" y="2741399"/>
              <a:chExt cx="1092830" cy="1333815"/>
            </a:xfrm>
          </p:grpSpPr>
          <p:sp>
            <p:nvSpPr>
              <p:cNvPr id="24" name="Isosceles Triangle 794"/>
              <p:cNvSpPr/>
              <p:nvPr/>
            </p:nvSpPr>
            <p:spPr>
              <a:xfrm rot="10800000">
                <a:off x="1731938" y="3924530"/>
                <a:ext cx="229394" cy="150684"/>
              </a:xfrm>
              <a:prstGeom prst="triangl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5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" name="Oval 795"/>
              <p:cNvSpPr/>
              <p:nvPr/>
            </p:nvSpPr>
            <p:spPr>
              <a:xfrm>
                <a:off x="1306214" y="2741399"/>
                <a:ext cx="1080844" cy="1080843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5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" name="Pie 796"/>
              <p:cNvSpPr/>
              <p:nvPr/>
            </p:nvSpPr>
            <p:spPr>
              <a:xfrm>
                <a:off x="1294228" y="2741560"/>
                <a:ext cx="1087954" cy="1087953"/>
              </a:xfrm>
              <a:prstGeom prst="pie">
                <a:avLst>
                  <a:gd name="adj1" fmla="val 13371241"/>
                  <a:gd name="adj2" fmla="val 3026023"/>
                </a:avLst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rgbClr val="FF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5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" name="Oval 797"/>
              <p:cNvSpPr/>
              <p:nvPr/>
            </p:nvSpPr>
            <p:spPr>
              <a:xfrm>
                <a:off x="1476741" y="2911924"/>
                <a:ext cx="739790" cy="739789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5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9" name="Group 6"/>
            <p:cNvGrpSpPr/>
            <p:nvPr/>
          </p:nvGrpSpPr>
          <p:grpSpPr>
            <a:xfrm>
              <a:off x="7137854" y="2783277"/>
              <a:ext cx="523875" cy="398145"/>
              <a:chOff x="3914890" y="5856706"/>
              <a:chExt cx="476250" cy="361950"/>
            </a:xfrm>
            <a:solidFill>
              <a:sysClr val="windowText" lastClr="000000">
                <a:lumMod val="75000"/>
                <a:lumOff val="25000"/>
              </a:sysClr>
            </a:solidFill>
          </p:grpSpPr>
          <p:sp>
            <p:nvSpPr>
              <p:cNvPr id="20" name="Freeform 335"/>
              <p:cNvSpPr>
                <a:spLocks noEditPoints="1"/>
              </p:cNvSpPr>
              <p:nvPr/>
            </p:nvSpPr>
            <p:spPr bwMode="auto">
              <a:xfrm>
                <a:off x="3914890" y="5923381"/>
                <a:ext cx="295275" cy="295275"/>
              </a:xfrm>
              <a:custGeom>
                <a:avLst/>
                <a:gdLst>
                  <a:gd name="T0" fmla="*/ 32 w 186"/>
                  <a:gd name="T1" fmla="*/ 122 h 186"/>
                  <a:gd name="T2" fmla="*/ 21 w 186"/>
                  <a:gd name="T3" fmla="*/ 149 h 186"/>
                  <a:gd name="T4" fmla="*/ 37 w 186"/>
                  <a:gd name="T5" fmla="*/ 165 h 186"/>
                  <a:gd name="T6" fmla="*/ 64 w 186"/>
                  <a:gd name="T7" fmla="*/ 155 h 186"/>
                  <a:gd name="T8" fmla="*/ 78 w 186"/>
                  <a:gd name="T9" fmla="*/ 178 h 186"/>
                  <a:gd name="T10" fmla="*/ 93 w 186"/>
                  <a:gd name="T11" fmla="*/ 186 h 186"/>
                  <a:gd name="T12" fmla="*/ 106 w 186"/>
                  <a:gd name="T13" fmla="*/ 181 h 186"/>
                  <a:gd name="T14" fmla="*/ 121 w 186"/>
                  <a:gd name="T15" fmla="*/ 153 h 186"/>
                  <a:gd name="T16" fmla="*/ 145 w 186"/>
                  <a:gd name="T17" fmla="*/ 165 h 186"/>
                  <a:gd name="T18" fmla="*/ 162 w 186"/>
                  <a:gd name="T19" fmla="*/ 155 h 186"/>
                  <a:gd name="T20" fmla="*/ 153 w 186"/>
                  <a:gd name="T21" fmla="*/ 127 h 186"/>
                  <a:gd name="T22" fmla="*/ 159 w 186"/>
                  <a:gd name="T23" fmla="*/ 113 h 186"/>
                  <a:gd name="T24" fmla="*/ 186 w 186"/>
                  <a:gd name="T25" fmla="*/ 100 h 186"/>
                  <a:gd name="T26" fmla="*/ 184 w 186"/>
                  <a:gd name="T27" fmla="*/ 84 h 186"/>
                  <a:gd name="T28" fmla="*/ 158 w 186"/>
                  <a:gd name="T29" fmla="*/ 73 h 186"/>
                  <a:gd name="T30" fmla="*/ 163 w 186"/>
                  <a:gd name="T31" fmla="*/ 44 h 186"/>
                  <a:gd name="T32" fmla="*/ 154 w 186"/>
                  <a:gd name="T33" fmla="*/ 24 h 186"/>
                  <a:gd name="T34" fmla="*/ 126 w 186"/>
                  <a:gd name="T35" fmla="*/ 33 h 186"/>
                  <a:gd name="T36" fmla="*/ 113 w 186"/>
                  <a:gd name="T37" fmla="*/ 30 h 186"/>
                  <a:gd name="T38" fmla="*/ 101 w 186"/>
                  <a:gd name="T39" fmla="*/ 1 h 186"/>
                  <a:gd name="T40" fmla="*/ 86 w 186"/>
                  <a:gd name="T41" fmla="*/ 0 h 186"/>
                  <a:gd name="T42" fmla="*/ 73 w 186"/>
                  <a:gd name="T43" fmla="*/ 27 h 186"/>
                  <a:gd name="T44" fmla="*/ 59 w 186"/>
                  <a:gd name="T45" fmla="*/ 33 h 186"/>
                  <a:gd name="T46" fmla="*/ 31 w 186"/>
                  <a:gd name="T47" fmla="*/ 24 h 186"/>
                  <a:gd name="T48" fmla="*/ 22 w 186"/>
                  <a:gd name="T49" fmla="*/ 44 h 186"/>
                  <a:gd name="T50" fmla="*/ 30 w 186"/>
                  <a:gd name="T51" fmla="*/ 70 h 186"/>
                  <a:gd name="T52" fmla="*/ 2 w 186"/>
                  <a:gd name="T53" fmla="*/ 82 h 186"/>
                  <a:gd name="T54" fmla="*/ 0 w 186"/>
                  <a:gd name="T55" fmla="*/ 100 h 186"/>
                  <a:gd name="T56" fmla="*/ 27 w 186"/>
                  <a:gd name="T57" fmla="*/ 113 h 186"/>
                  <a:gd name="T58" fmla="*/ 9 w 186"/>
                  <a:gd name="T59" fmla="*/ 86 h 186"/>
                  <a:gd name="T60" fmla="*/ 36 w 186"/>
                  <a:gd name="T61" fmla="*/ 74 h 186"/>
                  <a:gd name="T62" fmla="*/ 38 w 186"/>
                  <a:gd name="T63" fmla="*/ 56 h 186"/>
                  <a:gd name="T64" fmla="*/ 36 w 186"/>
                  <a:gd name="T65" fmla="*/ 30 h 186"/>
                  <a:gd name="T66" fmla="*/ 62 w 186"/>
                  <a:gd name="T67" fmla="*/ 40 h 186"/>
                  <a:gd name="T68" fmla="*/ 79 w 186"/>
                  <a:gd name="T69" fmla="*/ 32 h 186"/>
                  <a:gd name="T70" fmla="*/ 87 w 186"/>
                  <a:gd name="T71" fmla="*/ 9 h 186"/>
                  <a:gd name="T72" fmla="*/ 100 w 186"/>
                  <a:gd name="T73" fmla="*/ 10 h 186"/>
                  <a:gd name="T74" fmla="*/ 113 w 186"/>
                  <a:gd name="T75" fmla="*/ 37 h 186"/>
                  <a:gd name="T76" fmla="*/ 130 w 186"/>
                  <a:gd name="T77" fmla="*/ 39 h 186"/>
                  <a:gd name="T78" fmla="*/ 158 w 186"/>
                  <a:gd name="T79" fmla="*/ 37 h 186"/>
                  <a:gd name="T80" fmla="*/ 146 w 186"/>
                  <a:gd name="T81" fmla="*/ 62 h 186"/>
                  <a:gd name="T82" fmla="*/ 153 w 186"/>
                  <a:gd name="T83" fmla="*/ 79 h 186"/>
                  <a:gd name="T84" fmla="*/ 179 w 186"/>
                  <a:gd name="T85" fmla="*/ 88 h 186"/>
                  <a:gd name="T86" fmla="*/ 177 w 186"/>
                  <a:gd name="T87" fmla="*/ 101 h 186"/>
                  <a:gd name="T88" fmla="*/ 151 w 186"/>
                  <a:gd name="T89" fmla="*/ 111 h 186"/>
                  <a:gd name="T90" fmla="*/ 146 w 186"/>
                  <a:gd name="T91" fmla="*/ 128 h 186"/>
                  <a:gd name="T92" fmla="*/ 149 w 186"/>
                  <a:gd name="T93" fmla="*/ 158 h 186"/>
                  <a:gd name="T94" fmla="*/ 130 w 186"/>
                  <a:gd name="T95" fmla="*/ 148 h 186"/>
                  <a:gd name="T96" fmla="*/ 111 w 186"/>
                  <a:gd name="T97" fmla="*/ 151 h 186"/>
                  <a:gd name="T98" fmla="*/ 100 w 186"/>
                  <a:gd name="T99" fmla="*/ 178 h 186"/>
                  <a:gd name="T100" fmla="*/ 87 w 186"/>
                  <a:gd name="T101" fmla="*/ 179 h 186"/>
                  <a:gd name="T102" fmla="*/ 77 w 186"/>
                  <a:gd name="T103" fmla="*/ 153 h 186"/>
                  <a:gd name="T104" fmla="*/ 62 w 186"/>
                  <a:gd name="T105" fmla="*/ 146 h 186"/>
                  <a:gd name="T106" fmla="*/ 36 w 186"/>
                  <a:gd name="T107" fmla="*/ 158 h 186"/>
                  <a:gd name="T108" fmla="*/ 38 w 186"/>
                  <a:gd name="T109" fmla="*/ 130 h 186"/>
                  <a:gd name="T110" fmla="*/ 36 w 186"/>
                  <a:gd name="T111" fmla="*/ 114 h 186"/>
                  <a:gd name="T112" fmla="*/ 9 w 186"/>
                  <a:gd name="T113" fmla="*/ 10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86" h="186">
                    <a:moveTo>
                      <a:pt x="27" y="113"/>
                    </a:moveTo>
                    <a:lnTo>
                      <a:pt x="27" y="113"/>
                    </a:lnTo>
                    <a:lnTo>
                      <a:pt x="28" y="114"/>
                    </a:lnTo>
                    <a:lnTo>
                      <a:pt x="30" y="116"/>
                    </a:lnTo>
                    <a:lnTo>
                      <a:pt x="32" y="122"/>
                    </a:lnTo>
                    <a:lnTo>
                      <a:pt x="32" y="122"/>
                    </a:lnTo>
                    <a:lnTo>
                      <a:pt x="32" y="124"/>
                    </a:lnTo>
                    <a:lnTo>
                      <a:pt x="32" y="127"/>
                    </a:lnTo>
                    <a:lnTo>
                      <a:pt x="22" y="143"/>
                    </a:lnTo>
                    <a:lnTo>
                      <a:pt x="22" y="143"/>
                    </a:lnTo>
                    <a:lnTo>
                      <a:pt x="21" y="146"/>
                    </a:lnTo>
                    <a:lnTo>
                      <a:pt x="21" y="149"/>
                    </a:lnTo>
                    <a:lnTo>
                      <a:pt x="22" y="152"/>
                    </a:lnTo>
                    <a:lnTo>
                      <a:pt x="23" y="155"/>
                    </a:lnTo>
                    <a:lnTo>
                      <a:pt x="31" y="163"/>
                    </a:lnTo>
                    <a:lnTo>
                      <a:pt x="31" y="163"/>
                    </a:lnTo>
                    <a:lnTo>
                      <a:pt x="34" y="165"/>
                    </a:lnTo>
                    <a:lnTo>
                      <a:pt x="37" y="165"/>
                    </a:lnTo>
                    <a:lnTo>
                      <a:pt x="41" y="165"/>
                    </a:lnTo>
                    <a:lnTo>
                      <a:pt x="43" y="164"/>
                    </a:lnTo>
                    <a:lnTo>
                      <a:pt x="59" y="155"/>
                    </a:lnTo>
                    <a:lnTo>
                      <a:pt x="59" y="155"/>
                    </a:lnTo>
                    <a:lnTo>
                      <a:pt x="62" y="153"/>
                    </a:lnTo>
                    <a:lnTo>
                      <a:pt x="64" y="155"/>
                    </a:lnTo>
                    <a:lnTo>
                      <a:pt x="70" y="157"/>
                    </a:lnTo>
                    <a:lnTo>
                      <a:pt x="70" y="157"/>
                    </a:lnTo>
                    <a:lnTo>
                      <a:pt x="72" y="158"/>
                    </a:lnTo>
                    <a:lnTo>
                      <a:pt x="73" y="160"/>
                    </a:lnTo>
                    <a:lnTo>
                      <a:pt x="78" y="178"/>
                    </a:lnTo>
                    <a:lnTo>
                      <a:pt x="78" y="178"/>
                    </a:lnTo>
                    <a:lnTo>
                      <a:pt x="79" y="181"/>
                    </a:lnTo>
                    <a:lnTo>
                      <a:pt x="80" y="184"/>
                    </a:lnTo>
                    <a:lnTo>
                      <a:pt x="84" y="185"/>
                    </a:lnTo>
                    <a:lnTo>
                      <a:pt x="86" y="186"/>
                    </a:lnTo>
                    <a:lnTo>
                      <a:pt x="86" y="186"/>
                    </a:lnTo>
                    <a:lnTo>
                      <a:pt x="93" y="186"/>
                    </a:lnTo>
                    <a:lnTo>
                      <a:pt x="93" y="186"/>
                    </a:lnTo>
                    <a:lnTo>
                      <a:pt x="99" y="186"/>
                    </a:lnTo>
                    <a:lnTo>
                      <a:pt x="99" y="186"/>
                    </a:lnTo>
                    <a:lnTo>
                      <a:pt x="101" y="185"/>
                    </a:lnTo>
                    <a:lnTo>
                      <a:pt x="105" y="184"/>
                    </a:lnTo>
                    <a:lnTo>
                      <a:pt x="106" y="181"/>
                    </a:lnTo>
                    <a:lnTo>
                      <a:pt x="107" y="178"/>
                    </a:lnTo>
                    <a:lnTo>
                      <a:pt x="112" y="160"/>
                    </a:lnTo>
                    <a:lnTo>
                      <a:pt x="112" y="160"/>
                    </a:lnTo>
                    <a:lnTo>
                      <a:pt x="113" y="158"/>
                    </a:lnTo>
                    <a:lnTo>
                      <a:pt x="115" y="157"/>
                    </a:lnTo>
                    <a:lnTo>
                      <a:pt x="121" y="153"/>
                    </a:lnTo>
                    <a:lnTo>
                      <a:pt x="121" y="153"/>
                    </a:lnTo>
                    <a:lnTo>
                      <a:pt x="124" y="153"/>
                    </a:lnTo>
                    <a:lnTo>
                      <a:pt x="126" y="155"/>
                    </a:lnTo>
                    <a:lnTo>
                      <a:pt x="142" y="164"/>
                    </a:lnTo>
                    <a:lnTo>
                      <a:pt x="142" y="164"/>
                    </a:lnTo>
                    <a:lnTo>
                      <a:pt x="145" y="165"/>
                    </a:lnTo>
                    <a:lnTo>
                      <a:pt x="147" y="165"/>
                    </a:lnTo>
                    <a:lnTo>
                      <a:pt x="147" y="165"/>
                    </a:lnTo>
                    <a:lnTo>
                      <a:pt x="151" y="165"/>
                    </a:lnTo>
                    <a:lnTo>
                      <a:pt x="154" y="163"/>
                    </a:lnTo>
                    <a:lnTo>
                      <a:pt x="162" y="155"/>
                    </a:lnTo>
                    <a:lnTo>
                      <a:pt x="162" y="155"/>
                    </a:lnTo>
                    <a:lnTo>
                      <a:pt x="165" y="152"/>
                    </a:lnTo>
                    <a:lnTo>
                      <a:pt x="165" y="149"/>
                    </a:lnTo>
                    <a:lnTo>
                      <a:pt x="165" y="146"/>
                    </a:lnTo>
                    <a:lnTo>
                      <a:pt x="163" y="143"/>
                    </a:lnTo>
                    <a:lnTo>
                      <a:pt x="153" y="127"/>
                    </a:lnTo>
                    <a:lnTo>
                      <a:pt x="153" y="127"/>
                    </a:lnTo>
                    <a:lnTo>
                      <a:pt x="153" y="124"/>
                    </a:lnTo>
                    <a:lnTo>
                      <a:pt x="153" y="122"/>
                    </a:lnTo>
                    <a:lnTo>
                      <a:pt x="155" y="116"/>
                    </a:lnTo>
                    <a:lnTo>
                      <a:pt x="155" y="116"/>
                    </a:lnTo>
                    <a:lnTo>
                      <a:pt x="158" y="114"/>
                    </a:lnTo>
                    <a:lnTo>
                      <a:pt x="159" y="113"/>
                    </a:lnTo>
                    <a:lnTo>
                      <a:pt x="177" y="108"/>
                    </a:lnTo>
                    <a:lnTo>
                      <a:pt x="177" y="108"/>
                    </a:lnTo>
                    <a:lnTo>
                      <a:pt x="181" y="107"/>
                    </a:lnTo>
                    <a:lnTo>
                      <a:pt x="183" y="106"/>
                    </a:lnTo>
                    <a:lnTo>
                      <a:pt x="184" y="102"/>
                    </a:lnTo>
                    <a:lnTo>
                      <a:pt x="186" y="100"/>
                    </a:lnTo>
                    <a:lnTo>
                      <a:pt x="186" y="100"/>
                    </a:lnTo>
                    <a:lnTo>
                      <a:pt x="186" y="94"/>
                    </a:lnTo>
                    <a:lnTo>
                      <a:pt x="186" y="94"/>
                    </a:lnTo>
                    <a:lnTo>
                      <a:pt x="186" y="87"/>
                    </a:lnTo>
                    <a:lnTo>
                      <a:pt x="186" y="87"/>
                    </a:lnTo>
                    <a:lnTo>
                      <a:pt x="184" y="84"/>
                    </a:lnTo>
                    <a:lnTo>
                      <a:pt x="183" y="82"/>
                    </a:lnTo>
                    <a:lnTo>
                      <a:pt x="181" y="80"/>
                    </a:lnTo>
                    <a:lnTo>
                      <a:pt x="177" y="79"/>
                    </a:lnTo>
                    <a:lnTo>
                      <a:pt x="159" y="74"/>
                    </a:lnTo>
                    <a:lnTo>
                      <a:pt x="159" y="74"/>
                    </a:lnTo>
                    <a:lnTo>
                      <a:pt x="158" y="73"/>
                    </a:lnTo>
                    <a:lnTo>
                      <a:pt x="155" y="70"/>
                    </a:lnTo>
                    <a:lnTo>
                      <a:pt x="153" y="65"/>
                    </a:lnTo>
                    <a:lnTo>
                      <a:pt x="153" y="65"/>
                    </a:lnTo>
                    <a:lnTo>
                      <a:pt x="153" y="62"/>
                    </a:lnTo>
                    <a:lnTo>
                      <a:pt x="153" y="60"/>
                    </a:lnTo>
                    <a:lnTo>
                      <a:pt x="163" y="44"/>
                    </a:lnTo>
                    <a:lnTo>
                      <a:pt x="163" y="44"/>
                    </a:lnTo>
                    <a:lnTo>
                      <a:pt x="165" y="41"/>
                    </a:lnTo>
                    <a:lnTo>
                      <a:pt x="165" y="38"/>
                    </a:lnTo>
                    <a:lnTo>
                      <a:pt x="163" y="35"/>
                    </a:lnTo>
                    <a:lnTo>
                      <a:pt x="162" y="32"/>
                    </a:lnTo>
                    <a:lnTo>
                      <a:pt x="154" y="24"/>
                    </a:lnTo>
                    <a:lnTo>
                      <a:pt x="154" y="24"/>
                    </a:lnTo>
                    <a:lnTo>
                      <a:pt x="152" y="23"/>
                    </a:lnTo>
                    <a:lnTo>
                      <a:pt x="148" y="21"/>
                    </a:lnTo>
                    <a:lnTo>
                      <a:pt x="145" y="21"/>
                    </a:lnTo>
                    <a:lnTo>
                      <a:pt x="142" y="23"/>
                    </a:lnTo>
                    <a:lnTo>
                      <a:pt x="126" y="33"/>
                    </a:lnTo>
                    <a:lnTo>
                      <a:pt x="126" y="33"/>
                    </a:lnTo>
                    <a:lnTo>
                      <a:pt x="124" y="33"/>
                    </a:lnTo>
                    <a:lnTo>
                      <a:pt x="121" y="33"/>
                    </a:lnTo>
                    <a:lnTo>
                      <a:pt x="115" y="31"/>
                    </a:lnTo>
                    <a:lnTo>
                      <a:pt x="115" y="31"/>
                    </a:lnTo>
                    <a:lnTo>
                      <a:pt x="113" y="30"/>
                    </a:lnTo>
                    <a:lnTo>
                      <a:pt x="112" y="27"/>
                    </a:lnTo>
                    <a:lnTo>
                      <a:pt x="107" y="9"/>
                    </a:lnTo>
                    <a:lnTo>
                      <a:pt x="107" y="9"/>
                    </a:lnTo>
                    <a:lnTo>
                      <a:pt x="106" y="6"/>
                    </a:lnTo>
                    <a:lnTo>
                      <a:pt x="105" y="4"/>
                    </a:lnTo>
                    <a:lnTo>
                      <a:pt x="101" y="1"/>
                    </a:lnTo>
                    <a:lnTo>
                      <a:pt x="99" y="0"/>
                    </a:lnTo>
                    <a:lnTo>
                      <a:pt x="99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4" y="1"/>
                    </a:lnTo>
                    <a:lnTo>
                      <a:pt x="80" y="4"/>
                    </a:lnTo>
                    <a:lnTo>
                      <a:pt x="79" y="6"/>
                    </a:lnTo>
                    <a:lnTo>
                      <a:pt x="78" y="9"/>
                    </a:lnTo>
                    <a:lnTo>
                      <a:pt x="73" y="27"/>
                    </a:lnTo>
                    <a:lnTo>
                      <a:pt x="73" y="27"/>
                    </a:lnTo>
                    <a:lnTo>
                      <a:pt x="72" y="30"/>
                    </a:lnTo>
                    <a:lnTo>
                      <a:pt x="70" y="31"/>
                    </a:lnTo>
                    <a:lnTo>
                      <a:pt x="64" y="33"/>
                    </a:lnTo>
                    <a:lnTo>
                      <a:pt x="64" y="33"/>
                    </a:lnTo>
                    <a:lnTo>
                      <a:pt x="62" y="33"/>
                    </a:lnTo>
                    <a:lnTo>
                      <a:pt x="59" y="33"/>
                    </a:lnTo>
                    <a:lnTo>
                      <a:pt x="43" y="23"/>
                    </a:lnTo>
                    <a:lnTo>
                      <a:pt x="43" y="23"/>
                    </a:lnTo>
                    <a:lnTo>
                      <a:pt x="41" y="21"/>
                    </a:lnTo>
                    <a:lnTo>
                      <a:pt x="37" y="21"/>
                    </a:lnTo>
                    <a:lnTo>
                      <a:pt x="34" y="23"/>
                    </a:lnTo>
                    <a:lnTo>
                      <a:pt x="31" y="24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2" y="35"/>
                    </a:lnTo>
                    <a:lnTo>
                      <a:pt x="21" y="38"/>
                    </a:lnTo>
                    <a:lnTo>
                      <a:pt x="21" y="41"/>
                    </a:lnTo>
                    <a:lnTo>
                      <a:pt x="22" y="44"/>
                    </a:lnTo>
                    <a:lnTo>
                      <a:pt x="32" y="60"/>
                    </a:lnTo>
                    <a:lnTo>
                      <a:pt x="32" y="60"/>
                    </a:lnTo>
                    <a:lnTo>
                      <a:pt x="32" y="62"/>
                    </a:lnTo>
                    <a:lnTo>
                      <a:pt x="32" y="65"/>
                    </a:lnTo>
                    <a:lnTo>
                      <a:pt x="30" y="70"/>
                    </a:lnTo>
                    <a:lnTo>
                      <a:pt x="30" y="70"/>
                    </a:lnTo>
                    <a:lnTo>
                      <a:pt x="28" y="73"/>
                    </a:lnTo>
                    <a:lnTo>
                      <a:pt x="27" y="74"/>
                    </a:lnTo>
                    <a:lnTo>
                      <a:pt x="8" y="79"/>
                    </a:lnTo>
                    <a:lnTo>
                      <a:pt x="8" y="79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1" y="84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2" y="106"/>
                    </a:lnTo>
                    <a:lnTo>
                      <a:pt x="4" y="107"/>
                    </a:lnTo>
                    <a:lnTo>
                      <a:pt x="8" y="108"/>
                    </a:lnTo>
                    <a:lnTo>
                      <a:pt x="27" y="113"/>
                    </a:lnTo>
                    <a:close/>
                    <a:moveTo>
                      <a:pt x="7" y="94"/>
                    </a:moveTo>
                    <a:lnTo>
                      <a:pt x="7" y="94"/>
                    </a:lnTo>
                    <a:lnTo>
                      <a:pt x="7" y="88"/>
                    </a:lnTo>
                    <a:lnTo>
                      <a:pt x="7" y="88"/>
                    </a:lnTo>
                    <a:lnTo>
                      <a:pt x="8" y="87"/>
                    </a:lnTo>
                    <a:lnTo>
                      <a:pt x="9" y="86"/>
                    </a:lnTo>
                    <a:lnTo>
                      <a:pt x="28" y="81"/>
                    </a:lnTo>
                    <a:lnTo>
                      <a:pt x="28" y="81"/>
                    </a:lnTo>
                    <a:lnTo>
                      <a:pt x="30" y="80"/>
                    </a:lnTo>
                    <a:lnTo>
                      <a:pt x="32" y="79"/>
                    </a:lnTo>
                    <a:lnTo>
                      <a:pt x="35" y="76"/>
                    </a:lnTo>
                    <a:lnTo>
                      <a:pt x="36" y="74"/>
                    </a:lnTo>
                    <a:lnTo>
                      <a:pt x="38" y="68"/>
                    </a:lnTo>
                    <a:lnTo>
                      <a:pt x="38" y="68"/>
                    </a:lnTo>
                    <a:lnTo>
                      <a:pt x="40" y="65"/>
                    </a:lnTo>
                    <a:lnTo>
                      <a:pt x="40" y="62"/>
                    </a:lnTo>
                    <a:lnTo>
                      <a:pt x="40" y="59"/>
                    </a:lnTo>
                    <a:lnTo>
                      <a:pt x="38" y="56"/>
                    </a:lnTo>
                    <a:lnTo>
                      <a:pt x="28" y="40"/>
                    </a:lnTo>
                    <a:lnTo>
                      <a:pt x="28" y="40"/>
                    </a:lnTo>
                    <a:lnTo>
                      <a:pt x="28" y="39"/>
                    </a:lnTo>
                    <a:lnTo>
                      <a:pt x="28" y="38"/>
                    </a:lnTo>
                    <a:lnTo>
                      <a:pt x="36" y="30"/>
                    </a:lnTo>
                    <a:lnTo>
                      <a:pt x="36" y="30"/>
                    </a:lnTo>
                    <a:lnTo>
                      <a:pt x="38" y="28"/>
                    </a:lnTo>
                    <a:lnTo>
                      <a:pt x="40" y="28"/>
                    </a:lnTo>
                    <a:lnTo>
                      <a:pt x="56" y="39"/>
                    </a:lnTo>
                    <a:lnTo>
                      <a:pt x="56" y="39"/>
                    </a:lnTo>
                    <a:lnTo>
                      <a:pt x="58" y="40"/>
                    </a:lnTo>
                    <a:lnTo>
                      <a:pt x="62" y="40"/>
                    </a:lnTo>
                    <a:lnTo>
                      <a:pt x="66" y="39"/>
                    </a:lnTo>
                    <a:lnTo>
                      <a:pt x="72" y="37"/>
                    </a:lnTo>
                    <a:lnTo>
                      <a:pt x="72" y="37"/>
                    </a:lnTo>
                    <a:lnTo>
                      <a:pt x="75" y="35"/>
                    </a:lnTo>
                    <a:lnTo>
                      <a:pt x="77" y="34"/>
                    </a:lnTo>
                    <a:lnTo>
                      <a:pt x="79" y="32"/>
                    </a:lnTo>
                    <a:lnTo>
                      <a:pt x="80" y="28"/>
                    </a:lnTo>
                    <a:lnTo>
                      <a:pt x="85" y="10"/>
                    </a:lnTo>
                    <a:lnTo>
                      <a:pt x="85" y="10"/>
                    </a:lnTo>
                    <a:lnTo>
                      <a:pt x="85" y="9"/>
                    </a:lnTo>
                    <a:lnTo>
                      <a:pt x="87" y="9"/>
                    </a:lnTo>
                    <a:lnTo>
                      <a:pt x="87" y="9"/>
                    </a:lnTo>
                    <a:lnTo>
                      <a:pt x="93" y="7"/>
                    </a:lnTo>
                    <a:lnTo>
                      <a:pt x="93" y="7"/>
                    </a:lnTo>
                    <a:lnTo>
                      <a:pt x="98" y="9"/>
                    </a:lnTo>
                    <a:lnTo>
                      <a:pt x="98" y="9"/>
                    </a:lnTo>
                    <a:lnTo>
                      <a:pt x="100" y="9"/>
                    </a:lnTo>
                    <a:lnTo>
                      <a:pt x="100" y="10"/>
                    </a:lnTo>
                    <a:lnTo>
                      <a:pt x="105" y="28"/>
                    </a:lnTo>
                    <a:lnTo>
                      <a:pt x="105" y="28"/>
                    </a:lnTo>
                    <a:lnTo>
                      <a:pt x="106" y="32"/>
                    </a:lnTo>
                    <a:lnTo>
                      <a:pt x="108" y="34"/>
                    </a:lnTo>
                    <a:lnTo>
                      <a:pt x="111" y="35"/>
                    </a:lnTo>
                    <a:lnTo>
                      <a:pt x="113" y="37"/>
                    </a:lnTo>
                    <a:lnTo>
                      <a:pt x="118" y="39"/>
                    </a:lnTo>
                    <a:lnTo>
                      <a:pt x="118" y="39"/>
                    </a:lnTo>
                    <a:lnTo>
                      <a:pt x="121" y="40"/>
                    </a:lnTo>
                    <a:lnTo>
                      <a:pt x="124" y="40"/>
                    </a:lnTo>
                    <a:lnTo>
                      <a:pt x="127" y="40"/>
                    </a:lnTo>
                    <a:lnTo>
                      <a:pt x="130" y="39"/>
                    </a:lnTo>
                    <a:lnTo>
                      <a:pt x="146" y="28"/>
                    </a:lnTo>
                    <a:lnTo>
                      <a:pt x="146" y="28"/>
                    </a:lnTo>
                    <a:lnTo>
                      <a:pt x="147" y="28"/>
                    </a:lnTo>
                    <a:lnTo>
                      <a:pt x="149" y="30"/>
                    </a:lnTo>
                    <a:lnTo>
                      <a:pt x="158" y="37"/>
                    </a:lnTo>
                    <a:lnTo>
                      <a:pt x="158" y="37"/>
                    </a:lnTo>
                    <a:lnTo>
                      <a:pt x="158" y="39"/>
                    </a:lnTo>
                    <a:lnTo>
                      <a:pt x="158" y="40"/>
                    </a:lnTo>
                    <a:lnTo>
                      <a:pt x="147" y="56"/>
                    </a:lnTo>
                    <a:lnTo>
                      <a:pt x="147" y="56"/>
                    </a:lnTo>
                    <a:lnTo>
                      <a:pt x="146" y="59"/>
                    </a:lnTo>
                    <a:lnTo>
                      <a:pt x="146" y="62"/>
                    </a:lnTo>
                    <a:lnTo>
                      <a:pt x="146" y="65"/>
                    </a:lnTo>
                    <a:lnTo>
                      <a:pt x="147" y="68"/>
                    </a:lnTo>
                    <a:lnTo>
                      <a:pt x="149" y="73"/>
                    </a:lnTo>
                    <a:lnTo>
                      <a:pt x="149" y="73"/>
                    </a:lnTo>
                    <a:lnTo>
                      <a:pt x="151" y="76"/>
                    </a:lnTo>
                    <a:lnTo>
                      <a:pt x="153" y="79"/>
                    </a:lnTo>
                    <a:lnTo>
                      <a:pt x="155" y="80"/>
                    </a:lnTo>
                    <a:lnTo>
                      <a:pt x="158" y="81"/>
                    </a:lnTo>
                    <a:lnTo>
                      <a:pt x="176" y="86"/>
                    </a:lnTo>
                    <a:lnTo>
                      <a:pt x="176" y="86"/>
                    </a:lnTo>
                    <a:lnTo>
                      <a:pt x="177" y="87"/>
                    </a:lnTo>
                    <a:lnTo>
                      <a:pt x="179" y="88"/>
                    </a:lnTo>
                    <a:lnTo>
                      <a:pt x="179" y="88"/>
                    </a:lnTo>
                    <a:lnTo>
                      <a:pt x="179" y="94"/>
                    </a:lnTo>
                    <a:lnTo>
                      <a:pt x="179" y="94"/>
                    </a:lnTo>
                    <a:lnTo>
                      <a:pt x="179" y="98"/>
                    </a:lnTo>
                    <a:lnTo>
                      <a:pt x="179" y="98"/>
                    </a:lnTo>
                    <a:lnTo>
                      <a:pt x="177" y="101"/>
                    </a:lnTo>
                    <a:lnTo>
                      <a:pt x="176" y="102"/>
                    </a:lnTo>
                    <a:lnTo>
                      <a:pt x="158" y="106"/>
                    </a:lnTo>
                    <a:lnTo>
                      <a:pt x="158" y="106"/>
                    </a:lnTo>
                    <a:lnTo>
                      <a:pt x="155" y="107"/>
                    </a:lnTo>
                    <a:lnTo>
                      <a:pt x="153" y="109"/>
                    </a:lnTo>
                    <a:lnTo>
                      <a:pt x="151" y="111"/>
                    </a:lnTo>
                    <a:lnTo>
                      <a:pt x="149" y="114"/>
                    </a:lnTo>
                    <a:lnTo>
                      <a:pt x="147" y="120"/>
                    </a:lnTo>
                    <a:lnTo>
                      <a:pt x="147" y="120"/>
                    </a:lnTo>
                    <a:lnTo>
                      <a:pt x="146" y="122"/>
                    </a:lnTo>
                    <a:lnTo>
                      <a:pt x="146" y="124"/>
                    </a:lnTo>
                    <a:lnTo>
                      <a:pt x="146" y="128"/>
                    </a:lnTo>
                    <a:lnTo>
                      <a:pt x="147" y="130"/>
                    </a:lnTo>
                    <a:lnTo>
                      <a:pt x="158" y="146"/>
                    </a:lnTo>
                    <a:lnTo>
                      <a:pt x="158" y="146"/>
                    </a:lnTo>
                    <a:lnTo>
                      <a:pt x="158" y="149"/>
                    </a:lnTo>
                    <a:lnTo>
                      <a:pt x="158" y="150"/>
                    </a:lnTo>
                    <a:lnTo>
                      <a:pt x="149" y="158"/>
                    </a:lnTo>
                    <a:lnTo>
                      <a:pt x="149" y="158"/>
                    </a:lnTo>
                    <a:lnTo>
                      <a:pt x="147" y="158"/>
                    </a:lnTo>
                    <a:lnTo>
                      <a:pt x="147" y="158"/>
                    </a:lnTo>
                    <a:lnTo>
                      <a:pt x="146" y="158"/>
                    </a:lnTo>
                    <a:lnTo>
                      <a:pt x="130" y="148"/>
                    </a:lnTo>
                    <a:lnTo>
                      <a:pt x="130" y="148"/>
                    </a:lnTo>
                    <a:lnTo>
                      <a:pt x="127" y="146"/>
                    </a:lnTo>
                    <a:lnTo>
                      <a:pt x="124" y="146"/>
                    </a:lnTo>
                    <a:lnTo>
                      <a:pt x="119" y="148"/>
                    </a:lnTo>
                    <a:lnTo>
                      <a:pt x="113" y="150"/>
                    </a:lnTo>
                    <a:lnTo>
                      <a:pt x="113" y="150"/>
                    </a:lnTo>
                    <a:lnTo>
                      <a:pt x="111" y="151"/>
                    </a:lnTo>
                    <a:lnTo>
                      <a:pt x="108" y="153"/>
                    </a:lnTo>
                    <a:lnTo>
                      <a:pt x="106" y="156"/>
                    </a:lnTo>
                    <a:lnTo>
                      <a:pt x="105" y="158"/>
                    </a:lnTo>
                    <a:lnTo>
                      <a:pt x="100" y="177"/>
                    </a:lnTo>
                    <a:lnTo>
                      <a:pt x="100" y="177"/>
                    </a:lnTo>
                    <a:lnTo>
                      <a:pt x="100" y="178"/>
                    </a:lnTo>
                    <a:lnTo>
                      <a:pt x="98" y="179"/>
                    </a:lnTo>
                    <a:lnTo>
                      <a:pt x="98" y="179"/>
                    </a:lnTo>
                    <a:lnTo>
                      <a:pt x="93" y="179"/>
                    </a:lnTo>
                    <a:lnTo>
                      <a:pt x="93" y="179"/>
                    </a:lnTo>
                    <a:lnTo>
                      <a:pt x="87" y="179"/>
                    </a:lnTo>
                    <a:lnTo>
                      <a:pt x="87" y="179"/>
                    </a:lnTo>
                    <a:lnTo>
                      <a:pt x="85" y="178"/>
                    </a:lnTo>
                    <a:lnTo>
                      <a:pt x="85" y="177"/>
                    </a:lnTo>
                    <a:lnTo>
                      <a:pt x="80" y="158"/>
                    </a:lnTo>
                    <a:lnTo>
                      <a:pt x="80" y="158"/>
                    </a:lnTo>
                    <a:lnTo>
                      <a:pt x="79" y="156"/>
                    </a:lnTo>
                    <a:lnTo>
                      <a:pt x="77" y="153"/>
                    </a:lnTo>
                    <a:lnTo>
                      <a:pt x="76" y="151"/>
                    </a:lnTo>
                    <a:lnTo>
                      <a:pt x="72" y="150"/>
                    </a:lnTo>
                    <a:lnTo>
                      <a:pt x="68" y="148"/>
                    </a:lnTo>
                    <a:lnTo>
                      <a:pt x="68" y="148"/>
                    </a:lnTo>
                    <a:lnTo>
                      <a:pt x="62" y="146"/>
                    </a:lnTo>
                    <a:lnTo>
                      <a:pt x="62" y="146"/>
                    </a:lnTo>
                    <a:lnTo>
                      <a:pt x="58" y="146"/>
                    </a:lnTo>
                    <a:lnTo>
                      <a:pt x="56" y="148"/>
                    </a:lnTo>
                    <a:lnTo>
                      <a:pt x="40" y="158"/>
                    </a:lnTo>
                    <a:lnTo>
                      <a:pt x="40" y="158"/>
                    </a:lnTo>
                    <a:lnTo>
                      <a:pt x="38" y="158"/>
                    </a:lnTo>
                    <a:lnTo>
                      <a:pt x="36" y="158"/>
                    </a:lnTo>
                    <a:lnTo>
                      <a:pt x="28" y="150"/>
                    </a:lnTo>
                    <a:lnTo>
                      <a:pt x="28" y="150"/>
                    </a:lnTo>
                    <a:lnTo>
                      <a:pt x="28" y="149"/>
                    </a:lnTo>
                    <a:lnTo>
                      <a:pt x="28" y="146"/>
                    </a:lnTo>
                    <a:lnTo>
                      <a:pt x="38" y="130"/>
                    </a:lnTo>
                    <a:lnTo>
                      <a:pt x="38" y="130"/>
                    </a:lnTo>
                    <a:lnTo>
                      <a:pt x="40" y="128"/>
                    </a:lnTo>
                    <a:lnTo>
                      <a:pt x="40" y="125"/>
                    </a:lnTo>
                    <a:lnTo>
                      <a:pt x="40" y="122"/>
                    </a:lnTo>
                    <a:lnTo>
                      <a:pt x="38" y="120"/>
                    </a:lnTo>
                    <a:lnTo>
                      <a:pt x="36" y="114"/>
                    </a:lnTo>
                    <a:lnTo>
                      <a:pt x="36" y="114"/>
                    </a:lnTo>
                    <a:lnTo>
                      <a:pt x="35" y="111"/>
                    </a:lnTo>
                    <a:lnTo>
                      <a:pt x="32" y="109"/>
                    </a:lnTo>
                    <a:lnTo>
                      <a:pt x="30" y="107"/>
                    </a:lnTo>
                    <a:lnTo>
                      <a:pt x="28" y="106"/>
                    </a:lnTo>
                    <a:lnTo>
                      <a:pt x="9" y="102"/>
                    </a:lnTo>
                    <a:lnTo>
                      <a:pt x="9" y="102"/>
                    </a:lnTo>
                    <a:lnTo>
                      <a:pt x="8" y="101"/>
                    </a:lnTo>
                    <a:lnTo>
                      <a:pt x="7" y="98"/>
                    </a:lnTo>
                    <a:lnTo>
                      <a:pt x="7" y="98"/>
                    </a:lnTo>
                    <a:lnTo>
                      <a:pt x="7" y="94"/>
                    </a:lnTo>
                    <a:lnTo>
                      <a:pt x="7" y="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5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" name="Freeform 336"/>
              <p:cNvSpPr>
                <a:spLocks noEditPoints="1"/>
              </p:cNvSpPr>
              <p:nvPr/>
            </p:nvSpPr>
            <p:spPr bwMode="auto">
              <a:xfrm>
                <a:off x="4000615" y="6009106"/>
                <a:ext cx="123825" cy="123825"/>
              </a:xfrm>
              <a:custGeom>
                <a:avLst/>
                <a:gdLst>
                  <a:gd name="T0" fmla="*/ 39 w 78"/>
                  <a:gd name="T1" fmla="*/ 78 h 78"/>
                  <a:gd name="T2" fmla="*/ 54 w 78"/>
                  <a:gd name="T3" fmla="*/ 76 h 78"/>
                  <a:gd name="T4" fmla="*/ 66 w 78"/>
                  <a:gd name="T5" fmla="*/ 67 h 78"/>
                  <a:gd name="T6" fmla="*/ 74 w 78"/>
                  <a:gd name="T7" fmla="*/ 55 h 78"/>
                  <a:gd name="T8" fmla="*/ 78 w 78"/>
                  <a:gd name="T9" fmla="*/ 40 h 78"/>
                  <a:gd name="T10" fmla="*/ 77 w 78"/>
                  <a:gd name="T11" fmla="*/ 32 h 78"/>
                  <a:gd name="T12" fmla="*/ 71 w 78"/>
                  <a:gd name="T13" fmla="*/ 18 h 78"/>
                  <a:gd name="T14" fmla="*/ 60 w 78"/>
                  <a:gd name="T15" fmla="*/ 7 h 78"/>
                  <a:gd name="T16" fmla="*/ 46 w 78"/>
                  <a:gd name="T17" fmla="*/ 1 h 78"/>
                  <a:gd name="T18" fmla="*/ 39 w 78"/>
                  <a:gd name="T19" fmla="*/ 0 h 78"/>
                  <a:gd name="T20" fmla="*/ 23 w 78"/>
                  <a:gd name="T21" fmla="*/ 4 h 78"/>
                  <a:gd name="T22" fmla="*/ 11 w 78"/>
                  <a:gd name="T23" fmla="*/ 12 h 78"/>
                  <a:gd name="T24" fmla="*/ 3 w 78"/>
                  <a:gd name="T25" fmla="*/ 25 h 78"/>
                  <a:gd name="T26" fmla="*/ 0 w 78"/>
                  <a:gd name="T27" fmla="*/ 40 h 78"/>
                  <a:gd name="T28" fmla="*/ 1 w 78"/>
                  <a:gd name="T29" fmla="*/ 47 h 78"/>
                  <a:gd name="T30" fmla="*/ 7 w 78"/>
                  <a:gd name="T31" fmla="*/ 61 h 78"/>
                  <a:gd name="T32" fmla="*/ 17 w 78"/>
                  <a:gd name="T33" fmla="*/ 73 h 78"/>
                  <a:gd name="T34" fmla="*/ 31 w 78"/>
                  <a:gd name="T35" fmla="*/ 78 h 78"/>
                  <a:gd name="T36" fmla="*/ 39 w 78"/>
                  <a:gd name="T37" fmla="*/ 78 h 78"/>
                  <a:gd name="T38" fmla="*/ 39 w 78"/>
                  <a:gd name="T39" fmla="*/ 7 h 78"/>
                  <a:gd name="T40" fmla="*/ 51 w 78"/>
                  <a:gd name="T41" fmla="*/ 9 h 78"/>
                  <a:gd name="T42" fmla="*/ 61 w 78"/>
                  <a:gd name="T43" fmla="*/ 16 h 78"/>
                  <a:gd name="T44" fmla="*/ 68 w 78"/>
                  <a:gd name="T45" fmla="*/ 27 h 78"/>
                  <a:gd name="T46" fmla="*/ 71 w 78"/>
                  <a:gd name="T47" fmla="*/ 40 h 78"/>
                  <a:gd name="T48" fmla="*/ 70 w 78"/>
                  <a:gd name="T49" fmla="*/ 46 h 78"/>
                  <a:gd name="T50" fmla="*/ 65 w 78"/>
                  <a:gd name="T51" fmla="*/ 57 h 78"/>
                  <a:gd name="T52" fmla="*/ 57 w 78"/>
                  <a:gd name="T53" fmla="*/ 66 h 78"/>
                  <a:gd name="T54" fmla="*/ 45 w 78"/>
                  <a:gd name="T55" fmla="*/ 71 h 78"/>
                  <a:gd name="T56" fmla="*/ 39 w 78"/>
                  <a:gd name="T57" fmla="*/ 71 h 78"/>
                  <a:gd name="T58" fmla="*/ 26 w 78"/>
                  <a:gd name="T59" fmla="*/ 69 h 78"/>
                  <a:gd name="T60" fmla="*/ 16 w 78"/>
                  <a:gd name="T61" fmla="*/ 62 h 78"/>
                  <a:gd name="T62" fmla="*/ 9 w 78"/>
                  <a:gd name="T63" fmla="*/ 52 h 78"/>
                  <a:gd name="T64" fmla="*/ 7 w 78"/>
                  <a:gd name="T65" fmla="*/ 40 h 78"/>
                  <a:gd name="T66" fmla="*/ 8 w 78"/>
                  <a:gd name="T67" fmla="*/ 33 h 78"/>
                  <a:gd name="T68" fmla="*/ 12 w 78"/>
                  <a:gd name="T69" fmla="*/ 21 h 78"/>
                  <a:gd name="T70" fmla="*/ 21 w 78"/>
                  <a:gd name="T71" fmla="*/ 13 h 78"/>
                  <a:gd name="T72" fmla="*/ 32 w 78"/>
                  <a:gd name="T73" fmla="*/ 8 h 78"/>
                  <a:gd name="T74" fmla="*/ 39 w 78"/>
                  <a:gd name="T75" fmla="*/ 7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8" h="78">
                    <a:moveTo>
                      <a:pt x="39" y="78"/>
                    </a:moveTo>
                    <a:lnTo>
                      <a:pt x="39" y="78"/>
                    </a:lnTo>
                    <a:lnTo>
                      <a:pt x="46" y="78"/>
                    </a:lnTo>
                    <a:lnTo>
                      <a:pt x="54" y="76"/>
                    </a:lnTo>
                    <a:lnTo>
                      <a:pt x="60" y="73"/>
                    </a:lnTo>
                    <a:lnTo>
                      <a:pt x="66" y="67"/>
                    </a:lnTo>
                    <a:lnTo>
                      <a:pt x="71" y="61"/>
                    </a:lnTo>
                    <a:lnTo>
                      <a:pt x="74" y="55"/>
                    </a:lnTo>
                    <a:lnTo>
                      <a:pt x="77" y="47"/>
                    </a:lnTo>
                    <a:lnTo>
                      <a:pt x="78" y="40"/>
                    </a:lnTo>
                    <a:lnTo>
                      <a:pt x="78" y="40"/>
                    </a:lnTo>
                    <a:lnTo>
                      <a:pt x="77" y="32"/>
                    </a:lnTo>
                    <a:lnTo>
                      <a:pt x="74" y="25"/>
                    </a:lnTo>
                    <a:lnTo>
                      <a:pt x="71" y="18"/>
                    </a:lnTo>
                    <a:lnTo>
                      <a:pt x="66" y="12"/>
                    </a:lnTo>
                    <a:lnTo>
                      <a:pt x="60" y="7"/>
                    </a:lnTo>
                    <a:lnTo>
                      <a:pt x="54" y="4"/>
                    </a:lnTo>
                    <a:lnTo>
                      <a:pt x="46" y="1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1" y="1"/>
                    </a:lnTo>
                    <a:lnTo>
                      <a:pt x="23" y="4"/>
                    </a:lnTo>
                    <a:lnTo>
                      <a:pt x="17" y="7"/>
                    </a:lnTo>
                    <a:lnTo>
                      <a:pt x="11" y="12"/>
                    </a:lnTo>
                    <a:lnTo>
                      <a:pt x="7" y="18"/>
                    </a:lnTo>
                    <a:lnTo>
                      <a:pt x="3" y="25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1" y="47"/>
                    </a:lnTo>
                    <a:lnTo>
                      <a:pt x="3" y="55"/>
                    </a:lnTo>
                    <a:lnTo>
                      <a:pt x="7" y="61"/>
                    </a:lnTo>
                    <a:lnTo>
                      <a:pt x="11" y="67"/>
                    </a:lnTo>
                    <a:lnTo>
                      <a:pt x="17" y="73"/>
                    </a:lnTo>
                    <a:lnTo>
                      <a:pt x="23" y="76"/>
                    </a:lnTo>
                    <a:lnTo>
                      <a:pt x="31" y="78"/>
                    </a:lnTo>
                    <a:lnTo>
                      <a:pt x="39" y="78"/>
                    </a:lnTo>
                    <a:lnTo>
                      <a:pt x="39" y="78"/>
                    </a:lnTo>
                    <a:close/>
                    <a:moveTo>
                      <a:pt x="39" y="7"/>
                    </a:moveTo>
                    <a:lnTo>
                      <a:pt x="39" y="7"/>
                    </a:lnTo>
                    <a:lnTo>
                      <a:pt x="45" y="8"/>
                    </a:lnTo>
                    <a:lnTo>
                      <a:pt x="51" y="9"/>
                    </a:lnTo>
                    <a:lnTo>
                      <a:pt x="57" y="13"/>
                    </a:lnTo>
                    <a:lnTo>
                      <a:pt x="61" y="16"/>
                    </a:lnTo>
                    <a:lnTo>
                      <a:pt x="65" y="21"/>
                    </a:lnTo>
                    <a:lnTo>
                      <a:pt x="68" y="27"/>
                    </a:lnTo>
                    <a:lnTo>
                      <a:pt x="70" y="33"/>
                    </a:lnTo>
                    <a:lnTo>
                      <a:pt x="71" y="40"/>
                    </a:lnTo>
                    <a:lnTo>
                      <a:pt x="71" y="40"/>
                    </a:lnTo>
                    <a:lnTo>
                      <a:pt x="70" y="46"/>
                    </a:lnTo>
                    <a:lnTo>
                      <a:pt x="68" y="52"/>
                    </a:lnTo>
                    <a:lnTo>
                      <a:pt x="65" y="57"/>
                    </a:lnTo>
                    <a:lnTo>
                      <a:pt x="61" y="62"/>
                    </a:lnTo>
                    <a:lnTo>
                      <a:pt x="57" y="66"/>
                    </a:lnTo>
                    <a:lnTo>
                      <a:pt x="51" y="69"/>
                    </a:lnTo>
                    <a:lnTo>
                      <a:pt x="45" y="71"/>
                    </a:lnTo>
                    <a:lnTo>
                      <a:pt x="39" y="71"/>
                    </a:lnTo>
                    <a:lnTo>
                      <a:pt x="39" y="71"/>
                    </a:lnTo>
                    <a:lnTo>
                      <a:pt x="32" y="71"/>
                    </a:lnTo>
                    <a:lnTo>
                      <a:pt x="26" y="69"/>
                    </a:lnTo>
                    <a:lnTo>
                      <a:pt x="21" y="66"/>
                    </a:lnTo>
                    <a:lnTo>
                      <a:pt x="16" y="62"/>
                    </a:lnTo>
                    <a:lnTo>
                      <a:pt x="12" y="57"/>
                    </a:lnTo>
                    <a:lnTo>
                      <a:pt x="9" y="52"/>
                    </a:lnTo>
                    <a:lnTo>
                      <a:pt x="8" y="46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8" y="33"/>
                    </a:lnTo>
                    <a:lnTo>
                      <a:pt x="9" y="27"/>
                    </a:lnTo>
                    <a:lnTo>
                      <a:pt x="12" y="21"/>
                    </a:lnTo>
                    <a:lnTo>
                      <a:pt x="16" y="16"/>
                    </a:lnTo>
                    <a:lnTo>
                      <a:pt x="21" y="13"/>
                    </a:lnTo>
                    <a:lnTo>
                      <a:pt x="26" y="9"/>
                    </a:lnTo>
                    <a:lnTo>
                      <a:pt x="32" y="8"/>
                    </a:lnTo>
                    <a:lnTo>
                      <a:pt x="39" y="7"/>
                    </a:lnTo>
                    <a:lnTo>
                      <a:pt x="39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5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" name="Freeform 337"/>
              <p:cNvSpPr>
                <a:spLocks noEditPoints="1"/>
              </p:cNvSpPr>
              <p:nvPr/>
            </p:nvSpPr>
            <p:spPr bwMode="auto">
              <a:xfrm>
                <a:off x="4187940" y="5856706"/>
                <a:ext cx="203200" cy="204788"/>
              </a:xfrm>
              <a:custGeom>
                <a:avLst/>
                <a:gdLst>
                  <a:gd name="T0" fmla="*/ 9 w 128"/>
                  <a:gd name="T1" fmla="*/ 39 h 129"/>
                  <a:gd name="T2" fmla="*/ 2 w 128"/>
                  <a:gd name="T3" fmla="*/ 43 h 129"/>
                  <a:gd name="T4" fmla="*/ 0 w 128"/>
                  <a:gd name="T5" fmla="*/ 55 h 129"/>
                  <a:gd name="T6" fmla="*/ 15 w 128"/>
                  <a:gd name="T7" fmla="*/ 67 h 129"/>
                  <a:gd name="T8" fmla="*/ 7 w 128"/>
                  <a:gd name="T9" fmla="*/ 84 h 129"/>
                  <a:gd name="T10" fmla="*/ 5 w 128"/>
                  <a:gd name="T11" fmla="*/ 94 h 129"/>
                  <a:gd name="T12" fmla="*/ 16 w 128"/>
                  <a:gd name="T13" fmla="*/ 104 h 129"/>
                  <a:gd name="T14" fmla="*/ 37 w 128"/>
                  <a:gd name="T15" fmla="*/ 103 h 129"/>
                  <a:gd name="T16" fmla="*/ 38 w 128"/>
                  <a:gd name="T17" fmla="*/ 121 h 129"/>
                  <a:gd name="T18" fmla="*/ 48 w 128"/>
                  <a:gd name="T19" fmla="*/ 128 h 129"/>
                  <a:gd name="T20" fmla="*/ 53 w 128"/>
                  <a:gd name="T21" fmla="*/ 129 h 129"/>
                  <a:gd name="T22" fmla="*/ 69 w 128"/>
                  <a:gd name="T23" fmla="*/ 111 h 129"/>
                  <a:gd name="T24" fmla="*/ 84 w 128"/>
                  <a:gd name="T25" fmla="*/ 121 h 129"/>
                  <a:gd name="T26" fmla="*/ 100 w 128"/>
                  <a:gd name="T27" fmla="*/ 117 h 129"/>
                  <a:gd name="T28" fmla="*/ 104 w 128"/>
                  <a:gd name="T29" fmla="*/ 109 h 129"/>
                  <a:gd name="T30" fmla="*/ 102 w 128"/>
                  <a:gd name="T31" fmla="*/ 90 h 129"/>
                  <a:gd name="T32" fmla="*/ 122 w 128"/>
                  <a:gd name="T33" fmla="*/ 88 h 129"/>
                  <a:gd name="T34" fmla="*/ 127 w 128"/>
                  <a:gd name="T35" fmla="*/ 80 h 129"/>
                  <a:gd name="T36" fmla="*/ 126 w 128"/>
                  <a:gd name="T37" fmla="*/ 69 h 129"/>
                  <a:gd name="T38" fmla="*/ 109 w 128"/>
                  <a:gd name="T39" fmla="*/ 55 h 129"/>
                  <a:gd name="T40" fmla="*/ 121 w 128"/>
                  <a:gd name="T41" fmla="*/ 41 h 129"/>
                  <a:gd name="T42" fmla="*/ 118 w 128"/>
                  <a:gd name="T43" fmla="*/ 27 h 129"/>
                  <a:gd name="T44" fmla="*/ 95 w 128"/>
                  <a:gd name="T45" fmla="*/ 28 h 129"/>
                  <a:gd name="T46" fmla="*/ 88 w 128"/>
                  <a:gd name="T47" fmla="*/ 22 h 129"/>
                  <a:gd name="T48" fmla="*/ 86 w 128"/>
                  <a:gd name="T49" fmla="*/ 3 h 129"/>
                  <a:gd name="T50" fmla="*/ 76 w 128"/>
                  <a:gd name="T51" fmla="*/ 0 h 129"/>
                  <a:gd name="T52" fmla="*/ 67 w 128"/>
                  <a:gd name="T53" fmla="*/ 4 h 129"/>
                  <a:gd name="T54" fmla="*/ 55 w 128"/>
                  <a:gd name="T55" fmla="*/ 18 h 129"/>
                  <a:gd name="T56" fmla="*/ 38 w 128"/>
                  <a:gd name="T57" fmla="*/ 5 h 129"/>
                  <a:gd name="T58" fmla="*/ 24 w 128"/>
                  <a:gd name="T59" fmla="*/ 12 h 129"/>
                  <a:gd name="T60" fmla="*/ 28 w 128"/>
                  <a:gd name="T61" fmla="*/ 32 h 129"/>
                  <a:gd name="T62" fmla="*/ 32 w 128"/>
                  <a:gd name="T63" fmla="*/ 39 h 129"/>
                  <a:gd name="T64" fmla="*/ 30 w 128"/>
                  <a:gd name="T65" fmla="*/ 17 h 129"/>
                  <a:gd name="T66" fmla="*/ 50 w 128"/>
                  <a:gd name="T67" fmla="*/ 24 h 129"/>
                  <a:gd name="T68" fmla="*/ 59 w 128"/>
                  <a:gd name="T69" fmla="*/ 24 h 129"/>
                  <a:gd name="T70" fmla="*/ 74 w 128"/>
                  <a:gd name="T71" fmla="*/ 7 h 129"/>
                  <a:gd name="T72" fmla="*/ 81 w 128"/>
                  <a:gd name="T73" fmla="*/ 8 h 129"/>
                  <a:gd name="T74" fmla="*/ 86 w 128"/>
                  <a:gd name="T75" fmla="*/ 31 h 129"/>
                  <a:gd name="T76" fmla="*/ 111 w 128"/>
                  <a:gd name="T77" fmla="*/ 31 h 129"/>
                  <a:gd name="T78" fmla="*/ 115 w 128"/>
                  <a:gd name="T79" fmla="*/ 39 h 129"/>
                  <a:gd name="T80" fmla="*/ 104 w 128"/>
                  <a:gd name="T81" fmla="*/ 60 h 129"/>
                  <a:gd name="T82" fmla="*/ 120 w 128"/>
                  <a:gd name="T83" fmla="*/ 74 h 129"/>
                  <a:gd name="T84" fmla="*/ 119 w 128"/>
                  <a:gd name="T85" fmla="*/ 82 h 129"/>
                  <a:gd name="T86" fmla="*/ 100 w 128"/>
                  <a:gd name="T87" fmla="*/ 83 h 129"/>
                  <a:gd name="T88" fmla="*/ 93 w 128"/>
                  <a:gd name="T89" fmla="*/ 98 h 129"/>
                  <a:gd name="T90" fmla="*/ 90 w 128"/>
                  <a:gd name="T91" fmla="*/ 116 h 129"/>
                  <a:gd name="T92" fmla="*/ 73 w 128"/>
                  <a:gd name="T93" fmla="*/ 103 h 129"/>
                  <a:gd name="T94" fmla="*/ 60 w 128"/>
                  <a:gd name="T95" fmla="*/ 109 h 129"/>
                  <a:gd name="T96" fmla="*/ 53 w 128"/>
                  <a:gd name="T97" fmla="*/ 122 h 129"/>
                  <a:gd name="T98" fmla="*/ 45 w 128"/>
                  <a:gd name="T99" fmla="*/ 118 h 129"/>
                  <a:gd name="T100" fmla="*/ 38 w 128"/>
                  <a:gd name="T101" fmla="*/ 95 h 129"/>
                  <a:gd name="T102" fmla="*/ 29 w 128"/>
                  <a:gd name="T103" fmla="*/ 94 h 129"/>
                  <a:gd name="T104" fmla="*/ 12 w 128"/>
                  <a:gd name="T105" fmla="*/ 90 h 129"/>
                  <a:gd name="T106" fmla="*/ 24 w 128"/>
                  <a:gd name="T107" fmla="*/ 72 h 129"/>
                  <a:gd name="T108" fmla="*/ 7 w 128"/>
                  <a:gd name="T109" fmla="*/ 54 h 129"/>
                  <a:gd name="T110" fmla="*/ 7 w 128"/>
                  <a:gd name="T111" fmla="*/ 49 h 129"/>
                  <a:gd name="T112" fmla="*/ 22 w 128"/>
                  <a:gd name="T113" fmla="*/ 46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28" h="129">
                    <a:moveTo>
                      <a:pt x="24" y="38"/>
                    </a:moveTo>
                    <a:lnTo>
                      <a:pt x="24" y="38"/>
                    </a:lnTo>
                    <a:lnTo>
                      <a:pt x="22" y="39"/>
                    </a:lnTo>
                    <a:lnTo>
                      <a:pt x="9" y="39"/>
                    </a:lnTo>
                    <a:lnTo>
                      <a:pt x="9" y="39"/>
                    </a:lnTo>
                    <a:lnTo>
                      <a:pt x="7" y="39"/>
                    </a:lnTo>
                    <a:lnTo>
                      <a:pt x="4" y="40"/>
                    </a:lnTo>
                    <a:lnTo>
                      <a:pt x="3" y="42"/>
                    </a:lnTo>
                    <a:lnTo>
                      <a:pt x="2" y="43"/>
                    </a:lnTo>
                    <a:lnTo>
                      <a:pt x="2" y="43"/>
                    </a:lnTo>
                    <a:lnTo>
                      <a:pt x="1" y="48"/>
                    </a:lnTo>
                    <a:lnTo>
                      <a:pt x="1" y="48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8"/>
                    </a:lnTo>
                    <a:lnTo>
                      <a:pt x="2" y="59"/>
                    </a:lnTo>
                    <a:lnTo>
                      <a:pt x="3" y="61"/>
                    </a:lnTo>
                    <a:lnTo>
                      <a:pt x="15" y="67"/>
                    </a:lnTo>
                    <a:lnTo>
                      <a:pt x="15" y="67"/>
                    </a:lnTo>
                    <a:lnTo>
                      <a:pt x="16" y="69"/>
                    </a:lnTo>
                    <a:lnTo>
                      <a:pt x="17" y="74"/>
                    </a:lnTo>
                    <a:lnTo>
                      <a:pt x="17" y="74"/>
                    </a:lnTo>
                    <a:lnTo>
                      <a:pt x="16" y="75"/>
                    </a:lnTo>
                    <a:lnTo>
                      <a:pt x="7" y="84"/>
                    </a:lnTo>
                    <a:lnTo>
                      <a:pt x="7" y="84"/>
                    </a:lnTo>
                    <a:lnTo>
                      <a:pt x="5" y="87"/>
                    </a:lnTo>
                    <a:lnTo>
                      <a:pt x="4" y="89"/>
                    </a:lnTo>
                    <a:lnTo>
                      <a:pt x="4" y="91"/>
                    </a:lnTo>
                    <a:lnTo>
                      <a:pt x="5" y="94"/>
                    </a:lnTo>
                    <a:lnTo>
                      <a:pt x="10" y="101"/>
                    </a:lnTo>
                    <a:lnTo>
                      <a:pt x="10" y="101"/>
                    </a:lnTo>
                    <a:lnTo>
                      <a:pt x="11" y="103"/>
                    </a:lnTo>
                    <a:lnTo>
                      <a:pt x="14" y="104"/>
                    </a:lnTo>
                    <a:lnTo>
                      <a:pt x="16" y="104"/>
                    </a:lnTo>
                    <a:lnTo>
                      <a:pt x="18" y="104"/>
                    </a:lnTo>
                    <a:lnTo>
                      <a:pt x="31" y="101"/>
                    </a:lnTo>
                    <a:lnTo>
                      <a:pt x="31" y="101"/>
                    </a:lnTo>
                    <a:lnTo>
                      <a:pt x="33" y="101"/>
                    </a:lnTo>
                    <a:lnTo>
                      <a:pt x="37" y="103"/>
                    </a:lnTo>
                    <a:lnTo>
                      <a:pt x="37" y="103"/>
                    </a:lnTo>
                    <a:lnTo>
                      <a:pt x="38" y="105"/>
                    </a:lnTo>
                    <a:lnTo>
                      <a:pt x="38" y="118"/>
                    </a:lnTo>
                    <a:lnTo>
                      <a:pt x="38" y="118"/>
                    </a:lnTo>
                    <a:lnTo>
                      <a:pt x="38" y="121"/>
                    </a:lnTo>
                    <a:lnTo>
                      <a:pt x="39" y="123"/>
                    </a:lnTo>
                    <a:lnTo>
                      <a:pt x="42" y="125"/>
                    </a:lnTo>
                    <a:lnTo>
                      <a:pt x="43" y="126"/>
                    </a:lnTo>
                    <a:lnTo>
                      <a:pt x="43" y="126"/>
                    </a:lnTo>
                    <a:lnTo>
                      <a:pt x="48" y="128"/>
                    </a:lnTo>
                    <a:lnTo>
                      <a:pt x="48" y="128"/>
                    </a:lnTo>
                    <a:lnTo>
                      <a:pt x="52" y="129"/>
                    </a:lnTo>
                    <a:lnTo>
                      <a:pt x="52" y="129"/>
                    </a:lnTo>
                    <a:lnTo>
                      <a:pt x="53" y="129"/>
                    </a:lnTo>
                    <a:lnTo>
                      <a:pt x="53" y="129"/>
                    </a:lnTo>
                    <a:lnTo>
                      <a:pt x="57" y="128"/>
                    </a:lnTo>
                    <a:lnTo>
                      <a:pt x="60" y="124"/>
                    </a:lnTo>
                    <a:lnTo>
                      <a:pt x="66" y="112"/>
                    </a:lnTo>
                    <a:lnTo>
                      <a:pt x="66" y="112"/>
                    </a:lnTo>
                    <a:lnTo>
                      <a:pt x="69" y="111"/>
                    </a:lnTo>
                    <a:lnTo>
                      <a:pt x="73" y="110"/>
                    </a:lnTo>
                    <a:lnTo>
                      <a:pt x="73" y="110"/>
                    </a:lnTo>
                    <a:lnTo>
                      <a:pt x="74" y="111"/>
                    </a:lnTo>
                    <a:lnTo>
                      <a:pt x="84" y="121"/>
                    </a:lnTo>
                    <a:lnTo>
                      <a:pt x="84" y="121"/>
                    </a:lnTo>
                    <a:lnTo>
                      <a:pt x="86" y="122"/>
                    </a:lnTo>
                    <a:lnTo>
                      <a:pt x="88" y="123"/>
                    </a:lnTo>
                    <a:lnTo>
                      <a:pt x="91" y="123"/>
                    </a:lnTo>
                    <a:lnTo>
                      <a:pt x="93" y="122"/>
                    </a:lnTo>
                    <a:lnTo>
                      <a:pt x="100" y="117"/>
                    </a:lnTo>
                    <a:lnTo>
                      <a:pt x="100" y="117"/>
                    </a:lnTo>
                    <a:lnTo>
                      <a:pt x="102" y="116"/>
                    </a:lnTo>
                    <a:lnTo>
                      <a:pt x="104" y="114"/>
                    </a:lnTo>
                    <a:lnTo>
                      <a:pt x="104" y="111"/>
                    </a:lnTo>
                    <a:lnTo>
                      <a:pt x="104" y="109"/>
                    </a:lnTo>
                    <a:lnTo>
                      <a:pt x="100" y="96"/>
                    </a:lnTo>
                    <a:lnTo>
                      <a:pt x="100" y="96"/>
                    </a:lnTo>
                    <a:lnTo>
                      <a:pt x="100" y="94"/>
                    </a:lnTo>
                    <a:lnTo>
                      <a:pt x="102" y="90"/>
                    </a:lnTo>
                    <a:lnTo>
                      <a:pt x="102" y="90"/>
                    </a:lnTo>
                    <a:lnTo>
                      <a:pt x="105" y="89"/>
                    </a:lnTo>
                    <a:lnTo>
                      <a:pt x="118" y="89"/>
                    </a:lnTo>
                    <a:lnTo>
                      <a:pt x="118" y="89"/>
                    </a:lnTo>
                    <a:lnTo>
                      <a:pt x="120" y="89"/>
                    </a:lnTo>
                    <a:lnTo>
                      <a:pt x="122" y="88"/>
                    </a:lnTo>
                    <a:lnTo>
                      <a:pt x="125" y="87"/>
                    </a:lnTo>
                    <a:lnTo>
                      <a:pt x="126" y="84"/>
                    </a:lnTo>
                    <a:lnTo>
                      <a:pt x="126" y="84"/>
                    </a:lnTo>
                    <a:lnTo>
                      <a:pt x="127" y="80"/>
                    </a:lnTo>
                    <a:lnTo>
                      <a:pt x="127" y="80"/>
                    </a:lnTo>
                    <a:lnTo>
                      <a:pt x="128" y="76"/>
                    </a:lnTo>
                    <a:lnTo>
                      <a:pt x="128" y="76"/>
                    </a:lnTo>
                    <a:lnTo>
                      <a:pt x="128" y="73"/>
                    </a:lnTo>
                    <a:lnTo>
                      <a:pt x="127" y="70"/>
                    </a:lnTo>
                    <a:lnTo>
                      <a:pt x="126" y="69"/>
                    </a:lnTo>
                    <a:lnTo>
                      <a:pt x="123" y="67"/>
                    </a:lnTo>
                    <a:lnTo>
                      <a:pt x="112" y="61"/>
                    </a:lnTo>
                    <a:lnTo>
                      <a:pt x="112" y="61"/>
                    </a:lnTo>
                    <a:lnTo>
                      <a:pt x="111" y="60"/>
                    </a:lnTo>
                    <a:lnTo>
                      <a:pt x="109" y="55"/>
                    </a:lnTo>
                    <a:lnTo>
                      <a:pt x="109" y="55"/>
                    </a:lnTo>
                    <a:lnTo>
                      <a:pt x="111" y="53"/>
                    </a:lnTo>
                    <a:lnTo>
                      <a:pt x="120" y="43"/>
                    </a:lnTo>
                    <a:lnTo>
                      <a:pt x="120" y="43"/>
                    </a:lnTo>
                    <a:lnTo>
                      <a:pt x="121" y="41"/>
                    </a:lnTo>
                    <a:lnTo>
                      <a:pt x="122" y="39"/>
                    </a:lnTo>
                    <a:lnTo>
                      <a:pt x="122" y="36"/>
                    </a:lnTo>
                    <a:lnTo>
                      <a:pt x="121" y="34"/>
                    </a:lnTo>
                    <a:lnTo>
                      <a:pt x="118" y="27"/>
                    </a:lnTo>
                    <a:lnTo>
                      <a:pt x="118" y="27"/>
                    </a:lnTo>
                    <a:lnTo>
                      <a:pt x="115" y="25"/>
                    </a:lnTo>
                    <a:lnTo>
                      <a:pt x="113" y="24"/>
                    </a:lnTo>
                    <a:lnTo>
                      <a:pt x="111" y="24"/>
                    </a:lnTo>
                    <a:lnTo>
                      <a:pt x="108" y="24"/>
                    </a:lnTo>
                    <a:lnTo>
                      <a:pt x="95" y="28"/>
                    </a:lnTo>
                    <a:lnTo>
                      <a:pt x="95" y="28"/>
                    </a:lnTo>
                    <a:lnTo>
                      <a:pt x="93" y="27"/>
                    </a:lnTo>
                    <a:lnTo>
                      <a:pt x="90" y="25"/>
                    </a:lnTo>
                    <a:lnTo>
                      <a:pt x="90" y="25"/>
                    </a:lnTo>
                    <a:lnTo>
                      <a:pt x="88" y="22"/>
                    </a:lnTo>
                    <a:lnTo>
                      <a:pt x="88" y="10"/>
                    </a:lnTo>
                    <a:lnTo>
                      <a:pt x="88" y="10"/>
                    </a:lnTo>
                    <a:lnTo>
                      <a:pt x="88" y="7"/>
                    </a:lnTo>
                    <a:lnTo>
                      <a:pt x="87" y="5"/>
                    </a:lnTo>
                    <a:lnTo>
                      <a:pt x="86" y="3"/>
                    </a:lnTo>
                    <a:lnTo>
                      <a:pt x="84" y="1"/>
                    </a:lnTo>
                    <a:lnTo>
                      <a:pt x="84" y="1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6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0" y="1"/>
                    </a:lnTo>
                    <a:lnTo>
                      <a:pt x="67" y="4"/>
                    </a:lnTo>
                    <a:lnTo>
                      <a:pt x="60" y="15"/>
                    </a:lnTo>
                    <a:lnTo>
                      <a:pt x="60" y="15"/>
                    </a:lnTo>
                    <a:lnTo>
                      <a:pt x="59" y="17"/>
                    </a:lnTo>
                    <a:lnTo>
                      <a:pt x="55" y="18"/>
                    </a:lnTo>
                    <a:lnTo>
                      <a:pt x="55" y="18"/>
                    </a:lnTo>
                    <a:lnTo>
                      <a:pt x="52" y="17"/>
                    </a:lnTo>
                    <a:lnTo>
                      <a:pt x="43" y="7"/>
                    </a:lnTo>
                    <a:lnTo>
                      <a:pt x="43" y="7"/>
                    </a:lnTo>
                    <a:lnTo>
                      <a:pt x="40" y="6"/>
                    </a:lnTo>
                    <a:lnTo>
                      <a:pt x="38" y="5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26" y="11"/>
                    </a:lnTo>
                    <a:lnTo>
                      <a:pt x="26" y="11"/>
                    </a:lnTo>
                    <a:lnTo>
                      <a:pt x="24" y="12"/>
                    </a:lnTo>
                    <a:lnTo>
                      <a:pt x="24" y="14"/>
                    </a:lnTo>
                    <a:lnTo>
                      <a:pt x="23" y="17"/>
                    </a:lnTo>
                    <a:lnTo>
                      <a:pt x="23" y="19"/>
                    </a:lnTo>
                    <a:lnTo>
                      <a:pt x="28" y="32"/>
                    </a:lnTo>
                    <a:lnTo>
                      <a:pt x="28" y="32"/>
                    </a:lnTo>
                    <a:lnTo>
                      <a:pt x="26" y="34"/>
                    </a:lnTo>
                    <a:lnTo>
                      <a:pt x="24" y="38"/>
                    </a:lnTo>
                    <a:close/>
                    <a:moveTo>
                      <a:pt x="30" y="42"/>
                    </a:moveTo>
                    <a:lnTo>
                      <a:pt x="32" y="39"/>
                    </a:lnTo>
                    <a:lnTo>
                      <a:pt x="32" y="39"/>
                    </a:lnTo>
                    <a:lnTo>
                      <a:pt x="35" y="34"/>
                    </a:lnTo>
                    <a:lnTo>
                      <a:pt x="35" y="29"/>
                    </a:lnTo>
                    <a:lnTo>
                      <a:pt x="30" y="17"/>
                    </a:lnTo>
                    <a:lnTo>
                      <a:pt x="30" y="17"/>
                    </a:lnTo>
                    <a:lnTo>
                      <a:pt x="30" y="17"/>
                    </a:lnTo>
                    <a:lnTo>
                      <a:pt x="37" y="12"/>
                    </a:lnTo>
                    <a:lnTo>
                      <a:pt x="38" y="13"/>
                    </a:lnTo>
                    <a:lnTo>
                      <a:pt x="48" y="22"/>
                    </a:lnTo>
                    <a:lnTo>
                      <a:pt x="48" y="22"/>
                    </a:lnTo>
                    <a:lnTo>
                      <a:pt x="50" y="24"/>
                    </a:lnTo>
                    <a:lnTo>
                      <a:pt x="55" y="25"/>
                    </a:lnTo>
                    <a:lnTo>
                      <a:pt x="55" y="25"/>
                    </a:lnTo>
                    <a:lnTo>
                      <a:pt x="56" y="25"/>
                    </a:lnTo>
                    <a:lnTo>
                      <a:pt x="59" y="24"/>
                    </a:lnTo>
                    <a:lnTo>
                      <a:pt x="59" y="24"/>
                    </a:lnTo>
                    <a:lnTo>
                      <a:pt x="64" y="22"/>
                    </a:lnTo>
                    <a:lnTo>
                      <a:pt x="67" y="19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4" y="7"/>
                    </a:lnTo>
                    <a:lnTo>
                      <a:pt x="74" y="7"/>
                    </a:lnTo>
                    <a:lnTo>
                      <a:pt x="78" y="7"/>
                    </a:lnTo>
                    <a:lnTo>
                      <a:pt x="78" y="7"/>
                    </a:lnTo>
                    <a:lnTo>
                      <a:pt x="81" y="8"/>
                    </a:lnTo>
                    <a:lnTo>
                      <a:pt x="81" y="8"/>
                    </a:lnTo>
                    <a:lnTo>
                      <a:pt x="81" y="10"/>
                    </a:lnTo>
                    <a:lnTo>
                      <a:pt x="81" y="22"/>
                    </a:lnTo>
                    <a:lnTo>
                      <a:pt x="81" y="22"/>
                    </a:lnTo>
                    <a:lnTo>
                      <a:pt x="83" y="27"/>
                    </a:lnTo>
                    <a:lnTo>
                      <a:pt x="86" y="31"/>
                    </a:lnTo>
                    <a:lnTo>
                      <a:pt x="90" y="33"/>
                    </a:lnTo>
                    <a:lnTo>
                      <a:pt x="90" y="33"/>
                    </a:lnTo>
                    <a:lnTo>
                      <a:pt x="93" y="35"/>
                    </a:lnTo>
                    <a:lnTo>
                      <a:pt x="98" y="34"/>
                    </a:lnTo>
                    <a:lnTo>
                      <a:pt x="111" y="31"/>
                    </a:lnTo>
                    <a:lnTo>
                      <a:pt x="111" y="31"/>
                    </a:lnTo>
                    <a:lnTo>
                      <a:pt x="111" y="31"/>
                    </a:lnTo>
                    <a:lnTo>
                      <a:pt x="115" y="38"/>
                    </a:lnTo>
                    <a:lnTo>
                      <a:pt x="115" y="38"/>
                    </a:lnTo>
                    <a:lnTo>
                      <a:pt x="115" y="39"/>
                    </a:lnTo>
                    <a:lnTo>
                      <a:pt x="106" y="48"/>
                    </a:lnTo>
                    <a:lnTo>
                      <a:pt x="106" y="48"/>
                    </a:lnTo>
                    <a:lnTo>
                      <a:pt x="104" y="52"/>
                    </a:lnTo>
                    <a:lnTo>
                      <a:pt x="102" y="56"/>
                    </a:lnTo>
                    <a:lnTo>
                      <a:pt x="104" y="60"/>
                    </a:lnTo>
                    <a:lnTo>
                      <a:pt x="104" y="60"/>
                    </a:lnTo>
                    <a:lnTo>
                      <a:pt x="105" y="65"/>
                    </a:lnTo>
                    <a:lnTo>
                      <a:pt x="108" y="68"/>
                    </a:lnTo>
                    <a:lnTo>
                      <a:pt x="120" y="74"/>
                    </a:lnTo>
                    <a:lnTo>
                      <a:pt x="120" y="74"/>
                    </a:lnTo>
                    <a:lnTo>
                      <a:pt x="121" y="75"/>
                    </a:lnTo>
                    <a:lnTo>
                      <a:pt x="121" y="75"/>
                    </a:lnTo>
                    <a:lnTo>
                      <a:pt x="120" y="79"/>
                    </a:lnTo>
                    <a:lnTo>
                      <a:pt x="120" y="79"/>
                    </a:lnTo>
                    <a:lnTo>
                      <a:pt x="119" y="82"/>
                    </a:lnTo>
                    <a:lnTo>
                      <a:pt x="119" y="82"/>
                    </a:lnTo>
                    <a:lnTo>
                      <a:pt x="118" y="82"/>
                    </a:lnTo>
                    <a:lnTo>
                      <a:pt x="105" y="82"/>
                    </a:lnTo>
                    <a:lnTo>
                      <a:pt x="105" y="82"/>
                    </a:lnTo>
                    <a:lnTo>
                      <a:pt x="100" y="83"/>
                    </a:lnTo>
                    <a:lnTo>
                      <a:pt x="97" y="87"/>
                    </a:lnTo>
                    <a:lnTo>
                      <a:pt x="94" y="89"/>
                    </a:lnTo>
                    <a:lnTo>
                      <a:pt x="94" y="89"/>
                    </a:lnTo>
                    <a:lnTo>
                      <a:pt x="93" y="94"/>
                    </a:lnTo>
                    <a:lnTo>
                      <a:pt x="93" y="98"/>
                    </a:lnTo>
                    <a:lnTo>
                      <a:pt x="97" y="111"/>
                    </a:lnTo>
                    <a:lnTo>
                      <a:pt x="97" y="111"/>
                    </a:lnTo>
                    <a:lnTo>
                      <a:pt x="97" y="111"/>
                    </a:lnTo>
                    <a:lnTo>
                      <a:pt x="90" y="116"/>
                    </a:lnTo>
                    <a:lnTo>
                      <a:pt x="90" y="116"/>
                    </a:lnTo>
                    <a:lnTo>
                      <a:pt x="80" y="107"/>
                    </a:lnTo>
                    <a:lnTo>
                      <a:pt x="80" y="107"/>
                    </a:lnTo>
                    <a:lnTo>
                      <a:pt x="77" y="104"/>
                    </a:lnTo>
                    <a:lnTo>
                      <a:pt x="73" y="103"/>
                    </a:lnTo>
                    <a:lnTo>
                      <a:pt x="73" y="103"/>
                    </a:lnTo>
                    <a:lnTo>
                      <a:pt x="72" y="103"/>
                    </a:lnTo>
                    <a:lnTo>
                      <a:pt x="67" y="104"/>
                    </a:lnTo>
                    <a:lnTo>
                      <a:pt x="67" y="104"/>
                    </a:lnTo>
                    <a:lnTo>
                      <a:pt x="63" y="105"/>
                    </a:lnTo>
                    <a:lnTo>
                      <a:pt x="60" y="109"/>
                    </a:lnTo>
                    <a:lnTo>
                      <a:pt x="53" y="121"/>
                    </a:lnTo>
                    <a:lnTo>
                      <a:pt x="53" y="121"/>
                    </a:lnTo>
                    <a:lnTo>
                      <a:pt x="53" y="122"/>
                    </a:lnTo>
                    <a:lnTo>
                      <a:pt x="53" y="122"/>
                    </a:lnTo>
                    <a:lnTo>
                      <a:pt x="53" y="122"/>
                    </a:lnTo>
                    <a:lnTo>
                      <a:pt x="50" y="121"/>
                    </a:lnTo>
                    <a:lnTo>
                      <a:pt x="50" y="121"/>
                    </a:lnTo>
                    <a:lnTo>
                      <a:pt x="46" y="119"/>
                    </a:lnTo>
                    <a:lnTo>
                      <a:pt x="46" y="119"/>
                    </a:lnTo>
                    <a:lnTo>
                      <a:pt x="45" y="118"/>
                    </a:lnTo>
                    <a:lnTo>
                      <a:pt x="45" y="105"/>
                    </a:lnTo>
                    <a:lnTo>
                      <a:pt x="45" y="105"/>
                    </a:lnTo>
                    <a:lnTo>
                      <a:pt x="44" y="101"/>
                    </a:lnTo>
                    <a:lnTo>
                      <a:pt x="42" y="97"/>
                    </a:lnTo>
                    <a:lnTo>
                      <a:pt x="38" y="95"/>
                    </a:lnTo>
                    <a:lnTo>
                      <a:pt x="38" y="95"/>
                    </a:lnTo>
                    <a:lnTo>
                      <a:pt x="35" y="94"/>
                    </a:lnTo>
                    <a:lnTo>
                      <a:pt x="31" y="93"/>
                    </a:lnTo>
                    <a:lnTo>
                      <a:pt x="31" y="93"/>
                    </a:lnTo>
                    <a:lnTo>
                      <a:pt x="29" y="94"/>
                    </a:lnTo>
                    <a:lnTo>
                      <a:pt x="16" y="97"/>
                    </a:lnTo>
                    <a:lnTo>
                      <a:pt x="16" y="97"/>
                    </a:lnTo>
                    <a:lnTo>
                      <a:pt x="16" y="97"/>
                    </a:lnTo>
                    <a:lnTo>
                      <a:pt x="12" y="90"/>
                    </a:lnTo>
                    <a:lnTo>
                      <a:pt x="12" y="90"/>
                    </a:lnTo>
                    <a:lnTo>
                      <a:pt x="12" y="90"/>
                    </a:lnTo>
                    <a:lnTo>
                      <a:pt x="22" y="81"/>
                    </a:lnTo>
                    <a:lnTo>
                      <a:pt x="22" y="81"/>
                    </a:lnTo>
                    <a:lnTo>
                      <a:pt x="24" y="76"/>
                    </a:lnTo>
                    <a:lnTo>
                      <a:pt x="24" y="72"/>
                    </a:lnTo>
                    <a:lnTo>
                      <a:pt x="23" y="68"/>
                    </a:lnTo>
                    <a:lnTo>
                      <a:pt x="23" y="68"/>
                    </a:lnTo>
                    <a:lnTo>
                      <a:pt x="22" y="63"/>
                    </a:lnTo>
                    <a:lnTo>
                      <a:pt x="18" y="61"/>
                    </a:lnTo>
                    <a:lnTo>
                      <a:pt x="7" y="54"/>
                    </a:lnTo>
                    <a:lnTo>
                      <a:pt x="7" y="54"/>
                    </a:lnTo>
                    <a:lnTo>
                      <a:pt x="7" y="54"/>
                    </a:lnTo>
                    <a:lnTo>
                      <a:pt x="7" y="54"/>
                    </a:lnTo>
                    <a:lnTo>
                      <a:pt x="7" y="49"/>
                    </a:lnTo>
                    <a:lnTo>
                      <a:pt x="7" y="49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9" y="46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26" y="45"/>
                    </a:lnTo>
                    <a:lnTo>
                      <a:pt x="30" y="42"/>
                    </a:lnTo>
                    <a:lnTo>
                      <a:pt x="30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5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" name="Freeform 338"/>
              <p:cNvSpPr>
                <a:spLocks noEditPoints="1"/>
              </p:cNvSpPr>
              <p:nvPr/>
            </p:nvSpPr>
            <p:spPr bwMode="auto">
              <a:xfrm>
                <a:off x="4254615" y="5923381"/>
                <a:ext cx="68263" cy="69850"/>
              </a:xfrm>
              <a:custGeom>
                <a:avLst/>
                <a:gdLst>
                  <a:gd name="T0" fmla="*/ 22 w 43"/>
                  <a:gd name="T1" fmla="*/ 44 h 44"/>
                  <a:gd name="T2" fmla="*/ 22 w 43"/>
                  <a:gd name="T3" fmla="*/ 44 h 44"/>
                  <a:gd name="T4" fmla="*/ 25 w 43"/>
                  <a:gd name="T5" fmla="*/ 44 h 44"/>
                  <a:gd name="T6" fmla="*/ 30 w 43"/>
                  <a:gd name="T7" fmla="*/ 41 h 44"/>
                  <a:gd name="T8" fmla="*/ 34 w 43"/>
                  <a:gd name="T9" fmla="*/ 40 h 44"/>
                  <a:gd name="T10" fmla="*/ 37 w 43"/>
                  <a:gd name="T11" fmla="*/ 38 h 44"/>
                  <a:gd name="T12" fmla="*/ 39 w 43"/>
                  <a:gd name="T13" fmla="*/ 34 h 44"/>
                  <a:gd name="T14" fmla="*/ 42 w 43"/>
                  <a:gd name="T15" fmla="*/ 31 h 44"/>
                  <a:gd name="T16" fmla="*/ 43 w 43"/>
                  <a:gd name="T17" fmla="*/ 26 h 44"/>
                  <a:gd name="T18" fmla="*/ 43 w 43"/>
                  <a:gd name="T19" fmla="*/ 23 h 44"/>
                  <a:gd name="T20" fmla="*/ 43 w 43"/>
                  <a:gd name="T21" fmla="*/ 23 h 44"/>
                  <a:gd name="T22" fmla="*/ 43 w 43"/>
                  <a:gd name="T23" fmla="*/ 18 h 44"/>
                  <a:gd name="T24" fmla="*/ 42 w 43"/>
                  <a:gd name="T25" fmla="*/ 13 h 44"/>
                  <a:gd name="T26" fmla="*/ 39 w 43"/>
                  <a:gd name="T27" fmla="*/ 10 h 44"/>
                  <a:gd name="T28" fmla="*/ 37 w 43"/>
                  <a:gd name="T29" fmla="*/ 7 h 44"/>
                  <a:gd name="T30" fmla="*/ 34 w 43"/>
                  <a:gd name="T31" fmla="*/ 4 h 44"/>
                  <a:gd name="T32" fmla="*/ 30 w 43"/>
                  <a:gd name="T33" fmla="*/ 3 h 44"/>
                  <a:gd name="T34" fmla="*/ 25 w 43"/>
                  <a:gd name="T35" fmla="*/ 1 h 44"/>
                  <a:gd name="T36" fmla="*/ 22 w 43"/>
                  <a:gd name="T37" fmla="*/ 0 h 44"/>
                  <a:gd name="T38" fmla="*/ 22 w 43"/>
                  <a:gd name="T39" fmla="*/ 0 h 44"/>
                  <a:gd name="T40" fmla="*/ 17 w 43"/>
                  <a:gd name="T41" fmla="*/ 1 h 44"/>
                  <a:gd name="T42" fmla="*/ 14 w 43"/>
                  <a:gd name="T43" fmla="*/ 3 h 44"/>
                  <a:gd name="T44" fmla="*/ 9 w 43"/>
                  <a:gd name="T45" fmla="*/ 4 h 44"/>
                  <a:gd name="T46" fmla="*/ 7 w 43"/>
                  <a:gd name="T47" fmla="*/ 7 h 44"/>
                  <a:gd name="T48" fmla="*/ 4 w 43"/>
                  <a:gd name="T49" fmla="*/ 10 h 44"/>
                  <a:gd name="T50" fmla="*/ 2 w 43"/>
                  <a:gd name="T51" fmla="*/ 13 h 44"/>
                  <a:gd name="T52" fmla="*/ 1 w 43"/>
                  <a:gd name="T53" fmla="*/ 18 h 44"/>
                  <a:gd name="T54" fmla="*/ 0 w 43"/>
                  <a:gd name="T55" fmla="*/ 23 h 44"/>
                  <a:gd name="T56" fmla="*/ 0 w 43"/>
                  <a:gd name="T57" fmla="*/ 23 h 44"/>
                  <a:gd name="T58" fmla="*/ 1 w 43"/>
                  <a:gd name="T59" fmla="*/ 26 h 44"/>
                  <a:gd name="T60" fmla="*/ 2 w 43"/>
                  <a:gd name="T61" fmla="*/ 31 h 44"/>
                  <a:gd name="T62" fmla="*/ 4 w 43"/>
                  <a:gd name="T63" fmla="*/ 34 h 44"/>
                  <a:gd name="T64" fmla="*/ 7 w 43"/>
                  <a:gd name="T65" fmla="*/ 38 h 44"/>
                  <a:gd name="T66" fmla="*/ 9 w 43"/>
                  <a:gd name="T67" fmla="*/ 40 h 44"/>
                  <a:gd name="T68" fmla="*/ 14 w 43"/>
                  <a:gd name="T69" fmla="*/ 41 h 44"/>
                  <a:gd name="T70" fmla="*/ 17 w 43"/>
                  <a:gd name="T71" fmla="*/ 44 h 44"/>
                  <a:gd name="T72" fmla="*/ 22 w 43"/>
                  <a:gd name="T73" fmla="*/ 44 h 44"/>
                  <a:gd name="T74" fmla="*/ 22 w 43"/>
                  <a:gd name="T75" fmla="*/ 44 h 44"/>
                  <a:gd name="T76" fmla="*/ 22 w 43"/>
                  <a:gd name="T77" fmla="*/ 7 h 44"/>
                  <a:gd name="T78" fmla="*/ 22 w 43"/>
                  <a:gd name="T79" fmla="*/ 7 h 44"/>
                  <a:gd name="T80" fmla="*/ 27 w 43"/>
                  <a:gd name="T81" fmla="*/ 9 h 44"/>
                  <a:gd name="T82" fmla="*/ 31 w 43"/>
                  <a:gd name="T83" fmla="*/ 12 h 44"/>
                  <a:gd name="T84" fmla="*/ 35 w 43"/>
                  <a:gd name="T85" fmla="*/ 17 h 44"/>
                  <a:gd name="T86" fmla="*/ 36 w 43"/>
                  <a:gd name="T87" fmla="*/ 23 h 44"/>
                  <a:gd name="T88" fmla="*/ 36 w 43"/>
                  <a:gd name="T89" fmla="*/ 23 h 44"/>
                  <a:gd name="T90" fmla="*/ 35 w 43"/>
                  <a:gd name="T91" fmla="*/ 27 h 44"/>
                  <a:gd name="T92" fmla="*/ 31 w 43"/>
                  <a:gd name="T93" fmla="*/ 32 h 44"/>
                  <a:gd name="T94" fmla="*/ 27 w 43"/>
                  <a:gd name="T95" fmla="*/ 35 h 44"/>
                  <a:gd name="T96" fmla="*/ 22 w 43"/>
                  <a:gd name="T97" fmla="*/ 37 h 44"/>
                  <a:gd name="T98" fmla="*/ 22 w 43"/>
                  <a:gd name="T99" fmla="*/ 37 h 44"/>
                  <a:gd name="T100" fmla="*/ 16 w 43"/>
                  <a:gd name="T101" fmla="*/ 35 h 44"/>
                  <a:gd name="T102" fmla="*/ 11 w 43"/>
                  <a:gd name="T103" fmla="*/ 32 h 44"/>
                  <a:gd name="T104" fmla="*/ 8 w 43"/>
                  <a:gd name="T105" fmla="*/ 27 h 44"/>
                  <a:gd name="T106" fmla="*/ 7 w 43"/>
                  <a:gd name="T107" fmla="*/ 23 h 44"/>
                  <a:gd name="T108" fmla="*/ 7 w 43"/>
                  <a:gd name="T109" fmla="*/ 23 h 44"/>
                  <a:gd name="T110" fmla="*/ 8 w 43"/>
                  <a:gd name="T111" fmla="*/ 17 h 44"/>
                  <a:gd name="T112" fmla="*/ 11 w 43"/>
                  <a:gd name="T113" fmla="*/ 12 h 44"/>
                  <a:gd name="T114" fmla="*/ 16 w 43"/>
                  <a:gd name="T115" fmla="*/ 9 h 44"/>
                  <a:gd name="T116" fmla="*/ 22 w 43"/>
                  <a:gd name="T117" fmla="*/ 7 h 44"/>
                  <a:gd name="T118" fmla="*/ 22 w 43"/>
                  <a:gd name="T119" fmla="*/ 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3" h="44">
                    <a:moveTo>
                      <a:pt x="22" y="44"/>
                    </a:moveTo>
                    <a:lnTo>
                      <a:pt x="22" y="44"/>
                    </a:lnTo>
                    <a:lnTo>
                      <a:pt x="25" y="44"/>
                    </a:lnTo>
                    <a:lnTo>
                      <a:pt x="30" y="41"/>
                    </a:lnTo>
                    <a:lnTo>
                      <a:pt x="34" y="40"/>
                    </a:lnTo>
                    <a:lnTo>
                      <a:pt x="37" y="38"/>
                    </a:lnTo>
                    <a:lnTo>
                      <a:pt x="39" y="34"/>
                    </a:lnTo>
                    <a:lnTo>
                      <a:pt x="42" y="31"/>
                    </a:lnTo>
                    <a:lnTo>
                      <a:pt x="43" y="26"/>
                    </a:lnTo>
                    <a:lnTo>
                      <a:pt x="43" y="23"/>
                    </a:lnTo>
                    <a:lnTo>
                      <a:pt x="43" y="23"/>
                    </a:lnTo>
                    <a:lnTo>
                      <a:pt x="43" y="18"/>
                    </a:lnTo>
                    <a:lnTo>
                      <a:pt x="42" y="13"/>
                    </a:lnTo>
                    <a:lnTo>
                      <a:pt x="39" y="10"/>
                    </a:lnTo>
                    <a:lnTo>
                      <a:pt x="37" y="7"/>
                    </a:lnTo>
                    <a:lnTo>
                      <a:pt x="34" y="4"/>
                    </a:lnTo>
                    <a:lnTo>
                      <a:pt x="30" y="3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4" y="3"/>
                    </a:lnTo>
                    <a:lnTo>
                      <a:pt x="9" y="4"/>
                    </a:lnTo>
                    <a:lnTo>
                      <a:pt x="7" y="7"/>
                    </a:lnTo>
                    <a:lnTo>
                      <a:pt x="4" y="10"/>
                    </a:lnTo>
                    <a:lnTo>
                      <a:pt x="2" y="13"/>
                    </a:lnTo>
                    <a:lnTo>
                      <a:pt x="1" y="18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" y="26"/>
                    </a:lnTo>
                    <a:lnTo>
                      <a:pt x="2" y="31"/>
                    </a:lnTo>
                    <a:lnTo>
                      <a:pt x="4" y="34"/>
                    </a:lnTo>
                    <a:lnTo>
                      <a:pt x="7" y="38"/>
                    </a:lnTo>
                    <a:lnTo>
                      <a:pt x="9" y="40"/>
                    </a:lnTo>
                    <a:lnTo>
                      <a:pt x="14" y="41"/>
                    </a:lnTo>
                    <a:lnTo>
                      <a:pt x="17" y="44"/>
                    </a:lnTo>
                    <a:lnTo>
                      <a:pt x="22" y="44"/>
                    </a:lnTo>
                    <a:lnTo>
                      <a:pt x="22" y="44"/>
                    </a:lnTo>
                    <a:close/>
                    <a:moveTo>
                      <a:pt x="22" y="7"/>
                    </a:moveTo>
                    <a:lnTo>
                      <a:pt x="22" y="7"/>
                    </a:lnTo>
                    <a:lnTo>
                      <a:pt x="27" y="9"/>
                    </a:lnTo>
                    <a:lnTo>
                      <a:pt x="31" y="12"/>
                    </a:lnTo>
                    <a:lnTo>
                      <a:pt x="35" y="17"/>
                    </a:lnTo>
                    <a:lnTo>
                      <a:pt x="36" y="23"/>
                    </a:lnTo>
                    <a:lnTo>
                      <a:pt x="36" y="23"/>
                    </a:lnTo>
                    <a:lnTo>
                      <a:pt x="35" y="27"/>
                    </a:lnTo>
                    <a:lnTo>
                      <a:pt x="31" y="32"/>
                    </a:lnTo>
                    <a:lnTo>
                      <a:pt x="27" y="35"/>
                    </a:lnTo>
                    <a:lnTo>
                      <a:pt x="22" y="37"/>
                    </a:lnTo>
                    <a:lnTo>
                      <a:pt x="22" y="37"/>
                    </a:lnTo>
                    <a:lnTo>
                      <a:pt x="16" y="35"/>
                    </a:lnTo>
                    <a:lnTo>
                      <a:pt x="11" y="32"/>
                    </a:lnTo>
                    <a:lnTo>
                      <a:pt x="8" y="27"/>
                    </a:lnTo>
                    <a:lnTo>
                      <a:pt x="7" y="23"/>
                    </a:lnTo>
                    <a:lnTo>
                      <a:pt x="7" y="23"/>
                    </a:lnTo>
                    <a:lnTo>
                      <a:pt x="8" y="17"/>
                    </a:lnTo>
                    <a:lnTo>
                      <a:pt x="11" y="12"/>
                    </a:lnTo>
                    <a:lnTo>
                      <a:pt x="16" y="9"/>
                    </a:lnTo>
                    <a:lnTo>
                      <a:pt x="22" y="7"/>
                    </a:lnTo>
                    <a:lnTo>
                      <a:pt x="22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5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1340809" y="2019736"/>
            <a:ext cx="1409700" cy="1720559"/>
            <a:chOff x="1511301" y="2290903"/>
            <a:chExt cx="1409700" cy="1720559"/>
          </a:xfrm>
        </p:grpSpPr>
        <p:grpSp>
          <p:nvGrpSpPr>
            <p:cNvPr id="29" name="Group 783"/>
            <p:cNvGrpSpPr/>
            <p:nvPr/>
          </p:nvGrpSpPr>
          <p:grpSpPr>
            <a:xfrm>
              <a:off x="1511301" y="2290903"/>
              <a:ext cx="1409700" cy="1720559"/>
              <a:chOff x="1294228" y="2741399"/>
              <a:chExt cx="1092830" cy="1333815"/>
            </a:xfrm>
          </p:grpSpPr>
          <p:sp>
            <p:nvSpPr>
              <p:cNvPr id="34" name="Isosceles Triangle 784"/>
              <p:cNvSpPr/>
              <p:nvPr/>
            </p:nvSpPr>
            <p:spPr>
              <a:xfrm rot="10800000">
                <a:off x="1731938" y="3924530"/>
                <a:ext cx="229394" cy="150684"/>
              </a:xfrm>
              <a:prstGeom prst="triangl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5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5" name="Oval 785"/>
              <p:cNvSpPr/>
              <p:nvPr/>
            </p:nvSpPr>
            <p:spPr>
              <a:xfrm>
                <a:off x="1306214" y="2741399"/>
                <a:ext cx="1080844" cy="1080843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5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" name="Pie 786"/>
              <p:cNvSpPr/>
              <p:nvPr/>
            </p:nvSpPr>
            <p:spPr>
              <a:xfrm>
                <a:off x="1294228" y="2741560"/>
                <a:ext cx="1087954" cy="1087953"/>
              </a:xfrm>
              <a:prstGeom prst="pie">
                <a:avLst>
                  <a:gd name="adj1" fmla="val 10953968"/>
                  <a:gd name="adj2" fmla="val 3026023"/>
                </a:avLst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rgbClr val="FF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5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" name="Oval 787"/>
              <p:cNvSpPr/>
              <p:nvPr/>
            </p:nvSpPr>
            <p:spPr>
              <a:xfrm>
                <a:off x="1476741" y="2911924"/>
                <a:ext cx="739790" cy="739789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5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30" name="Group 1"/>
            <p:cNvGrpSpPr/>
            <p:nvPr/>
          </p:nvGrpSpPr>
          <p:grpSpPr>
            <a:xfrm>
              <a:off x="1962928" y="2722507"/>
              <a:ext cx="521903" cy="481756"/>
              <a:chOff x="3238615" y="5856706"/>
              <a:chExt cx="392113" cy="361950"/>
            </a:xfrm>
            <a:solidFill>
              <a:sysClr val="windowText" lastClr="000000">
                <a:lumMod val="75000"/>
                <a:lumOff val="25000"/>
              </a:sysClr>
            </a:solidFill>
          </p:grpSpPr>
          <p:sp>
            <p:nvSpPr>
              <p:cNvPr id="31" name="Freeform 339"/>
              <p:cNvSpPr>
                <a:spLocks noEditPoints="1"/>
              </p:cNvSpPr>
              <p:nvPr/>
            </p:nvSpPr>
            <p:spPr bwMode="auto">
              <a:xfrm>
                <a:off x="3238615" y="5878931"/>
                <a:ext cx="363538" cy="234950"/>
              </a:xfrm>
              <a:custGeom>
                <a:avLst/>
                <a:gdLst>
                  <a:gd name="T0" fmla="*/ 193 w 229"/>
                  <a:gd name="T1" fmla="*/ 3 h 148"/>
                  <a:gd name="T2" fmla="*/ 192 w 229"/>
                  <a:gd name="T3" fmla="*/ 0 h 148"/>
                  <a:gd name="T4" fmla="*/ 103 w 229"/>
                  <a:gd name="T5" fmla="*/ 46 h 148"/>
                  <a:gd name="T6" fmla="*/ 102 w 229"/>
                  <a:gd name="T7" fmla="*/ 47 h 148"/>
                  <a:gd name="T8" fmla="*/ 103 w 229"/>
                  <a:gd name="T9" fmla="*/ 54 h 148"/>
                  <a:gd name="T10" fmla="*/ 54 w 229"/>
                  <a:gd name="T11" fmla="*/ 81 h 148"/>
                  <a:gd name="T12" fmla="*/ 53 w 229"/>
                  <a:gd name="T13" fmla="*/ 86 h 148"/>
                  <a:gd name="T14" fmla="*/ 3 w 229"/>
                  <a:gd name="T15" fmla="*/ 115 h 148"/>
                  <a:gd name="T16" fmla="*/ 0 w 229"/>
                  <a:gd name="T17" fmla="*/ 116 h 148"/>
                  <a:gd name="T18" fmla="*/ 12 w 229"/>
                  <a:gd name="T19" fmla="*/ 145 h 148"/>
                  <a:gd name="T20" fmla="*/ 13 w 229"/>
                  <a:gd name="T21" fmla="*/ 146 h 148"/>
                  <a:gd name="T22" fmla="*/ 14 w 229"/>
                  <a:gd name="T23" fmla="*/ 148 h 148"/>
                  <a:gd name="T24" fmla="*/ 70 w 229"/>
                  <a:gd name="T25" fmla="*/ 128 h 148"/>
                  <a:gd name="T26" fmla="*/ 72 w 229"/>
                  <a:gd name="T27" fmla="*/ 131 h 148"/>
                  <a:gd name="T28" fmla="*/ 75 w 229"/>
                  <a:gd name="T29" fmla="*/ 134 h 148"/>
                  <a:gd name="T30" fmla="*/ 76 w 229"/>
                  <a:gd name="T31" fmla="*/ 134 h 148"/>
                  <a:gd name="T32" fmla="*/ 130 w 229"/>
                  <a:gd name="T33" fmla="*/ 123 h 148"/>
                  <a:gd name="T34" fmla="*/ 131 w 229"/>
                  <a:gd name="T35" fmla="*/ 124 h 148"/>
                  <a:gd name="T36" fmla="*/ 134 w 229"/>
                  <a:gd name="T37" fmla="*/ 125 h 148"/>
                  <a:gd name="T38" fmla="*/ 227 w 229"/>
                  <a:gd name="T39" fmla="*/ 96 h 148"/>
                  <a:gd name="T40" fmla="*/ 229 w 229"/>
                  <a:gd name="T41" fmla="*/ 95 h 148"/>
                  <a:gd name="T42" fmla="*/ 229 w 229"/>
                  <a:gd name="T43" fmla="*/ 91 h 148"/>
                  <a:gd name="T44" fmla="*/ 17 w 229"/>
                  <a:gd name="T45" fmla="*/ 139 h 148"/>
                  <a:gd name="T46" fmla="*/ 58 w 229"/>
                  <a:gd name="T47" fmla="*/ 96 h 148"/>
                  <a:gd name="T48" fmla="*/ 17 w 229"/>
                  <a:gd name="T49" fmla="*/ 139 h 148"/>
                  <a:gd name="T50" fmla="*/ 76 w 229"/>
                  <a:gd name="T51" fmla="*/ 122 h 148"/>
                  <a:gd name="T52" fmla="*/ 62 w 229"/>
                  <a:gd name="T53" fmla="*/ 90 h 148"/>
                  <a:gd name="T54" fmla="*/ 61 w 229"/>
                  <a:gd name="T55" fmla="*/ 86 h 148"/>
                  <a:gd name="T56" fmla="*/ 123 w 229"/>
                  <a:gd name="T57" fmla="*/ 105 h 148"/>
                  <a:gd name="T58" fmla="*/ 77 w 229"/>
                  <a:gd name="T59" fmla="*/ 125 h 148"/>
                  <a:gd name="T60" fmla="*/ 134 w 229"/>
                  <a:gd name="T61" fmla="*/ 114 h 148"/>
                  <a:gd name="T62" fmla="*/ 134 w 229"/>
                  <a:gd name="T63" fmla="*/ 112 h 148"/>
                  <a:gd name="T64" fmla="*/ 110 w 229"/>
                  <a:gd name="T65" fmla="*/ 51 h 148"/>
                  <a:gd name="T66" fmla="*/ 221 w 229"/>
                  <a:gd name="T67" fmla="*/ 9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9" h="148">
                    <a:moveTo>
                      <a:pt x="193" y="3"/>
                    </a:moveTo>
                    <a:lnTo>
                      <a:pt x="193" y="3"/>
                    </a:lnTo>
                    <a:lnTo>
                      <a:pt x="192" y="0"/>
                    </a:lnTo>
                    <a:lnTo>
                      <a:pt x="192" y="0"/>
                    </a:lnTo>
                    <a:lnTo>
                      <a:pt x="189" y="0"/>
                    </a:lnTo>
                    <a:lnTo>
                      <a:pt x="103" y="46"/>
                    </a:lnTo>
                    <a:lnTo>
                      <a:pt x="103" y="46"/>
                    </a:lnTo>
                    <a:lnTo>
                      <a:pt x="102" y="47"/>
                    </a:lnTo>
                    <a:lnTo>
                      <a:pt x="102" y="49"/>
                    </a:lnTo>
                    <a:lnTo>
                      <a:pt x="103" y="54"/>
                    </a:lnTo>
                    <a:lnTo>
                      <a:pt x="54" y="81"/>
                    </a:lnTo>
                    <a:lnTo>
                      <a:pt x="54" y="81"/>
                    </a:lnTo>
                    <a:lnTo>
                      <a:pt x="53" y="83"/>
                    </a:lnTo>
                    <a:lnTo>
                      <a:pt x="53" y="86"/>
                    </a:lnTo>
                    <a:lnTo>
                      <a:pt x="54" y="89"/>
                    </a:lnTo>
                    <a:lnTo>
                      <a:pt x="3" y="115"/>
                    </a:lnTo>
                    <a:lnTo>
                      <a:pt x="3" y="115"/>
                    </a:lnTo>
                    <a:lnTo>
                      <a:pt x="0" y="116"/>
                    </a:lnTo>
                    <a:lnTo>
                      <a:pt x="0" y="119"/>
                    </a:lnTo>
                    <a:lnTo>
                      <a:pt x="12" y="145"/>
                    </a:lnTo>
                    <a:lnTo>
                      <a:pt x="12" y="145"/>
                    </a:lnTo>
                    <a:lnTo>
                      <a:pt x="13" y="146"/>
                    </a:lnTo>
                    <a:lnTo>
                      <a:pt x="14" y="148"/>
                    </a:lnTo>
                    <a:lnTo>
                      <a:pt x="14" y="148"/>
                    </a:lnTo>
                    <a:lnTo>
                      <a:pt x="16" y="146"/>
                    </a:lnTo>
                    <a:lnTo>
                      <a:pt x="70" y="128"/>
                    </a:lnTo>
                    <a:lnTo>
                      <a:pt x="72" y="131"/>
                    </a:lnTo>
                    <a:lnTo>
                      <a:pt x="72" y="131"/>
                    </a:lnTo>
                    <a:lnTo>
                      <a:pt x="73" y="134"/>
                    </a:lnTo>
                    <a:lnTo>
                      <a:pt x="75" y="134"/>
                    </a:lnTo>
                    <a:lnTo>
                      <a:pt x="75" y="134"/>
                    </a:lnTo>
                    <a:lnTo>
                      <a:pt x="76" y="134"/>
                    </a:lnTo>
                    <a:lnTo>
                      <a:pt x="128" y="118"/>
                    </a:lnTo>
                    <a:lnTo>
                      <a:pt x="130" y="123"/>
                    </a:lnTo>
                    <a:lnTo>
                      <a:pt x="130" y="123"/>
                    </a:lnTo>
                    <a:lnTo>
                      <a:pt x="131" y="124"/>
                    </a:lnTo>
                    <a:lnTo>
                      <a:pt x="134" y="125"/>
                    </a:lnTo>
                    <a:lnTo>
                      <a:pt x="134" y="125"/>
                    </a:lnTo>
                    <a:lnTo>
                      <a:pt x="135" y="125"/>
                    </a:lnTo>
                    <a:lnTo>
                      <a:pt x="227" y="96"/>
                    </a:lnTo>
                    <a:lnTo>
                      <a:pt x="227" y="96"/>
                    </a:lnTo>
                    <a:lnTo>
                      <a:pt x="229" y="95"/>
                    </a:lnTo>
                    <a:lnTo>
                      <a:pt x="229" y="95"/>
                    </a:lnTo>
                    <a:lnTo>
                      <a:pt x="229" y="91"/>
                    </a:lnTo>
                    <a:lnTo>
                      <a:pt x="193" y="3"/>
                    </a:lnTo>
                    <a:close/>
                    <a:moveTo>
                      <a:pt x="17" y="139"/>
                    </a:moveTo>
                    <a:lnTo>
                      <a:pt x="9" y="119"/>
                    </a:lnTo>
                    <a:lnTo>
                      <a:pt x="58" y="96"/>
                    </a:lnTo>
                    <a:lnTo>
                      <a:pt x="68" y="121"/>
                    </a:lnTo>
                    <a:lnTo>
                      <a:pt x="17" y="139"/>
                    </a:lnTo>
                    <a:close/>
                    <a:moveTo>
                      <a:pt x="77" y="125"/>
                    </a:moveTo>
                    <a:lnTo>
                      <a:pt x="76" y="122"/>
                    </a:lnTo>
                    <a:lnTo>
                      <a:pt x="76" y="122"/>
                    </a:lnTo>
                    <a:lnTo>
                      <a:pt x="62" y="90"/>
                    </a:lnTo>
                    <a:lnTo>
                      <a:pt x="62" y="90"/>
                    </a:lnTo>
                    <a:lnTo>
                      <a:pt x="61" y="86"/>
                    </a:lnTo>
                    <a:lnTo>
                      <a:pt x="107" y="61"/>
                    </a:lnTo>
                    <a:lnTo>
                      <a:pt x="123" y="105"/>
                    </a:lnTo>
                    <a:lnTo>
                      <a:pt x="125" y="112"/>
                    </a:lnTo>
                    <a:lnTo>
                      <a:pt x="77" y="125"/>
                    </a:lnTo>
                    <a:close/>
                    <a:moveTo>
                      <a:pt x="135" y="117"/>
                    </a:moveTo>
                    <a:lnTo>
                      <a:pt x="134" y="114"/>
                    </a:lnTo>
                    <a:lnTo>
                      <a:pt x="134" y="114"/>
                    </a:lnTo>
                    <a:lnTo>
                      <a:pt x="134" y="112"/>
                    </a:lnTo>
                    <a:lnTo>
                      <a:pt x="129" y="102"/>
                    </a:lnTo>
                    <a:lnTo>
                      <a:pt x="110" y="51"/>
                    </a:lnTo>
                    <a:lnTo>
                      <a:pt x="189" y="8"/>
                    </a:lnTo>
                    <a:lnTo>
                      <a:pt x="221" y="90"/>
                    </a:lnTo>
                    <a:lnTo>
                      <a:pt x="135" y="1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5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" name="Freeform 340"/>
              <p:cNvSpPr/>
              <p:nvPr/>
            </p:nvSpPr>
            <p:spPr bwMode="auto">
              <a:xfrm>
                <a:off x="3552940" y="5856706"/>
                <a:ext cx="77788" cy="180975"/>
              </a:xfrm>
              <a:custGeom>
                <a:avLst/>
                <a:gdLst>
                  <a:gd name="T0" fmla="*/ 7 w 49"/>
                  <a:gd name="T1" fmla="*/ 3 h 114"/>
                  <a:gd name="T2" fmla="*/ 7 w 49"/>
                  <a:gd name="T3" fmla="*/ 3 h 114"/>
                  <a:gd name="T4" fmla="*/ 5 w 49"/>
                  <a:gd name="T5" fmla="*/ 0 h 114"/>
                  <a:gd name="T6" fmla="*/ 2 w 49"/>
                  <a:gd name="T7" fmla="*/ 0 h 114"/>
                  <a:gd name="T8" fmla="*/ 2 w 49"/>
                  <a:gd name="T9" fmla="*/ 0 h 114"/>
                  <a:gd name="T10" fmla="*/ 0 w 49"/>
                  <a:gd name="T11" fmla="*/ 1 h 114"/>
                  <a:gd name="T12" fmla="*/ 0 w 49"/>
                  <a:gd name="T13" fmla="*/ 5 h 114"/>
                  <a:gd name="T14" fmla="*/ 43 w 49"/>
                  <a:gd name="T15" fmla="*/ 111 h 114"/>
                  <a:gd name="T16" fmla="*/ 43 w 49"/>
                  <a:gd name="T17" fmla="*/ 111 h 114"/>
                  <a:gd name="T18" fmla="*/ 44 w 49"/>
                  <a:gd name="T19" fmla="*/ 114 h 114"/>
                  <a:gd name="T20" fmla="*/ 45 w 49"/>
                  <a:gd name="T21" fmla="*/ 114 h 114"/>
                  <a:gd name="T22" fmla="*/ 45 w 49"/>
                  <a:gd name="T23" fmla="*/ 114 h 114"/>
                  <a:gd name="T24" fmla="*/ 47 w 49"/>
                  <a:gd name="T25" fmla="*/ 114 h 114"/>
                  <a:gd name="T26" fmla="*/ 47 w 49"/>
                  <a:gd name="T27" fmla="*/ 114 h 114"/>
                  <a:gd name="T28" fmla="*/ 49 w 49"/>
                  <a:gd name="T29" fmla="*/ 112 h 114"/>
                  <a:gd name="T30" fmla="*/ 49 w 49"/>
                  <a:gd name="T31" fmla="*/ 109 h 114"/>
                  <a:gd name="T32" fmla="*/ 7 w 49"/>
                  <a:gd name="T33" fmla="*/ 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114">
                    <a:moveTo>
                      <a:pt x="7" y="3"/>
                    </a:moveTo>
                    <a:lnTo>
                      <a:pt x="7" y="3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5"/>
                    </a:lnTo>
                    <a:lnTo>
                      <a:pt x="43" y="111"/>
                    </a:lnTo>
                    <a:lnTo>
                      <a:pt x="43" y="111"/>
                    </a:lnTo>
                    <a:lnTo>
                      <a:pt x="44" y="114"/>
                    </a:lnTo>
                    <a:lnTo>
                      <a:pt x="45" y="114"/>
                    </a:lnTo>
                    <a:lnTo>
                      <a:pt x="45" y="114"/>
                    </a:lnTo>
                    <a:lnTo>
                      <a:pt x="47" y="114"/>
                    </a:lnTo>
                    <a:lnTo>
                      <a:pt x="47" y="114"/>
                    </a:lnTo>
                    <a:lnTo>
                      <a:pt x="49" y="112"/>
                    </a:lnTo>
                    <a:lnTo>
                      <a:pt x="49" y="109"/>
                    </a:lnTo>
                    <a:lnTo>
                      <a:pt x="7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5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" name="Freeform 341"/>
              <p:cNvSpPr>
                <a:spLocks noEditPoints="1"/>
              </p:cNvSpPr>
              <p:nvPr/>
            </p:nvSpPr>
            <p:spPr bwMode="auto">
              <a:xfrm>
                <a:off x="3313227" y="6094831"/>
                <a:ext cx="215900" cy="123825"/>
              </a:xfrm>
              <a:custGeom>
                <a:avLst/>
                <a:gdLst>
                  <a:gd name="T0" fmla="*/ 80 w 136"/>
                  <a:gd name="T1" fmla="*/ 0 h 78"/>
                  <a:gd name="T2" fmla="*/ 57 w 136"/>
                  <a:gd name="T3" fmla="*/ 0 h 78"/>
                  <a:gd name="T4" fmla="*/ 57 w 136"/>
                  <a:gd name="T5" fmla="*/ 0 h 78"/>
                  <a:gd name="T6" fmla="*/ 52 w 136"/>
                  <a:gd name="T7" fmla="*/ 1 h 78"/>
                  <a:gd name="T8" fmla="*/ 48 w 136"/>
                  <a:gd name="T9" fmla="*/ 3 h 78"/>
                  <a:gd name="T10" fmla="*/ 44 w 136"/>
                  <a:gd name="T11" fmla="*/ 8 h 78"/>
                  <a:gd name="T12" fmla="*/ 43 w 136"/>
                  <a:gd name="T13" fmla="*/ 14 h 78"/>
                  <a:gd name="T14" fmla="*/ 43 w 136"/>
                  <a:gd name="T15" fmla="*/ 23 h 78"/>
                  <a:gd name="T16" fmla="*/ 1 w 136"/>
                  <a:gd name="T17" fmla="*/ 72 h 78"/>
                  <a:gd name="T18" fmla="*/ 1 w 136"/>
                  <a:gd name="T19" fmla="*/ 72 h 78"/>
                  <a:gd name="T20" fmla="*/ 0 w 136"/>
                  <a:gd name="T21" fmla="*/ 75 h 78"/>
                  <a:gd name="T22" fmla="*/ 1 w 136"/>
                  <a:gd name="T23" fmla="*/ 77 h 78"/>
                  <a:gd name="T24" fmla="*/ 1 w 136"/>
                  <a:gd name="T25" fmla="*/ 77 h 78"/>
                  <a:gd name="T26" fmla="*/ 4 w 136"/>
                  <a:gd name="T27" fmla="*/ 78 h 78"/>
                  <a:gd name="T28" fmla="*/ 4 w 136"/>
                  <a:gd name="T29" fmla="*/ 78 h 78"/>
                  <a:gd name="T30" fmla="*/ 7 w 136"/>
                  <a:gd name="T31" fmla="*/ 77 h 78"/>
                  <a:gd name="T32" fmla="*/ 48 w 136"/>
                  <a:gd name="T33" fmla="*/ 28 h 78"/>
                  <a:gd name="T34" fmla="*/ 64 w 136"/>
                  <a:gd name="T35" fmla="*/ 28 h 78"/>
                  <a:gd name="T36" fmla="*/ 64 w 136"/>
                  <a:gd name="T37" fmla="*/ 75 h 78"/>
                  <a:gd name="T38" fmla="*/ 64 w 136"/>
                  <a:gd name="T39" fmla="*/ 75 h 78"/>
                  <a:gd name="T40" fmla="*/ 66 w 136"/>
                  <a:gd name="T41" fmla="*/ 77 h 78"/>
                  <a:gd name="T42" fmla="*/ 68 w 136"/>
                  <a:gd name="T43" fmla="*/ 78 h 78"/>
                  <a:gd name="T44" fmla="*/ 68 w 136"/>
                  <a:gd name="T45" fmla="*/ 78 h 78"/>
                  <a:gd name="T46" fmla="*/ 71 w 136"/>
                  <a:gd name="T47" fmla="*/ 77 h 78"/>
                  <a:gd name="T48" fmla="*/ 71 w 136"/>
                  <a:gd name="T49" fmla="*/ 75 h 78"/>
                  <a:gd name="T50" fmla="*/ 71 w 136"/>
                  <a:gd name="T51" fmla="*/ 28 h 78"/>
                  <a:gd name="T52" fmla="*/ 88 w 136"/>
                  <a:gd name="T53" fmla="*/ 28 h 78"/>
                  <a:gd name="T54" fmla="*/ 130 w 136"/>
                  <a:gd name="T55" fmla="*/ 77 h 78"/>
                  <a:gd name="T56" fmla="*/ 130 w 136"/>
                  <a:gd name="T57" fmla="*/ 77 h 78"/>
                  <a:gd name="T58" fmla="*/ 132 w 136"/>
                  <a:gd name="T59" fmla="*/ 78 h 78"/>
                  <a:gd name="T60" fmla="*/ 132 w 136"/>
                  <a:gd name="T61" fmla="*/ 78 h 78"/>
                  <a:gd name="T62" fmla="*/ 134 w 136"/>
                  <a:gd name="T63" fmla="*/ 77 h 78"/>
                  <a:gd name="T64" fmla="*/ 134 w 136"/>
                  <a:gd name="T65" fmla="*/ 77 h 78"/>
                  <a:gd name="T66" fmla="*/ 136 w 136"/>
                  <a:gd name="T67" fmla="*/ 75 h 78"/>
                  <a:gd name="T68" fmla="*/ 136 w 136"/>
                  <a:gd name="T69" fmla="*/ 72 h 78"/>
                  <a:gd name="T70" fmla="*/ 94 w 136"/>
                  <a:gd name="T71" fmla="*/ 23 h 78"/>
                  <a:gd name="T72" fmla="*/ 94 w 136"/>
                  <a:gd name="T73" fmla="*/ 15 h 78"/>
                  <a:gd name="T74" fmla="*/ 94 w 136"/>
                  <a:gd name="T75" fmla="*/ 15 h 78"/>
                  <a:gd name="T76" fmla="*/ 92 w 136"/>
                  <a:gd name="T77" fmla="*/ 9 h 78"/>
                  <a:gd name="T78" fmla="*/ 89 w 136"/>
                  <a:gd name="T79" fmla="*/ 5 h 78"/>
                  <a:gd name="T80" fmla="*/ 84 w 136"/>
                  <a:gd name="T81" fmla="*/ 1 h 78"/>
                  <a:gd name="T82" fmla="*/ 80 w 136"/>
                  <a:gd name="T83" fmla="*/ 0 h 78"/>
                  <a:gd name="T84" fmla="*/ 80 w 136"/>
                  <a:gd name="T85" fmla="*/ 0 h 78"/>
                  <a:gd name="T86" fmla="*/ 87 w 136"/>
                  <a:gd name="T87" fmla="*/ 21 h 78"/>
                  <a:gd name="T88" fmla="*/ 50 w 136"/>
                  <a:gd name="T89" fmla="*/ 21 h 78"/>
                  <a:gd name="T90" fmla="*/ 50 w 136"/>
                  <a:gd name="T91" fmla="*/ 14 h 78"/>
                  <a:gd name="T92" fmla="*/ 50 w 136"/>
                  <a:gd name="T93" fmla="*/ 14 h 78"/>
                  <a:gd name="T94" fmla="*/ 52 w 136"/>
                  <a:gd name="T95" fmla="*/ 12 h 78"/>
                  <a:gd name="T96" fmla="*/ 53 w 136"/>
                  <a:gd name="T97" fmla="*/ 9 h 78"/>
                  <a:gd name="T98" fmla="*/ 55 w 136"/>
                  <a:gd name="T99" fmla="*/ 7 h 78"/>
                  <a:gd name="T100" fmla="*/ 57 w 136"/>
                  <a:gd name="T101" fmla="*/ 7 h 78"/>
                  <a:gd name="T102" fmla="*/ 80 w 136"/>
                  <a:gd name="T103" fmla="*/ 7 h 78"/>
                  <a:gd name="T104" fmla="*/ 80 w 136"/>
                  <a:gd name="T105" fmla="*/ 7 h 78"/>
                  <a:gd name="T106" fmla="*/ 82 w 136"/>
                  <a:gd name="T107" fmla="*/ 8 h 78"/>
                  <a:gd name="T108" fmla="*/ 84 w 136"/>
                  <a:gd name="T109" fmla="*/ 9 h 78"/>
                  <a:gd name="T110" fmla="*/ 85 w 136"/>
                  <a:gd name="T111" fmla="*/ 12 h 78"/>
                  <a:gd name="T112" fmla="*/ 87 w 136"/>
                  <a:gd name="T113" fmla="*/ 15 h 78"/>
                  <a:gd name="T114" fmla="*/ 87 w 136"/>
                  <a:gd name="T115" fmla="*/ 21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36" h="78">
                    <a:moveTo>
                      <a:pt x="80" y="0"/>
                    </a:moveTo>
                    <a:lnTo>
                      <a:pt x="57" y="0"/>
                    </a:lnTo>
                    <a:lnTo>
                      <a:pt x="57" y="0"/>
                    </a:lnTo>
                    <a:lnTo>
                      <a:pt x="52" y="1"/>
                    </a:lnTo>
                    <a:lnTo>
                      <a:pt x="48" y="3"/>
                    </a:lnTo>
                    <a:lnTo>
                      <a:pt x="44" y="8"/>
                    </a:lnTo>
                    <a:lnTo>
                      <a:pt x="43" y="14"/>
                    </a:lnTo>
                    <a:lnTo>
                      <a:pt x="43" y="23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0" y="75"/>
                    </a:lnTo>
                    <a:lnTo>
                      <a:pt x="1" y="77"/>
                    </a:lnTo>
                    <a:lnTo>
                      <a:pt x="1" y="77"/>
                    </a:lnTo>
                    <a:lnTo>
                      <a:pt x="4" y="78"/>
                    </a:lnTo>
                    <a:lnTo>
                      <a:pt x="4" y="78"/>
                    </a:lnTo>
                    <a:lnTo>
                      <a:pt x="7" y="77"/>
                    </a:lnTo>
                    <a:lnTo>
                      <a:pt x="48" y="28"/>
                    </a:lnTo>
                    <a:lnTo>
                      <a:pt x="64" y="28"/>
                    </a:lnTo>
                    <a:lnTo>
                      <a:pt x="64" y="75"/>
                    </a:lnTo>
                    <a:lnTo>
                      <a:pt x="64" y="75"/>
                    </a:lnTo>
                    <a:lnTo>
                      <a:pt x="66" y="77"/>
                    </a:lnTo>
                    <a:lnTo>
                      <a:pt x="68" y="78"/>
                    </a:lnTo>
                    <a:lnTo>
                      <a:pt x="68" y="78"/>
                    </a:lnTo>
                    <a:lnTo>
                      <a:pt x="71" y="77"/>
                    </a:lnTo>
                    <a:lnTo>
                      <a:pt x="71" y="75"/>
                    </a:lnTo>
                    <a:lnTo>
                      <a:pt x="71" y="28"/>
                    </a:lnTo>
                    <a:lnTo>
                      <a:pt x="88" y="28"/>
                    </a:lnTo>
                    <a:lnTo>
                      <a:pt x="130" y="77"/>
                    </a:lnTo>
                    <a:lnTo>
                      <a:pt x="130" y="77"/>
                    </a:lnTo>
                    <a:lnTo>
                      <a:pt x="132" y="78"/>
                    </a:lnTo>
                    <a:lnTo>
                      <a:pt x="132" y="78"/>
                    </a:lnTo>
                    <a:lnTo>
                      <a:pt x="134" y="77"/>
                    </a:lnTo>
                    <a:lnTo>
                      <a:pt x="134" y="77"/>
                    </a:lnTo>
                    <a:lnTo>
                      <a:pt x="136" y="75"/>
                    </a:lnTo>
                    <a:lnTo>
                      <a:pt x="136" y="72"/>
                    </a:lnTo>
                    <a:lnTo>
                      <a:pt x="94" y="23"/>
                    </a:lnTo>
                    <a:lnTo>
                      <a:pt x="94" y="15"/>
                    </a:lnTo>
                    <a:lnTo>
                      <a:pt x="94" y="15"/>
                    </a:lnTo>
                    <a:lnTo>
                      <a:pt x="92" y="9"/>
                    </a:lnTo>
                    <a:lnTo>
                      <a:pt x="89" y="5"/>
                    </a:lnTo>
                    <a:lnTo>
                      <a:pt x="84" y="1"/>
                    </a:lnTo>
                    <a:lnTo>
                      <a:pt x="80" y="0"/>
                    </a:lnTo>
                    <a:lnTo>
                      <a:pt x="80" y="0"/>
                    </a:lnTo>
                    <a:close/>
                    <a:moveTo>
                      <a:pt x="87" y="21"/>
                    </a:moveTo>
                    <a:lnTo>
                      <a:pt x="50" y="21"/>
                    </a:lnTo>
                    <a:lnTo>
                      <a:pt x="50" y="14"/>
                    </a:lnTo>
                    <a:lnTo>
                      <a:pt x="50" y="14"/>
                    </a:lnTo>
                    <a:lnTo>
                      <a:pt x="52" y="12"/>
                    </a:lnTo>
                    <a:lnTo>
                      <a:pt x="53" y="9"/>
                    </a:lnTo>
                    <a:lnTo>
                      <a:pt x="55" y="7"/>
                    </a:lnTo>
                    <a:lnTo>
                      <a:pt x="57" y="7"/>
                    </a:lnTo>
                    <a:lnTo>
                      <a:pt x="80" y="7"/>
                    </a:lnTo>
                    <a:lnTo>
                      <a:pt x="80" y="7"/>
                    </a:lnTo>
                    <a:lnTo>
                      <a:pt x="82" y="8"/>
                    </a:lnTo>
                    <a:lnTo>
                      <a:pt x="84" y="9"/>
                    </a:lnTo>
                    <a:lnTo>
                      <a:pt x="85" y="12"/>
                    </a:lnTo>
                    <a:lnTo>
                      <a:pt x="87" y="15"/>
                    </a:lnTo>
                    <a:lnTo>
                      <a:pt x="87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5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9449313" y="2019736"/>
            <a:ext cx="1409700" cy="1720559"/>
            <a:chOff x="9271001" y="2290903"/>
            <a:chExt cx="1409700" cy="1720559"/>
          </a:xfrm>
        </p:grpSpPr>
        <p:grpSp>
          <p:nvGrpSpPr>
            <p:cNvPr id="39" name="Group 798"/>
            <p:cNvGrpSpPr/>
            <p:nvPr/>
          </p:nvGrpSpPr>
          <p:grpSpPr>
            <a:xfrm>
              <a:off x="9271001" y="2290903"/>
              <a:ext cx="1409700" cy="1720559"/>
              <a:chOff x="1294228" y="2741399"/>
              <a:chExt cx="1092830" cy="1333815"/>
            </a:xfrm>
          </p:grpSpPr>
          <p:sp>
            <p:nvSpPr>
              <p:cNvPr id="44" name="Isosceles Triangle 799"/>
              <p:cNvSpPr/>
              <p:nvPr/>
            </p:nvSpPr>
            <p:spPr>
              <a:xfrm rot="10800000">
                <a:off x="1731938" y="3924530"/>
                <a:ext cx="229394" cy="150684"/>
              </a:xfrm>
              <a:prstGeom prst="triangl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5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5" name="Oval 800"/>
              <p:cNvSpPr/>
              <p:nvPr/>
            </p:nvSpPr>
            <p:spPr>
              <a:xfrm>
                <a:off x="1306214" y="2741399"/>
                <a:ext cx="1080844" cy="1080843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5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6" name="Pie 801"/>
              <p:cNvSpPr/>
              <p:nvPr/>
            </p:nvSpPr>
            <p:spPr>
              <a:xfrm>
                <a:off x="1294228" y="2741560"/>
                <a:ext cx="1087954" cy="1087953"/>
              </a:xfrm>
              <a:prstGeom prst="pie">
                <a:avLst>
                  <a:gd name="adj1" fmla="val 18825586"/>
                  <a:gd name="adj2" fmla="val 3026023"/>
                </a:avLst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rgbClr val="FF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5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7" name="Oval 802"/>
              <p:cNvSpPr/>
              <p:nvPr/>
            </p:nvSpPr>
            <p:spPr>
              <a:xfrm>
                <a:off x="1476741" y="2911924"/>
                <a:ext cx="739790" cy="739789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5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40" name="Group 7"/>
            <p:cNvGrpSpPr/>
            <p:nvPr/>
          </p:nvGrpSpPr>
          <p:grpSpPr>
            <a:xfrm>
              <a:off x="9763467" y="2765547"/>
              <a:ext cx="399892" cy="398145"/>
              <a:chOff x="4640377" y="5856706"/>
              <a:chExt cx="363538" cy="361950"/>
            </a:xfrm>
            <a:solidFill>
              <a:sysClr val="windowText" lastClr="000000">
                <a:lumMod val="75000"/>
                <a:lumOff val="25000"/>
              </a:sysClr>
            </a:solidFill>
          </p:grpSpPr>
          <p:sp>
            <p:nvSpPr>
              <p:cNvPr id="41" name="Freeform 342"/>
              <p:cNvSpPr>
                <a:spLocks noEditPoints="1"/>
              </p:cNvSpPr>
              <p:nvPr/>
            </p:nvSpPr>
            <p:spPr bwMode="auto">
              <a:xfrm>
                <a:off x="4640377" y="5856706"/>
                <a:ext cx="363538" cy="361950"/>
              </a:xfrm>
              <a:custGeom>
                <a:avLst/>
                <a:gdLst>
                  <a:gd name="T0" fmla="*/ 80 w 229"/>
                  <a:gd name="T1" fmla="*/ 228 h 228"/>
                  <a:gd name="T2" fmla="*/ 103 w 229"/>
                  <a:gd name="T3" fmla="*/ 222 h 228"/>
                  <a:gd name="T4" fmla="*/ 124 w 229"/>
                  <a:gd name="T5" fmla="*/ 207 h 228"/>
                  <a:gd name="T6" fmla="*/ 141 w 229"/>
                  <a:gd name="T7" fmla="*/ 173 h 228"/>
                  <a:gd name="T8" fmla="*/ 142 w 229"/>
                  <a:gd name="T9" fmla="*/ 153 h 228"/>
                  <a:gd name="T10" fmla="*/ 137 w 229"/>
                  <a:gd name="T11" fmla="*/ 133 h 228"/>
                  <a:gd name="T12" fmla="*/ 170 w 229"/>
                  <a:gd name="T13" fmla="*/ 116 h 228"/>
                  <a:gd name="T14" fmla="*/ 193 w 229"/>
                  <a:gd name="T15" fmla="*/ 86 h 228"/>
                  <a:gd name="T16" fmla="*/ 194 w 229"/>
                  <a:gd name="T17" fmla="*/ 86 h 228"/>
                  <a:gd name="T18" fmla="*/ 200 w 229"/>
                  <a:gd name="T19" fmla="*/ 82 h 228"/>
                  <a:gd name="T20" fmla="*/ 221 w 229"/>
                  <a:gd name="T21" fmla="*/ 49 h 228"/>
                  <a:gd name="T22" fmla="*/ 223 w 229"/>
                  <a:gd name="T23" fmla="*/ 51 h 228"/>
                  <a:gd name="T24" fmla="*/ 227 w 229"/>
                  <a:gd name="T25" fmla="*/ 49 h 228"/>
                  <a:gd name="T26" fmla="*/ 229 w 229"/>
                  <a:gd name="T27" fmla="*/ 45 h 228"/>
                  <a:gd name="T28" fmla="*/ 229 w 229"/>
                  <a:gd name="T29" fmla="*/ 11 h 228"/>
                  <a:gd name="T30" fmla="*/ 222 w 229"/>
                  <a:gd name="T31" fmla="*/ 0 h 228"/>
                  <a:gd name="T32" fmla="*/ 190 w 229"/>
                  <a:gd name="T33" fmla="*/ 0 h 228"/>
                  <a:gd name="T34" fmla="*/ 89 w 229"/>
                  <a:gd name="T35" fmla="*/ 84 h 228"/>
                  <a:gd name="T36" fmla="*/ 72 w 229"/>
                  <a:gd name="T37" fmla="*/ 83 h 228"/>
                  <a:gd name="T38" fmla="*/ 58 w 229"/>
                  <a:gd name="T39" fmla="*/ 84 h 228"/>
                  <a:gd name="T40" fmla="*/ 33 w 229"/>
                  <a:gd name="T41" fmla="*/ 95 h 228"/>
                  <a:gd name="T42" fmla="*/ 6 w 229"/>
                  <a:gd name="T43" fmla="*/ 128 h 228"/>
                  <a:gd name="T44" fmla="*/ 0 w 229"/>
                  <a:gd name="T45" fmla="*/ 149 h 228"/>
                  <a:gd name="T46" fmla="*/ 0 w 229"/>
                  <a:gd name="T47" fmla="*/ 163 h 228"/>
                  <a:gd name="T48" fmla="*/ 6 w 229"/>
                  <a:gd name="T49" fmla="*/ 184 h 228"/>
                  <a:gd name="T50" fmla="*/ 33 w 229"/>
                  <a:gd name="T51" fmla="*/ 215 h 228"/>
                  <a:gd name="T52" fmla="*/ 58 w 229"/>
                  <a:gd name="T53" fmla="*/ 227 h 228"/>
                  <a:gd name="T54" fmla="*/ 72 w 229"/>
                  <a:gd name="T55" fmla="*/ 228 h 228"/>
                  <a:gd name="T56" fmla="*/ 79 w 229"/>
                  <a:gd name="T57" fmla="*/ 90 h 228"/>
                  <a:gd name="T58" fmla="*/ 91 w 229"/>
                  <a:gd name="T59" fmla="*/ 93 h 228"/>
                  <a:gd name="T60" fmla="*/ 188 w 229"/>
                  <a:gd name="T61" fmla="*/ 7 h 228"/>
                  <a:gd name="T62" fmla="*/ 218 w 229"/>
                  <a:gd name="T63" fmla="*/ 7 h 228"/>
                  <a:gd name="T64" fmla="*/ 221 w 229"/>
                  <a:gd name="T65" fmla="*/ 42 h 228"/>
                  <a:gd name="T66" fmla="*/ 194 w 229"/>
                  <a:gd name="T67" fmla="*/ 43 h 228"/>
                  <a:gd name="T68" fmla="*/ 168 w 229"/>
                  <a:gd name="T69" fmla="*/ 79 h 228"/>
                  <a:gd name="T70" fmla="*/ 165 w 229"/>
                  <a:gd name="T71" fmla="*/ 82 h 228"/>
                  <a:gd name="T72" fmla="*/ 131 w 229"/>
                  <a:gd name="T73" fmla="*/ 129 h 228"/>
                  <a:gd name="T74" fmla="*/ 130 w 229"/>
                  <a:gd name="T75" fmla="*/ 133 h 228"/>
                  <a:gd name="T76" fmla="*/ 133 w 229"/>
                  <a:gd name="T77" fmla="*/ 144 h 228"/>
                  <a:gd name="T78" fmla="*/ 135 w 229"/>
                  <a:gd name="T79" fmla="*/ 160 h 228"/>
                  <a:gd name="T80" fmla="*/ 126 w 229"/>
                  <a:gd name="T81" fmla="*/ 193 h 228"/>
                  <a:gd name="T82" fmla="*/ 99 w 229"/>
                  <a:gd name="T83" fmla="*/ 215 h 228"/>
                  <a:gd name="T84" fmla="*/ 72 w 229"/>
                  <a:gd name="T85" fmla="*/ 221 h 228"/>
                  <a:gd name="T86" fmla="*/ 47 w 229"/>
                  <a:gd name="T87" fmla="*/ 216 h 228"/>
                  <a:gd name="T88" fmla="*/ 18 w 229"/>
                  <a:gd name="T89" fmla="*/ 192 h 228"/>
                  <a:gd name="T90" fmla="*/ 7 w 229"/>
                  <a:gd name="T91" fmla="*/ 156 h 228"/>
                  <a:gd name="T92" fmla="*/ 13 w 229"/>
                  <a:gd name="T93" fmla="*/ 130 h 228"/>
                  <a:gd name="T94" fmla="*/ 36 w 229"/>
                  <a:gd name="T95" fmla="*/ 101 h 228"/>
                  <a:gd name="T96" fmla="*/ 72 w 229"/>
                  <a:gd name="T97" fmla="*/ 90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29" h="228">
                    <a:moveTo>
                      <a:pt x="72" y="228"/>
                    </a:moveTo>
                    <a:lnTo>
                      <a:pt x="72" y="228"/>
                    </a:lnTo>
                    <a:lnTo>
                      <a:pt x="80" y="228"/>
                    </a:lnTo>
                    <a:lnTo>
                      <a:pt x="89" y="227"/>
                    </a:lnTo>
                    <a:lnTo>
                      <a:pt x="96" y="225"/>
                    </a:lnTo>
                    <a:lnTo>
                      <a:pt x="103" y="222"/>
                    </a:lnTo>
                    <a:lnTo>
                      <a:pt x="108" y="219"/>
                    </a:lnTo>
                    <a:lnTo>
                      <a:pt x="114" y="215"/>
                    </a:lnTo>
                    <a:lnTo>
                      <a:pt x="124" y="207"/>
                    </a:lnTo>
                    <a:lnTo>
                      <a:pt x="132" y="197"/>
                    </a:lnTo>
                    <a:lnTo>
                      <a:pt x="138" y="185"/>
                    </a:lnTo>
                    <a:lnTo>
                      <a:pt x="141" y="173"/>
                    </a:lnTo>
                    <a:lnTo>
                      <a:pt x="142" y="160"/>
                    </a:lnTo>
                    <a:lnTo>
                      <a:pt x="142" y="160"/>
                    </a:lnTo>
                    <a:lnTo>
                      <a:pt x="142" y="153"/>
                    </a:lnTo>
                    <a:lnTo>
                      <a:pt x="141" y="146"/>
                    </a:lnTo>
                    <a:lnTo>
                      <a:pt x="139" y="139"/>
                    </a:lnTo>
                    <a:lnTo>
                      <a:pt x="137" y="133"/>
                    </a:lnTo>
                    <a:lnTo>
                      <a:pt x="169" y="117"/>
                    </a:lnTo>
                    <a:lnTo>
                      <a:pt x="169" y="117"/>
                    </a:lnTo>
                    <a:lnTo>
                      <a:pt x="170" y="116"/>
                    </a:lnTo>
                    <a:lnTo>
                      <a:pt x="172" y="114"/>
                    </a:lnTo>
                    <a:lnTo>
                      <a:pt x="172" y="86"/>
                    </a:lnTo>
                    <a:lnTo>
                      <a:pt x="193" y="86"/>
                    </a:lnTo>
                    <a:lnTo>
                      <a:pt x="193" y="86"/>
                    </a:lnTo>
                    <a:lnTo>
                      <a:pt x="194" y="86"/>
                    </a:lnTo>
                    <a:lnTo>
                      <a:pt x="194" y="86"/>
                    </a:lnTo>
                    <a:lnTo>
                      <a:pt x="196" y="84"/>
                    </a:lnTo>
                    <a:lnTo>
                      <a:pt x="198" y="83"/>
                    </a:lnTo>
                    <a:lnTo>
                      <a:pt x="200" y="82"/>
                    </a:lnTo>
                    <a:lnTo>
                      <a:pt x="200" y="79"/>
                    </a:lnTo>
                    <a:lnTo>
                      <a:pt x="200" y="49"/>
                    </a:lnTo>
                    <a:lnTo>
                      <a:pt x="221" y="49"/>
                    </a:lnTo>
                    <a:lnTo>
                      <a:pt x="221" y="49"/>
                    </a:lnTo>
                    <a:lnTo>
                      <a:pt x="223" y="51"/>
                    </a:lnTo>
                    <a:lnTo>
                      <a:pt x="223" y="51"/>
                    </a:lnTo>
                    <a:lnTo>
                      <a:pt x="225" y="51"/>
                    </a:lnTo>
                    <a:lnTo>
                      <a:pt x="227" y="49"/>
                    </a:lnTo>
                    <a:lnTo>
                      <a:pt x="227" y="49"/>
                    </a:lnTo>
                    <a:lnTo>
                      <a:pt x="229" y="47"/>
                    </a:lnTo>
                    <a:lnTo>
                      <a:pt x="229" y="45"/>
                    </a:lnTo>
                    <a:lnTo>
                      <a:pt x="229" y="45"/>
                    </a:lnTo>
                    <a:lnTo>
                      <a:pt x="229" y="42"/>
                    </a:lnTo>
                    <a:lnTo>
                      <a:pt x="229" y="11"/>
                    </a:lnTo>
                    <a:lnTo>
                      <a:pt x="229" y="11"/>
                    </a:lnTo>
                    <a:lnTo>
                      <a:pt x="228" y="6"/>
                    </a:lnTo>
                    <a:lnTo>
                      <a:pt x="225" y="3"/>
                    </a:lnTo>
                    <a:lnTo>
                      <a:pt x="222" y="0"/>
                    </a:lnTo>
                    <a:lnTo>
                      <a:pt x="218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87" y="0"/>
                    </a:lnTo>
                    <a:lnTo>
                      <a:pt x="183" y="3"/>
                    </a:lnTo>
                    <a:lnTo>
                      <a:pt x="89" y="84"/>
                    </a:lnTo>
                    <a:lnTo>
                      <a:pt x="89" y="84"/>
                    </a:lnTo>
                    <a:lnTo>
                      <a:pt x="80" y="83"/>
                    </a:lnTo>
                    <a:lnTo>
                      <a:pt x="72" y="83"/>
                    </a:lnTo>
                    <a:lnTo>
                      <a:pt x="72" y="83"/>
                    </a:lnTo>
                    <a:lnTo>
                      <a:pt x="65" y="83"/>
                    </a:lnTo>
                    <a:lnTo>
                      <a:pt x="58" y="84"/>
                    </a:lnTo>
                    <a:lnTo>
                      <a:pt x="51" y="86"/>
                    </a:lnTo>
                    <a:lnTo>
                      <a:pt x="44" y="89"/>
                    </a:lnTo>
                    <a:lnTo>
                      <a:pt x="33" y="95"/>
                    </a:lnTo>
                    <a:lnTo>
                      <a:pt x="21" y="104"/>
                    </a:lnTo>
                    <a:lnTo>
                      <a:pt x="13" y="115"/>
                    </a:lnTo>
                    <a:lnTo>
                      <a:pt x="6" y="128"/>
                    </a:lnTo>
                    <a:lnTo>
                      <a:pt x="3" y="133"/>
                    </a:lnTo>
                    <a:lnTo>
                      <a:pt x="1" y="140"/>
                    </a:lnTo>
                    <a:lnTo>
                      <a:pt x="0" y="149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63"/>
                    </a:lnTo>
                    <a:lnTo>
                      <a:pt x="1" y="170"/>
                    </a:lnTo>
                    <a:lnTo>
                      <a:pt x="3" y="177"/>
                    </a:lnTo>
                    <a:lnTo>
                      <a:pt x="6" y="184"/>
                    </a:lnTo>
                    <a:lnTo>
                      <a:pt x="13" y="197"/>
                    </a:lnTo>
                    <a:lnTo>
                      <a:pt x="21" y="207"/>
                    </a:lnTo>
                    <a:lnTo>
                      <a:pt x="33" y="215"/>
                    </a:lnTo>
                    <a:lnTo>
                      <a:pt x="44" y="222"/>
                    </a:lnTo>
                    <a:lnTo>
                      <a:pt x="51" y="225"/>
                    </a:lnTo>
                    <a:lnTo>
                      <a:pt x="58" y="227"/>
                    </a:lnTo>
                    <a:lnTo>
                      <a:pt x="65" y="228"/>
                    </a:lnTo>
                    <a:lnTo>
                      <a:pt x="72" y="228"/>
                    </a:lnTo>
                    <a:lnTo>
                      <a:pt x="72" y="228"/>
                    </a:lnTo>
                    <a:close/>
                    <a:moveTo>
                      <a:pt x="72" y="90"/>
                    </a:moveTo>
                    <a:lnTo>
                      <a:pt x="72" y="90"/>
                    </a:lnTo>
                    <a:lnTo>
                      <a:pt x="79" y="90"/>
                    </a:lnTo>
                    <a:lnTo>
                      <a:pt x="90" y="93"/>
                    </a:lnTo>
                    <a:lnTo>
                      <a:pt x="90" y="93"/>
                    </a:lnTo>
                    <a:lnTo>
                      <a:pt x="91" y="93"/>
                    </a:lnTo>
                    <a:lnTo>
                      <a:pt x="92" y="91"/>
                    </a:lnTo>
                    <a:lnTo>
                      <a:pt x="188" y="7"/>
                    </a:lnTo>
                    <a:lnTo>
                      <a:pt x="188" y="7"/>
                    </a:lnTo>
                    <a:lnTo>
                      <a:pt x="190" y="7"/>
                    </a:lnTo>
                    <a:lnTo>
                      <a:pt x="218" y="7"/>
                    </a:lnTo>
                    <a:lnTo>
                      <a:pt x="218" y="7"/>
                    </a:lnTo>
                    <a:lnTo>
                      <a:pt x="221" y="8"/>
                    </a:lnTo>
                    <a:lnTo>
                      <a:pt x="221" y="11"/>
                    </a:lnTo>
                    <a:lnTo>
                      <a:pt x="221" y="42"/>
                    </a:lnTo>
                    <a:lnTo>
                      <a:pt x="196" y="42"/>
                    </a:lnTo>
                    <a:lnTo>
                      <a:pt x="196" y="42"/>
                    </a:lnTo>
                    <a:lnTo>
                      <a:pt x="194" y="43"/>
                    </a:lnTo>
                    <a:lnTo>
                      <a:pt x="193" y="46"/>
                    </a:lnTo>
                    <a:lnTo>
                      <a:pt x="193" y="79"/>
                    </a:lnTo>
                    <a:lnTo>
                      <a:pt x="168" y="79"/>
                    </a:lnTo>
                    <a:lnTo>
                      <a:pt x="168" y="79"/>
                    </a:lnTo>
                    <a:lnTo>
                      <a:pt x="165" y="80"/>
                    </a:lnTo>
                    <a:lnTo>
                      <a:pt x="165" y="82"/>
                    </a:lnTo>
                    <a:lnTo>
                      <a:pt x="165" y="111"/>
                    </a:lnTo>
                    <a:lnTo>
                      <a:pt x="131" y="129"/>
                    </a:lnTo>
                    <a:lnTo>
                      <a:pt x="131" y="129"/>
                    </a:lnTo>
                    <a:lnTo>
                      <a:pt x="128" y="131"/>
                    </a:lnTo>
                    <a:lnTo>
                      <a:pt x="128" y="131"/>
                    </a:lnTo>
                    <a:lnTo>
                      <a:pt x="130" y="133"/>
                    </a:lnTo>
                    <a:lnTo>
                      <a:pt x="130" y="133"/>
                    </a:lnTo>
                    <a:lnTo>
                      <a:pt x="132" y="138"/>
                    </a:lnTo>
                    <a:lnTo>
                      <a:pt x="133" y="144"/>
                    </a:lnTo>
                    <a:lnTo>
                      <a:pt x="135" y="152"/>
                    </a:lnTo>
                    <a:lnTo>
                      <a:pt x="135" y="160"/>
                    </a:lnTo>
                    <a:lnTo>
                      <a:pt x="135" y="160"/>
                    </a:lnTo>
                    <a:lnTo>
                      <a:pt x="134" y="172"/>
                    </a:lnTo>
                    <a:lnTo>
                      <a:pt x="131" y="183"/>
                    </a:lnTo>
                    <a:lnTo>
                      <a:pt x="126" y="193"/>
                    </a:lnTo>
                    <a:lnTo>
                      <a:pt x="119" y="202"/>
                    </a:lnTo>
                    <a:lnTo>
                      <a:pt x="110" y="209"/>
                    </a:lnTo>
                    <a:lnTo>
                      <a:pt x="99" y="215"/>
                    </a:lnTo>
                    <a:lnTo>
                      <a:pt x="86" y="220"/>
                    </a:lnTo>
                    <a:lnTo>
                      <a:pt x="79" y="221"/>
                    </a:lnTo>
                    <a:lnTo>
                      <a:pt x="72" y="221"/>
                    </a:lnTo>
                    <a:lnTo>
                      <a:pt x="72" y="221"/>
                    </a:lnTo>
                    <a:lnTo>
                      <a:pt x="59" y="220"/>
                    </a:lnTo>
                    <a:lnTo>
                      <a:pt x="47" y="216"/>
                    </a:lnTo>
                    <a:lnTo>
                      <a:pt x="36" y="209"/>
                    </a:lnTo>
                    <a:lnTo>
                      <a:pt x="27" y="202"/>
                    </a:lnTo>
                    <a:lnTo>
                      <a:pt x="18" y="192"/>
                    </a:lnTo>
                    <a:lnTo>
                      <a:pt x="13" y="181"/>
                    </a:lnTo>
                    <a:lnTo>
                      <a:pt x="8" y="169"/>
                    </a:lnTo>
                    <a:lnTo>
                      <a:pt x="7" y="156"/>
                    </a:lnTo>
                    <a:lnTo>
                      <a:pt x="7" y="156"/>
                    </a:lnTo>
                    <a:lnTo>
                      <a:pt x="8" y="143"/>
                    </a:lnTo>
                    <a:lnTo>
                      <a:pt x="13" y="130"/>
                    </a:lnTo>
                    <a:lnTo>
                      <a:pt x="18" y="119"/>
                    </a:lnTo>
                    <a:lnTo>
                      <a:pt x="27" y="109"/>
                    </a:lnTo>
                    <a:lnTo>
                      <a:pt x="36" y="101"/>
                    </a:lnTo>
                    <a:lnTo>
                      <a:pt x="47" y="95"/>
                    </a:lnTo>
                    <a:lnTo>
                      <a:pt x="59" y="91"/>
                    </a:lnTo>
                    <a:lnTo>
                      <a:pt x="72" y="90"/>
                    </a:lnTo>
                    <a:lnTo>
                      <a:pt x="72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5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" name="Freeform 343"/>
              <p:cNvSpPr>
                <a:spLocks noEditPoints="1"/>
              </p:cNvSpPr>
              <p:nvPr/>
            </p:nvSpPr>
            <p:spPr bwMode="auto">
              <a:xfrm>
                <a:off x="4697527" y="6083718"/>
                <a:ext cx="77788" cy="79375"/>
              </a:xfrm>
              <a:custGeom>
                <a:avLst/>
                <a:gdLst>
                  <a:gd name="T0" fmla="*/ 25 w 49"/>
                  <a:gd name="T1" fmla="*/ 50 h 50"/>
                  <a:gd name="T2" fmla="*/ 34 w 49"/>
                  <a:gd name="T3" fmla="*/ 48 h 50"/>
                  <a:gd name="T4" fmla="*/ 42 w 49"/>
                  <a:gd name="T5" fmla="*/ 42 h 50"/>
                  <a:gd name="T6" fmla="*/ 48 w 49"/>
                  <a:gd name="T7" fmla="*/ 34 h 50"/>
                  <a:gd name="T8" fmla="*/ 49 w 49"/>
                  <a:gd name="T9" fmla="*/ 24 h 50"/>
                  <a:gd name="T10" fmla="*/ 49 w 49"/>
                  <a:gd name="T11" fmla="*/ 20 h 50"/>
                  <a:gd name="T12" fmla="*/ 46 w 49"/>
                  <a:gd name="T13" fmla="*/ 10 h 50"/>
                  <a:gd name="T14" fmla="*/ 39 w 49"/>
                  <a:gd name="T15" fmla="*/ 3 h 50"/>
                  <a:gd name="T16" fmla="*/ 29 w 49"/>
                  <a:gd name="T17" fmla="*/ 0 h 50"/>
                  <a:gd name="T18" fmla="*/ 25 w 49"/>
                  <a:gd name="T19" fmla="*/ 0 h 50"/>
                  <a:gd name="T20" fmla="*/ 15 w 49"/>
                  <a:gd name="T21" fmla="*/ 1 h 50"/>
                  <a:gd name="T22" fmla="*/ 7 w 49"/>
                  <a:gd name="T23" fmla="*/ 7 h 50"/>
                  <a:gd name="T24" fmla="*/ 1 w 49"/>
                  <a:gd name="T25" fmla="*/ 15 h 50"/>
                  <a:gd name="T26" fmla="*/ 0 w 49"/>
                  <a:gd name="T27" fmla="*/ 24 h 50"/>
                  <a:gd name="T28" fmla="*/ 0 w 49"/>
                  <a:gd name="T29" fmla="*/ 29 h 50"/>
                  <a:gd name="T30" fmla="*/ 4 w 49"/>
                  <a:gd name="T31" fmla="*/ 38 h 50"/>
                  <a:gd name="T32" fmla="*/ 11 w 49"/>
                  <a:gd name="T33" fmla="*/ 45 h 50"/>
                  <a:gd name="T34" fmla="*/ 20 w 49"/>
                  <a:gd name="T35" fmla="*/ 49 h 50"/>
                  <a:gd name="T36" fmla="*/ 25 w 49"/>
                  <a:gd name="T37" fmla="*/ 50 h 50"/>
                  <a:gd name="T38" fmla="*/ 25 w 49"/>
                  <a:gd name="T39" fmla="*/ 7 h 50"/>
                  <a:gd name="T40" fmla="*/ 32 w 49"/>
                  <a:gd name="T41" fmla="*/ 8 h 50"/>
                  <a:gd name="T42" fmla="*/ 41 w 49"/>
                  <a:gd name="T43" fmla="*/ 17 h 50"/>
                  <a:gd name="T44" fmla="*/ 42 w 49"/>
                  <a:gd name="T45" fmla="*/ 24 h 50"/>
                  <a:gd name="T46" fmla="*/ 42 w 49"/>
                  <a:gd name="T47" fmla="*/ 28 h 50"/>
                  <a:gd name="T48" fmla="*/ 37 w 49"/>
                  <a:gd name="T49" fmla="*/ 37 h 50"/>
                  <a:gd name="T50" fmla="*/ 28 w 49"/>
                  <a:gd name="T51" fmla="*/ 42 h 50"/>
                  <a:gd name="T52" fmla="*/ 25 w 49"/>
                  <a:gd name="T53" fmla="*/ 42 h 50"/>
                  <a:gd name="T54" fmla="*/ 18 w 49"/>
                  <a:gd name="T55" fmla="*/ 41 h 50"/>
                  <a:gd name="T56" fmla="*/ 8 w 49"/>
                  <a:gd name="T57" fmla="*/ 31 h 50"/>
                  <a:gd name="T58" fmla="*/ 7 w 49"/>
                  <a:gd name="T59" fmla="*/ 24 h 50"/>
                  <a:gd name="T60" fmla="*/ 7 w 49"/>
                  <a:gd name="T61" fmla="*/ 21 h 50"/>
                  <a:gd name="T62" fmla="*/ 12 w 49"/>
                  <a:gd name="T63" fmla="*/ 12 h 50"/>
                  <a:gd name="T64" fmla="*/ 21 w 49"/>
                  <a:gd name="T65" fmla="*/ 7 h 50"/>
                  <a:gd name="T66" fmla="*/ 25 w 49"/>
                  <a:gd name="T67" fmla="*/ 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9" h="50">
                    <a:moveTo>
                      <a:pt x="25" y="50"/>
                    </a:moveTo>
                    <a:lnTo>
                      <a:pt x="25" y="50"/>
                    </a:lnTo>
                    <a:lnTo>
                      <a:pt x="29" y="49"/>
                    </a:lnTo>
                    <a:lnTo>
                      <a:pt x="34" y="48"/>
                    </a:lnTo>
                    <a:lnTo>
                      <a:pt x="39" y="45"/>
                    </a:lnTo>
                    <a:lnTo>
                      <a:pt x="42" y="42"/>
                    </a:lnTo>
                    <a:lnTo>
                      <a:pt x="46" y="38"/>
                    </a:lnTo>
                    <a:lnTo>
                      <a:pt x="48" y="34"/>
                    </a:lnTo>
                    <a:lnTo>
                      <a:pt x="49" y="29"/>
                    </a:lnTo>
                    <a:lnTo>
                      <a:pt x="49" y="24"/>
                    </a:lnTo>
                    <a:lnTo>
                      <a:pt x="49" y="24"/>
                    </a:lnTo>
                    <a:lnTo>
                      <a:pt x="49" y="20"/>
                    </a:lnTo>
                    <a:lnTo>
                      <a:pt x="48" y="15"/>
                    </a:lnTo>
                    <a:lnTo>
                      <a:pt x="46" y="10"/>
                    </a:lnTo>
                    <a:lnTo>
                      <a:pt x="42" y="7"/>
                    </a:lnTo>
                    <a:lnTo>
                      <a:pt x="39" y="3"/>
                    </a:lnTo>
                    <a:lnTo>
                      <a:pt x="34" y="1"/>
                    </a:lnTo>
                    <a:lnTo>
                      <a:pt x="29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0" y="0"/>
                    </a:lnTo>
                    <a:lnTo>
                      <a:pt x="15" y="1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4" y="10"/>
                    </a:lnTo>
                    <a:lnTo>
                      <a:pt x="1" y="15"/>
                    </a:lnTo>
                    <a:lnTo>
                      <a:pt x="0" y="20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9"/>
                    </a:lnTo>
                    <a:lnTo>
                      <a:pt x="1" y="34"/>
                    </a:lnTo>
                    <a:lnTo>
                      <a:pt x="4" y="38"/>
                    </a:lnTo>
                    <a:lnTo>
                      <a:pt x="7" y="42"/>
                    </a:lnTo>
                    <a:lnTo>
                      <a:pt x="11" y="45"/>
                    </a:lnTo>
                    <a:lnTo>
                      <a:pt x="15" y="48"/>
                    </a:lnTo>
                    <a:lnTo>
                      <a:pt x="20" y="49"/>
                    </a:lnTo>
                    <a:lnTo>
                      <a:pt x="25" y="50"/>
                    </a:lnTo>
                    <a:lnTo>
                      <a:pt x="25" y="50"/>
                    </a:lnTo>
                    <a:close/>
                    <a:moveTo>
                      <a:pt x="25" y="7"/>
                    </a:moveTo>
                    <a:lnTo>
                      <a:pt x="25" y="7"/>
                    </a:lnTo>
                    <a:lnTo>
                      <a:pt x="28" y="7"/>
                    </a:lnTo>
                    <a:lnTo>
                      <a:pt x="32" y="8"/>
                    </a:lnTo>
                    <a:lnTo>
                      <a:pt x="37" y="12"/>
                    </a:lnTo>
                    <a:lnTo>
                      <a:pt x="41" y="17"/>
                    </a:lnTo>
                    <a:lnTo>
                      <a:pt x="42" y="21"/>
                    </a:lnTo>
                    <a:lnTo>
                      <a:pt x="42" y="24"/>
                    </a:lnTo>
                    <a:lnTo>
                      <a:pt x="42" y="24"/>
                    </a:lnTo>
                    <a:lnTo>
                      <a:pt x="42" y="28"/>
                    </a:lnTo>
                    <a:lnTo>
                      <a:pt x="41" y="31"/>
                    </a:lnTo>
                    <a:lnTo>
                      <a:pt x="37" y="37"/>
                    </a:lnTo>
                    <a:lnTo>
                      <a:pt x="32" y="41"/>
                    </a:lnTo>
                    <a:lnTo>
                      <a:pt x="28" y="42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1" y="42"/>
                    </a:lnTo>
                    <a:lnTo>
                      <a:pt x="18" y="41"/>
                    </a:lnTo>
                    <a:lnTo>
                      <a:pt x="12" y="37"/>
                    </a:lnTo>
                    <a:lnTo>
                      <a:pt x="8" y="31"/>
                    </a:lnTo>
                    <a:lnTo>
                      <a:pt x="7" y="28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7" y="21"/>
                    </a:lnTo>
                    <a:lnTo>
                      <a:pt x="8" y="17"/>
                    </a:lnTo>
                    <a:lnTo>
                      <a:pt x="12" y="12"/>
                    </a:lnTo>
                    <a:lnTo>
                      <a:pt x="18" y="8"/>
                    </a:lnTo>
                    <a:lnTo>
                      <a:pt x="21" y="7"/>
                    </a:lnTo>
                    <a:lnTo>
                      <a:pt x="25" y="7"/>
                    </a:lnTo>
                    <a:lnTo>
                      <a:pt x="25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5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3" name="Freeform 344"/>
              <p:cNvSpPr/>
              <p:nvPr/>
            </p:nvSpPr>
            <p:spPr bwMode="auto">
              <a:xfrm>
                <a:off x="4800715" y="5899568"/>
                <a:ext cx="138113" cy="122238"/>
              </a:xfrm>
              <a:custGeom>
                <a:avLst/>
                <a:gdLst>
                  <a:gd name="T0" fmla="*/ 4 w 87"/>
                  <a:gd name="T1" fmla="*/ 77 h 77"/>
                  <a:gd name="T2" fmla="*/ 4 w 87"/>
                  <a:gd name="T3" fmla="*/ 77 h 77"/>
                  <a:gd name="T4" fmla="*/ 6 w 87"/>
                  <a:gd name="T5" fmla="*/ 77 h 77"/>
                  <a:gd name="T6" fmla="*/ 87 w 87"/>
                  <a:gd name="T7" fmla="*/ 6 h 77"/>
                  <a:gd name="T8" fmla="*/ 82 w 87"/>
                  <a:gd name="T9" fmla="*/ 0 h 77"/>
                  <a:gd name="T10" fmla="*/ 2 w 87"/>
                  <a:gd name="T11" fmla="*/ 71 h 77"/>
                  <a:gd name="T12" fmla="*/ 2 w 87"/>
                  <a:gd name="T13" fmla="*/ 71 h 77"/>
                  <a:gd name="T14" fmla="*/ 0 w 87"/>
                  <a:gd name="T15" fmla="*/ 74 h 77"/>
                  <a:gd name="T16" fmla="*/ 0 w 87"/>
                  <a:gd name="T17" fmla="*/ 76 h 77"/>
                  <a:gd name="T18" fmla="*/ 0 w 87"/>
                  <a:gd name="T19" fmla="*/ 76 h 77"/>
                  <a:gd name="T20" fmla="*/ 4 w 87"/>
                  <a:gd name="T21" fmla="*/ 77 h 77"/>
                  <a:gd name="T22" fmla="*/ 4 w 87"/>
                  <a:gd name="T23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7" h="77">
                    <a:moveTo>
                      <a:pt x="4" y="77"/>
                    </a:moveTo>
                    <a:lnTo>
                      <a:pt x="4" y="77"/>
                    </a:lnTo>
                    <a:lnTo>
                      <a:pt x="6" y="77"/>
                    </a:lnTo>
                    <a:lnTo>
                      <a:pt x="87" y="6"/>
                    </a:lnTo>
                    <a:lnTo>
                      <a:pt x="82" y="0"/>
                    </a:lnTo>
                    <a:lnTo>
                      <a:pt x="2" y="71"/>
                    </a:lnTo>
                    <a:lnTo>
                      <a:pt x="2" y="71"/>
                    </a:lnTo>
                    <a:lnTo>
                      <a:pt x="0" y="74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4" y="77"/>
                    </a:lnTo>
                    <a:lnTo>
                      <a:pt x="4" y="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5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48" name="文本框 47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<p:cNvSpPr txBox="1"/>
          <p:nvPr/>
        </p:nvSpPr>
        <p:spPr>
          <a:xfrm>
            <a:off x="848227" y="4487533"/>
            <a:ext cx="2394864" cy="61337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1330559" y="4141975"/>
            <a:ext cx="14302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" name="文本框 49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<p:cNvSpPr txBox="1"/>
          <p:nvPr/>
        </p:nvSpPr>
        <p:spPr>
          <a:xfrm>
            <a:off x="3428802" y="4517419"/>
            <a:ext cx="2394864" cy="61337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3911134" y="4171861"/>
            <a:ext cx="14302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2" name="文本框 51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<p:cNvSpPr txBox="1"/>
          <p:nvPr/>
        </p:nvSpPr>
        <p:spPr>
          <a:xfrm>
            <a:off x="6279297" y="4517419"/>
            <a:ext cx="2394864" cy="61337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6761629" y="4171861"/>
            <a:ext cx="14302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4" name="文本框 53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<p:cNvSpPr txBox="1"/>
          <p:nvPr/>
        </p:nvSpPr>
        <p:spPr>
          <a:xfrm>
            <a:off x="8956731" y="4494537"/>
            <a:ext cx="2394864" cy="61337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9439063" y="4148979"/>
            <a:ext cx="14302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786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0.1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 fmla="1+(8/9)*(1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13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63"/>
                            </p:stCondLst>
                            <p:childTnLst>
                              <p:par>
                                <p:cTn id="2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763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3" presetClass="entr" presetSubtype="28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8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88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3" presetClass="entr" presetSubtype="28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8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413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3" presetClass="entr" presetSubtype="28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8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738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3" presetClass="entr" presetSubtype="28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8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48" grpId="0"/>
      <p:bldP spid="49" grpId="0"/>
      <p:bldP spid="49" grpId="1"/>
      <p:bldP spid="50" grpId="0"/>
      <p:bldP spid="51" grpId="0"/>
      <p:bldP spid="51" grpId="1"/>
      <p:bldP spid="52" grpId="0"/>
      <p:bldP spid="53" grpId="0"/>
      <p:bldP spid="53" grpId="1"/>
      <p:bldP spid="54" grpId="0"/>
      <p:bldP spid="55" grpId="0"/>
      <p:bldP spid="5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36283" y="566999"/>
            <a:ext cx="5850964" cy="723654"/>
            <a:chOff x="436283" y="608834"/>
            <a:chExt cx="5850964" cy="723654"/>
          </a:xfrm>
        </p:grpSpPr>
        <p:sp>
          <p:nvSpPr>
            <p:cNvPr id="4" name="任意多边形 28" descr="e7d195523061f1c0deeec63e560781cfd59afb0ea006f2a87ABB68BF51EA6619813959095094C18C62A12F549504892A4AAA8C1554C6663626E05CA27F281A14E6983772AFC3FB97135759321DEA3D705820548C6D5B558CA8F362B18D312C152407D21FB34EF0A1D1B21F91EF7E1DCDE529C869E8F5A9E23DB214A825789D83372F841262D649B4"/>
            <p:cNvSpPr/>
            <p:nvPr/>
          </p:nvSpPr>
          <p:spPr>
            <a:xfrm>
              <a:off x="1299418" y="608834"/>
              <a:ext cx="4987829" cy="723654"/>
            </a:xfrm>
            <a:custGeom>
              <a:avLst/>
              <a:gdLst>
                <a:gd name="connsiteX0" fmla="*/ 555471 w 7101253"/>
                <a:gd name="connsiteY0" fmla="*/ 0 h 1030278"/>
                <a:gd name="connsiteX1" fmla="*/ 759187 w 7101253"/>
                <a:gd name="connsiteY1" fmla="*/ 0 h 1030278"/>
                <a:gd name="connsiteX2" fmla="*/ 758369 w 7101253"/>
                <a:gd name="connsiteY2" fmla="*/ 1323 h 1030278"/>
                <a:gd name="connsiteX3" fmla="*/ 758218 w 7101253"/>
                <a:gd name="connsiteY3" fmla="*/ 1236 h 1030278"/>
                <a:gd name="connsiteX4" fmla="*/ 755669 w 7101253"/>
                <a:gd name="connsiteY4" fmla="*/ 5688 h 1030278"/>
                <a:gd name="connsiteX5" fmla="*/ 752781 w 7101253"/>
                <a:gd name="connsiteY5" fmla="*/ 10362 h 1030278"/>
                <a:gd name="connsiteX6" fmla="*/ 752364 w 7101253"/>
                <a:gd name="connsiteY6" fmla="*/ 11464 h 1030278"/>
                <a:gd name="connsiteX7" fmla="*/ 548084 w 7101253"/>
                <a:gd name="connsiteY7" fmla="*/ 368407 h 1030278"/>
                <a:gd name="connsiteX8" fmla="*/ 545900 w 7101253"/>
                <a:gd name="connsiteY8" fmla="*/ 371941 h 1030278"/>
                <a:gd name="connsiteX9" fmla="*/ 545749 w 7101253"/>
                <a:gd name="connsiteY9" fmla="*/ 371855 h 1030278"/>
                <a:gd name="connsiteX10" fmla="*/ 543200 w 7101253"/>
                <a:gd name="connsiteY10" fmla="*/ 376307 h 1030278"/>
                <a:gd name="connsiteX11" fmla="*/ 540312 w 7101253"/>
                <a:gd name="connsiteY11" fmla="*/ 380980 h 1030278"/>
                <a:gd name="connsiteX12" fmla="*/ 539895 w 7101253"/>
                <a:gd name="connsiteY12" fmla="*/ 382083 h 1030278"/>
                <a:gd name="connsiteX13" fmla="*/ 513343 w 7101253"/>
                <a:gd name="connsiteY13" fmla="*/ 428478 h 1030278"/>
                <a:gd name="connsiteX14" fmla="*/ 511412 w 7101253"/>
                <a:gd name="connsiteY14" fmla="*/ 431044 h 1030278"/>
                <a:gd name="connsiteX15" fmla="*/ 510772 w 7101253"/>
                <a:gd name="connsiteY15" fmla="*/ 432970 h 1030278"/>
                <a:gd name="connsiteX16" fmla="*/ 302388 w 7101253"/>
                <a:gd name="connsiteY16" fmla="*/ 797083 h 1030278"/>
                <a:gd name="connsiteX17" fmla="*/ 298942 w 7101253"/>
                <a:gd name="connsiteY17" fmla="*/ 801662 h 1030278"/>
                <a:gd name="connsiteX18" fmla="*/ 332804 w 7101253"/>
                <a:gd name="connsiteY18" fmla="*/ 926148 h 1030278"/>
                <a:gd name="connsiteX19" fmla="*/ 367183 w 7101253"/>
                <a:gd name="connsiteY19" fmla="*/ 937563 h 1030278"/>
                <a:gd name="connsiteX20" fmla="*/ 368767 w 7101253"/>
                <a:gd name="connsiteY20" fmla="*/ 937599 h 1030278"/>
                <a:gd name="connsiteX21" fmla="*/ 368767 w 7101253"/>
                <a:gd name="connsiteY21" fmla="*/ 938184 h 1030278"/>
                <a:gd name="connsiteX22" fmla="*/ 1506092 w 7101253"/>
                <a:gd name="connsiteY22" fmla="*/ 938184 h 1030278"/>
                <a:gd name="connsiteX23" fmla="*/ 2387519 w 7101253"/>
                <a:gd name="connsiteY23" fmla="*/ 938184 h 1030278"/>
                <a:gd name="connsiteX24" fmla="*/ 2387519 w 7101253"/>
                <a:gd name="connsiteY24" fmla="*/ 939768 h 1030278"/>
                <a:gd name="connsiteX25" fmla="*/ 7101253 w 7101253"/>
                <a:gd name="connsiteY25" fmla="*/ 939768 h 1030278"/>
                <a:gd name="connsiteX26" fmla="*/ 7101253 w 7101253"/>
                <a:gd name="connsiteY26" fmla="*/ 1030278 h 1030278"/>
                <a:gd name="connsiteX27" fmla="*/ 2062802 w 7101253"/>
                <a:gd name="connsiteY27" fmla="*/ 1030278 h 1030278"/>
                <a:gd name="connsiteX28" fmla="*/ 370438 w 7101253"/>
                <a:gd name="connsiteY28" fmla="*/ 1030278 h 1030278"/>
                <a:gd name="connsiteX29" fmla="*/ 370438 w 7101253"/>
                <a:gd name="connsiteY29" fmla="*/ 1030278 h 1030278"/>
                <a:gd name="connsiteX30" fmla="*/ 138549 w 7101253"/>
                <a:gd name="connsiteY30" fmla="*/ 1030278 h 1030278"/>
                <a:gd name="connsiteX31" fmla="*/ 138549 w 7101253"/>
                <a:gd name="connsiteY31" fmla="*/ 1029289 h 1030278"/>
                <a:gd name="connsiteX32" fmla="*/ 135871 w 7101253"/>
                <a:gd name="connsiteY32" fmla="*/ 1029229 h 1030278"/>
                <a:gd name="connsiteX33" fmla="*/ 77705 w 7101253"/>
                <a:gd name="connsiteY33" fmla="*/ 1009915 h 1030278"/>
                <a:gd name="connsiteX34" fmla="*/ 20413 w 7101253"/>
                <a:gd name="connsiteY34" fmla="*/ 799296 h 1030278"/>
                <a:gd name="connsiteX35" fmla="*/ 26244 w 7101253"/>
                <a:gd name="connsiteY35" fmla="*/ 791548 h 1030278"/>
                <a:gd name="connsiteX36" fmla="*/ 428083 w 7101253"/>
                <a:gd name="connsiteY36" fmla="*/ 89405 h 1030278"/>
                <a:gd name="connsiteX37" fmla="*/ 428788 w 7101253"/>
                <a:gd name="connsiteY37" fmla="*/ 87540 h 1030278"/>
                <a:gd name="connsiteX38" fmla="*/ 433676 w 7101253"/>
                <a:gd name="connsiteY38" fmla="*/ 79633 h 1030278"/>
                <a:gd name="connsiteX39" fmla="*/ 437987 w 7101253"/>
                <a:gd name="connsiteY39" fmla="*/ 72100 h 1030278"/>
                <a:gd name="connsiteX40" fmla="*/ 438243 w 7101253"/>
                <a:gd name="connsiteY40" fmla="*/ 72246 h 1030278"/>
                <a:gd name="connsiteX41" fmla="*/ 444475 w 7101253"/>
                <a:gd name="connsiteY41" fmla="*/ 62167 h 1030278"/>
                <a:gd name="connsiteX42" fmla="*/ 490591 w 7101253"/>
                <a:gd name="connsiteY42" fmla="*/ 21799 h 1030278"/>
                <a:gd name="connsiteX43" fmla="*/ 548757 w 7101253"/>
                <a:gd name="connsiteY43" fmla="*/ 2485 h 1030278"/>
                <a:gd name="connsiteX44" fmla="*/ 551436 w 7101253"/>
                <a:gd name="connsiteY44" fmla="*/ 2425 h 1030278"/>
                <a:gd name="connsiteX45" fmla="*/ 551436 w 7101253"/>
                <a:gd name="connsiteY45" fmla="*/ 1436 h 1030278"/>
                <a:gd name="connsiteX46" fmla="*/ 555471 w 7101253"/>
                <a:gd name="connsiteY46" fmla="*/ 1436 h 1030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7101253" h="1030278">
                  <a:moveTo>
                    <a:pt x="555471" y="0"/>
                  </a:moveTo>
                  <a:lnTo>
                    <a:pt x="759187" y="0"/>
                  </a:lnTo>
                  <a:lnTo>
                    <a:pt x="758369" y="1323"/>
                  </a:lnTo>
                  <a:lnTo>
                    <a:pt x="758218" y="1236"/>
                  </a:lnTo>
                  <a:lnTo>
                    <a:pt x="755669" y="5688"/>
                  </a:lnTo>
                  <a:lnTo>
                    <a:pt x="752781" y="10362"/>
                  </a:lnTo>
                  <a:lnTo>
                    <a:pt x="752364" y="11464"/>
                  </a:lnTo>
                  <a:lnTo>
                    <a:pt x="548084" y="368407"/>
                  </a:lnTo>
                  <a:lnTo>
                    <a:pt x="545900" y="371941"/>
                  </a:lnTo>
                  <a:lnTo>
                    <a:pt x="545749" y="371855"/>
                  </a:lnTo>
                  <a:lnTo>
                    <a:pt x="543200" y="376307"/>
                  </a:lnTo>
                  <a:lnTo>
                    <a:pt x="540312" y="380980"/>
                  </a:lnTo>
                  <a:lnTo>
                    <a:pt x="539895" y="382083"/>
                  </a:lnTo>
                  <a:lnTo>
                    <a:pt x="513343" y="428478"/>
                  </a:lnTo>
                  <a:lnTo>
                    <a:pt x="511412" y="431044"/>
                  </a:lnTo>
                  <a:lnTo>
                    <a:pt x="510772" y="432970"/>
                  </a:lnTo>
                  <a:lnTo>
                    <a:pt x="302388" y="797083"/>
                  </a:lnTo>
                  <a:lnTo>
                    <a:pt x="298942" y="801662"/>
                  </a:lnTo>
                  <a:cubicBezTo>
                    <a:pt x="273917" y="845389"/>
                    <a:pt x="289077" y="901123"/>
                    <a:pt x="332804" y="926148"/>
                  </a:cubicBezTo>
                  <a:cubicBezTo>
                    <a:pt x="343736" y="932404"/>
                    <a:pt x="355418" y="936149"/>
                    <a:pt x="367183" y="937563"/>
                  </a:cubicBezTo>
                  <a:lnTo>
                    <a:pt x="368767" y="937599"/>
                  </a:lnTo>
                  <a:lnTo>
                    <a:pt x="368767" y="938184"/>
                  </a:lnTo>
                  <a:lnTo>
                    <a:pt x="1506092" y="938184"/>
                  </a:lnTo>
                  <a:lnTo>
                    <a:pt x="2387519" y="938184"/>
                  </a:lnTo>
                  <a:lnTo>
                    <a:pt x="2387519" y="939768"/>
                  </a:lnTo>
                  <a:lnTo>
                    <a:pt x="7101253" y="939768"/>
                  </a:lnTo>
                  <a:lnTo>
                    <a:pt x="7101253" y="1030278"/>
                  </a:lnTo>
                  <a:lnTo>
                    <a:pt x="2062802" y="1030278"/>
                  </a:lnTo>
                  <a:lnTo>
                    <a:pt x="370438" y="1030278"/>
                  </a:lnTo>
                  <a:lnTo>
                    <a:pt x="370438" y="1030278"/>
                  </a:lnTo>
                  <a:lnTo>
                    <a:pt x="138549" y="1030278"/>
                  </a:lnTo>
                  <a:lnTo>
                    <a:pt x="138549" y="1029289"/>
                  </a:lnTo>
                  <a:lnTo>
                    <a:pt x="135871" y="1029229"/>
                  </a:lnTo>
                  <a:cubicBezTo>
                    <a:pt x="115965" y="1026835"/>
                    <a:pt x="96200" y="1020500"/>
                    <a:pt x="77705" y="1009915"/>
                  </a:cubicBezTo>
                  <a:cubicBezTo>
                    <a:pt x="3723" y="967575"/>
                    <a:pt x="-21927" y="873278"/>
                    <a:pt x="20413" y="799296"/>
                  </a:cubicBezTo>
                  <a:lnTo>
                    <a:pt x="26244" y="791548"/>
                  </a:lnTo>
                  <a:lnTo>
                    <a:pt x="428083" y="89405"/>
                  </a:lnTo>
                  <a:lnTo>
                    <a:pt x="428788" y="87540"/>
                  </a:lnTo>
                  <a:lnTo>
                    <a:pt x="433676" y="79633"/>
                  </a:lnTo>
                  <a:lnTo>
                    <a:pt x="437987" y="72100"/>
                  </a:lnTo>
                  <a:lnTo>
                    <a:pt x="438243" y="72246"/>
                  </a:lnTo>
                  <a:lnTo>
                    <a:pt x="444475" y="62167"/>
                  </a:lnTo>
                  <a:cubicBezTo>
                    <a:pt x="456621" y="46217"/>
                    <a:pt x="472096" y="32384"/>
                    <a:pt x="490591" y="21799"/>
                  </a:cubicBezTo>
                  <a:cubicBezTo>
                    <a:pt x="509086" y="11214"/>
                    <a:pt x="528851" y="4879"/>
                    <a:pt x="548757" y="2485"/>
                  </a:cubicBezTo>
                  <a:lnTo>
                    <a:pt x="551436" y="2425"/>
                  </a:lnTo>
                  <a:lnTo>
                    <a:pt x="551436" y="1436"/>
                  </a:lnTo>
                  <a:lnTo>
                    <a:pt x="555471" y="1436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任意多边形 29" descr="e7d195523061f1c0deeec63e560781cfd59afb0ea006f2a87ABB68BF51EA6619813959095094C18C62A12F549504892A4AAA8C1554C6663626E05CA27F281A14E6983772AFC3FB97135759321DEA3D705820548C6D5B558CA8F362B18D312C152407D21FB34EF0A1D1B21F91EF7E1DCDE529C869E8F5A9E23DB214A825789D83372F841262D649B4"/>
            <p:cNvSpPr/>
            <p:nvPr/>
          </p:nvSpPr>
          <p:spPr>
            <a:xfrm flipH="1" flipV="1">
              <a:off x="436283" y="608834"/>
              <a:ext cx="1013678" cy="723654"/>
            </a:xfrm>
            <a:custGeom>
              <a:avLst/>
              <a:gdLst>
                <a:gd name="connsiteX0" fmla="*/ 4987637 w 4987637"/>
                <a:gd name="connsiteY0" fmla="*/ 3560619 h 3560619"/>
                <a:gd name="connsiteX1" fmla="*/ 478822 w 4987637"/>
                <a:gd name="connsiteY1" fmla="*/ 3560618 h 3560619"/>
                <a:gd name="connsiteX2" fmla="*/ 478822 w 4987637"/>
                <a:gd name="connsiteY2" fmla="*/ 3557201 h 3560619"/>
                <a:gd name="connsiteX3" fmla="*/ 469565 w 4987637"/>
                <a:gd name="connsiteY3" fmla="*/ 3556992 h 3560619"/>
                <a:gd name="connsiteX4" fmla="*/ 268545 w 4987637"/>
                <a:gd name="connsiteY4" fmla="*/ 3490243 h 3560619"/>
                <a:gd name="connsiteX5" fmla="*/ 70545 w 4987637"/>
                <a:gd name="connsiteY5" fmla="*/ 2762351 h 3560619"/>
                <a:gd name="connsiteX6" fmla="*/ 90696 w 4987637"/>
                <a:gd name="connsiteY6" fmla="*/ 2735574 h 3560619"/>
                <a:gd name="connsiteX7" fmla="*/ 1479448 w 4987637"/>
                <a:gd name="connsiteY7" fmla="*/ 308982 h 3560619"/>
                <a:gd name="connsiteX8" fmla="*/ 1481883 w 4987637"/>
                <a:gd name="connsiteY8" fmla="*/ 302535 h 3560619"/>
                <a:gd name="connsiteX9" fmla="*/ 1498776 w 4987637"/>
                <a:gd name="connsiteY9" fmla="*/ 275210 h 3560619"/>
                <a:gd name="connsiteX10" fmla="*/ 1513675 w 4987637"/>
                <a:gd name="connsiteY10" fmla="*/ 249176 h 3560619"/>
                <a:gd name="connsiteX11" fmla="*/ 1514557 w 4987637"/>
                <a:gd name="connsiteY11" fmla="*/ 249681 h 3560619"/>
                <a:gd name="connsiteX12" fmla="*/ 1536093 w 4987637"/>
                <a:gd name="connsiteY12" fmla="*/ 214848 h 3560619"/>
                <a:gd name="connsiteX13" fmla="*/ 1695471 w 4987637"/>
                <a:gd name="connsiteY13" fmla="*/ 75337 h 3560619"/>
                <a:gd name="connsiteX14" fmla="*/ 1896492 w 4987637"/>
                <a:gd name="connsiteY14" fmla="*/ 8589 h 3560619"/>
                <a:gd name="connsiteX15" fmla="*/ 1905749 w 4987637"/>
                <a:gd name="connsiteY15" fmla="*/ 8380 h 3560619"/>
                <a:gd name="connsiteX16" fmla="*/ 1905749 w 4987637"/>
                <a:gd name="connsiteY16" fmla="*/ 4964 h 3560619"/>
                <a:gd name="connsiteX17" fmla="*/ 1919696 w 4987637"/>
                <a:gd name="connsiteY17" fmla="*/ 4964 h 3560619"/>
                <a:gd name="connsiteX18" fmla="*/ 1919696 w 4987637"/>
                <a:gd name="connsiteY18" fmla="*/ 0 h 3560619"/>
                <a:gd name="connsiteX19" fmla="*/ 2623733 w 4987637"/>
                <a:gd name="connsiteY19" fmla="*/ 0 h 3560619"/>
                <a:gd name="connsiteX20" fmla="*/ 2620907 w 4987637"/>
                <a:gd name="connsiteY20" fmla="*/ 4571 h 3560619"/>
                <a:gd name="connsiteX21" fmla="*/ 2620386 w 4987637"/>
                <a:gd name="connsiteY21" fmla="*/ 4272 h 3560619"/>
                <a:gd name="connsiteX22" fmla="*/ 2611579 w 4987637"/>
                <a:gd name="connsiteY22" fmla="*/ 19659 h 3560619"/>
                <a:gd name="connsiteX23" fmla="*/ 2601595 w 4987637"/>
                <a:gd name="connsiteY23" fmla="*/ 35810 h 3560619"/>
                <a:gd name="connsiteX24" fmla="*/ 2600155 w 4987637"/>
                <a:gd name="connsiteY24" fmla="*/ 39620 h 3560619"/>
                <a:gd name="connsiteX25" fmla="*/ 1894168 w 4987637"/>
                <a:gd name="connsiteY25" fmla="*/ 1273206 h 3560619"/>
                <a:gd name="connsiteX26" fmla="*/ 1886617 w 4987637"/>
                <a:gd name="connsiteY26" fmla="*/ 1285420 h 3560619"/>
                <a:gd name="connsiteX27" fmla="*/ 1886096 w 4987637"/>
                <a:gd name="connsiteY27" fmla="*/ 1285121 h 3560619"/>
                <a:gd name="connsiteX28" fmla="*/ 1877289 w 4987637"/>
                <a:gd name="connsiteY28" fmla="*/ 1300508 h 3560619"/>
                <a:gd name="connsiteX29" fmla="*/ 1867305 w 4987637"/>
                <a:gd name="connsiteY29" fmla="*/ 1316659 h 3560619"/>
                <a:gd name="connsiteX30" fmla="*/ 1865865 w 4987637"/>
                <a:gd name="connsiteY30" fmla="*/ 1320469 h 3560619"/>
                <a:gd name="connsiteX31" fmla="*/ 1774103 w 4987637"/>
                <a:gd name="connsiteY31" fmla="*/ 1480809 h 3560619"/>
                <a:gd name="connsiteX32" fmla="*/ 1767428 w 4987637"/>
                <a:gd name="connsiteY32" fmla="*/ 1489679 h 3560619"/>
                <a:gd name="connsiteX33" fmla="*/ 1765217 w 4987637"/>
                <a:gd name="connsiteY33" fmla="*/ 1496334 h 3560619"/>
                <a:gd name="connsiteX34" fmla="*/ 1045046 w 4987637"/>
                <a:gd name="connsiteY34" fmla="*/ 2754702 h 3560619"/>
                <a:gd name="connsiteX35" fmla="*/ 1033136 w 4987637"/>
                <a:gd name="connsiteY35" fmla="*/ 2770528 h 3560619"/>
                <a:gd name="connsiteX36" fmla="*/ 1150164 w 4987637"/>
                <a:gd name="connsiteY36" fmla="*/ 3200748 h 3560619"/>
                <a:gd name="connsiteX37" fmla="*/ 1268976 w 4987637"/>
                <a:gd name="connsiteY37" fmla="*/ 3240199 h 3560619"/>
                <a:gd name="connsiteX38" fmla="*/ 1274449 w 4987637"/>
                <a:gd name="connsiteY38" fmla="*/ 3240323 h 3560619"/>
                <a:gd name="connsiteX39" fmla="*/ 1274449 w 4987637"/>
                <a:gd name="connsiteY39" fmla="*/ 3242343 h 3560619"/>
                <a:gd name="connsiteX40" fmla="*/ 4987637 w 4987637"/>
                <a:gd name="connsiteY40" fmla="*/ 3242343 h 356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987637" h="3560619">
                  <a:moveTo>
                    <a:pt x="4987637" y="3560619"/>
                  </a:moveTo>
                  <a:lnTo>
                    <a:pt x="478822" y="3560618"/>
                  </a:lnTo>
                  <a:lnTo>
                    <a:pt x="478822" y="3557201"/>
                  </a:lnTo>
                  <a:lnTo>
                    <a:pt x="469565" y="3556992"/>
                  </a:lnTo>
                  <a:cubicBezTo>
                    <a:pt x="400772" y="3548721"/>
                    <a:pt x="332465" y="3526825"/>
                    <a:pt x="268545" y="3490243"/>
                  </a:cubicBezTo>
                  <a:cubicBezTo>
                    <a:pt x="12866" y="3343917"/>
                    <a:pt x="-75781" y="3018029"/>
                    <a:pt x="70545" y="2762351"/>
                  </a:cubicBezTo>
                  <a:lnTo>
                    <a:pt x="90696" y="2735574"/>
                  </a:lnTo>
                  <a:lnTo>
                    <a:pt x="1479448" y="308982"/>
                  </a:lnTo>
                  <a:lnTo>
                    <a:pt x="1481883" y="302535"/>
                  </a:lnTo>
                  <a:lnTo>
                    <a:pt x="1498776" y="275210"/>
                  </a:lnTo>
                  <a:lnTo>
                    <a:pt x="1513675" y="249176"/>
                  </a:lnTo>
                  <a:lnTo>
                    <a:pt x="1514557" y="249681"/>
                  </a:lnTo>
                  <a:lnTo>
                    <a:pt x="1536093" y="214848"/>
                  </a:lnTo>
                  <a:cubicBezTo>
                    <a:pt x="1578072" y="159723"/>
                    <a:pt x="1631551" y="111919"/>
                    <a:pt x="1695471" y="75337"/>
                  </a:cubicBezTo>
                  <a:cubicBezTo>
                    <a:pt x="1759391" y="38756"/>
                    <a:pt x="1827698" y="16861"/>
                    <a:pt x="1896492" y="8589"/>
                  </a:cubicBezTo>
                  <a:lnTo>
                    <a:pt x="1905749" y="8380"/>
                  </a:lnTo>
                  <a:lnTo>
                    <a:pt x="1905749" y="4964"/>
                  </a:lnTo>
                  <a:lnTo>
                    <a:pt x="1919696" y="4964"/>
                  </a:lnTo>
                  <a:lnTo>
                    <a:pt x="1919696" y="0"/>
                  </a:lnTo>
                  <a:lnTo>
                    <a:pt x="2623733" y="0"/>
                  </a:lnTo>
                  <a:lnTo>
                    <a:pt x="2620907" y="4571"/>
                  </a:lnTo>
                  <a:lnTo>
                    <a:pt x="2620386" y="4272"/>
                  </a:lnTo>
                  <a:lnTo>
                    <a:pt x="2611579" y="19659"/>
                  </a:lnTo>
                  <a:lnTo>
                    <a:pt x="2601595" y="35810"/>
                  </a:lnTo>
                  <a:lnTo>
                    <a:pt x="2600155" y="39620"/>
                  </a:lnTo>
                  <a:lnTo>
                    <a:pt x="1894168" y="1273206"/>
                  </a:lnTo>
                  <a:lnTo>
                    <a:pt x="1886617" y="1285420"/>
                  </a:lnTo>
                  <a:lnTo>
                    <a:pt x="1886096" y="1285121"/>
                  </a:lnTo>
                  <a:lnTo>
                    <a:pt x="1877289" y="1300508"/>
                  </a:lnTo>
                  <a:lnTo>
                    <a:pt x="1867305" y="1316659"/>
                  </a:lnTo>
                  <a:lnTo>
                    <a:pt x="1865865" y="1320469"/>
                  </a:lnTo>
                  <a:lnTo>
                    <a:pt x="1774103" y="1480809"/>
                  </a:lnTo>
                  <a:lnTo>
                    <a:pt x="1767428" y="1489679"/>
                  </a:lnTo>
                  <a:lnTo>
                    <a:pt x="1765217" y="1496334"/>
                  </a:lnTo>
                  <a:lnTo>
                    <a:pt x="1045046" y="2754702"/>
                  </a:lnTo>
                  <a:lnTo>
                    <a:pt x="1033136" y="2770528"/>
                  </a:lnTo>
                  <a:cubicBezTo>
                    <a:pt x="946651" y="2921646"/>
                    <a:pt x="999045" y="3114262"/>
                    <a:pt x="1150164" y="3200748"/>
                  </a:cubicBezTo>
                  <a:cubicBezTo>
                    <a:pt x="1187944" y="3222369"/>
                    <a:pt x="1228316" y="3235311"/>
                    <a:pt x="1268976" y="3240199"/>
                  </a:cubicBezTo>
                  <a:lnTo>
                    <a:pt x="1274449" y="3240323"/>
                  </a:lnTo>
                  <a:lnTo>
                    <a:pt x="1274449" y="3242343"/>
                  </a:lnTo>
                  <a:lnTo>
                    <a:pt x="4987637" y="3242343"/>
                  </a:lnTo>
                  <a:close/>
                </a:path>
              </a:pathLst>
            </a:custGeom>
            <a:solidFill>
              <a:srgbClr val="EC2C2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842813" y="697994"/>
            <a:ext cx="3123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latin typeface="Arial"/>
                <a:ea typeface="微软雅黑"/>
                <a:cs typeface="+mn-ea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sym typeface="+mn-lt"/>
            </a:endParaRPr>
          </a:p>
        </p:txBody>
      </p:sp>
      <p:sp>
        <p:nvSpPr>
          <p:cNvPr id="9" name="Rectangle 27"/>
          <p:cNvSpPr>
            <a:spLocks noChangeArrowheads="1"/>
          </p:cNvSpPr>
          <p:nvPr/>
        </p:nvSpPr>
        <p:spPr bwMode="auto">
          <a:xfrm>
            <a:off x="559933" y="682605"/>
            <a:ext cx="45525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3200" dirty="0">
                <a:solidFill>
                  <a:srgbClr val="EC2C22"/>
                </a:solidFill>
                <a:latin typeface="+mn-lt"/>
                <a:cs typeface="+mn-ea"/>
                <a:sym typeface="+mn-lt"/>
              </a:rPr>
              <a:t>0</a:t>
            </a:r>
            <a:r>
              <a:rPr lang="en-US" altLang="ru-RU" sz="3200" dirty="0">
                <a:solidFill>
                  <a:srgbClr val="EC2C22"/>
                </a:solidFill>
                <a:latin typeface="+mn-lt"/>
                <a:cs typeface="+mn-ea"/>
                <a:sym typeface="+mn-lt"/>
              </a:rPr>
              <a:t>4</a:t>
            </a:r>
            <a:endParaRPr lang="ru-RU" altLang="ru-RU" sz="1100" dirty="0">
              <a:solidFill>
                <a:srgbClr val="EC2C22"/>
              </a:solidFill>
              <a:latin typeface="+mn-lt"/>
              <a:cs typeface="+mn-ea"/>
              <a:sym typeface="+mn-lt"/>
            </a:endParaRPr>
          </a:p>
        </p:txBody>
      </p:sp>
      <p:grpSp>
        <p:nvGrpSpPr>
          <p:cNvPr id="30" name="Group 21"/>
          <p:cNvGrpSpPr/>
          <p:nvPr/>
        </p:nvGrpSpPr>
        <p:grpSpPr>
          <a:xfrm>
            <a:off x="1156593" y="1905656"/>
            <a:ext cx="3730226" cy="4274421"/>
            <a:chOff x="2151435" y="1601361"/>
            <a:chExt cx="3730226" cy="4274421"/>
          </a:xfrm>
        </p:grpSpPr>
        <p:sp>
          <p:nvSpPr>
            <p:cNvPr id="31" name="Freeform 5"/>
            <p:cNvSpPr/>
            <p:nvPr/>
          </p:nvSpPr>
          <p:spPr bwMode="auto">
            <a:xfrm>
              <a:off x="3720576" y="2442436"/>
              <a:ext cx="313834" cy="1327518"/>
            </a:xfrm>
            <a:custGeom>
              <a:avLst/>
              <a:gdLst>
                <a:gd name="T0" fmla="*/ 0 w 100"/>
                <a:gd name="T1" fmla="*/ 423 h 423"/>
                <a:gd name="T2" fmla="*/ 50 w 100"/>
                <a:gd name="T3" fmla="*/ 83 h 423"/>
                <a:gd name="T4" fmla="*/ 97 w 100"/>
                <a:gd name="T5" fmla="*/ 0 h 423"/>
                <a:gd name="T6" fmla="*/ 100 w 100"/>
                <a:gd name="T7" fmla="*/ 259 h 423"/>
                <a:gd name="T8" fmla="*/ 100 w 100"/>
                <a:gd name="T9" fmla="*/ 259 h 423"/>
                <a:gd name="T10" fmla="*/ 0 w 100"/>
                <a:gd name="T11" fmla="*/ 423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423">
                  <a:moveTo>
                    <a:pt x="0" y="423"/>
                  </a:moveTo>
                  <a:lnTo>
                    <a:pt x="50" y="83"/>
                  </a:lnTo>
                  <a:lnTo>
                    <a:pt x="97" y="0"/>
                  </a:lnTo>
                  <a:lnTo>
                    <a:pt x="100" y="259"/>
                  </a:lnTo>
                  <a:lnTo>
                    <a:pt x="100" y="259"/>
                  </a:lnTo>
                  <a:lnTo>
                    <a:pt x="0" y="423"/>
                  </a:lnTo>
                  <a:close/>
                </a:path>
              </a:pathLst>
            </a:custGeom>
            <a:solidFill>
              <a:srgbClr val="F65050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Freeform 6"/>
            <p:cNvSpPr/>
            <p:nvPr/>
          </p:nvSpPr>
          <p:spPr bwMode="auto">
            <a:xfrm>
              <a:off x="3869375" y="1607667"/>
              <a:ext cx="158775" cy="1101558"/>
            </a:xfrm>
            <a:custGeom>
              <a:avLst/>
              <a:gdLst>
                <a:gd name="T0" fmla="*/ 0 w 49"/>
                <a:gd name="T1" fmla="*/ 351 h 351"/>
                <a:gd name="T2" fmla="*/ 2 w 49"/>
                <a:gd name="T3" fmla="*/ 347 h 351"/>
                <a:gd name="T4" fmla="*/ 49 w 49"/>
                <a:gd name="T5" fmla="*/ 0 h 351"/>
                <a:gd name="T6" fmla="*/ 49 w 49"/>
                <a:gd name="T7" fmla="*/ 268 h 351"/>
                <a:gd name="T8" fmla="*/ 0 w 49"/>
                <a:gd name="T9" fmla="*/ 3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51">
                  <a:moveTo>
                    <a:pt x="0" y="351"/>
                  </a:moveTo>
                  <a:lnTo>
                    <a:pt x="2" y="347"/>
                  </a:lnTo>
                  <a:lnTo>
                    <a:pt x="49" y="0"/>
                  </a:lnTo>
                  <a:lnTo>
                    <a:pt x="49" y="268"/>
                  </a:lnTo>
                  <a:lnTo>
                    <a:pt x="0" y="351"/>
                  </a:lnTo>
                  <a:close/>
                </a:path>
              </a:pathLst>
            </a:custGeom>
            <a:solidFill>
              <a:srgbClr val="C60C0C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Freeform 7"/>
            <p:cNvSpPr/>
            <p:nvPr/>
          </p:nvSpPr>
          <p:spPr bwMode="auto">
            <a:xfrm>
              <a:off x="3416157" y="4036714"/>
              <a:ext cx="608838" cy="1839068"/>
            </a:xfrm>
            <a:custGeom>
              <a:avLst/>
              <a:gdLst>
                <a:gd name="T0" fmla="*/ 0 w 194"/>
                <a:gd name="T1" fmla="*/ 586 h 586"/>
                <a:gd name="T2" fmla="*/ 50 w 194"/>
                <a:gd name="T3" fmla="*/ 242 h 586"/>
                <a:gd name="T4" fmla="*/ 194 w 194"/>
                <a:gd name="T5" fmla="*/ 0 h 586"/>
                <a:gd name="T6" fmla="*/ 194 w 194"/>
                <a:gd name="T7" fmla="*/ 261 h 586"/>
                <a:gd name="T8" fmla="*/ 0 w 194"/>
                <a:gd name="T9" fmla="*/ 586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" h="586">
                  <a:moveTo>
                    <a:pt x="0" y="586"/>
                  </a:moveTo>
                  <a:lnTo>
                    <a:pt x="50" y="242"/>
                  </a:lnTo>
                  <a:lnTo>
                    <a:pt x="194" y="0"/>
                  </a:lnTo>
                  <a:lnTo>
                    <a:pt x="194" y="261"/>
                  </a:lnTo>
                  <a:lnTo>
                    <a:pt x="0" y="586"/>
                  </a:lnTo>
                  <a:close/>
                </a:path>
              </a:pathLst>
            </a:custGeom>
            <a:solidFill>
              <a:srgbClr val="EE2222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Freeform 8"/>
            <p:cNvSpPr/>
            <p:nvPr/>
          </p:nvSpPr>
          <p:spPr bwMode="auto">
            <a:xfrm>
              <a:off x="3563524" y="3239575"/>
              <a:ext cx="461471" cy="1578586"/>
            </a:xfrm>
            <a:custGeom>
              <a:avLst/>
              <a:gdLst>
                <a:gd name="T0" fmla="*/ 0 w 144"/>
                <a:gd name="T1" fmla="*/ 503 h 503"/>
                <a:gd name="T2" fmla="*/ 2 w 144"/>
                <a:gd name="T3" fmla="*/ 496 h 503"/>
                <a:gd name="T4" fmla="*/ 50 w 144"/>
                <a:gd name="T5" fmla="*/ 159 h 503"/>
                <a:gd name="T6" fmla="*/ 144 w 144"/>
                <a:gd name="T7" fmla="*/ 0 h 503"/>
                <a:gd name="T8" fmla="*/ 144 w 144"/>
                <a:gd name="T9" fmla="*/ 254 h 503"/>
                <a:gd name="T10" fmla="*/ 0 w 144"/>
                <a:gd name="T11" fmla="*/ 503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503">
                  <a:moveTo>
                    <a:pt x="0" y="503"/>
                  </a:moveTo>
                  <a:lnTo>
                    <a:pt x="2" y="496"/>
                  </a:lnTo>
                  <a:lnTo>
                    <a:pt x="50" y="159"/>
                  </a:lnTo>
                  <a:lnTo>
                    <a:pt x="144" y="0"/>
                  </a:lnTo>
                  <a:lnTo>
                    <a:pt x="144" y="254"/>
                  </a:lnTo>
                  <a:lnTo>
                    <a:pt x="0" y="503"/>
                  </a:lnTo>
                  <a:close/>
                </a:path>
              </a:pathLst>
            </a:custGeom>
            <a:solidFill>
              <a:srgbClr val="FC7C7C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Freeform 9"/>
            <p:cNvSpPr/>
            <p:nvPr/>
          </p:nvSpPr>
          <p:spPr bwMode="auto">
            <a:xfrm>
              <a:off x="2151435" y="1601361"/>
              <a:ext cx="1879867" cy="4274421"/>
            </a:xfrm>
            <a:custGeom>
              <a:avLst/>
              <a:gdLst>
                <a:gd name="T0" fmla="*/ 192 w 253"/>
                <a:gd name="T1" fmla="*/ 432 h 574"/>
                <a:gd name="T2" fmla="*/ 192 w 253"/>
                <a:gd name="T3" fmla="*/ 429 h 574"/>
                <a:gd name="T4" fmla="*/ 212 w 253"/>
                <a:gd name="T5" fmla="*/ 289 h 574"/>
                <a:gd name="T6" fmla="*/ 212 w 253"/>
                <a:gd name="T7" fmla="*/ 290 h 574"/>
                <a:gd name="T8" fmla="*/ 233 w 253"/>
                <a:gd name="T9" fmla="*/ 147 h 574"/>
                <a:gd name="T10" fmla="*/ 233 w 253"/>
                <a:gd name="T11" fmla="*/ 147 h 574"/>
                <a:gd name="T12" fmla="*/ 233 w 253"/>
                <a:gd name="T13" fmla="*/ 145 h 574"/>
                <a:gd name="T14" fmla="*/ 253 w 253"/>
                <a:gd name="T15" fmla="*/ 0 h 574"/>
                <a:gd name="T16" fmla="*/ 15 w 253"/>
                <a:gd name="T17" fmla="*/ 386 h 574"/>
                <a:gd name="T18" fmla="*/ 12 w 253"/>
                <a:gd name="T19" fmla="*/ 391 h 574"/>
                <a:gd name="T20" fmla="*/ 11 w 253"/>
                <a:gd name="T21" fmla="*/ 392 h 574"/>
                <a:gd name="T22" fmla="*/ 9 w 253"/>
                <a:gd name="T23" fmla="*/ 397 h 574"/>
                <a:gd name="T24" fmla="*/ 8 w 253"/>
                <a:gd name="T25" fmla="*/ 399 h 574"/>
                <a:gd name="T26" fmla="*/ 5 w 253"/>
                <a:gd name="T27" fmla="*/ 405 h 574"/>
                <a:gd name="T28" fmla="*/ 5 w 253"/>
                <a:gd name="T29" fmla="*/ 405 h 574"/>
                <a:gd name="T30" fmla="*/ 3 w 253"/>
                <a:gd name="T31" fmla="*/ 411 h 574"/>
                <a:gd name="T32" fmla="*/ 3 w 253"/>
                <a:gd name="T33" fmla="*/ 413 h 574"/>
                <a:gd name="T34" fmla="*/ 2 w 253"/>
                <a:gd name="T35" fmla="*/ 418 h 574"/>
                <a:gd name="T36" fmla="*/ 2 w 253"/>
                <a:gd name="T37" fmla="*/ 419 h 574"/>
                <a:gd name="T38" fmla="*/ 1 w 253"/>
                <a:gd name="T39" fmla="*/ 426 h 574"/>
                <a:gd name="T40" fmla="*/ 0 w 253"/>
                <a:gd name="T41" fmla="*/ 427 h 574"/>
                <a:gd name="T42" fmla="*/ 0 w 253"/>
                <a:gd name="T43" fmla="*/ 432 h 574"/>
                <a:gd name="T44" fmla="*/ 0 w 253"/>
                <a:gd name="T45" fmla="*/ 434 h 574"/>
                <a:gd name="T46" fmla="*/ 0 w 253"/>
                <a:gd name="T47" fmla="*/ 440 h 574"/>
                <a:gd name="T48" fmla="*/ 0 w 253"/>
                <a:gd name="T49" fmla="*/ 440 h 574"/>
                <a:gd name="T50" fmla="*/ 1 w 253"/>
                <a:gd name="T51" fmla="*/ 446 h 574"/>
                <a:gd name="T52" fmla="*/ 1 w 253"/>
                <a:gd name="T53" fmla="*/ 448 h 574"/>
                <a:gd name="T54" fmla="*/ 2 w 253"/>
                <a:gd name="T55" fmla="*/ 453 h 574"/>
                <a:gd name="T56" fmla="*/ 2 w 253"/>
                <a:gd name="T57" fmla="*/ 454 h 574"/>
                <a:gd name="T58" fmla="*/ 4 w 253"/>
                <a:gd name="T59" fmla="*/ 460 h 574"/>
                <a:gd name="T60" fmla="*/ 4 w 253"/>
                <a:gd name="T61" fmla="*/ 462 h 574"/>
                <a:gd name="T62" fmla="*/ 6 w 253"/>
                <a:gd name="T63" fmla="*/ 467 h 574"/>
                <a:gd name="T64" fmla="*/ 7 w 253"/>
                <a:gd name="T65" fmla="*/ 468 h 574"/>
                <a:gd name="T66" fmla="*/ 9 w 253"/>
                <a:gd name="T67" fmla="*/ 475 h 574"/>
                <a:gd name="T68" fmla="*/ 10 w 253"/>
                <a:gd name="T69" fmla="*/ 475 h 574"/>
                <a:gd name="T70" fmla="*/ 13 w 253"/>
                <a:gd name="T71" fmla="*/ 481 h 574"/>
                <a:gd name="T72" fmla="*/ 14 w 253"/>
                <a:gd name="T73" fmla="*/ 482 h 574"/>
                <a:gd name="T74" fmla="*/ 17 w 253"/>
                <a:gd name="T75" fmla="*/ 487 h 574"/>
                <a:gd name="T76" fmla="*/ 17 w 253"/>
                <a:gd name="T77" fmla="*/ 488 h 574"/>
                <a:gd name="T78" fmla="*/ 22 w 253"/>
                <a:gd name="T79" fmla="*/ 494 h 574"/>
                <a:gd name="T80" fmla="*/ 23 w 253"/>
                <a:gd name="T81" fmla="*/ 496 h 574"/>
                <a:gd name="T82" fmla="*/ 27 w 253"/>
                <a:gd name="T83" fmla="*/ 500 h 574"/>
                <a:gd name="T84" fmla="*/ 28 w 253"/>
                <a:gd name="T85" fmla="*/ 502 h 574"/>
                <a:gd name="T86" fmla="*/ 33 w 253"/>
                <a:gd name="T87" fmla="*/ 507 h 574"/>
                <a:gd name="T88" fmla="*/ 33 w 253"/>
                <a:gd name="T89" fmla="*/ 508 h 574"/>
                <a:gd name="T90" fmla="*/ 39 w 253"/>
                <a:gd name="T91" fmla="*/ 513 h 574"/>
                <a:gd name="T92" fmla="*/ 41 w 253"/>
                <a:gd name="T93" fmla="*/ 515 h 574"/>
                <a:gd name="T94" fmla="*/ 46 w 253"/>
                <a:gd name="T95" fmla="*/ 519 h 574"/>
                <a:gd name="T96" fmla="*/ 47 w 253"/>
                <a:gd name="T97" fmla="*/ 520 h 574"/>
                <a:gd name="T98" fmla="*/ 54 w 253"/>
                <a:gd name="T99" fmla="*/ 525 h 574"/>
                <a:gd name="T100" fmla="*/ 56 w 253"/>
                <a:gd name="T101" fmla="*/ 526 h 574"/>
                <a:gd name="T102" fmla="*/ 61 w 253"/>
                <a:gd name="T103" fmla="*/ 531 h 574"/>
                <a:gd name="T104" fmla="*/ 64 w 253"/>
                <a:gd name="T105" fmla="*/ 532 h 574"/>
                <a:gd name="T106" fmla="*/ 71 w 253"/>
                <a:gd name="T107" fmla="*/ 537 h 574"/>
                <a:gd name="T108" fmla="*/ 172 w 253"/>
                <a:gd name="T109" fmla="*/ 574 h 574"/>
                <a:gd name="T110" fmla="*/ 192 w 253"/>
                <a:gd name="T111" fmla="*/ 432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3" h="574">
                  <a:moveTo>
                    <a:pt x="192" y="432"/>
                  </a:moveTo>
                  <a:cubicBezTo>
                    <a:pt x="192" y="429"/>
                    <a:pt x="192" y="429"/>
                    <a:pt x="192" y="429"/>
                  </a:cubicBezTo>
                  <a:cubicBezTo>
                    <a:pt x="212" y="289"/>
                    <a:pt x="212" y="289"/>
                    <a:pt x="212" y="289"/>
                  </a:cubicBezTo>
                  <a:cubicBezTo>
                    <a:pt x="212" y="290"/>
                    <a:pt x="212" y="290"/>
                    <a:pt x="212" y="290"/>
                  </a:cubicBezTo>
                  <a:cubicBezTo>
                    <a:pt x="233" y="147"/>
                    <a:pt x="233" y="147"/>
                    <a:pt x="233" y="147"/>
                  </a:cubicBezTo>
                  <a:cubicBezTo>
                    <a:pt x="233" y="147"/>
                    <a:pt x="233" y="147"/>
                    <a:pt x="233" y="147"/>
                  </a:cubicBezTo>
                  <a:cubicBezTo>
                    <a:pt x="233" y="145"/>
                    <a:pt x="233" y="145"/>
                    <a:pt x="233" y="145"/>
                  </a:cubicBezTo>
                  <a:cubicBezTo>
                    <a:pt x="253" y="0"/>
                    <a:pt x="253" y="0"/>
                    <a:pt x="253" y="0"/>
                  </a:cubicBezTo>
                  <a:cubicBezTo>
                    <a:pt x="174" y="129"/>
                    <a:pt x="94" y="257"/>
                    <a:pt x="15" y="386"/>
                  </a:cubicBezTo>
                  <a:cubicBezTo>
                    <a:pt x="14" y="387"/>
                    <a:pt x="13" y="389"/>
                    <a:pt x="12" y="391"/>
                  </a:cubicBezTo>
                  <a:cubicBezTo>
                    <a:pt x="11" y="392"/>
                    <a:pt x="11" y="392"/>
                    <a:pt x="11" y="392"/>
                  </a:cubicBezTo>
                  <a:cubicBezTo>
                    <a:pt x="10" y="394"/>
                    <a:pt x="9" y="396"/>
                    <a:pt x="9" y="397"/>
                  </a:cubicBezTo>
                  <a:cubicBezTo>
                    <a:pt x="8" y="398"/>
                    <a:pt x="8" y="398"/>
                    <a:pt x="8" y="399"/>
                  </a:cubicBezTo>
                  <a:cubicBezTo>
                    <a:pt x="7" y="401"/>
                    <a:pt x="6" y="403"/>
                    <a:pt x="5" y="405"/>
                  </a:cubicBezTo>
                  <a:cubicBezTo>
                    <a:pt x="5" y="405"/>
                    <a:pt x="5" y="405"/>
                    <a:pt x="5" y="405"/>
                  </a:cubicBezTo>
                  <a:cubicBezTo>
                    <a:pt x="5" y="407"/>
                    <a:pt x="4" y="409"/>
                    <a:pt x="3" y="411"/>
                  </a:cubicBezTo>
                  <a:cubicBezTo>
                    <a:pt x="3" y="412"/>
                    <a:pt x="3" y="412"/>
                    <a:pt x="3" y="413"/>
                  </a:cubicBezTo>
                  <a:cubicBezTo>
                    <a:pt x="3" y="415"/>
                    <a:pt x="2" y="416"/>
                    <a:pt x="2" y="418"/>
                  </a:cubicBezTo>
                  <a:cubicBezTo>
                    <a:pt x="2" y="418"/>
                    <a:pt x="2" y="419"/>
                    <a:pt x="2" y="419"/>
                  </a:cubicBezTo>
                  <a:cubicBezTo>
                    <a:pt x="1" y="421"/>
                    <a:pt x="1" y="423"/>
                    <a:pt x="1" y="426"/>
                  </a:cubicBezTo>
                  <a:cubicBezTo>
                    <a:pt x="1" y="426"/>
                    <a:pt x="1" y="426"/>
                    <a:pt x="0" y="427"/>
                  </a:cubicBezTo>
                  <a:cubicBezTo>
                    <a:pt x="0" y="429"/>
                    <a:pt x="0" y="430"/>
                    <a:pt x="0" y="432"/>
                  </a:cubicBezTo>
                  <a:cubicBezTo>
                    <a:pt x="0" y="432"/>
                    <a:pt x="0" y="433"/>
                    <a:pt x="0" y="434"/>
                  </a:cubicBezTo>
                  <a:cubicBezTo>
                    <a:pt x="0" y="436"/>
                    <a:pt x="0" y="438"/>
                    <a:pt x="0" y="440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0" y="442"/>
                    <a:pt x="1" y="444"/>
                    <a:pt x="1" y="446"/>
                  </a:cubicBezTo>
                  <a:cubicBezTo>
                    <a:pt x="1" y="447"/>
                    <a:pt x="1" y="447"/>
                    <a:pt x="1" y="448"/>
                  </a:cubicBezTo>
                  <a:cubicBezTo>
                    <a:pt x="1" y="450"/>
                    <a:pt x="2" y="451"/>
                    <a:pt x="2" y="453"/>
                  </a:cubicBezTo>
                  <a:cubicBezTo>
                    <a:pt x="2" y="453"/>
                    <a:pt x="2" y="454"/>
                    <a:pt x="2" y="454"/>
                  </a:cubicBezTo>
                  <a:cubicBezTo>
                    <a:pt x="3" y="456"/>
                    <a:pt x="3" y="458"/>
                    <a:pt x="4" y="460"/>
                  </a:cubicBezTo>
                  <a:cubicBezTo>
                    <a:pt x="4" y="461"/>
                    <a:pt x="4" y="461"/>
                    <a:pt x="4" y="462"/>
                  </a:cubicBezTo>
                  <a:cubicBezTo>
                    <a:pt x="5" y="463"/>
                    <a:pt x="5" y="465"/>
                    <a:pt x="6" y="467"/>
                  </a:cubicBezTo>
                  <a:cubicBezTo>
                    <a:pt x="6" y="467"/>
                    <a:pt x="7" y="468"/>
                    <a:pt x="7" y="468"/>
                  </a:cubicBezTo>
                  <a:cubicBezTo>
                    <a:pt x="8" y="471"/>
                    <a:pt x="8" y="473"/>
                    <a:pt x="9" y="475"/>
                  </a:cubicBezTo>
                  <a:cubicBezTo>
                    <a:pt x="9" y="475"/>
                    <a:pt x="9" y="475"/>
                    <a:pt x="10" y="475"/>
                  </a:cubicBezTo>
                  <a:cubicBezTo>
                    <a:pt x="10" y="477"/>
                    <a:pt x="12" y="479"/>
                    <a:pt x="13" y="481"/>
                  </a:cubicBezTo>
                  <a:cubicBezTo>
                    <a:pt x="13" y="481"/>
                    <a:pt x="13" y="482"/>
                    <a:pt x="14" y="482"/>
                  </a:cubicBezTo>
                  <a:cubicBezTo>
                    <a:pt x="15" y="484"/>
                    <a:pt x="16" y="486"/>
                    <a:pt x="17" y="487"/>
                  </a:cubicBezTo>
                  <a:cubicBezTo>
                    <a:pt x="17" y="488"/>
                    <a:pt x="17" y="488"/>
                    <a:pt x="17" y="488"/>
                  </a:cubicBezTo>
                  <a:cubicBezTo>
                    <a:pt x="19" y="490"/>
                    <a:pt x="20" y="492"/>
                    <a:pt x="22" y="494"/>
                  </a:cubicBezTo>
                  <a:cubicBezTo>
                    <a:pt x="22" y="495"/>
                    <a:pt x="22" y="495"/>
                    <a:pt x="23" y="496"/>
                  </a:cubicBezTo>
                  <a:cubicBezTo>
                    <a:pt x="24" y="497"/>
                    <a:pt x="25" y="499"/>
                    <a:pt x="27" y="500"/>
                  </a:cubicBezTo>
                  <a:cubicBezTo>
                    <a:pt x="27" y="501"/>
                    <a:pt x="27" y="501"/>
                    <a:pt x="28" y="502"/>
                  </a:cubicBezTo>
                  <a:cubicBezTo>
                    <a:pt x="30" y="504"/>
                    <a:pt x="31" y="506"/>
                    <a:pt x="33" y="507"/>
                  </a:cubicBezTo>
                  <a:cubicBezTo>
                    <a:pt x="33" y="507"/>
                    <a:pt x="33" y="508"/>
                    <a:pt x="33" y="508"/>
                  </a:cubicBezTo>
                  <a:cubicBezTo>
                    <a:pt x="35" y="509"/>
                    <a:pt x="37" y="511"/>
                    <a:pt x="39" y="513"/>
                  </a:cubicBezTo>
                  <a:cubicBezTo>
                    <a:pt x="40" y="514"/>
                    <a:pt x="40" y="514"/>
                    <a:pt x="41" y="515"/>
                  </a:cubicBezTo>
                  <a:cubicBezTo>
                    <a:pt x="42" y="516"/>
                    <a:pt x="44" y="517"/>
                    <a:pt x="46" y="519"/>
                  </a:cubicBezTo>
                  <a:cubicBezTo>
                    <a:pt x="46" y="519"/>
                    <a:pt x="47" y="520"/>
                    <a:pt x="47" y="520"/>
                  </a:cubicBezTo>
                  <a:cubicBezTo>
                    <a:pt x="49" y="522"/>
                    <a:pt x="52" y="524"/>
                    <a:pt x="54" y="525"/>
                  </a:cubicBezTo>
                  <a:cubicBezTo>
                    <a:pt x="54" y="526"/>
                    <a:pt x="55" y="526"/>
                    <a:pt x="56" y="526"/>
                  </a:cubicBezTo>
                  <a:cubicBezTo>
                    <a:pt x="57" y="528"/>
                    <a:pt x="59" y="529"/>
                    <a:pt x="61" y="531"/>
                  </a:cubicBezTo>
                  <a:cubicBezTo>
                    <a:pt x="62" y="531"/>
                    <a:pt x="63" y="532"/>
                    <a:pt x="64" y="532"/>
                  </a:cubicBezTo>
                  <a:cubicBezTo>
                    <a:pt x="66" y="534"/>
                    <a:pt x="69" y="535"/>
                    <a:pt x="71" y="537"/>
                  </a:cubicBezTo>
                  <a:cubicBezTo>
                    <a:pt x="100" y="554"/>
                    <a:pt x="135" y="567"/>
                    <a:pt x="172" y="574"/>
                  </a:cubicBezTo>
                  <a:cubicBezTo>
                    <a:pt x="192" y="432"/>
                    <a:pt x="192" y="432"/>
                    <a:pt x="192" y="43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0000">
                    <a:alpha val="33000"/>
                  </a:srgbClr>
                </a:gs>
                <a:gs pos="100000">
                  <a:srgbClr val="000000">
                    <a:alpha val="1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36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1968" y="1610776"/>
              <a:ext cx="69044" cy="25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1968" y="1613914"/>
              <a:ext cx="69044" cy="21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Freeform 12"/>
            <p:cNvSpPr/>
            <p:nvPr/>
          </p:nvSpPr>
          <p:spPr bwMode="auto">
            <a:xfrm>
              <a:off x="4023763" y="1607638"/>
              <a:ext cx="1857898" cy="3590263"/>
            </a:xfrm>
            <a:custGeom>
              <a:avLst/>
              <a:gdLst>
                <a:gd name="T0" fmla="*/ 250 w 250"/>
                <a:gd name="T1" fmla="*/ 431 h 482"/>
                <a:gd name="T2" fmla="*/ 250 w 250"/>
                <a:gd name="T3" fmla="*/ 429 h 482"/>
                <a:gd name="T4" fmla="*/ 250 w 250"/>
                <a:gd name="T5" fmla="*/ 424 h 482"/>
                <a:gd name="T6" fmla="*/ 249 w 250"/>
                <a:gd name="T7" fmla="*/ 422 h 482"/>
                <a:gd name="T8" fmla="*/ 248 w 250"/>
                <a:gd name="T9" fmla="*/ 416 h 482"/>
                <a:gd name="T10" fmla="*/ 248 w 250"/>
                <a:gd name="T11" fmla="*/ 416 h 482"/>
                <a:gd name="T12" fmla="*/ 247 w 250"/>
                <a:gd name="T13" fmla="*/ 410 h 482"/>
                <a:gd name="T14" fmla="*/ 246 w 250"/>
                <a:gd name="T15" fmla="*/ 408 h 482"/>
                <a:gd name="T16" fmla="*/ 244 w 250"/>
                <a:gd name="T17" fmla="*/ 403 h 482"/>
                <a:gd name="T18" fmla="*/ 244 w 250"/>
                <a:gd name="T19" fmla="*/ 402 h 482"/>
                <a:gd name="T20" fmla="*/ 241 w 250"/>
                <a:gd name="T21" fmla="*/ 396 h 482"/>
                <a:gd name="T22" fmla="*/ 241 w 250"/>
                <a:gd name="T23" fmla="*/ 395 h 482"/>
                <a:gd name="T24" fmla="*/ 238 w 250"/>
                <a:gd name="T25" fmla="*/ 389 h 482"/>
                <a:gd name="T26" fmla="*/ 237 w 250"/>
                <a:gd name="T27" fmla="*/ 388 h 482"/>
                <a:gd name="T28" fmla="*/ 236 w 250"/>
                <a:gd name="T29" fmla="*/ 386 h 482"/>
                <a:gd name="T30" fmla="*/ 0 w 250"/>
                <a:gd name="T31" fmla="*/ 0 h 482"/>
                <a:gd name="T32" fmla="*/ 60 w 250"/>
                <a:gd name="T33" fmla="*/ 123 h 482"/>
                <a:gd name="T34" fmla="*/ 119 w 250"/>
                <a:gd name="T35" fmla="*/ 242 h 482"/>
                <a:gd name="T36" fmla="*/ 119 w 250"/>
                <a:gd name="T37" fmla="*/ 242 h 482"/>
                <a:gd name="T38" fmla="*/ 178 w 250"/>
                <a:gd name="T39" fmla="*/ 362 h 482"/>
                <a:gd name="T40" fmla="*/ 178 w 250"/>
                <a:gd name="T41" fmla="*/ 362 h 482"/>
                <a:gd name="T42" fmla="*/ 237 w 250"/>
                <a:gd name="T43" fmla="*/ 482 h 482"/>
                <a:gd name="T44" fmla="*/ 238 w 250"/>
                <a:gd name="T45" fmla="*/ 480 h 482"/>
                <a:gd name="T46" fmla="*/ 239 w 250"/>
                <a:gd name="T47" fmla="*/ 478 h 482"/>
                <a:gd name="T48" fmla="*/ 242 w 250"/>
                <a:gd name="T49" fmla="*/ 472 h 482"/>
                <a:gd name="T50" fmla="*/ 242 w 250"/>
                <a:gd name="T51" fmla="*/ 471 h 482"/>
                <a:gd name="T52" fmla="*/ 245 w 250"/>
                <a:gd name="T53" fmla="*/ 466 h 482"/>
                <a:gd name="T54" fmla="*/ 245 w 250"/>
                <a:gd name="T55" fmla="*/ 464 h 482"/>
                <a:gd name="T56" fmla="*/ 247 w 250"/>
                <a:gd name="T57" fmla="*/ 459 h 482"/>
                <a:gd name="T58" fmla="*/ 247 w 250"/>
                <a:gd name="T59" fmla="*/ 458 h 482"/>
                <a:gd name="T60" fmla="*/ 249 w 250"/>
                <a:gd name="T61" fmla="*/ 451 h 482"/>
                <a:gd name="T62" fmla="*/ 249 w 250"/>
                <a:gd name="T63" fmla="*/ 450 h 482"/>
                <a:gd name="T64" fmla="*/ 250 w 250"/>
                <a:gd name="T65" fmla="*/ 445 h 482"/>
                <a:gd name="T66" fmla="*/ 250 w 250"/>
                <a:gd name="T67" fmla="*/ 443 h 482"/>
                <a:gd name="T68" fmla="*/ 250 w 250"/>
                <a:gd name="T69" fmla="*/ 438 h 482"/>
                <a:gd name="T70" fmla="*/ 250 w 250"/>
                <a:gd name="T71" fmla="*/ 437 h 482"/>
                <a:gd name="T72" fmla="*/ 250 w 250"/>
                <a:gd name="T73" fmla="*/ 431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0" h="482">
                  <a:moveTo>
                    <a:pt x="250" y="431"/>
                  </a:moveTo>
                  <a:cubicBezTo>
                    <a:pt x="250" y="430"/>
                    <a:pt x="250" y="429"/>
                    <a:pt x="250" y="429"/>
                  </a:cubicBezTo>
                  <a:cubicBezTo>
                    <a:pt x="250" y="427"/>
                    <a:pt x="250" y="426"/>
                    <a:pt x="250" y="424"/>
                  </a:cubicBezTo>
                  <a:cubicBezTo>
                    <a:pt x="250" y="423"/>
                    <a:pt x="249" y="423"/>
                    <a:pt x="249" y="422"/>
                  </a:cubicBezTo>
                  <a:cubicBezTo>
                    <a:pt x="249" y="420"/>
                    <a:pt x="249" y="418"/>
                    <a:pt x="248" y="416"/>
                  </a:cubicBezTo>
                  <a:cubicBezTo>
                    <a:pt x="248" y="416"/>
                    <a:pt x="248" y="416"/>
                    <a:pt x="248" y="416"/>
                  </a:cubicBezTo>
                  <a:cubicBezTo>
                    <a:pt x="248" y="414"/>
                    <a:pt x="247" y="412"/>
                    <a:pt x="247" y="410"/>
                  </a:cubicBezTo>
                  <a:cubicBezTo>
                    <a:pt x="246" y="409"/>
                    <a:pt x="246" y="409"/>
                    <a:pt x="246" y="408"/>
                  </a:cubicBezTo>
                  <a:cubicBezTo>
                    <a:pt x="246" y="406"/>
                    <a:pt x="245" y="405"/>
                    <a:pt x="244" y="403"/>
                  </a:cubicBezTo>
                  <a:cubicBezTo>
                    <a:pt x="244" y="403"/>
                    <a:pt x="244" y="402"/>
                    <a:pt x="244" y="402"/>
                  </a:cubicBezTo>
                  <a:cubicBezTo>
                    <a:pt x="243" y="400"/>
                    <a:pt x="242" y="398"/>
                    <a:pt x="241" y="396"/>
                  </a:cubicBezTo>
                  <a:cubicBezTo>
                    <a:pt x="241" y="395"/>
                    <a:pt x="241" y="395"/>
                    <a:pt x="241" y="395"/>
                  </a:cubicBezTo>
                  <a:cubicBezTo>
                    <a:pt x="240" y="393"/>
                    <a:pt x="239" y="391"/>
                    <a:pt x="238" y="389"/>
                  </a:cubicBezTo>
                  <a:cubicBezTo>
                    <a:pt x="238" y="389"/>
                    <a:pt x="237" y="388"/>
                    <a:pt x="237" y="388"/>
                  </a:cubicBezTo>
                  <a:cubicBezTo>
                    <a:pt x="236" y="387"/>
                    <a:pt x="236" y="387"/>
                    <a:pt x="236" y="386"/>
                  </a:cubicBezTo>
                  <a:cubicBezTo>
                    <a:pt x="157" y="257"/>
                    <a:pt x="78" y="128"/>
                    <a:pt x="0" y="0"/>
                  </a:cubicBezTo>
                  <a:cubicBezTo>
                    <a:pt x="60" y="123"/>
                    <a:pt x="60" y="123"/>
                    <a:pt x="60" y="123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78" y="362"/>
                    <a:pt x="178" y="362"/>
                    <a:pt x="178" y="362"/>
                  </a:cubicBezTo>
                  <a:cubicBezTo>
                    <a:pt x="178" y="362"/>
                    <a:pt x="178" y="362"/>
                    <a:pt x="178" y="362"/>
                  </a:cubicBezTo>
                  <a:cubicBezTo>
                    <a:pt x="237" y="482"/>
                    <a:pt x="237" y="482"/>
                    <a:pt x="237" y="482"/>
                  </a:cubicBezTo>
                  <a:cubicBezTo>
                    <a:pt x="238" y="481"/>
                    <a:pt x="238" y="480"/>
                    <a:pt x="238" y="480"/>
                  </a:cubicBezTo>
                  <a:cubicBezTo>
                    <a:pt x="239" y="479"/>
                    <a:pt x="239" y="478"/>
                    <a:pt x="239" y="478"/>
                  </a:cubicBezTo>
                  <a:cubicBezTo>
                    <a:pt x="240" y="476"/>
                    <a:pt x="241" y="474"/>
                    <a:pt x="242" y="472"/>
                  </a:cubicBezTo>
                  <a:cubicBezTo>
                    <a:pt x="242" y="472"/>
                    <a:pt x="242" y="471"/>
                    <a:pt x="242" y="471"/>
                  </a:cubicBezTo>
                  <a:cubicBezTo>
                    <a:pt x="243" y="469"/>
                    <a:pt x="244" y="468"/>
                    <a:pt x="245" y="466"/>
                  </a:cubicBezTo>
                  <a:cubicBezTo>
                    <a:pt x="245" y="465"/>
                    <a:pt x="245" y="464"/>
                    <a:pt x="245" y="464"/>
                  </a:cubicBezTo>
                  <a:cubicBezTo>
                    <a:pt x="246" y="462"/>
                    <a:pt x="246" y="461"/>
                    <a:pt x="247" y="459"/>
                  </a:cubicBezTo>
                  <a:cubicBezTo>
                    <a:pt x="247" y="459"/>
                    <a:pt x="247" y="458"/>
                    <a:pt x="247" y="458"/>
                  </a:cubicBezTo>
                  <a:cubicBezTo>
                    <a:pt x="248" y="455"/>
                    <a:pt x="248" y="453"/>
                    <a:pt x="249" y="451"/>
                  </a:cubicBezTo>
                  <a:cubicBezTo>
                    <a:pt x="249" y="451"/>
                    <a:pt x="249" y="450"/>
                    <a:pt x="249" y="450"/>
                  </a:cubicBezTo>
                  <a:cubicBezTo>
                    <a:pt x="249" y="448"/>
                    <a:pt x="250" y="447"/>
                    <a:pt x="250" y="445"/>
                  </a:cubicBezTo>
                  <a:cubicBezTo>
                    <a:pt x="250" y="444"/>
                    <a:pt x="250" y="444"/>
                    <a:pt x="250" y="443"/>
                  </a:cubicBezTo>
                  <a:cubicBezTo>
                    <a:pt x="250" y="441"/>
                    <a:pt x="250" y="440"/>
                    <a:pt x="250" y="438"/>
                  </a:cubicBezTo>
                  <a:cubicBezTo>
                    <a:pt x="250" y="437"/>
                    <a:pt x="250" y="437"/>
                    <a:pt x="250" y="437"/>
                  </a:cubicBezTo>
                  <a:cubicBezTo>
                    <a:pt x="250" y="435"/>
                    <a:pt x="250" y="433"/>
                    <a:pt x="250" y="43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0000">
                    <a:alpha val="33000"/>
                  </a:srgbClr>
                </a:gs>
                <a:gs pos="100000">
                  <a:srgbClr val="000000">
                    <a:alpha val="1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Freeform 14"/>
            <p:cNvSpPr/>
            <p:nvPr/>
          </p:nvSpPr>
          <p:spPr bwMode="auto">
            <a:xfrm>
              <a:off x="4024996" y="3233299"/>
              <a:ext cx="1333795" cy="1073313"/>
            </a:xfrm>
            <a:custGeom>
              <a:avLst/>
              <a:gdLst>
                <a:gd name="T0" fmla="*/ 425 w 425"/>
                <a:gd name="T1" fmla="*/ 342 h 342"/>
                <a:gd name="T2" fmla="*/ 0 w 425"/>
                <a:gd name="T3" fmla="*/ 261 h 342"/>
                <a:gd name="T4" fmla="*/ 0 w 425"/>
                <a:gd name="T5" fmla="*/ 0 h 342"/>
                <a:gd name="T6" fmla="*/ 285 w 425"/>
                <a:gd name="T7" fmla="*/ 54 h 342"/>
                <a:gd name="T8" fmla="*/ 425 w 425"/>
                <a:gd name="T9" fmla="*/ 342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5" h="342">
                  <a:moveTo>
                    <a:pt x="425" y="342"/>
                  </a:moveTo>
                  <a:lnTo>
                    <a:pt x="0" y="261"/>
                  </a:lnTo>
                  <a:lnTo>
                    <a:pt x="0" y="0"/>
                  </a:lnTo>
                  <a:lnTo>
                    <a:pt x="285" y="54"/>
                  </a:lnTo>
                  <a:lnTo>
                    <a:pt x="425" y="342"/>
                  </a:lnTo>
                  <a:close/>
                </a:path>
              </a:pathLst>
            </a:custGeom>
            <a:solidFill>
              <a:srgbClr val="FC7C7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Freeform 16"/>
            <p:cNvSpPr/>
            <p:nvPr/>
          </p:nvSpPr>
          <p:spPr bwMode="auto">
            <a:xfrm>
              <a:off x="4024996" y="4036714"/>
              <a:ext cx="1770025" cy="1161186"/>
            </a:xfrm>
            <a:custGeom>
              <a:avLst/>
              <a:gdLst>
                <a:gd name="T0" fmla="*/ 564 w 564"/>
                <a:gd name="T1" fmla="*/ 370 h 370"/>
                <a:gd name="T2" fmla="*/ 0 w 564"/>
                <a:gd name="T3" fmla="*/ 261 h 370"/>
                <a:gd name="T4" fmla="*/ 0 w 564"/>
                <a:gd name="T5" fmla="*/ 0 h 370"/>
                <a:gd name="T6" fmla="*/ 422 w 564"/>
                <a:gd name="T7" fmla="*/ 81 h 370"/>
                <a:gd name="T8" fmla="*/ 564 w 564"/>
                <a:gd name="T9" fmla="*/ 37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4" h="370">
                  <a:moveTo>
                    <a:pt x="564" y="370"/>
                  </a:moveTo>
                  <a:lnTo>
                    <a:pt x="0" y="261"/>
                  </a:lnTo>
                  <a:lnTo>
                    <a:pt x="0" y="0"/>
                  </a:lnTo>
                  <a:lnTo>
                    <a:pt x="422" y="81"/>
                  </a:lnTo>
                  <a:lnTo>
                    <a:pt x="564" y="370"/>
                  </a:lnTo>
                  <a:close/>
                </a:path>
              </a:pathLst>
            </a:custGeom>
            <a:solidFill>
              <a:srgbClr val="EE222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Freeform 19"/>
            <p:cNvSpPr/>
            <p:nvPr/>
          </p:nvSpPr>
          <p:spPr bwMode="auto">
            <a:xfrm>
              <a:off x="4024996" y="2442436"/>
              <a:ext cx="894427" cy="969747"/>
            </a:xfrm>
            <a:custGeom>
              <a:avLst/>
              <a:gdLst>
                <a:gd name="T0" fmla="*/ 285 w 285"/>
                <a:gd name="T1" fmla="*/ 309 h 309"/>
                <a:gd name="T2" fmla="*/ 0 w 285"/>
                <a:gd name="T3" fmla="*/ 254 h 309"/>
                <a:gd name="T4" fmla="*/ 0 w 285"/>
                <a:gd name="T5" fmla="*/ 0 h 309"/>
                <a:gd name="T6" fmla="*/ 143 w 285"/>
                <a:gd name="T7" fmla="*/ 22 h 309"/>
                <a:gd name="T8" fmla="*/ 285 w 285"/>
                <a:gd name="T9" fmla="*/ 309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" h="309">
                  <a:moveTo>
                    <a:pt x="285" y="309"/>
                  </a:moveTo>
                  <a:lnTo>
                    <a:pt x="0" y="254"/>
                  </a:lnTo>
                  <a:lnTo>
                    <a:pt x="0" y="0"/>
                  </a:lnTo>
                  <a:lnTo>
                    <a:pt x="143" y="22"/>
                  </a:lnTo>
                  <a:lnTo>
                    <a:pt x="285" y="309"/>
                  </a:lnTo>
                  <a:close/>
                </a:path>
              </a:pathLst>
            </a:custGeom>
            <a:solidFill>
              <a:srgbClr val="F65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Freeform 20"/>
            <p:cNvSpPr/>
            <p:nvPr/>
          </p:nvSpPr>
          <p:spPr bwMode="auto">
            <a:xfrm>
              <a:off x="4024996" y="1601361"/>
              <a:ext cx="461336" cy="938364"/>
            </a:xfrm>
            <a:custGeom>
              <a:avLst/>
              <a:gdLst>
                <a:gd name="T0" fmla="*/ 147 w 147"/>
                <a:gd name="T1" fmla="*/ 299 h 299"/>
                <a:gd name="T2" fmla="*/ 0 w 147"/>
                <a:gd name="T3" fmla="*/ 268 h 299"/>
                <a:gd name="T4" fmla="*/ 0 w 147"/>
                <a:gd name="T5" fmla="*/ 0 h 299"/>
                <a:gd name="T6" fmla="*/ 147 w 147"/>
                <a:gd name="T7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" h="299">
                  <a:moveTo>
                    <a:pt x="147" y="299"/>
                  </a:moveTo>
                  <a:lnTo>
                    <a:pt x="0" y="268"/>
                  </a:lnTo>
                  <a:lnTo>
                    <a:pt x="0" y="0"/>
                  </a:lnTo>
                  <a:lnTo>
                    <a:pt x="147" y="299"/>
                  </a:lnTo>
                  <a:close/>
                </a:path>
              </a:pathLst>
            </a:custGeom>
            <a:solidFill>
              <a:srgbClr val="C60C0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3" name="Right Arrow 35"/>
          <p:cNvSpPr/>
          <p:nvPr/>
        </p:nvSpPr>
        <p:spPr>
          <a:xfrm>
            <a:off x="3562169" y="2153727"/>
            <a:ext cx="2728209" cy="508944"/>
          </a:xfrm>
          <a:prstGeom prst="rightArrow">
            <a:avLst/>
          </a:prstGeom>
          <a:gradFill>
            <a:gsLst>
              <a:gs pos="0">
                <a:srgbClr val="FFFFFF"/>
              </a:gs>
              <a:gs pos="100000">
                <a:srgbClr val="C60C0C">
                  <a:alpha val="51000"/>
                </a:srgbClr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4" name="Right Arrow 37"/>
          <p:cNvSpPr/>
          <p:nvPr/>
        </p:nvSpPr>
        <p:spPr>
          <a:xfrm>
            <a:off x="4281696" y="2985091"/>
            <a:ext cx="2008682" cy="508944"/>
          </a:xfrm>
          <a:prstGeom prst="rightArrow">
            <a:avLst/>
          </a:prstGeom>
          <a:gradFill>
            <a:gsLst>
              <a:gs pos="0">
                <a:srgbClr val="FFFFFF"/>
              </a:gs>
              <a:gs pos="100000">
                <a:srgbClr val="F65050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5" name="Right Arrow 39"/>
          <p:cNvSpPr/>
          <p:nvPr/>
        </p:nvSpPr>
        <p:spPr>
          <a:xfrm>
            <a:off x="4608708" y="3896936"/>
            <a:ext cx="1681669" cy="508944"/>
          </a:xfrm>
          <a:prstGeom prst="rightArrow">
            <a:avLst/>
          </a:prstGeom>
          <a:gradFill>
            <a:gsLst>
              <a:gs pos="0">
                <a:srgbClr val="FFFFFF"/>
              </a:gs>
              <a:gs pos="100000">
                <a:srgbClr val="FC7C7C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6" name="Right Arrow 41"/>
          <p:cNvSpPr/>
          <p:nvPr/>
        </p:nvSpPr>
        <p:spPr>
          <a:xfrm>
            <a:off x="5041206" y="4744019"/>
            <a:ext cx="1249171" cy="508944"/>
          </a:xfrm>
          <a:prstGeom prst="rightArrow">
            <a:avLst/>
          </a:prstGeom>
          <a:gradFill>
            <a:gsLst>
              <a:gs pos="0">
                <a:srgbClr val="FFFFFF"/>
              </a:gs>
              <a:gs pos="100000">
                <a:srgbClr val="FE6666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7" name="TextBox 35"/>
          <p:cNvSpPr txBox="1"/>
          <p:nvPr/>
        </p:nvSpPr>
        <p:spPr>
          <a:xfrm>
            <a:off x="6880239" y="2060755"/>
            <a:ext cx="2886242" cy="6814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Add title text</a:t>
            </a:r>
          </a:p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050" dirty="0">
              <a:solidFill>
                <a:prstClr val="white">
                  <a:lumMod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48" name="Text Placeholder 3"/>
          <p:cNvSpPr txBox="1"/>
          <p:nvPr/>
        </p:nvSpPr>
        <p:spPr>
          <a:xfrm>
            <a:off x="10009812" y="2149175"/>
            <a:ext cx="681276" cy="445186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05537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55" dirty="0">
                <a:solidFill>
                  <a:srgbClr val="EC2C22"/>
                </a:solidFill>
                <a:cs typeface="+mn-ea"/>
                <a:sym typeface="+mn-lt"/>
              </a:rPr>
              <a:t>20%</a:t>
            </a:r>
          </a:p>
        </p:txBody>
      </p:sp>
      <p:sp>
        <p:nvSpPr>
          <p:cNvPr id="49" name="TextBox 35"/>
          <p:cNvSpPr txBox="1"/>
          <p:nvPr/>
        </p:nvSpPr>
        <p:spPr>
          <a:xfrm>
            <a:off x="6880239" y="2853048"/>
            <a:ext cx="2886242" cy="6814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Add title text</a:t>
            </a:r>
          </a:p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prstClr val="white">
                  <a:lumMod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50" name="Text Placeholder 3"/>
          <p:cNvSpPr txBox="1"/>
          <p:nvPr/>
        </p:nvSpPr>
        <p:spPr>
          <a:xfrm>
            <a:off x="10009812" y="2941468"/>
            <a:ext cx="681276" cy="445186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05537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55" dirty="0">
                <a:solidFill>
                  <a:srgbClr val="EC2C22"/>
                </a:solidFill>
                <a:cs typeface="+mn-ea"/>
                <a:sym typeface="+mn-lt"/>
              </a:rPr>
              <a:t>50%</a:t>
            </a:r>
          </a:p>
        </p:txBody>
      </p:sp>
      <p:sp>
        <p:nvSpPr>
          <p:cNvPr id="51" name="TextBox 35"/>
          <p:cNvSpPr txBox="1"/>
          <p:nvPr/>
        </p:nvSpPr>
        <p:spPr>
          <a:xfrm>
            <a:off x="6880239" y="3716478"/>
            <a:ext cx="2886242" cy="6814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Add title text</a:t>
            </a:r>
          </a:p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prstClr val="white">
                  <a:lumMod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52" name="Text Placeholder 3"/>
          <p:cNvSpPr txBox="1"/>
          <p:nvPr/>
        </p:nvSpPr>
        <p:spPr>
          <a:xfrm>
            <a:off x="10009812" y="3804898"/>
            <a:ext cx="681276" cy="445186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05537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55" dirty="0">
                <a:solidFill>
                  <a:srgbClr val="EC2C22"/>
                </a:solidFill>
                <a:cs typeface="+mn-ea"/>
                <a:sym typeface="+mn-lt"/>
              </a:rPr>
              <a:t>30%</a:t>
            </a:r>
          </a:p>
        </p:txBody>
      </p:sp>
      <p:sp>
        <p:nvSpPr>
          <p:cNvPr id="53" name="TextBox 35"/>
          <p:cNvSpPr txBox="1"/>
          <p:nvPr/>
        </p:nvSpPr>
        <p:spPr>
          <a:xfrm>
            <a:off x="6880239" y="4641507"/>
            <a:ext cx="2886242" cy="6814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Add title text</a:t>
            </a:r>
          </a:p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prstClr val="white">
                  <a:lumMod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54" name="Text Placeholder 3"/>
          <p:cNvSpPr txBox="1"/>
          <p:nvPr/>
        </p:nvSpPr>
        <p:spPr>
          <a:xfrm>
            <a:off x="10009812" y="4729927"/>
            <a:ext cx="681276" cy="445186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05537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55" dirty="0">
                <a:solidFill>
                  <a:srgbClr val="EC2C22"/>
                </a:solidFill>
                <a:cs typeface="+mn-ea"/>
                <a:sym typeface="+mn-lt"/>
              </a:rPr>
              <a:t>80%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786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0.1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 fmla="1+(8/9)*(1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13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63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763"/>
                            </p:stCondLst>
                            <p:childTnLst>
                              <p:par>
                                <p:cTn id="36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763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763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763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763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43" grpId="0" animBg="1"/>
      <p:bldP spid="44" grpId="0" animBg="1"/>
      <p:bldP spid="45" grpId="0" animBg="1"/>
      <p:bldP spid="46" grpId="0" animBg="1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36283" y="566999"/>
            <a:ext cx="5850964" cy="723654"/>
            <a:chOff x="436283" y="608834"/>
            <a:chExt cx="5850964" cy="723654"/>
          </a:xfrm>
        </p:grpSpPr>
        <p:sp>
          <p:nvSpPr>
            <p:cNvPr id="4" name="任意多边形 28" descr="e7d195523061f1c0deeec63e560781cfd59afb0ea006f2a87ABB68BF51EA6619813959095094C18C62A12F549504892A4AAA8C1554C6663626E05CA27F281A14E6983772AFC3FB97135759321DEA3D705820548C6D5B558CA8F362B18D312C152407D21FB34EF0A1D1B21F91EF7E1DCDE529C869E8F5A9E23DB214A825789D83372F841262D649B4"/>
            <p:cNvSpPr/>
            <p:nvPr/>
          </p:nvSpPr>
          <p:spPr>
            <a:xfrm>
              <a:off x="1299418" y="608834"/>
              <a:ext cx="4987829" cy="723654"/>
            </a:xfrm>
            <a:custGeom>
              <a:avLst/>
              <a:gdLst>
                <a:gd name="connsiteX0" fmla="*/ 555471 w 7101253"/>
                <a:gd name="connsiteY0" fmla="*/ 0 h 1030278"/>
                <a:gd name="connsiteX1" fmla="*/ 759187 w 7101253"/>
                <a:gd name="connsiteY1" fmla="*/ 0 h 1030278"/>
                <a:gd name="connsiteX2" fmla="*/ 758369 w 7101253"/>
                <a:gd name="connsiteY2" fmla="*/ 1323 h 1030278"/>
                <a:gd name="connsiteX3" fmla="*/ 758218 w 7101253"/>
                <a:gd name="connsiteY3" fmla="*/ 1236 h 1030278"/>
                <a:gd name="connsiteX4" fmla="*/ 755669 w 7101253"/>
                <a:gd name="connsiteY4" fmla="*/ 5688 h 1030278"/>
                <a:gd name="connsiteX5" fmla="*/ 752781 w 7101253"/>
                <a:gd name="connsiteY5" fmla="*/ 10362 h 1030278"/>
                <a:gd name="connsiteX6" fmla="*/ 752364 w 7101253"/>
                <a:gd name="connsiteY6" fmla="*/ 11464 h 1030278"/>
                <a:gd name="connsiteX7" fmla="*/ 548084 w 7101253"/>
                <a:gd name="connsiteY7" fmla="*/ 368407 h 1030278"/>
                <a:gd name="connsiteX8" fmla="*/ 545900 w 7101253"/>
                <a:gd name="connsiteY8" fmla="*/ 371941 h 1030278"/>
                <a:gd name="connsiteX9" fmla="*/ 545749 w 7101253"/>
                <a:gd name="connsiteY9" fmla="*/ 371855 h 1030278"/>
                <a:gd name="connsiteX10" fmla="*/ 543200 w 7101253"/>
                <a:gd name="connsiteY10" fmla="*/ 376307 h 1030278"/>
                <a:gd name="connsiteX11" fmla="*/ 540312 w 7101253"/>
                <a:gd name="connsiteY11" fmla="*/ 380980 h 1030278"/>
                <a:gd name="connsiteX12" fmla="*/ 539895 w 7101253"/>
                <a:gd name="connsiteY12" fmla="*/ 382083 h 1030278"/>
                <a:gd name="connsiteX13" fmla="*/ 513343 w 7101253"/>
                <a:gd name="connsiteY13" fmla="*/ 428478 h 1030278"/>
                <a:gd name="connsiteX14" fmla="*/ 511412 w 7101253"/>
                <a:gd name="connsiteY14" fmla="*/ 431044 h 1030278"/>
                <a:gd name="connsiteX15" fmla="*/ 510772 w 7101253"/>
                <a:gd name="connsiteY15" fmla="*/ 432970 h 1030278"/>
                <a:gd name="connsiteX16" fmla="*/ 302388 w 7101253"/>
                <a:gd name="connsiteY16" fmla="*/ 797083 h 1030278"/>
                <a:gd name="connsiteX17" fmla="*/ 298942 w 7101253"/>
                <a:gd name="connsiteY17" fmla="*/ 801662 h 1030278"/>
                <a:gd name="connsiteX18" fmla="*/ 332804 w 7101253"/>
                <a:gd name="connsiteY18" fmla="*/ 926148 h 1030278"/>
                <a:gd name="connsiteX19" fmla="*/ 367183 w 7101253"/>
                <a:gd name="connsiteY19" fmla="*/ 937563 h 1030278"/>
                <a:gd name="connsiteX20" fmla="*/ 368767 w 7101253"/>
                <a:gd name="connsiteY20" fmla="*/ 937599 h 1030278"/>
                <a:gd name="connsiteX21" fmla="*/ 368767 w 7101253"/>
                <a:gd name="connsiteY21" fmla="*/ 938184 h 1030278"/>
                <a:gd name="connsiteX22" fmla="*/ 1506092 w 7101253"/>
                <a:gd name="connsiteY22" fmla="*/ 938184 h 1030278"/>
                <a:gd name="connsiteX23" fmla="*/ 2387519 w 7101253"/>
                <a:gd name="connsiteY23" fmla="*/ 938184 h 1030278"/>
                <a:gd name="connsiteX24" fmla="*/ 2387519 w 7101253"/>
                <a:gd name="connsiteY24" fmla="*/ 939768 h 1030278"/>
                <a:gd name="connsiteX25" fmla="*/ 7101253 w 7101253"/>
                <a:gd name="connsiteY25" fmla="*/ 939768 h 1030278"/>
                <a:gd name="connsiteX26" fmla="*/ 7101253 w 7101253"/>
                <a:gd name="connsiteY26" fmla="*/ 1030278 h 1030278"/>
                <a:gd name="connsiteX27" fmla="*/ 2062802 w 7101253"/>
                <a:gd name="connsiteY27" fmla="*/ 1030278 h 1030278"/>
                <a:gd name="connsiteX28" fmla="*/ 370438 w 7101253"/>
                <a:gd name="connsiteY28" fmla="*/ 1030278 h 1030278"/>
                <a:gd name="connsiteX29" fmla="*/ 370438 w 7101253"/>
                <a:gd name="connsiteY29" fmla="*/ 1030278 h 1030278"/>
                <a:gd name="connsiteX30" fmla="*/ 138549 w 7101253"/>
                <a:gd name="connsiteY30" fmla="*/ 1030278 h 1030278"/>
                <a:gd name="connsiteX31" fmla="*/ 138549 w 7101253"/>
                <a:gd name="connsiteY31" fmla="*/ 1029289 h 1030278"/>
                <a:gd name="connsiteX32" fmla="*/ 135871 w 7101253"/>
                <a:gd name="connsiteY32" fmla="*/ 1029229 h 1030278"/>
                <a:gd name="connsiteX33" fmla="*/ 77705 w 7101253"/>
                <a:gd name="connsiteY33" fmla="*/ 1009915 h 1030278"/>
                <a:gd name="connsiteX34" fmla="*/ 20413 w 7101253"/>
                <a:gd name="connsiteY34" fmla="*/ 799296 h 1030278"/>
                <a:gd name="connsiteX35" fmla="*/ 26244 w 7101253"/>
                <a:gd name="connsiteY35" fmla="*/ 791548 h 1030278"/>
                <a:gd name="connsiteX36" fmla="*/ 428083 w 7101253"/>
                <a:gd name="connsiteY36" fmla="*/ 89405 h 1030278"/>
                <a:gd name="connsiteX37" fmla="*/ 428788 w 7101253"/>
                <a:gd name="connsiteY37" fmla="*/ 87540 h 1030278"/>
                <a:gd name="connsiteX38" fmla="*/ 433676 w 7101253"/>
                <a:gd name="connsiteY38" fmla="*/ 79633 h 1030278"/>
                <a:gd name="connsiteX39" fmla="*/ 437987 w 7101253"/>
                <a:gd name="connsiteY39" fmla="*/ 72100 h 1030278"/>
                <a:gd name="connsiteX40" fmla="*/ 438243 w 7101253"/>
                <a:gd name="connsiteY40" fmla="*/ 72246 h 1030278"/>
                <a:gd name="connsiteX41" fmla="*/ 444475 w 7101253"/>
                <a:gd name="connsiteY41" fmla="*/ 62167 h 1030278"/>
                <a:gd name="connsiteX42" fmla="*/ 490591 w 7101253"/>
                <a:gd name="connsiteY42" fmla="*/ 21799 h 1030278"/>
                <a:gd name="connsiteX43" fmla="*/ 548757 w 7101253"/>
                <a:gd name="connsiteY43" fmla="*/ 2485 h 1030278"/>
                <a:gd name="connsiteX44" fmla="*/ 551436 w 7101253"/>
                <a:gd name="connsiteY44" fmla="*/ 2425 h 1030278"/>
                <a:gd name="connsiteX45" fmla="*/ 551436 w 7101253"/>
                <a:gd name="connsiteY45" fmla="*/ 1436 h 1030278"/>
                <a:gd name="connsiteX46" fmla="*/ 555471 w 7101253"/>
                <a:gd name="connsiteY46" fmla="*/ 1436 h 1030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7101253" h="1030278">
                  <a:moveTo>
                    <a:pt x="555471" y="0"/>
                  </a:moveTo>
                  <a:lnTo>
                    <a:pt x="759187" y="0"/>
                  </a:lnTo>
                  <a:lnTo>
                    <a:pt x="758369" y="1323"/>
                  </a:lnTo>
                  <a:lnTo>
                    <a:pt x="758218" y="1236"/>
                  </a:lnTo>
                  <a:lnTo>
                    <a:pt x="755669" y="5688"/>
                  </a:lnTo>
                  <a:lnTo>
                    <a:pt x="752781" y="10362"/>
                  </a:lnTo>
                  <a:lnTo>
                    <a:pt x="752364" y="11464"/>
                  </a:lnTo>
                  <a:lnTo>
                    <a:pt x="548084" y="368407"/>
                  </a:lnTo>
                  <a:lnTo>
                    <a:pt x="545900" y="371941"/>
                  </a:lnTo>
                  <a:lnTo>
                    <a:pt x="545749" y="371855"/>
                  </a:lnTo>
                  <a:lnTo>
                    <a:pt x="543200" y="376307"/>
                  </a:lnTo>
                  <a:lnTo>
                    <a:pt x="540312" y="380980"/>
                  </a:lnTo>
                  <a:lnTo>
                    <a:pt x="539895" y="382083"/>
                  </a:lnTo>
                  <a:lnTo>
                    <a:pt x="513343" y="428478"/>
                  </a:lnTo>
                  <a:lnTo>
                    <a:pt x="511412" y="431044"/>
                  </a:lnTo>
                  <a:lnTo>
                    <a:pt x="510772" y="432970"/>
                  </a:lnTo>
                  <a:lnTo>
                    <a:pt x="302388" y="797083"/>
                  </a:lnTo>
                  <a:lnTo>
                    <a:pt x="298942" y="801662"/>
                  </a:lnTo>
                  <a:cubicBezTo>
                    <a:pt x="273917" y="845389"/>
                    <a:pt x="289077" y="901123"/>
                    <a:pt x="332804" y="926148"/>
                  </a:cubicBezTo>
                  <a:cubicBezTo>
                    <a:pt x="343736" y="932404"/>
                    <a:pt x="355418" y="936149"/>
                    <a:pt x="367183" y="937563"/>
                  </a:cubicBezTo>
                  <a:lnTo>
                    <a:pt x="368767" y="937599"/>
                  </a:lnTo>
                  <a:lnTo>
                    <a:pt x="368767" y="938184"/>
                  </a:lnTo>
                  <a:lnTo>
                    <a:pt x="1506092" y="938184"/>
                  </a:lnTo>
                  <a:lnTo>
                    <a:pt x="2387519" y="938184"/>
                  </a:lnTo>
                  <a:lnTo>
                    <a:pt x="2387519" y="939768"/>
                  </a:lnTo>
                  <a:lnTo>
                    <a:pt x="7101253" y="939768"/>
                  </a:lnTo>
                  <a:lnTo>
                    <a:pt x="7101253" y="1030278"/>
                  </a:lnTo>
                  <a:lnTo>
                    <a:pt x="2062802" y="1030278"/>
                  </a:lnTo>
                  <a:lnTo>
                    <a:pt x="370438" y="1030278"/>
                  </a:lnTo>
                  <a:lnTo>
                    <a:pt x="370438" y="1030278"/>
                  </a:lnTo>
                  <a:lnTo>
                    <a:pt x="138549" y="1030278"/>
                  </a:lnTo>
                  <a:lnTo>
                    <a:pt x="138549" y="1029289"/>
                  </a:lnTo>
                  <a:lnTo>
                    <a:pt x="135871" y="1029229"/>
                  </a:lnTo>
                  <a:cubicBezTo>
                    <a:pt x="115965" y="1026835"/>
                    <a:pt x="96200" y="1020500"/>
                    <a:pt x="77705" y="1009915"/>
                  </a:cubicBezTo>
                  <a:cubicBezTo>
                    <a:pt x="3723" y="967575"/>
                    <a:pt x="-21927" y="873278"/>
                    <a:pt x="20413" y="799296"/>
                  </a:cubicBezTo>
                  <a:lnTo>
                    <a:pt x="26244" y="791548"/>
                  </a:lnTo>
                  <a:lnTo>
                    <a:pt x="428083" y="89405"/>
                  </a:lnTo>
                  <a:lnTo>
                    <a:pt x="428788" y="87540"/>
                  </a:lnTo>
                  <a:lnTo>
                    <a:pt x="433676" y="79633"/>
                  </a:lnTo>
                  <a:lnTo>
                    <a:pt x="437987" y="72100"/>
                  </a:lnTo>
                  <a:lnTo>
                    <a:pt x="438243" y="72246"/>
                  </a:lnTo>
                  <a:lnTo>
                    <a:pt x="444475" y="62167"/>
                  </a:lnTo>
                  <a:cubicBezTo>
                    <a:pt x="456621" y="46217"/>
                    <a:pt x="472096" y="32384"/>
                    <a:pt x="490591" y="21799"/>
                  </a:cubicBezTo>
                  <a:cubicBezTo>
                    <a:pt x="509086" y="11214"/>
                    <a:pt x="528851" y="4879"/>
                    <a:pt x="548757" y="2485"/>
                  </a:cubicBezTo>
                  <a:lnTo>
                    <a:pt x="551436" y="2425"/>
                  </a:lnTo>
                  <a:lnTo>
                    <a:pt x="551436" y="1436"/>
                  </a:lnTo>
                  <a:lnTo>
                    <a:pt x="555471" y="1436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任意多边形 29" descr="e7d195523061f1c0deeec63e560781cfd59afb0ea006f2a87ABB68BF51EA6619813959095094C18C62A12F549504892A4AAA8C1554C6663626E05CA27F281A14E6983772AFC3FB97135759321DEA3D705820548C6D5B558CA8F362B18D312C152407D21FB34EF0A1D1B21F91EF7E1DCDE529C869E8F5A9E23DB214A825789D83372F841262D649B4"/>
            <p:cNvSpPr/>
            <p:nvPr/>
          </p:nvSpPr>
          <p:spPr>
            <a:xfrm flipH="1" flipV="1">
              <a:off x="436283" y="608834"/>
              <a:ext cx="1013678" cy="723654"/>
            </a:xfrm>
            <a:custGeom>
              <a:avLst/>
              <a:gdLst>
                <a:gd name="connsiteX0" fmla="*/ 4987637 w 4987637"/>
                <a:gd name="connsiteY0" fmla="*/ 3560619 h 3560619"/>
                <a:gd name="connsiteX1" fmla="*/ 478822 w 4987637"/>
                <a:gd name="connsiteY1" fmla="*/ 3560618 h 3560619"/>
                <a:gd name="connsiteX2" fmla="*/ 478822 w 4987637"/>
                <a:gd name="connsiteY2" fmla="*/ 3557201 h 3560619"/>
                <a:gd name="connsiteX3" fmla="*/ 469565 w 4987637"/>
                <a:gd name="connsiteY3" fmla="*/ 3556992 h 3560619"/>
                <a:gd name="connsiteX4" fmla="*/ 268545 w 4987637"/>
                <a:gd name="connsiteY4" fmla="*/ 3490243 h 3560619"/>
                <a:gd name="connsiteX5" fmla="*/ 70545 w 4987637"/>
                <a:gd name="connsiteY5" fmla="*/ 2762351 h 3560619"/>
                <a:gd name="connsiteX6" fmla="*/ 90696 w 4987637"/>
                <a:gd name="connsiteY6" fmla="*/ 2735574 h 3560619"/>
                <a:gd name="connsiteX7" fmla="*/ 1479448 w 4987637"/>
                <a:gd name="connsiteY7" fmla="*/ 308982 h 3560619"/>
                <a:gd name="connsiteX8" fmla="*/ 1481883 w 4987637"/>
                <a:gd name="connsiteY8" fmla="*/ 302535 h 3560619"/>
                <a:gd name="connsiteX9" fmla="*/ 1498776 w 4987637"/>
                <a:gd name="connsiteY9" fmla="*/ 275210 h 3560619"/>
                <a:gd name="connsiteX10" fmla="*/ 1513675 w 4987637"/>
                <a:gd name="connsiteY10" fmla="*/ 249176 h 3560619"/>
                <a:gd name="connsiteX11" fmla="*/ 1514557 w 4987637"/>
                <a:gd name="connsiteY11" fmla="*/ 249681 h 3560619"/>
                <a:gd name="connsiteX12" fmla="*/ 1536093 w 4987637"/>
                <a:gd name="connsiteY12" fmla="*/ 214848 h 3560619"/>
                <a:gd name="connsiteX13" fmla="*/ 1695471 w 4987637"/>
                <a:gd name="connsiteY13" fmla="*/ 75337 h 3560619"/>
                <a:gd name="connsiteX14" fmla="*/ 1896492 w 4987637"/>
                <a:gd name="connsiteY14" fmla="*/ 8589 h 3560619"/>
                <a:gd name="connsiteX15" fmla="*/ 1905749 w 4987637"/>
                <a:gd name="connsiteY15" fmla="*/ 8380 h 3560619"/>
                <a:gd name="connsiteX16" fmla="*/ 1905749 w 4987637"/>
                <a:gd name="connsiteY16" fmla="*/ 4964 h 3560619"/>
                <a:gd name="connsiteX17" fmla="*/ 1919696 w 4987637"/>
                <a:gd name="connsiteY17" fmla="*/ 4964 h 3560619"/>
                <a:gd name="connsiteX18" fmla="*/ 1919696 w 4987637"/>
                <a:gd name="connsiteY18" fmla="*/ 0 h 3560619"/>
                <a:gd name="connsiteX19" fmla="*/ 2623733 w 4987637"/>
                <a:gd name="connsiteY19" fmla="*/ 0 h 3560619"/>
                <a:gd name="connsiteX20" fmla="*/ 2620907 w 4987637"/>
                <a:gd name="connsiteY20" fmla="*/ 4571 h 3560619"/>
                <a:gd name="connsiteX21" fmla="*/ 2620386 w 4987637"/>
                <a:gd name="connsiteY21" fmla="*/ 4272 h 3560619"/>
                <a:gd name="connsiteX22" fmla="*/ 2611579 w 4987637"/>
                <a:gd name="connsiteY22" fmla="*/ 19659 h 3560619"/>
                <a:gd name="connsiteX23" fmla="*/ 2601595 w 4987637"/>
                <a:gd name="connsiteY23" fmla="*/ 35810 h 3560619"/>
                <a:gd name="connsiteX24" fmla="*/ 2600155 w 4987637"/>
                <a:gd name="connsiteY24" fmla="*/ 39620 h 3560619"/>
                <a:gd name="connsiteX25" fmla="*/ 1894168 w 4987637"/>
                <a:gd name="connsiteY25" fmla="*/ 1273206 h 3560619"/>
                <a:gd name="connsiteX26" fmla="*/ 1886617 w 4987637"/>
                <a:gd name="connsiteY26" fmla="*/ 1285420 h 3560619"/>
                <a:gd name="connsiteX27" fmla="*/ 1886096 w 4987637"/>
                <a:gd name="connsiteY27" fmla="*/ 1285121 h 3560619"/>
                <a:gd name="connsiteX28" fmla="*/ 1877289 w 4987637"/>
                <a:gd name="connsiteY28" fmla="*/ 1300508 h 3560619"/>
                <a:gd name="connsiteX29" fmla="*/ 1867305 w 4987637"/>
                <a:gd name="connsiteY29" fmla="*/ 1316659 h 3560619"/>
                <a:gd name="connsiteX30" fmla="*/ 1865865 w 4987637"/>
                <a:gd name="connsiteY30" fmla="*/ 1320469 h 3560619"/>
                <a:gd name="connsiteX31" fmla="*/ 1774103 w 4987637"/>
                <a:gd name="connsiteY31" fmla="*/ 1480809 h 3560619"/>
                <a:gd name="connsiteX32" fmla="*/ 1767428 w 4987637"/>
                <a:gd name="connsiteY32" fmla="*/ 1489679 h 3560619"/>
                <a:gd name="connsiteX33" fmla="*/ 1765217 w 4987637"/>
                <a:gd name="connsiteY33" fmla="*/ 1496334 h 3560619"/>
                <a:gd name="connsiteX34" fmla="*/ 1045046 w 4987637"/>
                <a:gd name="connsiteY34" fmla="*/ 2754702 h 3560619"/>
                <a:gd name="connsiteX35" fmla="*/ 1033136 w 4987637"/>
                <a:gd name="connsiteY35" fmla="*/ 2770528 h 3560619"/>
                <a:gd name="connsiteX36" fmla="*/ 1150164 w 4987637"/>
                <a:gd name="connsiteY36" fmla="*/ 3200748 h 3560619"/>
                <a:gd name="connsiteX37" fmla="*/ 1268976 w 4987637"/>
                <a:gd name="connsiteY37" fmla="*/ 3240199 h 3560619"/>
                <a:gd name="connsiteX38" fmla="*/ 1274449 w 4987637"/>
                <a:gd name="connsiteY38" fmla="*/ 3240323 h 3560619"/>
                <a:gd name="connsiteX39" fmla="*/ 1274449 w 4987637"/>
                <a:gd name="connsiteY39" fmla="*/ 3242343 h 3560619"/>
                <a:gd name="connsiteX40" fmla="*/ 4987637 w 4987637"/>
                <a:gd name="connsiteY40" fmla="*/ 3242343 h 356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987637" h="3560619">
                  <a:moveTo>
                    <a:pt x="4987637" y="3560619"/>
                  </a:moveTo>
                  <a:lnTo>
                    <a:pt x="478822" y="3560618"/>
                  </a:lnTo>
                  <a:lnTo>
                    <a:pt x="478822" y="3557201"/>
                  </a:lnTo>
                  <a:lnTo>
                    <a:pt x="469565" y="3556992"/>
                  </a:lnTo>
                  <a:cubicBezTo>
                    <a:pt x="400772" y="3548721"/>
                    <a:pt x="332465" y="3526825"/>
                    <a:pt x="268545" y="3490243"/>
                  </a:cubicBezTo>
                  <a:cubicBezTo>
                    <a:pt x="12866" y="3343917"/>
                    <a:pt x="-75781" y="3018029"/>
                    <a:pt x="70545" y="2762351"/>
                  </a:cubicBezTo>
                  <a:lnTo>
                    <a:pt x="90696" y="2735574"/>
                  </a:lnTo>
                  <a:lnTo>
                    <a:pt x="1479448" y="308982"/>
                  </a:lnTo>
                  <a:lnTo>
                    <a:pt x="1481883" y="302535"/>
                  </a:lnTo>
                  <a:lnTo>
                    <a:pt x="1498776" y="275210"/>
                  </a:lnTo>
                  <a:lnTo>
                    <a:pt x="1513675" y="249176"/>
                  </a:lnTo>
                  <a:lnTo>
                    <a:pt x="1514557" y="249681"/>
                  </a:lnTo>
                  <a:lnTo>
                    <a:pt x="1536093" y="214848"/>
                  </a:lnTo>
                  <a:cubicBezTo>
                    <a:pt x="1578072" y="159723"/>
                    <a:pt x="1631551" y="111919"/>
                    <a:pt x="1695471" y="75337"/>
                  </a:cubicBezTo>
                  <a:cubicBezTo>
                    <a:pt x="1759391" y="38756"/>
                    <a:pt x="1827698" y="16861"/>
                    <a:pt x="1896492" y="8589"/>
                  </a:cubicBezTo>
                  <a:lnTo>
                    <a:pt x="1905749" y="8380"/>
                  </a:lnTo>
                  <a:lnTo>
                    <a:pt x="1905749" y="4964"/>
                  </a:lnTo>
                  <a:lnTo>
                    <a:pt x="1919696" y="4964"/>
                  </a:lnTo>
                  <a:lnTo>
                    <a:pt x="1919696" y="0"/>
                  </a:lnTo>
                  <a:lnTo>
                    <a:pt x="2623733" y="0"/>
                  </a:lnTo>
                  <a:lnTo>
                    <a:pt x="2620907" y="4571"/>
                  </a:lnTo>
                  <a:lnTo>
                    <a:pt x="2620386" y="4272"/>
                  </a:lnTo>
                  <a:lnTo>
                    <a:pt x="2611579" y="19659"/>
                  </a:lnTo>
                  <a:lnTo>
                    <a:pt x="2601595" y="35810"/>
                  </a:lnTo>
                  <a:lnTo>
                    <a:pt x="2600155" y="39620"/>
                  </a:lnTo>
                  <a:lnTo>
                    <a:pt x="1894168" y="1273206"/>
                  </a:lnTo>
                  <a:lnTo>
                    <a:pt x="1886617" y="1285420"/>
                  </a:lnTo>
                  <a:lnTo>
                    <a:pt x="1886096" y="1285121"/>
                  </a:lnTo>
                  <a:lnTo>
                    <a:pt x="1877289" y="1300508"/>
                  </a:lnTo>
                  <a:lnTo>
                    <a:pt x="1867305" y="1316659"/>
                  </a:lnTo>
                  <a:lnTo>
                    <a:pt x="1865865" y="1320469"/>
                  </a:lnTo>
                  <a:lnTo>
                    <a:pt x="1774103" y="1480809"/>
                  </a:lnTo>
                  <a:lnTo>
                    <a:pt x="1767428" y="1489679"/>
                  </a:lnTo>
                  <a:lnTo>
                    <a:pt x="1765217" y="1496334"/>
                  </a:lnTo>
                  <a:lnTo>
                    <a:pt x="1045046" y="2754702"/>
                  </a:lnTo>
                  <a:lnTo>
                    <a:pt x="1033136" y="2770528"/>
                  </a:lnTo>
                  <a:cubicBezTo>
                    <a:pt x="946651" y="2921646"/>
                    <a:pt x="999045" y="3114262"/>
                    <a:pt x="1150164" y="3200748"/>
                  </a:cubicBezTo>
                  <a:cubicBezTo>
                    <a:pt x="1187944" y="3222369"/>
                    <a:pt x="1228316" y="3235311"/>
                    <a:pt x="1268976" y="3240199"/>
                  </a:cubicBezTo>
                  <a:lnTo>
                    <a:pt x="1274449" y="3240323"/>
                  </a:lnTo>
                  <a:lnTo>
                    <a:pt x="1274449" y="3242343"/>
                  </a:lnTo>
                  <a:lnTo>
                    <a:pt x="4987637" y="3242343"/>
                  </a:lnTo>
                  <a:close/>
                </a:path>
              </a:pathLst>
            </a:custGeom>
            <a:solidFill>
              <a:srgbClr val="EC2C2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842813" y="697994"/>
            <a:ext cx="3123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latin typeface="Arial"/>
                <a:ea typeface="微软雅黑"/>
                <a:cs typeface="+mn-ea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sym typeface="+mn-lt"/>
            </a:endParaRPr>
          </a:p>
        </p:txBody>
      </p:sp>
      <p:sp>
        <p:nvSpPr>
          <p:cNvPr id="9" name="Rectangle 27"/>
          <p:cNvSpPr>
            <a:spLocks noChangeArrowheads="1"/>
          </p:cNvSpPr>
          <p:nvPr/>
        </p:nvSpPr>
        <p:spPr bwMode="auto">
          <a:xfrm>
            <a:off x="559933" y="682605"/>
            <a:ext cx="45525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3200" dirty="0">
                <a:solidFill>
                  <a:srgbClr val="EC2C22"/>
                </a:solidFill>
                <a:latin typeface="+mn-lt"/>
                <a:cs typeface="+mn-ea"/>
                <a:sym typeface="+mn-lt"/>
              </a:rPr>
              <a:t>0</a:t>
            </a:r>
            <a:r>
              <a:rPr lang="en-US" altLang="ru-RU" sz="3200" dirty="0">
                <a:solidFill>
                  <a:srgbClr val="EC2C22"/>
                </a:solidFill>
                <a:latin typeface="+mn-lt"/>
                <a:cs typeface="+mn-ea"/>
                <a:sym typeface="+mn-lt"/>
              </a:rPr>
              <a:t>5</a:t>
            </a:r>
            <a:endParaRPr lang="ru-RU" altLang="ru-RU" sz="1100" dirty="0">
              <a:solidFill>
                <a:srgbClr val="EC2C22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" name="Freeform 5"/>
          <p:cNvSpPr/>
          <p:nvPr/>
        </p:nvSpPr>
        <p:spPr bwMode="auto">
          <a:xfrm>
            <a:off x="4359636" y="4507772"/>
            <a:ext cx="3603625" cy="346075"/>
          </a:xfrm>
          <a:custGeom>
            <a:avLst/>
            <a:gdLst>
              <a:gd name="T0" fmla="*/ 959 w 959"/>
              <a:gd name="T1" fmla="*/ 92 h 92"/>
              <a:gd name="T2" fmla="*/ 148 w 959"/>
              <a:gd name="T3" fmla="*/ 92 h 92"/>
              <a:gd name="T4" fmla="*/ 0 w 959"/>
              <a:gd name="T5" fmla="*/ 0 h 92"/>
              <a:gd name="T6" fmla="*/ 812 w 959"/>
              <a:gd name="T7" fmla="*/ 0 h 92"/>
              <a:gd name="T8" fmla="*/ 959 w 959"/>
              <a:gd name="T9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9" h="92">
                <a:moveTo>
                  <a:pt x="959" y="92"/>
                </a:moveTo>
                <a:cubicBezTo>
                  <a:pt x="148" y="92"/>
                  <a:pt x="148" y="92"/>
                  <a:pt x="148" y="92"/>
                </a:cubicBezTo>
                <a:cubicBezTo>
                  <a:pt x="0" y="0"/>
                  <a:pt x="0" y="0"/>
                  <a:pt x="0" y="0"/>
                </a:cubicBezTo>
                <a:cubicBezTo>
                  <a:pt x="812" y="0"/>
                  <a:pt x="812" y="0"/>
                  <a:pt x="812" y="0"/>
                </a:cubicBezTo>
                <a:cubicBezTo>
                  <a:pt x="812" y="0"/>
                  <a:pt x="958" y="91"/>
                  <a:pt x="959" y="92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Freeform 6"/>
          <p:cNvSpPr/>
          <p:nvPr/>
        </p:nvSpPr>
        <p:spPr bwMode="auto">
          <a:xfrm>
            <a:off x="5321661" y="2920272"/>
            <a:ext cx="1698625" cy="331788"/>
          </a:xfrm>
          <a:custGeom>
            <a:avLst/>
            <a:gdLst>
              <a:gd name="T0" fmla="*/ 452 w 452"/>
              <a:gd name="T1" fmla="*/ 88 h 88"/>
              <a:gd name="T2" fmla="*/ 146 w 452"/>
              <a:gd name="T3" fmla="*/ 88 h 88"/>
              <a:gd name="T4" fmla="*/ 0 w 452"/>
              <a:gd name="T5" fmla="*/ 0 h 88"/>
              <a:gd name="T6" fmla="*/ 307 w 452"/>
              <a:gd name="T7" fmla="*/ 0 h 88"/>
              <a:gd name="T8" fmla="*/ 452 w 452"/>
              <a:gd name="T9" fmla="*/ 8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88">
                <a:moveTo>
                  <a:pt x="452" y="88"/>
                </a:moveTo>
                <a:cubicBezTo>
                  <a:pt x="146" y="88"/>
                  <a:pt x="146" y="88"/>
                  <a:pt x="146" y="88"/>
                </a:cubicBezTo>
                <a:cubicBezTo>
                  <a:pt x="146" y="88"/>
                  <a:pt x="1" y="0"/>
                  <a:pt x="0" y="0"/>
                </a:cubicBezTo>
                <a:cubicBezTo>
                  <a:pt x="307" y="0"/>
                  <a:pt x="307" y="0"/>
                  <a:pt x="307" y="0"/>
                </a:cubicBezTo>
                <a:cubicBezTo>
                  <a:pt x="307" y="0"/>
                  <a:pt x="452" y="88"/>
                  <a:pt x="452" y="88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Freeform 7"/>
          <p:cNvSpPr/>
          <p:nvPr/>
        </p:nvSpPr>
        <p:spPr bwMode="auto">
          <a:xfrm>
            <a:off x="3416661" y="4849084"/>
            <a:ext cx="5299075" cy="1301750"/>
          </a:xfrm>
          <a:custGeom>
            <a:avLst/>
            <a:gdLst>
              <a:gd name="T0" fmla="*/ 2864 w 3338"/>
              <a:gd name="T1" fmla="*/ 0 h 820"/>
              <a:gd name="T2" fmla="*/ 3338 w 3338"/>
              <a:gd name="T3" fmla="*/ 820 h 820"/>
              <a:gd name="T4" fmla="*/ 1654 w 3338"/>
              <a:gd name="T5" fmla="*/ 820 h 820"/>
              <a:gd name="T6" fmla="*/ 0 w 3338"/>
              <a:gd name="T7" fmla="*/ 820 h 820"/>
              <a:gd name="T8" fmla="*/ 468 w 3338"/>
              <a:gd name="T9" fmla="*/ 0 h 820"/>
              <a:gd name="T10" fmla="*/ 2864 w 3338"/>
              <a:gd name="T11" fmla="*/ 0 h 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38" h="820">
                <a:moveTo>
                  <a:pt x="2864" y="0"/>
                </a:moveTo>
                <a:lnTo>
                  <a:pt x="3338" y="820"/>
                </a:lnTo>
                <a:lnTo>
                  <a:pt x="1654" y="820"/>
                </a:lnTo>
                <a:lnTo>
                  <a:pt x="0" y="820"/>
                </a:lnTo>
                <a:lnTo>
                  <a:pt x="468" y="0"/>
                </a:lnTo>
                <a:lnTo>
                  <a:pt x="2864" y="0"/>
                </a:lnTo>
                <a:close/>
              </a:path>
            </a:pathLst>
          </a:custGeom>
          <a:solidFill>
            <a:srgbClr val="FC7C7C"/>
          </a:solidFill>
          <a:ln>
            <a:noFill/>
          </a:ln>
        </p:spPr>
        <p:txBody>
          <a:bodyPr vert="horz" wrap="square" lIns="457200" tIns="0" rIns="457200" bIns="0" numCol="1" anchor="ctr" anchorCtr="0" compatLnSpc="1"/>
          <a:lstStyle/>
          <a:p>
            <a:pPr lvl="0" algn="ctr">
              <a:lnSpc>
                <a:spcPct val="150000"/>
              </a:lnSpc>
              <a:defRPr/>
            </a:pPr>
            <a:r>
              <a:rPr lang="en-US" altLang="zh-CN" sz="1600" b="1" kern="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lang="en-US" altLang="zh-CN" sz="1200" kern="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Freeform 8"/>
          <p:cNvSpPr/>
          <p:nvPr/>
        </p:nvSpPr>
        <p:spPr bwMode="auto">
          <a:xfrm>
            <a:off x="4367574" y="3213959"/>
            <a:ext cx="3392488" cy="1308100"/>
          </a:xfrm>
          <a:custGeom>
            <a:avLst/>
            <a:gdLst>
              <a:gd name="T0" fmla="*/ 471 w 2137"/>
              <a:gd name="T1" fmla="*/ 0 h 824"/>
              <a:gd name="T2" fmla="*/ 1666 w 2137"/>
              <a:gd name="T3" fmla="*/ 0 h 824"/>
              <a:gd name="T4" fmla="*/ 2137 w 2137"/>
              <a:gd name="T5" fmla="*/ 824 h 824"/>
              <a:gd name="T6" fmla="*/ 0 w 2137"/>
              <a:gd name="T7" fmla="*/ 824 h 824"/>
              <a:gd name="T8" fmla="*/ 471 w 2137"/>
              <a:gd name="T9" fmla="*/ 0 h 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37" h="824">
                <a:moveTo>
                  <a:pt x="471" y="0"/>
                </a:moveTo>
                <a:lnTo>
                  <a:pt x="1666" y="0"/>
                </a:lnTo>
                <a:lnTo>
                  <a:pt x="2137" y="824"/>
                </a:lnTo>
                <a:lnTo>
                  <a:pt x="0" y="824"/>
                </a:lnTo>
                <a:lnTo>
                  <a:pt x="471" y="0"/>
                </a:lnTo>
                <a:close/>
              </a:path>
            </a:pathLst>
          </a:custGeom>
          <a:solidFill>
            <a:srgbClr val="F65050"/>
          </a:solidFill>
          <a:ln>
            <a:noFill/>
          </a:ln>
        </p:spPr>
        <p:txBody>
          <a:bodyPr vert="horz" wrap="square" lIns="457200" tIns="0" rIns="457200" bIns="0" numCol="1" anchor="ctr" anchorCtr="0" compatLnSpc="1"/>
          <a:lstStyle/>
          <a:p>
            <a:pPr lvl="0" algn="ctr">
              <a:lnSpc>
                <a:spcPct val="150000"/>
              </a:lnSpc>
              <a:defRPr/>
            </a:pPr>
            <a:r>
              <a:rPr lang="en-US" altLang="zh-CN" sz="1600" b="1" kern="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600" b="1" kern="0" dirty="0">
              <a:solidFill>
                <a:schemeClr val="bg1"/>
              </a:solidFill>
              <a:cs typeface="+mn-ea"/>
              <a:sym typeface="+mn-lt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lang="en-US" altLang="zh-CN" sz="1200" kern="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Freeform 9"/>
          <p:cNvSpPr/>
          <p:nvPr/>
        </p:nvSpPr>
        <p:spPr bwMode="auto">
          <a:xfrm>
            <a:off x="5321661" y="1639159"/>
            <a:ext cx="1481138" cy="1296988"/>
          </a:xfrm>
          <a:custGeom>
            <a:avLst/>
            <a:gdLst>
              <a:gd name="T0" fmla="*/ 0 w 933"/>
              <a:gd name="T1" fmla="*/ 817 h 817"/>
              <a:gd name="T2" fmla="*/ 466 w 933"/>
              <a:gd name="T3" fmla="*/ 0 h 817"/>
              <a:gd name="T4" fmla="*/ 933 w 933"/>
              <a:gd name="T5" fmla="*/ 817 h 817"/>
              <a:gd name="T6" fmla="*/ 0 w 933"/>
              <a:gd name="T7" fmla="*/ 817 h 8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33" h="817">
                <a:moveTo>
                  <a:pt x="0" y="817"/>
                </a:moveTo>
                <a:lnTo>
                  <a:pt x="466" y="0"/>
                </a:lnTo>
                <a:lnTo>
                  <a:pt x="933" y="817"/>
                </a:lnTo>
                <a:lnTo>
                  <a:pt x="0" y="817"/>
                </a:lnTo>
                <a:close/>
              </a:path>
            </a:pathLst>
          </a:custGeom>
          <a:solidFill>
            <a:srgbClr val="C60C0C"/>
          </a:solidFill>
          <a:ln>
            <a:noFill/>
          </a:ln>
        </p:spPr>
        <p:txBody>
          <a:bodyPr vert="horz" wrap="square" lIns="365760" tIns="548640" rIns="365760" bIns="45720" numCol="1" anchor="ctr" anchorCtr="0" compatLnSpc="1"/>
          <a:lstStyle/>
          <a:p>
            <a:pPr lvl="0" algn="ctr">
              <a:lnSpc>
                <a:spcPct val="70000"/>
              </a:lnSpc>
              <a:defRPr/>
            </a:pPr>
            <a:r>
              <a:rPr lang="en-US" altLang="zh-CN" sz="1400" b="1" kern="0" dirty="0">
                <a:solidFill>
                  <a:schemeClr val="bg1"/>
                </a:solidFill>
                <a:cs typeface="+mn-ea"/>
                <a:sym typeface="+mn-lt"/>
              </a:rPr>
              <a:t>Add title</a:t>
            </a:r>
            <a:endParaRPr lang="zh-CN" altLang="en-US" sz="1400" b="1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TextBox 39"/>
          <p:cNvSpPr txBox="1"/>
          <p:nvPr/>
        </p:nvSpPr>
        <p:spPr>
          <a:xfrm>
            <a:off x="8753823" y="2086259"/>
            <a:ext cx="1430200" cy="323678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cs typeface="+mn-ea"/>
                <a:sym typeface="+mn-lt"/>
              </a:rPr>
              <a:t>Add title text</a:t>
            </a:r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13" name="TextBox 40"/>
          <p:cNvSpPr txBox="1"/>
          <p:nvPr/>
        </p:nvSpPr>
        <p:spPr>
          <a:xfrm>
            <a:off x="8753823" y="2462691"/>
            <a:ext cx="2374232" cy="787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TextBox 41"/>
          <p:cNvSpPr txBox="1"/>
          <p:nvPr/>
        </p:nvSpPr>
        <p:spPr>
          <a:xfrm>
            <a:off x="8753823" y="4305810"/>
            <a:ext cx="1430200" cy="323678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cs typeface="+mn-ea"/>
                <a:sym typeface="+mn-lt"/>
              </a:rPr>
              <a:t>Add title text</a:t>
            </a:r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15" name="TextBox 42"/>
          <p:cNvSpPr txBox="1"/>
          <p:nvPr/>
        </p:nvSpPr>
        <p:spPr>
          <a:xfrm>
            <a:off x="8753823" y="4682242"/>
            <a:ext cx="2374232" cy="787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TextBox 43"/>
          <p:cNvSpPr txBox="1"/>
          <p:nvPr/>
        </p:nvSpPr>
        <p:spPr>
          <a:xfrm>
            <a:off x="1032561" y="2004423"/>
            <a:ext cx="1430200" cy="323678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cs typeface="+mn-ea"/>
                <a:sym typeface="+mn-lt"/>
              </a:rPr>
              <a:t>Add title text</a:t>
            </a:r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17" name="TextBox 44"/>
          <p:cNvSpPr txBox="1"/>
          <p:nvPr/>
        </p:nvSpPr>
        <p:spPr>
          <a:xfrm>
            <a:off x="1032560" y="2380855"/>
            <a:ext cx="2356099" cy="787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TextBox 45"/>
          <p:cNvSpPr txBox="1"/>
          <p:nvPr/>
        </p:nvSpPr>
        <p:spPr>
          <a:xfrm>
            <a:off x="1032561" y="4339308"/>
            <a:ext cx="1430200" cy="323678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cs typeface="+mn-ea"/>
                <a:sym typeface="+mn-lt"/>
              </a:rPr>
              <a:t>Add title text</a:t>
            </a:r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19" name="TextBox 46"/>
          <p:cNvSpPr txBox="1"/>
          <p:nvPr/>
        </p:nvSpPr>
        <p:spPr>
          <a:xfrm>
            <a:off x="1032560" y="4715740"/>
            <a:ext cx="2356099" cy="787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786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0.1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 fmla="1+(8/9)*(1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13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963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" grpId="0" animBg="1"/>
      <p:bldP spid="3" grpId="0" animBg="1"/>
      <p:bldP spid="5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35430" y="1514522"/>
            <a:ext cx="4172677" cy="4490624"/>
            <a:chOff x="422989" y="1514522"/>
            <a:chExt cx="4172677" cy="4490624"/>
          </a:xfrm>
        </p:grpSpPr>
        <p:sp>
          <p:nvSpPr>
            <p:cNvPr id="6" name="任意多边形: 形状 5" descr="e7d195523061f1c0deeec63e560781cfd59afb0ea006f2a87ABB68BF51EA6619813959095094C18C62A12F549504892A4AAA8C1554C6663626E05CA27F281A14E6983772AFC3FB97135759321DEA3D705820548C6D5B558CA8F362B18D312C152407D21FB34EF0A1D1B21F91EF7E1DCDE529C869E8F5A9E23DB214A825789D83372F841262D649B4"/>
            <p:cNvSpPr/>
            <p:nvPr/>
          </p:nvSpPr>
          <p:spPr>
            <a:xfrm flipH="1">
              <a:off x="422989" y="2799843"/>
              <a:ext cx="4172677" cy="3205303"/>
            </a:xfrm>
            <a:custGeom>
              <a:avLst/>
              <a:gdLst>
                <a:gd name="connsiteX0" fmla="*/ 2361909 w 4172677"/>
                <a:gd name="connsiteY0" fmla="*/ 0 h 3205303"/>
                <a:gd name="connsiteX1" fmla="*/ 1728129 w 4172677"/>
                <a:gd name="connsiteY1" fmla="*/ 0 h 3205303"/>
                <a:gd name="connsiteX2" fmla="*/ 1728129 w 4172677"/>
                <a:gd name="connsiteY2" fmla="*/ 4469 h 3205303"/>
                <a:gd name="connsiteX3" fmla="*/ 1715573 w 4172677"/>
                <a:gd name="connsiteY3" fmla="*/ 4469 h 3205303"/>
                <a:gd name="connsiteX4" fmla="*/ 1715573 w 4172677"/>
                <a:gd name="connsiteY4" fmla="*/ 7544 h 3205303"/>
                <a:gd name="connsiteX5" fmla="*/ 1707240 w 4172677"/>
                <a:gd name="connsiteY5" fmla="*/ 7732 h 3205303"/>
                <a:gd name="connsiteX6" fmla="*/ 1526279 w 4172677"/>
                <a:gd name="connsiteY6" fmla="*/ 67819 h 3205303"/>
                <a:gd name="connsiteX7" fmla="*/ 1382806 w 4172677"/>
                <a:gd name="connsiteY7" fmla="*/ 193408 h 3205303"/>
                <a:gd name="connsiteX8" fmla="*/ 1363419 w 4172677"/>
                <a:gd name="connsiteY8" fmla="*/ 224765 h 3205303"/>
                <a:gd name="connsiteX9" fmla="*/ 1362625 w 4172677"/>
                <a:gd name="connsiteY9" fmla="*/ 224311 h 3205303"/>
                <a:gd name="connsiteX10" fmla="*/ 1349213 w 4172677"/>
                <a:gd name="connsiteY10" fmla="*/ 247747 h 3205303"/>
                <a:gd name="connsiteX11" fmla="*/ 1334005 w 4172677"/>
                <a:gd name="connsiteY11" fmla="*/ 272345 h 3205303"/>
                <a:gd name="connsiteX12" fmla="*/ 1331813 w 4172677"/>
                <a:gd name="connsiteY12" fmla="*/ 278149 h 3205303"/>
                <a:gd name="connsiteX13" fmla="*/ 81646 w 4172677"/>
                <a:gd name="connsiteY13" fmla="*/ 2462590 h 3205303"/>
                <a:gd name="connsiteX14" fmla="*/ 63506 w 4172677"/>
                <a:gd name="connsiteY14" fmla="*/ 2486695 h 3205303"/>
                <a:gd name="connsiteX15" fmla="*/ 241747 w 4172677"/>
                <a:gd name="connsiteY15" fmla="*/ 3141950 h 3205303"/>
                <a:gd name="connsiteX16" fmla="*/ 422707 w 4172677"/>
                <a:gd name="connsiteY16" fmla="*/ 3202038 h 3205303"/>
                <a:gd name="connsiteX17" fmla="*/ 431040 w 4172677"/>
                <a:gd name="connsiteY17" fmla="*/ 3202226 h 3205303"/>
                <a:gd name="connsiteX18" fmla="*/ 431040 w 4172677"/>
                <a:gd name="connsiteY18" fmla="*/ 3205302 h 3205303"/>
                <a:gd name="connsiteX19" fmla="*/ 4172677 w 4172677"/>
                <a:gd name="connsiteY19" fmla="*/ 3205303 h 3205303"/>
                <a:gd name="connsiteX20" fmla="*/ 4172677 w 4172677"/>
                <a:gd name="connsiteY20" fmla="*/ 2918788 h 3205303"/>
                <a:gd name="connsiteX21" fmla="*/ 1147271 w 4172677"/>
                <a:gd name="connsiteY21" fmla="*/ 2918788 h 3205303"/>
                <a:gd name="connsiteX22" fmla="*/ 1147271 w 4172677"/>
                <a:gd name="connsiteY22" fmla="*/ 2916970 h 3205303"/>
                <a:gd name="connsiteX23" fmla="*/ 1142344 w 4172677"/>
                <a:gd name="connsiteY23" fmla="*/ 2916858 h 3205303"/>
                <a:gd name="connsiteX24" fmla="*/ 1035389 w 4172677"/>
                <a:gd name="connsiteY24" fmla="*/ 2881344 h 3205303"/>
                <a:gd name="connsiteX25" fmla="*/ 930039 w 4172677"/>
                <a:gd name="connsiteY25" fmla="*/ 2494056 h 3205303"/>
                <a:gd name="connsiteX26" fmla="*/ 940760 w 4172677"/>
                <a:gd name="connsiteY26" fmla="*/ 2479809 h 3205303"/>
                <a:gd name="connsiteX27" fmla="*/ 1589065 w 4172677"/>
                <a:gd name="connsiteY27" fmla="*/ 1347014 h 3205303"/>
                <a:gd name="connsiteX28" fmla="*/ 1591056 w 4172677"/>
                <a:gd name="connsiteY28" fmla="*/ 1341023 h 3205303"/>
                <a:gd name="connsiteX29" fmla="*/ 1597064 w 4172677"/>
                <a:gd name="connsiteY29" fmla="*/ 1333038 h 3205303"/>
                <a:gd name="connsiteX30" fmla="*/ 1679670 w 4172677"/>
                <a:gd name="connsiteY30" fmla="*/ 1188699 h 3205303"/>
                <a:gd name="connsiteX31" fmla="*/ 1680966 w 4172677"/>
                <a:gd name="connsiteY31" fmla="*/ 1185269 h 3205303"/>
                <a:gd name="connsiteX32" fmla="*/ 1689954 w 4172677"/>
                <a:gd name="connsiteY32" fmla="*/ 1170730 h 3205303"/>
                <a:gd name="connsiteX33" fmla="*/ 1697882 w 4172677"/>
                <a:gd name="connsiteY33" fmla="*/ 1156878 h 3205303"/>
                <a:gd name="connsiteX34" fmla="*/ 1698351 w 4172677"/>
                <a:gd name="connsiteY34" fmla="*/ 1157147 h 3205303"/>
                <a:gd name="connsiteX35" fmla="*/ 1705148 w 4172677"/>
                <a:gd name="connsiteY35" fmla="*/ 1146152 h 3205303"/>
                <a:gd name="connsiteX36" fmla="*/ 2340684 w 4172677"/>
                <a:gd name="connsiteY36" fmla="*/ 35666 h 3205303"/>
                <a:gd name="connsiteX37" fmla="*/ 2341981 w 4172677"/>
                <a:gd name="connsiteY37" fmla="*/ 32237 h 3205303"/>
                <a:gd name="connsiteX38" fmla="*/ 2350968 w 4172677"/>
                <a:gd name="connsiteY38" fmla="*/ 17697 h 3205303"/>
                <a:gd name="connsiteX39" fmla="*/ 2358896 w 4172677"/>
                <a:gd name="connsiteY39" fmla="*/ 3846 h 3205303"/>
                <a:gd name="connsiteX40" fmla="*/ 2359365 w 4172677"/>
                <a:gd name="connsiteY40" fmla="*/ 4115 h 3205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172677" h="3205303">
                  <a:moveTo>
                    <a:pt x="2361909" y="0"/>
                  </a:moveTo>
                  <a:lnTo>
                    <a:pt x="1728129" y="0"/>
                  </a:lnTo>
                  <a:lnTo>
                    <a:pt x="1728129" y="4469"/>
                  </a:lnTo>
                  <a:lnTo>
                    <a:pt x="1715573" y="4469"/>
                  </a:lnTo>
                  <a:lnTo>
                    <a:pt x="1715573" y="7544"/>
                  </a:lnTo>
                  <a:lnTo>
                    <a:pt x="1707240" y="7732"/>
                  </a:lnTo>
                  <a:cubicBezTo>
                    <a:pt x="1645311" y="15179"/>
                    <a:pt x="1583821" y="34889"/>
                    <a:pt x="1526279" y="67819"/>
                  </a:cubicBezTo>
                  <a:cubicBezTo>
                    <a:pt x="1468738" y="100751"/>
                    <a:pt x="1420596" y="143784"/>
                    <a:pt x="1382806" y="193408"/>
                  </a:cubicBezTo>
                  <a:lnTo>
                    <a:pt x="1363419" y="224765"/>
                  </a:lnTo>
                  <a:lnTo>
                    <a:pt x="1362625" y="224311"/>
                  </a:lnTo>
                  <a:lnTo>
                    <a:pt x="1349213" y="247747"/>
                  </a:lnTo>
                  <a:lnTo>
                    <a:pt x="1334005" y="272345"/>
                  </a:lnTo>
                  <a:lnTo>
                    <a:pt x="1331813" y="278149"/>
                  </a:lnTo>
                  <a:lnTo>
                    <a:pt x="81646" y="2462590"/>
                  </a:lnTo>
                  <a:lnTo>
                    <a:pt x="63506" y="2486695"/>
                  </a:lnTo>
                  <a:cubicBezTo>
                    <a:pt x="-68219" y="2716858"/>
                    <a:pt x="11582" y="3010226"/>
                    <a:pt x="241747" y="3141950"/>
                  </a:cubicBezTo>
                  <a:cubicBezTo>
                    <a:pt x="299288" y="3174881"/>
                    <a:pt x="360779" y="3194592"/>
                    <a:pt x="422707" y="3202038"/>
                  </a:cubicBezTo>
                  <a:lnTo>
                    <a:pt x="431040" y="3202226"/>
                  </a:lnTo>
                  <a:lnTo>
                    <a:pt x="431040" y="3205302"/>
                  </a:lnTo>
                  <a:lnTo>
                    <a:pt x="4172677" y="3205303"/>
                  </a:lnTo>
                  <a:lnTo>
                    <a:pt x="4172677" y="2918788"/>
                  </a:lnTo>
                  <a:lnTo>
                    <a:pt x="1147271" y="2918788"/>
                  </a:lnTo>
                  <a:lnTo>
                    <a:pt x="1147271" y="2916970"/>
                  </a:lnTo>
                  <a:lnTo>
                    <a:pt x="1142344" y="2916858"/>
                  </a:lnTo>
                  <a:cubicBezTo>
                    <a:pt x="1105742" y="2912458"/>
                    <a:pt x="1069399" y="2900807"/>
                    <a:pt x="1035389" y="2881344"/>
                  </a:cubicBezTo>
                  <a:cubicBezTo>
                    <a:pt x="899350" y="2803488"/>
                    <a:pt x="852184" y="2630094"/>
                    <a:pt x="930039" y="2494056"/>
                  </a:cubicBezTo>
                  <a:lnTo>
                    <a:pt x="940760" y="2479809"/>
                  </a:lnTo>
                  <a:lnTo>
                    <a:pt x="1589065" y="1347014"/>
                  </a:lnTo>
                  <a:lnTo>
                    <a:pt x="1591056" y="1341023"/>
                  </a:lnTo>
                  <a:lnTo>
                    <a:pt x="1597064" y="1333038"/>
                  </a:lnTo>
                  <a:lnTo>
                    <a:pt x="1679670" y="1188699"/>
                  </a:lnTo>
                  <a:lnTo>
                    <a:pt x="1680966" y="1185269"/>
                  </a:lnTo>
                  <a:lnTo>
                    <a:pt x="1689954" y="1170730"/>
                  </a:lnTo>
                  <a:lnTo>
                    <a:pt x="1697882" y="1156878"/>
                  </a:lnTo>
                  <a:lnTo>
                    <a:pt x="1698351" y="1157147"/>
                  </a:lnTo>
                  <a:lnTo>
                    <a:pt x="1705148" y="1146152"/>
                  </a:lnTo>
                  <a:lnTo>
                    <a:pt x="2340684" y="35666"/>
                  </a:lnTo>
                  <a:lnTo>
                    <a:pt x="2341981" y="32237"/>
                  </a:lnTo>
                  <a:lnTo>
                    <a:pt x="2350968" y="17697"/>
                  </a:lnTo>
                  <a:lnTo>
                    <a:pt x="2358896" y="3846"/>
                  </a:lnTo>
                  <a:lnTo>
                    <a:pt x="2359365" y="4115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1270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9" name="图片 8" descr="e7d195523061f1c0deeec63e560781cfd59afb0ea006f2a87ABB68BF51EA6619813959095094C18C62A12F549504892A4AAA8C1554C6663626E05CA27F281A14E6983772AFC3FB97135759321DEA3D705820548C6D5B558CA8F362B18D312C152407D21FB34EF0A1D1B21F91EF7E1DCDE529C869E8F5A9E23DB214A825789D83372F841262D649B4"/>
            <p:cNvPicPr>
              <a:picLocks noChangeAspect="1"/>
            </p:cNvPicPr>
            <p:nvPr/>
          </p:nvPicPr>
          <p:blipFill rotWithShape="1">
            <a:blip r:embed="rId2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 rot="3627723" flipH="1" flipV="1">
              <a:off x="954400" y="3258226"/>
              <a:ext cx="4047163" cy="55975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2" name="组合 31"/>
          <p:cNvGrpSpPr/>
          <p:nvPr/>
        </p:nvGrpSpPr>
        <p:grpSpPr>
          <a:xfrm>
            <a:off x="2936033" y="897400"/>
            <a:ext cx="8758334" cy="4933287"/>
            <a:chOff x="2712099" y="667330"/>
            <a:chExt cx="9479902" cy="5339723"/>
          </a:xfrm>
        </p:grpSpPr>
        <p:sp>
          <p:nvSpPr>
            <p:cNvPr id="2" name="任意多边形 6" descr="e7d195523061f1c0deeec63e560781cfd59afb0ea006f2a87ABB68BF51EA6619813959095094C18C62A12F549504892A4AAA8C1554C6663626E05CA27F281A14E6983772AFC3FB97135759321DEA3D705820548C6D5B558CA8F362B18D312C152407D21FB34EF0A1D1B21F91EF7E1DCDE529C869E8F5A9E23DB214A825789D83372F841262D649B4"/>
            <p:cNvSpPr/>
            <p:nvPr/>
          </p:nvSpPr>
          <p:spPr>
            <a:xfrm flipV="1">
              <a:off x="2712099" y="667330"/>
              <a:ext cx="9479902" cy="4022858"/>
            </a:xfrm>
            <a:custGeom>
              <a:avLst/>
              <a:gdLst>
                <a:gd name="connsiteX0" fmla="*/ 1919696 w 8251222"/>
                <a:gd name="connsiteY0" fmla="*/ 0 h 3560619"/>
                <a:gd name="connsiteX1" fmla="*/ 2623733 w 8251222"/>
                <a:gd name="connsiteY1" fmla="*/ 0 h 3560619"/>
                <a:gd name="connsiteX2" fmla="*/ 2620907 w 8251222"/>
                <a:gd name="connsiteY2" fmla="*/ 4571 h 3560619"/>
                <a:gd name="connsiteX3" fmla="*/ 2620386 w 8251222"/>
                <a:gd name="connsiteY3" fmla="*/ 4272 h 3560619"/>
                <a:gd name="connsiteX4" fmla="*/ 2611579 w 8251222"/>
                <a:gd name="connsiteY4" fmla="*/ 19659 h 3560619"/>
                <a:gd name="connsiteX5" fmla="*/ 2601595 w 8251222"/>
                <a:gd name="connsiteY5" fmla="*/ 35810 h 3560619"/>
                <a:gd name="connsiteX6" fmla="*/ 2600155 w 8251222"/>
                <a:gd name="connsiteY6" fmla="*/ 39620 h 3560619"/>
                <a:gd name="connsiteX7" fmla="*/ 1894168 w 8251222"/>
                <a:gd name="connsiteY7" fmla="*/ 1273206 h 3560619"/>
                <a:gd name="connsiteX8" fmla="*/ 1886617 w 8251222"/>
                <a:gd name="connsiteY8" fmla="*/ 1285420 h 3560619"/>
                <a:gd name="connsiteX9" fmla="*/ 1886096 w 8251222"/>
                <a:gd name="connsiteY9" fmla="*/ 1285121 h 3560619"/>
                <a:gd name="connsiteX10" fmla="*/ 1877289 w 8251222"/>
                <a:gd name="connsiteY10" fmla="*/ 1300508 h 3560619"/>
                <a:gd name="connsiteX11" fmla="*/ 1867305 w 8251222"/>
                <a:gd name="connsiteY11" fmla="*/ 1316659 h 3560619"/>
                <a:gd name="connsiteX12" fmla="*/ 1865865 w 8251222"/>
                <a:gd name="connsiteY12" fmla="*/ 1320469 h 3560619"/>
                <a:gd name="connsiteX13" fmla="*/ 1774103 w 8251222"/>
                <a:gd name="connsiteY13" fmla="*/ 1480809 h 3560619"/>
                <a:gd name="connsiteX14" fmla="*/ 1767428 w 8251222"/>
                <a:gd name="connsiteY14" fmla="*/ 1489679 h 3560619"/>
                <a:gd name="connsiteX15" fmla="*/ 1765217 w 8251222"/>
                <a:gd name="connsiteY15" fmla="*/ 1496334 h 3560619"/>
                <a:gd name="connsiteX16" fmla="*/ 1045046 w 8251222"/>
                <a:gd name="connsiteY16" fmla="*/ 2754702 h 3560619"/>
                <a:gd name="connsiteX17" fmla="*/ 1033136 w 8251222"/>
                <a:gd name="connsiteY17" fmla="*/ 2770528 h 3560619"/>
                <a:gd name="connsiteX18" fmla="*/ 1150164 w 8251222"/>
                <a:gd name="connsiteY18" fmla="*/ 3200748 h 3560619"/>
                <a:gd name="connsiteX19" fmla="*/ 1268976 w 8251222"/>
                <a:gd name="connsiteY19" fmla="*/ 3240199 h 3560619"/>
                <a:gd name="connsiteX20" fmla="*/ 1274449 w 8251222"/>
                <a:gd name="connsiteY20" fmla="*/ 3240323 h 3560619"/>
                <a:gd name="connsiteX21" fmla="*/ 1274449 w 8251222"/>
                <a:gd name="connsiteY21" fmla="*/ 3242343 h 3560619"/>
                <a:gd name="connsiteX22" fmla="*/ 5205026 w 8251222"/>
                <a:gd name="connsiteY22" fmla="*/ 3242343 h 3560619"/>
                <a:gd name="connsiteX23" fmla="*/ 8251222 w 8251222"/>
                <a:gd name="connsiteY23" fmla="*/ 3242343 h 3560619"/>
                <a:gd name="connsiteX24" fmla="*/ 8251222 w 8251222"/>
                <a:gd name="connsiteY24" fmla="*/ 3560618 h 3560619"/>
                <a:gd name="connsiteX25" fmla="*/ 7129005 w 8251222"/>
                <a:gd name="connsiteY25" fmla="*/ 3560618 h 3560619"/>
                <a:gd name="connsiteX26" fmla="*/ 7129005 w 8251222"/>
                <a:gd name="connsiteY26" fmla="*/ 3560619 h 3560619"/>
                <a:gd name="connsiteX27" fmla="*/ 478822 w 8251222"/>
                <a:gd name="connsiteY27" fmla="*/ 3560618 h 3560619"/>
                <a:gd name="connsiteX28" fmla="*/ 478822 w 8251222"/>
                <a:gd name="connsiteY28" fmla="*/ 3557201 h 3560619"/>
                <a:gd name="connsiteX29" fmla="*/ 469565 w 8251222"/>
                <a:gd name="connsiteY29" fmla="*/ 3556992 h 3560619"/>
                <a:gd name="connsiteX30" fmla="*/ 268545 w 8251222"/>
                <a:gd name="connsiteY30" fmla="*/ 3490243 h 3560619"/>
                <a:gd name="connsiteX31" fmla="*/ 70545 w 8251222"/>
                <a:gd name="connsiteY31" fmla="*/ 2762351 h 3560619"/>
                <a:gd name="connsiteX32" fmla="*/ 90696 w 8251222"/>
                <a:gd name="connsiteY32" fmla="*/ 2735574 h 3560619"/>
                <a:gd name="connsiteX33" fmla="*/ 1479448 w 8251222"/>
                <a:gd name="connsiteY33" fmla="*/ 308982 h 3560619"/>
                <a:gd name="connsiteX34" fmla="*/ 1481883 w 8251222"/>
                <a:gd name="connsiteY34" fmla="*/ 302535 h 3560619"/>
                <a:gd name="connsiteX35" fmla="*/ 1498776 w 8251222"/>
                <a:gd name="connsiteY35" fmla="*/ 275210 h 3560619"/>
                <a:gd name="connsiteX36" fmla="*/ 1513675 w 8251222"/>
                <a:gd name="connsiteY36" fmla="*/ 249176 h 3560619"/>
                <a:gd name="connsiteX37" fmla="*/ 1514557 w 8251222"/>
                <a:gd name="connsiteY37" fmla="*/ 249681 h 3560619"/>
                <a:gd name="connsiteX38" fmla="*/ 1536093 w 8251222"/>
                <a:gd name="connsiteY38" fmla="*/ 214848 h 3560619"/>
                <a:gd name="connsiteX39" fmla="*/ 1695471 w 8251222"/>
                <a:gd name="connsiteY39" fmla="*/ 75337 h 3560619"/>
                <a:gd name="connsiteX40" fmla="*/ 1896492 w 8251222"/>
                <a:gd name="connsiteY40" fmla="*/ 8589 h 3560619"/>
                <a:gd name="connsiteX41" fmla="*/ 1905749 w 8251222"/>
                <a:gd name="connsiteY41" fmla="*/ 8380 h 3560619"/>
                <a:gd name="connsiteX42" fmla="*/ 1905749 w 8251222"/>
                <a:gd name="connsiteY42" fmla="*/ 4964 h 3560619"/>
                <a:gd name="connsiteX43" fmla="*/ 1919696 w 8251222"/>
                <a:gd name="connsiteY43" fmla="*/ 4964 h 356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8251222" h="3560619">
                  <a:moveTo>
                    <a:pt x="1919696" y="0"/>
                  </a:moveTo>
                  <a:lnTo>
                    <a:pt x="2623733" y="0"/>
                  </a:lnTo>
                  <a:lnTo>
                    <a:pt x="2620907" y="4571"/>
                  </a:lnTo>
                  <a:lnTo>
                    <a:pt x="2620386" y="4272"/>
                  </a:lnTo>
                  <a:lnTo>
                    <a:pt x="2611579" y="19659"/>
                  </a:lnTo>
                  <a:lnTo>
                    <a:pt x="2601595" y="35810"/>
                  </a:lnTo>
                  <a:lnTo>
                    <a:pt x="2600155" y="39620"/>
                  </a:lnTo>
                  <a:lnTo>
                    <a:pt x="1894168" y="1273206"/>
                  </a:lnTo>
                  <a:lnTo>
                    <a:pt x="1886617" y="1285420"/>
                  </a:lnTo>
                  <a:lnTo>
                    <a:pt x="1886096" y="1285121"/>
                  </a:lnTo>
                  <a:lnTo>
                    <a:pt x="1877289" y="1300508"/>
                  </a:lnTo>
                  <a:lnTo>
                    <a:pt x="1867305" y="1316659"/>
                  </a:lnTo>
                  <a:lnTo>
                    <a:pt x="1865865" y="1320469"/>
                  </a:lnTo>
                  <a:lnTo>
                    <a:pt x="1774103" y="1480809"/>
                  </a:lnTo>
                  <a:lnTo>
                    <a:pt x="1767428" y="1489679"/>
                  </a:lnTo>
                  <a:lnTo>
                    <a:pt x="1765217" y="1496334"/>
                  </a:lnTo>
                  <a:lnTo>
                    <a:pt x="1045046" y="2754702"/>
                  </a:lnTo>
                  <a:lnTo>
                    <a:pt x="1033136" y="2770528"/>
                  </a:lnTo>
                  <a:cubicBezTo>
                    <a:pt x="946651" y="2921646"/>
                    <a:pt x="999045" y="3114262"/>
                    <a:pt x="1150164" y="3200748"/>
                  </a:cubicBezTo>
                  <a:cubicBezTo>
                    <a:pt x="1187944" y="3222369"/>
                    <a:pt x="1228316" y="3235311"/>
                    <a:pt x="1268976" y="3240199"/>
                  </a:cubicBezTo>
                  <a:lnTo>
                    <a:pt x="1274449" y="3240323"/>
                  </a:lnTo>
                  <a:lnTo>
                    <a:pt x="1274449" y="3242343"/>
                  </a:lnTo>
                  <a:lnTo>
                    <a:pt x="5205026" y="3242343"/>
                  </a:lnTo>
                  <a:lnTo>
                    <a:pt x="8251222" y="3242343"/>
                  </a:lnTo>
                  <a:lnTo>
                    <a:pt x="8251222" y="3560618"/>
                  </a:lnTo>
                  <a:lnTo>
                    <a:pt x="7129005" y="3560618"/>
                  </a:lnTo>
                  <a:lnTo>
                    <a:pt x="7129005" y="3560619"/>
                  </a:lnTo>
                  <a:lnTo>
                    <a:pt x="478822" y="3560618"/>
                  </a:lnTo>
                  <a:lnTo>
                    <a:pt x="478822" y="3557201"/>
                  </a:lnTo>
                  <a:lnTo>
                    <a:pt x="469565" y="3556992"/>
                  </a:lnTo>
                  <a:cubicBezTo>
                    <a:pt x="400772" y="3548721"/>
                    <a:pt x="332465" y="3526825"/>
                    <a:pt x="268545" y="3490243"/>
                  </a:cubicBezTo>
                  <a:cubicBezTo>
                    <a:pt x="12866" y="3343917"/>
                    <a:pt x="-75781" y="3018029"/>
                    <a:pt x="70545" y="2762351"/>
                  </a:cubicBezTo>
                  <a:lnTo>
                    <a:pt x="90696" y="2735574"/>
                  </a:lnTo>
                  <a:lnTo>
                    <a:pt x="1479448" y="308982"/>
                  </a:lnTo>
                  <a:lnTo>
                    <a:pt x="1481883" y="302535"/>
                  </a:lnTo>
                  <a:lnTo>
                    <a:pt x="1498776" y="275210"/>
                  </a:lnTo>
                  <a:lnTo>
                    <a:pt x="1513675" y="249176"/>
                  </a:lnTo>
                  <a:lnTo>
                    <a:pt x="1514557" y="249681"/>
                  </a:lnTo>
                  <a:lnTo>
                    <a:pt x="1536093" y="214848"/>
                  </a:lnTo>
                  <a:cubicBezTo>
                    <a:pt x="1578072" y="159723"/>
                    <a:pt x="1631551" y="111919"/>
                    <a:pt x="1695471" y="75337"/>
                  </a:cubicBezTo>
                  <a:cubicBezTo>
                    <a:pt x="1759391" y="38756"/>
                    <a:pt x="1827698" y="16861"/>
                    <a:pt x="1896492" y="8589"/>
                  </a:cubicBezTo>
                  <a:lnTo>
                    <a:pt x="1905749" y="8380"/>
                  </a:lnTo>
                  <a:lnTo>
                    <a:pt x="1905749" y="4964"/>
                  </a:lnTo>
                  <a:lnTo>
                    <a:pt x="1919696" y="4964"/>
                  </a:lnTo>
                  <a:close/>
                </a:path>
              </a:pathLst>
            </a:custGeom>
            <a:solidFill>
              <a:srgbClr val="EC2C22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27000" dist="63500" dir="18900000" algn="b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8" name="图片 7" descr="e7d195523061f1c0deeec63e560781cfd59afb0ea006f2a87ABB68BF51EA6619813959095094C18C62A12F549504892A4AAA8C1554C6663626E05CA27F281A14E6983772AFC3FB97135759321DEA3D705820548C6D5B558CA8F362B18D312C152407D21FB34EF0A1D1B21F91EF7E1DCDE529C869E8F5A9E23DB214A825789D83372F841262D649B4"/>
            <p:cNvPicPr>
              <a:picLocks noChangeAspect="1"/>
            </p:cNvPicPr>
            <p:nvPr/>
          </p:nvPicPr>
          <p:blipFill rotWithShape="1">
            <a:blip r:embed="rId2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 rot="3587134">
              <a:off x="2416412" y="3334743"/>
              <a:ext cx="4669292" cy="67532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3" name="矩形 32"/>
          <p:cNvSpPr/>
          <p:nvPr/>
        </p:nvSpPr>
        <p:spPr>
          <a:xfrm>
            <a:off x="1100631" y="4720032"/>
            <a:ext cx="10342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  <a:cs typeface="+mn-ea"/>
                <a:sym typeface="+mn-lt"/>
              </a:rPr>
              <a:t>L</a:t>
            </a:r>
            <a:r>
              <a:rPr lang="en-US" altLang="zh-CN" sz="4000" dirty="0">
                <a:solidFill>
                  <a:srgbClr val="EC2C22"/>
                </a:solidFill>
                <a:latin typeface="Agency FB" panose="020B0503020202020204" pitchFamily="34" charset="0"/>
                <a:cs typeface="+mn-ea"/>
                <a:sym typeface="+mn-lt"/>
              </a:rPr>
              <a:t>O</a:t>
            </a:r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  <a:cs typeface="+mn-ea"/>
                <a:sym typeface="+mn-lt"/>
              </a:rPr>
              <a:t>GO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6133379" y="2887364"/>
            <a:ext cx="43781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prstClr val="black"/>
                </a:solidFill>
                <a:cs typeface="+mn-ea"/>
                <a:sym typeface="+mn-lt"/>
              </a:rPr>
              <a:t>Add title text</a:t>
            </a:r>
            <a:endParaRPr lang="zh-CN" altLang="en-US" sz="5400" b="1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273329" y="3810694"/>
            <a:ext cx="4298332" cy="785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42" name="矩形 41"/>
          <p:cNvSpPr/>
          <p:nvPr/>
        </p:nvSpPr>
        <p:spPr>
          <a:xfrm>
            <a:off x="7659438" y="1504385"/>
            <a:ext cx="132600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8000" b="1" dirty="0">
                <a:solidFill>
                  <a:srgbClr val="EC2C22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43" name="presentation_134458"/>
          <p:cNvSpPr>
            <a:spLocks noChangeAspect="1"/>
          </p:cNvSpPr>
          <p:nvPr/>
        </p:nvSpPr>
        <p:spPr bwMode="auto">
          <a:xfrm>
            <a:off x="1030583" y="3280236"/>
            <a:ext cx="1174350" cy="1396724"/>
          </a:xfrm>
          <a:custGeom>
            <a:avLst/>
            <a:gdLst>
              <a:gd name="connsiteX0" fmla="*/ 89718 w 502496"/>
              <a:gd name="connsiteY0" fmla="*/ 426004 h 598488"/>
              <a:gd name="connsiteX1" fmla="*/ 134440 w 502496"/>
              <a:gd name="connsiteY1" fmla="*/ 470445 h 598488"/>
              <a:gd name="connsiteX2" fmla="*/ 109743 w 502496"/>
              <a:gd name="connsiteY2" fmla="*/ 517107 h 598488"/>
              <a:gd name="connsiteX3" fmla="*/ 170485 w 502496"/>
              <a:gd name="connsiteY3" fmla="*/ 578657 h 598488"/>
              <a:gd name="connsiteX4" fmla="*/ 9173 w 502496"/>
              <a:gd name="connsiteY4" fmla="*/ 578657 h 598488"/>
              <a:gd name="connsiteX5" fmla="*/ 69915 w 502496"/>
              <a:gd name="connsiteY5" fmla="*/ 517107 h 598488"/>
              <a:gd name="connsiteX6" fmla="*/ 45218 w 502496"/>
              <a:gd name="connsiteY6" fmla="*/ 470445 h 598488"/>
              <a:gd name="connsiteX7" fmla="*/ 89718 w 502496"/>
              <a:gd name="connsiteY7" fmla="*/ 426004 h 598488"/>
              <a:gd name="connsiteX8" fmla="*/ 412601 w 502496"/>
              <a:gd name="connsiteY8" fmla="*/ 425933 h 598488"/>
              <a:gd name="connsiteX9" fmla="*/ 457120 w 502496"/>
              <a:gd name="connsiteY9" fmla="*/ 470391 h 598488"/>
              <a:gd name="connsiteX10" fmla="*/ 432412 w 502496"/>
              <a:gd name="connsiteY10" fmla="*/ 517072 h 598488"/>
              <a:gd name="connsiteX11" fmla="*/ 493181 w 502496"/>
              <a:gd name="connsiteY11" fmla="*/ 578647 h 598488"/>
              <a:gd name="connsiteX12" fmla="*/ 331798 w 502496"/>
              <a:gd name="connsiteY12" fmla="*/ 578647 h 598488"/>
              <a:gd name="connsiteX13" fmla="*/ 392567 w 502496"/>
              <a:gd name="connsiteY13" fmla="*/ 517072 h 598488"/>
              <a:gd name="connsiteX14" fmla="*/ 368081 w 502496"/>
              <a:gd name="connsiteY14" fmla="*/ 470391 h 598488"/>
              <a:gd name="connsiteX15" fmla="*/ 412601 w 502496"/>
              <a:gd name="connsiteY15" fmla="*/ 425933 h 598488"/>
              <a:gd name="connsiteX16" fmla="*/ 251253 w 502496"/>
              <a:gd name="connsiteY16" fmla="*/ 425933 h 598488"/>
              <a:gd name="connsiteX17" fmla="*/ 295753 w 502496"/>
              <a:gd name="connsiteY17" fmla="*/ 470391 h 598488"/>
              <a:gd name="connsiteX18" fmla="*/ 271056 w 502496"/>
              <a:gd name="connsiteY18" fmla="*/ 517072 h 598488"/>
              <a:gd name="connsiteX19" fmla="*/ 331798 w 502496"/>
              <a:gd name="connsiteY19" fmla="*/ 578647 h 598488"/>
              <a:gd name="connsiteX20" fmla="*/ 170486 w 502496"/>
              <a:gd name="connsiteY20" fmla="*/ 578647 h 598488"/>
              <a:gd name="connsiteX21" fmla="*/ 231228 w 502496"/>
              <a:gd name="connsiteY21" fmla="*/ 517072 h 598488"/>
              <a:gd name="connsiteX22" fmla="*/ 206531 w 502496"/>
              <a:gd name="connsiteY22" fmla="*/ 470391 h 598488"/>
              <a:gd name="connsiteX23" fmla="*/ 251253 w 502496"/>
              <a:gd name="connsiteY23" fmla="*/ 425933 h 598488"/>
              <a:gd name="connsiteX24" fmla="*/ 298703 w 502496"/>
              <a:gd name="connsiteY24" fmla="*/ 213955 h 598488"/>
              <a:gd name="connsiteX25" fmla="*/ 322060 w 502496"/>
              <a:gd name="connsiteY25" fmla="*/ 213955 h 598488"/>
              <a:gd name="connsiteX26" fmla="*/ 322060 w 502496"/>
              <a:gd name="connsiteY26" fmla="*/ 280004 h 598488"/>
              <a:gd name="connsiteX27" fmla="*/ 298703 w 502496"/>
              <a:gd name="connsiteY27" fmla="*/ 280004 h 598488"/>
              <a:gd name="connsiteX28" fmla="*/ 333845 w 502496"/>
              <a:gd name="connsiteY28" fmla="*/ 184458 h 598488"/>
              <a:gd name="connsiteX29" fmla="*/ 357202 w 502496"/>
              <a:gd name="connsiteY29" fmla="*/ 184458 h 598488"/>
              <a:gd name="connsiteX30" fmla="*/ 357202 w 502496"/>
              <a:gd name="connsiteY30" fmla="*/ 280004 h 598488"/>
              <a:gd name="connsiteX31" fmla="*/ 333845 w 502496"/>
              <a:gd name="connsiteY31" fmla="*/ 280004 h 598488"/>
              <a:gd name="connsiteX32" fmla="*/ 369198 w 502496"/>
              <a:gd name="connsiteY32" fmla="*/ 147976 h 598488"/>
              <a:gd name="connsiteX33" fmla="*/ 392555 w 502496"/>
              <a:gd name="connsiteY33" fmla="*/ 147976 h 598488"/>
              <a:gd name="connsiteX34" fmla="*/ 392555 w 502496"/>
              <a:gd name="connsiteY34" fmla="*/ 280004 h 598488"/>
              <a:gd name="connsiteX35" fmla="*/ 369198 w 502496"/>
              <a:gd name="connsiteY35" fmla="*/ 280004 h 598488"/>
              <a:gd name="connsiteX36" fmla="*/ 170514 w 502496"/>
              <a:gd name="connsiteY36" fmla="*/ 142683 h 598488"/>
              <a:gd name="connsiteX37" fmla="*/ 174075 w 502496"/>
              <a:gd name="connsiteY37" fmla="*/ 149348 h 598488"/>
              <a:gd name="connsiteX38" fmla="*/ 164505 w 502496"/>
              <a:gd name="connsiteY38" fmla="*/ 224219 h 598488"/>
              <a:gd name="connsiteX39" fmla="*/ 175855 w 502496"/>
              <a:gd name="connsiteY39" fmla="*/ 244214 h 598488"/>
              <a:gd name="connsiteX40" fmla="*/ 187204 w 502496"/>
              <a:gd name="connsiteY40" fmla="*/ 224219 h 598488"/>
              <a:gd name="connsiteX41" fmla="*/ 177635 w 502496"/>
              <a:gd name="connsiteY41" fmla="*/ 149348 h 598488"/>
              <a:gd name="connsiteX42" fmla="*/ 177858 w 502496"/>
              <a:gd name="connsiteY42" fmla="*/ 149348 h 598488"/>
              <a:gd name="connsiteX43" fmla="*/ 181196 w 502496"/>
              <a:gd name="connsiteY43" fmla="*/ 142683 h 598488"/>
              <a:gd name="connsiteX44" fmla="*/ 237499 w 502496"/>
              <a:gd name="connsiteY44" fmla="*/ 154680 h 598488"/>
              <a:gd name="connsiteX45" fmla="*/ 306042 w 502496"/>
              <a:gd name="connsiteY45" fmla="*/ 177341 h 598488"/>
              <a:gd name="connsiteX46" fmla="*/ 315166 w 502496"/>
              <a:gd name="connsiteY46" fmla="*/ 195559 h 598488"/>
              <a:gd name="connsiteX47" fmla="*/ 301591 w 502496"/>
              <a:gd name="connsiteY47" fmla="*/ 205334 h 598488"/>
              <a:gd name="connsiteX48" fmla="*/ 296918 w 502496"/>
              <a:gd name="connsiteY48" fmla="*/ 204446 h 598488"/>
              <a:gd name="connsiteX49" fmla="*/ 228375 w 502496"/>
              <a:gd name="connsiteY49" fmla="*/ 181785 h 598488"/>
              <a:gd name="connsiteX50" fmla="*/ 228375 w 502496"/>
              <a:gd name="connsiteY50" fmla="*/ 181562 h 598488"/>
              <a:gd name="connsiteX51" fmla="*/ 228152 w 502496"/>
              <a:gd name="connsiteY51" fmla="*/ 181562 h 598488"/>
              <a:gd name="connsiteX52" fmla="*/ 215912 w 502496"/>
              <a:gd name="connsiteY52" fmla="*/ 177786 h 598488"/>
              <a:gd name="connsiteX53" fmla="*/ 215912 w 502496"/>
              <a:gd name="connsiteY53" fmla="*/ 275095 h 598488"/>
              <a:gd name="connsiteX54" fmla="*/ 227262 w 502496"/>
              <a:gd name="connsiteY54" fmla="*/ 416172 h 598488"/>
              <a:gd name="connsiteX55" fmla="*/ 211462 w 502496"/>
              <a:gd name="connsiteY55" fmla="*/ 434612 h 598488"/>
              <a:gd name="connsiteX56" fmla="*/ 210126 w 502496"/>
              <a:gd name="connsiteY56" fmla="*/ 434612 h 598488"/>
              <a:gd name="connsiteX57" fmla="*/ 192991 w 502496"/>
              <a:gd name="connsiteY57" fmla="*/ 418838 h 598488"/>
              <a:gd name="connsiteX58" fmla="*/ 182754 w 502496"/>
              <a:gd name="connsiteY58" fmla="*/ 291314 h 598488"/>
              <a:gd name="connsiteX59" fmla="*/ 175855 w 502496"/>
              <a:gd name="connsiteY59" fmla="*/ 292869 h 598488"/>
              <a:gd name="connsiteX60" fmla="*/ 168956 w 502496"/>
              <a:gd name="connsiteY60" fmla="*/ 291314 h 598488"/>
              <a:gd name="connsiteX61" fmla="*/ 158719 w 502496"/>
              <a:gd name="connsiteY61" fmla="*/ 418838 h 598488"/>
              <a:gd name="connsiteX62" fmla="*/ 141583 w 502496"/>
              <a:gd name="connsiteY62" fmla="*/ 434612 h 598488"/>
              <a:gd name="connsiteX63" fmla="*/ 140248 w 502496"/>
              <a:gd name="connsiteY63" fmla="*/ 434612 h 598488"/>
              <a:gd name="connsiteX64" fmla="*/ 124448 w 502496"/>
              <a:gd name="connsiteY64" fmla="*/ 416172 h 598488"/>
              <a:gd name="connsiteX65" fmla="*/ 135797 w 502496"/>
              <a:gd name="connsiteY65" fmla="*/ 275095 h 598488"/>
              <a:gd name="connsiteX66" fmla="*/ 135797 w 502496"/>
              <a:gd name="connsiteY66" fmla="*/ 177786 h 598488"/>
              <a:gd name="connsiteX67" fmla="*/ 130901 w 502496"/>
              <a:gd name="connsiteY67" fmla="*/ 179119 h 598488"/>
              <a:gd name="connsiteX68" fmla="*/ 109760 w 502496"/>
              <a:gd name="connsiteY68" fmla="*/ 273984 h 598488"/>
              <a:gd name="connsiteX69" fmla="*/ 95962 w 502496"/>
              <a:gd name="connsiteY69" fmla="*/ 285093 h 598488"/>
              <a:gd name="connsiteX70" fmla="*/ 92847 w 502496"/>
              <a:gd name="connsiteY70" fmla="*/ 284649 h 598488"/>
              <a:gd name="connsiteX71" fmla="*/ 81942 w 502496"/>
              <a:gd name="connsiteY71" fmla="*/ 267764 h 598488"/>
              <a:gd name="connsiteX72" fmla="*/ 104864 w 502496"/>
              <a:gd name="connsiteY72" fmla="*/ 165122 h 598488"/>
              <a:gd name="connsiteX73" fmla="*/ 105309 w 502496"/>
              <a:gd name="connsiteY73" fmla="*/ 163567 h 598488"/>
              <a:gd name="connsiteX74" fmla="*/ 106644 w 502496"/>
              <a:gd name="connsiteY74" fmla="*/ 161123 h 598488"/>
              <a:gd name="connsiteX75" fmla="*/ 108202 w 502496"/>
              <a:gd name="connsiteY75" fmla="*/ 158901 h 598488"/>
              <a:gd name="connsiteX76" fmla="*/ 110205 w 502496"/>
              <a:gd name="connsiteY76" fmla="*/ 157124 h 598488"/>
              <a:gd name="connsiteX77" fmla="*/ 112430 w 502496"/>
              <a:gd name="connsiteY77" fmla="*/ 155569 h 598488"/>
              <a:gd name="connsiteX78" fmla="*/ 113988 w 502496"/>
              <a:gd name="connsiteY78" fmla="*/ 154680 h 598488"/>
              <a:gd name="connsiteX79" fmla="*/ 170514 w 502496"/>
              <a:gd name="connsiteY79" fmla="*/ 142683 h 598488"/>
              <a:gd name="connsiteX80" fmla="*/ 175743 w 502496"/>
              <a:gd name="connsiteY80" fmla="*/ 60475 h 598488"/>
              <a:gd name="connsiteX81" fmla="*/ 211908 w 502496"/>
              <a:gd name="connsiteY81" fmla="*/ 100027 h 598488"/>
              <a:gd name="connsiteX82" fmla="*/ 175743 w 502496"/>
              <a:gd name="connsiteY82" fmla="*/ 139579 h 598488"/>
              <a:gd name="connsiteX83" fmla="*/ 139578 w 502496"/>
              <a:gd name="connsiteY83" fmla="*/ 100027 h 598488"/>
              <a:gd name="connsiteX84" fmla="*/ 175743 w 502496"/>
              <a:gd name="connsiteY84" fmla="*/ 60475 h 598488"/>
              <a:gd name="connsiteX85" fmla="*/ 59641 w 502496"/>
              <a:gd name="connsiteY85" fmla="*/ 0 h 598488"/>
              <a:gd name="connsiteX86" fmla="*/ 442633 w 502496"/>
              <a:gd name="connsiteY86" fmla="*/ 0 h 598488"/>
              <a:gd name="connsiteX87" fmla="*/ 502496 w 502496"/>
              <a:gd name="connsiteY87" fmla="*/ 59774 h 598488"/>
              <a:gd name="connsiteX88" fmla="*/ 502496 w 502496"/>
              <a:gd name="connsiteY88" fmla="*/ 278870 h 598488"/>
              <a:gd name="connsiteX89" fmla="*/ 442633 w 502496"/>
              <a:gd name="connsiteY89" fmla="*/ 338644 h 598488"/>
              <a:gd name="connsiteX90" fmla="*/ 239453 w 502496"/>
              <a:gd name="connsiteY90" fmla="*/ 338644 h 598488"/>
              <a:gd name="connsiteX91" fmla="*/ 237450 w 502496"/>
              <a:gd name="connsiteY91" fmla="*/ 314868 h 598488"/>
              <a:gd name="connsiteX92" fmla="*/ 442633 w 502496"/>
              <a:gd name="connsiteY92" fmla="*/ 314868 h 598488"/>
              <a:gd name="connsiteX93" fmla="*/ 478462 w 502496"/>
              <a:gd name="connsiteY93" fmla="*/ 278870 h 598488"/>
              <a:gd name="connsiteX94" fmla="*/ 478462 w 502496"/>
              <a:gd name="connsiteY94" fmla="*/ 59774 h 598488"/>
              <a:gd name="connsiteX95" fmla="*/ 442633 w 502496"/>
              <a:gd name="connsiteY95" fmla="*/ 23776 h 598488"/>
              <a:gd name="connsiteX96" fmla="*/ 59641 w 502496"/>
              <a:gd name="connsiteY96" fmla="*/ 23776 h 598488"/>
              <a:gd name="connsiteX97" fmla="*/ 23812 w 502496"/>
              <a:gd name="connsiteY97" fmla="*/ 59774 h 598488"/>
              <a:gd name="connsiteX98" fmla="*/ 23812 w 502496"/>
              <a:gd name="connsiteY98" fmla="*/ 278870 h 598488"/>
              <a:gd name="connsiteX99" fmla="*/ 59641 w 502496"/>
              <a:gd name="connsiteY99" fmla="*/ 314646 h 598488"/>
              <a:gd name="connsiteX100" fmla="*/ 113941 w 502496"/>
              <a:gd name="connsiteY100" fmla="*/ 314646 h 598488"/>
              <a:gd name="connsiteX101" fmla="*/ 112160 w 502496"/>
              <a:gd name="connsiteY101" fmla="*/ 338644 h 598488"/>
              <a:gd name="connsiteX102" fmla="*/ 59641 w 502496"/>
              <a:gd name="connsiteY102" fmla="*/ 338644 h 598488"/>
              <a:gd name="connsiteX103" fmla="*/ 0 w 502496"/>
              <a:gd name="connsiteY103" fmla="*/ 278870 h 598488"/>
              <a:gd name="connsiteX104" fmla="*/ 0 w 502496"/>
              <a:gd name="connsiteY104" fmla="*/ 59774 h 598488"/>
              <a:gd name="connsiteX105" fmla="*/ 59641 w 502496"/>
              <a:gd name="connsiteY105" fmla="*/ 0 h 59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502496" h="598488">
                <a:moveTo>
                  <a:pt x="89718" y="426004"/>
                </a:moveTo>
                <a:cubicBezTo>
                  <a:pt x="114415" y="426004"/>
                  <a:pt x="134440" y="446002"/>
                  <a:pt x="134440" y="470445"/>
                </a:cubicBezTo>
                <a:cubicBezTo>
                  <a:pt x="134440" y="487998"/>
                  <a:pt x="124205" y="507330"/>
                  <a:pt x="109743" y="517107"/>
                </a:cubicBezTo>
                <a:cubicBezTo>
                  <a:pt x="144675" y="525995"/>
                  <a:pt x="170485" y="556215"/>
                  <a:pt x="170485" y="578657"/>
                </a:cubicBezTo>
                <a:cubicBezTo>
                  <a:pt x="170485" y="605099"/>
                  <a:pt x="9173" y="605099"/>
                  <a:pt x="9173" y="578657"/>
                </a:cubicBezTo>
                <a:cubicBezTo>
                  <a:pt x="9173" y="556215"/>
                  <a:pt x="34983" y="525995"/>
                  <a:pt x="69915" y="517107"/>
                </a:cubicBezTo>
                <a:cubicBezTo>
                  <a:pt x="55230" y="507330"/>
                  <a:pt x="45218" y="487998"/>
                  <a:pt x="45218" y="470445"/>
                </a:cubicBezTo>
                <a:cubicBezTo>
                  <a:pt x="45218" y="446002"/>
                  <a:pt x="65243" y="426004"/>
                  <a:pt x="89718" y="426004"/>
                </a:cubicBezTo>
                <a:close/>
                <a:moveTo>
                  <a:pt x="412601" y="425933"/>
                </a:moveTo>
                <a:cubicBezTo>
                  <a:pt x="437087" y="425933"/>
                  <a:pt x="457120" y="445939"/>
                  <a:pt x="457120" y="470391"/>
                </a:cubicBezTo>
                <a:cubicBezTo>
                  <a:pt x="457120" y="487952"/>
                  <a:pt x="447103" y="507291"/>
                  <a:pt x="432412" y="517072"/>
                </a:cubicBezTo>
                <a:cubicBezTo>
                  <a:pt x="467360" y="525964"/>
                  <a:pt x="493181" y="556195"/>
                  <a:pt x="493181" y="578647"/>
                </a:cubicBezTo>
                <a:cubicBezTo>
                  <a:pt x="493181" y="605099"/>
                  <a:pt x="331798" y="605099"/>
                  <a:pt x="331798" y="578647"/>
                </a:cubicBezTo>
                <a:cubicBezTo>
                  <a:pt x="331798" y="556195"/>
                  <a:pt x="357619" y="525964"/>
                  <a:pt x="392567" y="517072"/>
                </a:cubicBezTo>
                <a:cubicBezTo>
                  <a:pt x="378098" y="507291"/>
                  <a:pt x="368081" y="487952"/>
                  <a:pt x="368081" y="470391"/>
                </a:cubicBezTo>
                <a:cubicBezTo>
                  <a:pt x="368081" y="445939"/>
                  <a:pt x="387893" y="425933"/>
                  <a:pt x="412601" y="425933"/>
                </a:cubicBezTo>
                <a:close/>
                <a:moveTo>
                  <a:pt x="251253" y="425933"/>
                </a:moveTo>
                <a:cubicBezTo>
                  <a:pt x="275728" y="425933"/>
                  <a:pt x="295753" y="445939"/>
                  <a:pt x="295753" y="470391"/>
                </a:cubicBezTo>
                <a:cubicBezTo>
                  <a:pt x="295753" y="487952"/>
                  <a:pt x="285518" y="507291"/>
                  <a:pt x="271056" y="517072"/>
                </a:cubicBezTo>
                <a:cubicBezTo>
                  <a:pt x="305988" y="525964"/>
                  <a:pt x="331798" y="556195"/>
                  <a:pt x="331798" y="578647"/>
                </a:cubicBezTo>
                <a:cubicBezTo>
                  <a:pt x="331798" y="605099"/>
                  <a:pt x="170486" y="605099"/>
                  <a:pt x="170486" y="578647"/>
                </a:cubicBezTo>
                <a:cubicBezTo>
                  <a:pt x="170486" y="556195"/>
                  <a:pt x="196296" y="525964"/>
                  <a:pt x="231228" y="517072"/>
                </a:cubicBezTo>
                <a:cubicBezTo>
                  <a:pt x="216766" y="507291"/>
                  <a:pt x="206531" y="487952"/>
                  <a:pt x="206531" y="470391"/>
                </a:cubicBezTo>
                <a:cubicBezTo>
                  <a:pt x="206531" y="445939"/>
                  <a:pt x="226556" y="425933"/>
                  <a:pt x="251253" y="425933"/>
                </a:cubicBezTo>
                <a:close/>
                <a:moveTo>
                  <a:pt x="298703" y="213955"/>
                </a:moveTo>
                <a:lnTo>
                  <a:pt x="322060" y="213955"/>
                </a:lnTo>
                <a:lnTo>
                  <a:pt x="322060" y="280004"/>
                </a:lnTo>
                <a:lnTo>
                  <a:pt x="298703" y="280004"/>
                </a:lnTo>
                <a:close/>
                <a:moveTo>
                  <a:pt x="333845" y="184458"/>
                </a:moveTo>
                <a:lnTo>
                  <a:pt x="357202" y="184458"/>
                </a:lnTo>
                <a:lnTo>
                  <a:pt x="357202" y="280004"/>
                </a:lnTo>
                <a:lnTo>
                  <a:pt x="333845" y="280004"/>
                </a:lnTo>
                <a:close/>
                <a:moveTo>
                  <a:pt x="369198" y="147976"/>
                </a:moveTo>
                <a:lnTo>
                  <a:pt x="392555" y="147976"/>
                </a:lnTo>
                <a:lnTo>
                  <a:pt x="392555" y="280004"/>
                </a:lnTo>
                <a:lnTo>
                  <a:pt x="369198" y="280004"/>
                </a:lnTo>
                <a:close/>
                <a:moveTo>
                  <a:pt x="170514" y="142683"/>
                </a:moveTo>
                <a:lnTo>
                  <a:pt x="174075" y="149348"/>
                </a:lnTo>
                <a:lnTo>
                  <a:pt x="164505" y="224219"/>
                </a:lnTo>
                <a:lnTo>
                  <a:pt x="175855" y="244214"/>
                </a:lnTo>
                <a:lnTo>
                  <a:pt x="187204" y="224219"/>
                </a:lnTo>
                <a:lnTo>
                  <a:pt x="177635" y="149348"/>
                </a:lnTo>
                <a:lnTo>
                  <a:pt x="177858" y="149348"/>
                </a:lnTo>
                <a:lnTo>
                  <a:pt x="181196" y="142683"/>
                </a:lnTo>
                <a:cubicBezTo>
                  <a:pt x="206566" y="143794"/>
                  <a:pt x="234383" y="153569"/>
                  <a:pt x="237499" y="154680"/>
                </a:cubicBezTo>
                <a:lnTo>
                  <a:pt x="306042" y="177341"/>
                </a:lnTo>
                <a:cubicBezTo>
                  <a:pt x="313608" y="180007"/>
                  <a:pt x="317614" y="188005"/>
                  <a:pt x="315166" y="195559"/>
                </a:cubicBezTo>
                <a:cubicBezTo>
                  <a:pt x="313163" y="201335"/>
                  <a:pt x="307600" y="205334"/>
                  <a:pt x="301591" y="205334"/>
                </a:cubicBezTo>
                <a:cubicBezTo>
                  <a:pt x="300033" y="205334"/>
                  <a:pt x="298475" y="204890"/>
                  <a:pt x="296918" y="204446"/>
                </a:cubicBezTo>
                <a:lnTo>
                  <a:pt x="228375" y="181785"/>
                </a:lnTo>
                <a:cubicBezTo>
                  <a:pt x="228375" y="181562"/>
                  <a:pt x="228375" y="181562"/>
                  <a:pt x="228375" y="181562"/>
                </a:cubicBezTo>
                <a:cubicBezTo>
                  <a:pt x="228152" y="181562"/>
                  <a:pt x="228152" y="181562"/>
                  <a:pt x="228152" y="181562"/>
                </a:cubicBezTo>
                <a:cubicBezTo>
                  <a:pt x="227930" y="181562"/>
                  <a:pt x="223034" y="179785"/>
                  <a:pt x="215912" y="177786"/>
                </a:cubicBezTo>
                <a:lnTo>
                  <a:pt x="215912" y="275095"/>
                </a:lnTo>
                <a:lnTo>
                  <a:pt x="227262" y="416172"/>
                </a:lnTo>
                <a:cubicBezTo>
                  <a:pt x="227930" y="425503"/>
                  <a:pt x="221031" y="433723"/>
                  <a:pt x="211462" y="434612"/>
                </a:cubicBezTo>
                <a:cubicBezTo>
                  <a:pt x="211016" y="434612"/>
                  <a:pt x="210571" y="434612"/>
                  <a:pt x="210126" y="434612"/>
                </a:cubicBezTo>
                <a:cubicBezTo>
                  <a:pt x="201225" y="434612"/>
                  <a:pt x="193881" y="427947"/>
                  <a:pt x="192991" y="418838"/>
                </a:cubicBezTo>
                <a:lnTo>
                  <a:pt x="182754" y="291314"/>
                </a:lnTo>
                <a:cubicBezTo>
                  <a:pt x="180751" y="292202"/>
                  <a:pt x="178303" y="292869"/>
                  <a:pt x="175855" y="292869"/>
                </a:cubicBezTo>
                <a:cubicBezTo>
                  <a:pt x="173407" y="292869"/>
                  <a:pt x="170959" y="292202"/>
                  <a:pt x="168956" y="291314"/>
                </a:cubicBezTo>
                <a:lnTo>
                  <a:pt x="158719" y="418838"/>
                </a:lnTo>
                <a:cubicBezTo>
                  <a:pt x="158052" y="427947"/>
                  <a:pt x="150485" y="434612"/>
                  <a:pt x="141583" y="434612"/>
                </a:cubicBezTo>
                <a:cubicBezTo>
                  <a:pt x="141138" y="434612"/>
                  <a:pt x="140693" y="434612"/>
                  <a:pt x="140248" y="434612"/>
                </a:cubicBezTo>
                <a:cubicBezTo>
                  <a:pt x="130679" y="433723"/>
                  <a:pt x="123780" y="425503"/>
                  <a:pt x="124448" y="416172"/>
                </a:cubicBezTo>
                <a:lnTo>
                  <a:pt x="135797" y="275095"/>
                </a:lnTo>
                <a:lnTo>
                  <a:pt x="135797" y="177786"/>
                </a:lnTo>
                <a:cubicBezTo>
                  <a:pt x="134017" y="178230"/>
                  <a:pt x="132459" y="178674"/>
                  <a:pt x="130901" y="179119"/>
                </a:cubicBezTo>
                <a:lnTo>
                  <a:pt x="109760" y="273984"/>
                </a:lnTo>
                <a:cubicBezTo>
                  <a:pt x="108425" y="280650"/>
                  <a:pt x="102416" y="285093"/>
                  <a:pt x="95962" y="285093"/>
                </a:cubicBezTo>
                <a:cubicBezTo>
                  <a:pt x="94850" y="285093"/>
                  <a:pt x="93737" y="284871"/>
                  <a:pt x="92847" y="284649"/>
                </a:cubicBezTo>
                <a:cubicBezTo>
                  <a:pt x="85058" y="283093"/>
                  <a:pt x="80162" y="275317"/>
                  <a:pt x="81942" y="267764"/>
                </a:cubicBezTo>
                <a:lnTo>
                  <a:pt x="104864" y="165122"/>
                </a:lnTo>
                <a:cubicBezTo>
                  <a:pt x="104864" y="164456"/>
                  <a:pt x="105309" y="164233"/>
                  <a:pt x="105309" y="163567"/>
                </a:cubicBezTo>
                <a:cubicBezTo>
                  <a:pt x="105754" y="162678"/>
                  <a:pt x="105977" y="161790"/>
                  <a:pt x="106644" y="161123"/>
                </a:cubicBezTo>
                <a:cubicBezTo>
                  <a:pt x="107089" y="160234"/>
                  <a:pt x="107535" y="159568"/>
                  <a:pt x="108202" y="158901"/>
                </a:cubicBezTo>
                <a:cubicBezTo>
                  <a:pt x="108647" y="158235"/>
                  <a:pt x="109315" y="157568"/>
                  <a:pt x="110205" y="157124"/>
                </a:cubicBezTo>
                <a:cubicBezTo>
                  <a:pt x="110873" y="156457"/>
                  <a:pt x="111540" y="156013"/>
                  <a:pt x="112430" y="155569"/>
                </a:cubicBezTo>
                <a:cubicBezTo>
                  <a:pt x="112876" y="155347"/>
                  <a:pt x="113321" y="154902"/>
                  <a:pt x="113988" y="154680"/>
                </a:cubicBezTo>
                <a:cubicBezTo>
                  <a:pt x="115101" y="154236"/>
                  <a:pt x="144031" y="144016"/>
                  <a:pt x="170514" y="142683"/>
                </a:cubicBezTo>
                <a:close/>
                <a:moveTo>
                  <a:pt x="175743" y="60475"/>
                </a:moveTo>
                <a:cubicBezTo>
                  <a:pt x="195716" y="60475"/>
                  <a:pt x="211908" y="78183"/>
                  <a:pt x="211908" y="100027"/>
                </a:cubicBezTo>
                <a:cubicBezTo>
                  <a:pt x="211908" y="121871"/>
                  <a:pt x="195716" y="139579"/>
                  <a:pt x="175743" y="139579"/>
                </a:cubicBezTo>
                <a:cubicBezTo>
                  <a:pt x="155770" y="139579"/>
                  <a:pt x="139578" y="121871"/>
                  <a:pt x="139578" y="100027"/>
                </a:cubicBezTo>
                <a:cubicBezTo>
                  <a:pt x="139578" y="78183"/>
                  <a:pt x="155770" y="60475"/>
                  <a:pt x="175743" y="60475"/>
                </a:cubicBezTo>
                <a:close/>
                <a:moveTo>
                  <a:pt x="59641" y="0"/>
                </a:moveTo>
                <a:lnTo>
                  <a:pt x="442633" y="0"/>
                </a:lnTo>
                <a:cubicBezTo>
                  <a:pt x="475569" y="0"/>
                  <a:pt x="502496" y="26665"/>
                  <a:pt x="502496" y="59774"/>
                </a:cubicBezTo>
                <a:lnTo>
                  <a:pt x="502496" y="278870"/>
                </a:lnTo>
                <a:cubicBezTo>
                  <a:pt x="502496" y="311979"/>
                  <a:pt x="475569" y="338644"/>
                  <a:pt x="442633" y="338644"/>
                </a:cubicBezTo>
                <a:lnTo>
                  <a:pt x="239453" y="338644"/>
                </a:lnTo>
                <a:lnTo>
                  <a:pt x="237450" y="314868"/>
                </a:lnTo>
                <a:lnTo>
                  <a:pt x="442633" y="314868"/>
                </a:lnTo>
                <a:cubicBezTo>
                  <a:pt x="462439" y="314868"/>
                  <a:pt x="478462" y="298647"/>
                  <a:pt x="478462" y="278870"/>
                </a:cubicBezTo>
                <a:lnTo>
                  <a:pt x="478462" y="59774"/>
                </a:lnTo>
                <a:cubicBezTo>
                  <a:pt x="478462" y="39997"/>
                  <a:pt x="462439" y="23776"/>
                  <a:pt x="442633" y="23776"/>
                </a:cubicBezTo>
                <a:lnTo>
                  <a:pt x="59641" y="23776"/>
                </a:lnTo>
                <a:cubicBezTo>
                  <a:pt x="40057" y="23776"/>
                  <a:pt x="23812" y="39997"/>
                  <a:pt x="23812" y="59774"/>
                </a:cubicBezTo>
                <a:lnTo>
                  <a:pt x="23812" y="278870"/>
                </a:lnTo>
                <a:cubicBezTo>
                  <a:pt x="23812" y="298647"/>
                  <a:pt x="40057" y="314646"/>
                  <a:pt x="59641" y="314646"/>
                </a:cubicBezTo>
                <a:lnTo>
                  <a:pt x="113941" y="314646"/>
                </a:lnTo>
                <a:lnTo>
                  <a:pt x="112160" y="338644"/>
                </a:lnTo>
                <a:lnTo>
                  <a:pt x="59641" y="338644"/>
                </a:lnTo>
                <a:cubicBezTo>
                  <a:pt x="26705" y="338644"/>
                  <a:pt x="0" y="311979"/>
                  <a:pt x="0" y="278870"/>
                </a:cubicBezTo>
                <a:lnTo>
                  <a:pt x="0" y="59774"/>
                </a:lnTo>
                <a:cubicBezTo>
                  <a:pt x="0" y="26665"/>
                  <a:pt x="26705" y="0"/>
                  <a:pt x="59641" y="0"/>
                </a:cubicBezTo>
                <a:close/>
              </a:path>
            </a:pathLst>
          </a:custGeom>
          <a:solidFill>
            <a:srgbClr val="EC2C22"/>
          </a:solidFill>
          <a:ln>
            <a:noFill/>
          </a:ln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786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5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8/9)*(#ppt_y-(#ppt_y+0.1))*((1.5-1.5*$)^2-(1.5-1.5*$)^3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6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avLst>
                                            <p:tav tm="0" fmla="1+(8/9)*(1-0)*((1.5-1.5*$)^2-(1.5-1.5*$)^3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18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786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20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8/9)*(#ppt_y-(#ppt_y+0.1))*((1.5-1.5*$)^2-(1.5-1.5*$)^3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1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avLst>
                                            <p:tav tm="0" fmla="1+(8/9)*(1-0)*((1.5-1.5*$)^2-(1.5-1.5*$)^3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438"/>
                                </p:stCondLst>
                                <p:childTnLst>
                                  <p:par>
                                    <p:cTn id="23" presetID="2" presetClass="entr" presetSubtype="1" fill="hold" grpId="0" nodeType="afterEffect" p14:presetBounceEnd="62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5" dur="1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6" dur="1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4013"/>
                                </p:stCondLst>
                                <p:childTnLst>
                                  <p:par>
                                    <p:cTn id="28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6" presetClass="emph" presetSubtype="0" fill="hold" grpId="1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33" dur="500" tmFilter="0, 0; .2, .5; .8, .5; 1, 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4" dur="250" autoRev="1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563"/>
                                </p:stCondLst>
                                <p:childTnLst>
                                  <p:par>
                                    <p:cTn id="36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8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/>
          <p:bldP spid="34" grpId="0"/>
          <p:bldP spid="34" grpId="1"/>
          <p:bldP spid="36" grpId="0"/>
          <p:bldP spid="42" grpId="0"/>
          <p:bldP spid="43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786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5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8/9)*(#ppt_y-(#ppt_y+0.1))*((1.5-1.5*$)^2-(1.5-1.5*$)^3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6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avLst>
                                            <p:tav tm="0" fmla="1+(8/9)*(1-0)*((1.5-1.5*$)^2-(1.5-1.5*$)^3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18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786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20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8/9)*(#ppt_y-(#ppt_y+0.1))*((1.5-1.5*$)^2-(1.5-1.5*$)^3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1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avLst>
                                            <p:tav tm="0" fmla="1+(8/9)*(1-0)*((1.5-1.5*$)^2-(1.5-1.5*$)^3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438"/>
                                </p:stCondLst>
                                <p:childTnLst>
                                  <p:par>
                                    <p:cTn id="2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4013"/>
                                </p:stCondLst>
                                <p:childTnLst>
                                  <p:par>
                                    <p:cTn id="28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6" presetClass="emph" presetSubtype="0" fill="hold" grpId="1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33" dur="500" tmFilter="0, 0; .2, .5; .8, .5; 1, 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4" dur="250" autoRev="1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563"/>
                                </p:stCondLst>
                                <p:childTnLst>
                                  <p:par>
                                    <p:cTn id="36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8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/>
          <p:bldP spid="34" grpId="0"/>
          <p:bldP spid="34" grpId="1"/>
          <p:bldP spid="36" grpId="0"/>
          <p:bldP spid="42" grpId="0"/>
          <p:bldP spid="43" grpId="0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36283" y="566999"/>
            <a:ext cx="5850964" cy="723654"/>
            <a:chOff x="436283" y="608834"/>
            <a:chExt cx="5850964" cy="723654"/>
          </a:xfrm>
        </p:grpSpPr>
        <p:sp>
          <p:nvSpPr>
            <p:cNvPr id="4" name="任意多边形 28" descr="e7d195523061f1c0deeec63e560781cfd59afb0ea006f2a87ABB68BF51EA6619813959095094C18C62A12F549504892A4AAA8C1554C6663626E05CA27F281A14E6983772AFC3FB97135759321DEA3D705820548C6D5B558CA8F362B18D312C152407D21FB34EF0A1D1B21F91EF7E1DCDE529C869E8F5A9E23DB214A825789D83372F841262D649B4"/>
            <p:cNvSpPr/>
            <p:nvPr/>
          </p:nvSpPr>
          <p:spPr>
            <a:xfrm>
              <a:off x="1299418" y="608834"/>
              <a:ext cx="4987829" cy="723654"/>
            </a:xfrm>
            <a:custGeom>
              <a:avLst/>
              <a:gdLst>
                <a:gd name="connsiteX0" fmla="*/ 555471 w 7101253"/>
                <a:gd name="connsiteY0" fmla="*/ 0 h 1030278"/>
                <a:gd name="connsiteX1" fmla="*/ 759187 w 7101253"/>
                <a:gd name="connsiteY1" fmla="*/ 0 h 1030278"/>
                <a:gd name="connsiteX2" fmla="*/ 758369 w 7101253"/>
                <a:gd name="connsiteY2" fmla="*/ 1323 h 1030278"/>
                <a:gd name="connsiteX3" fmla="*/ 758218 w 7101253"/>
                <a:gd name="connsiteY3" fmla="*/ 1236 h 1030278"/>
                <a:gd name="connsiteX4" fmla="*/ 755669 w 7101253"/>
                <a:gd name="connsiteY4" fmla="*/ 5688 h 1030278"/>
                <a:gd name="connsiteX5" fmla="*/ 752781 w 7101253"/>
                <a:gd name="connsiteY5" fmla="*/ 10362 h 1030278"/>
                <a:gd name="connsiteX6" fmla="*/ 752364 w 7101253"/>
                <a:gd name="connsiteY6" fmla="*/ 11464 h 1030278"/>
                <a:gd name="connsiteX7" fmla="*/ 548084 w 7101253"/>
                <a:gd name="connsiteY7" fmla="*/ 368407 h 1030278"/>
                <a:gd name="connsiteX8" fmla="*/ 545900 w 7101253"/>
                <a:gd name="connsiteY8" fmla="*/ 371941 h 1030278"/>
                <a:gd name="connsiteX9" fmla="*/ 545749 w 7101253"/>
                <a:gd name="connsiteY9" fmla="*/ 371855 h 1030278"/>
                <a:gd name="connsiteX10" fmla="*/ 543200 w 7101253"/>
                <a:gd name="connsiteY10" fmla="*/ 376307 h 1030278"/>
                <a:gd name="connsiteX11" fmla="*/ 540312 w 7101253"/>
                <a:gd name="connsiteY11" fmla="*/ 380980 h 1030278"/>
                <a:gd name="connsiteX12" fmla="*/ 539895 w 7101253"/>
                <a:gd name="connsiteY12" fmla="*/ 382083 h 1030278"/>
                <a:gd name="connsiteX13" fmla="*/ 513343 w 7101253"/>
                <a:gd name="connsiteY13" fmla="*/ 428478 h 1030278"/>
                <a:gd name="connsiteX14" fmla="*/ 511412 w 7101253"/>
                <a:gd name="connsiteY14" fmla="*/ 431044 h 1030278"/>
                <a:gd name="connsiteX15" fmla="*/ 510772 w 7101253"/>
                <a:gd name="connsiteY15" fmla="*/ 432970 h 1030278"/>
                <a:gd name="connsiteX16" fmla="*/ 302388 w 7101253"/>
                <a:gd name="connsiteY16" fmla="*/ 797083 h 1030278"/>
                <a:gd name="connsiteX17" fmla="*/ 298942 w 7101253"/>
                <a:gd name="connsiteY17" fmla="*/ 801662 h 1030278"/>
                <a:gd name="connsiteX18" fmla="*/ 332804 w 7101253"/>
                <a:gd name="connsiteY18" fmla="*/ 926148 h 1030278"/>
                <a:gd name="connsiteX19" fmla="*/ 367183 w 7101253"/>
                <a:gd name="connsiteY19" fmla="*/ 937563 h 1030278"/>
                <a:gd name="connsiteX20" fmla="*/ 368767 w 7101253"/>
                <a:gd name="connsiteY20" fmla="*/ 937599 h 1030278"/>
                <a:gd name="connsiteX21" fmla="*/ 368767 w 7101253"/>
                <a:gd name="connsiteY21" fmla="*/ 938184 h 1030278"/>
                <a:gd name="connsiteX22" fmla="*/ 1506092 w 7101253"/>
                <a:gd name="connsiteY22" fmla="*/ 938184 h 1030278"/>
                <a:gd name="connsiteX23" fmla="*/ 2387519 w 7101253"/>
                <a:gd name="connsiteY23" fmla="*/ 938184 h 1030278"/>
                <a:gd name="connsiteX24" fmla="*/ 2387519 w 7101253"/>
                <a:gd name="connsiteY24" fmla="*/ 939768 h 1030278"/>
                <a:gd name="connsiteX25" fmla="*/ 7101253 w 7101253"/>
                <a:gd name="connsiteY25" fmla="*/ 939768 h 1030278"/>
                <a:gd name="connsiteX26" fmla="*/ 7101253 w 7101253"/>
                <a:gd name="connsiteY26" fmla="*/ 1030278 h 1030278"/>
                <a:gd name="connsiteX27" fmla="*/ 2062802 w 7101253"/>
                <a:gd name="connsiteY27" fmla="*/ 1030278 h 1030278"/>
                <a:gd name="connsiteX28" fmla="*/ 370438 w 7101253"/>
                <a:gd name="connsiteY28" fmla="*/ 1030278 h 1030278"/>
                <a:gd name="connsiteX29" fmla="*/ 370438 w 7101253"/>
                <a:gd name="connsiteY29" fmla="*/ 1030278 h 1030278"/>
                <a:gd name="connsiteX30" fmla="*/ 138549 w 7101253"/>
                <a:gd name="connsiteY30" fmla="*/ 1030278 h 1030278"/>
                <a:gd name="connsiteX31" fmla="*/ 138549 w 7101253"/>
                <a:gd name="connsiteY31" fmla="*/ 1029289 h 1030278"/>
                <a:gd name="connsiteX32" fmla="*/ 135871 w 7101253"/>
                <a:gd name="connsiteY32" fmla="*/ 1029229 h 1030278"/>
                <a:gd name="connsiteX33" fmla="*/ 77705 w 7101253"/>
                <a:gd name="connsiteY33" fmla="*/ 1009915 h 1030278"/>
                <a:gd name="connsiteX34" fmla="*/ 20413 w 7101253"/>
                <a:gd name="connsiteY34" fmla="*/ 799296 h 1030278"/>
                <a:gd name="connsiteX35" fmla="*/ 26244 w 7101253"/>
                <a:gd name="connsiteY35" fmla="*/ 791548 h 1030278"/>
                <a:gd name="connsiteX36" fmla="*/ 428083 w 7101253"/>
                <a:gd name="connsiteY36" fmla="*/ 89405 h 1030278"/>
                <a:gd name="connsiteX37" fmla="*/ 428788 w 7101253"/>
                <a:gd name="connsiteY37" fmla="*/ 87540 h 1030278"/>
                <a:gd name="connsiteX38" fmla="*/ 433676 w 7101253"/>
                <a:gd name="connsiteY38" fmla="*/ 79633 h 1030278"/>
                <a:gd name="connsiteX39" fmla="*/ 437987 w 7101253"/>
                <a:gd name="connsiteY39" fmla="*/ 72100 h 1030278"/>
                <a:gd name="connsiteX40" fmla="*/ 438243 w 7101253"/>
                <a:gd name="connsiteY40" fmla="*/ 72246 h 1030278"/>
                <a:gd name="connsiteX41" fmla="*/ 444475 w 7101253"/>
                <a:gd name="connsiteY41" fmla="*/ 62167 h 1030278"/>
                <a:gd name="connsiteX42" fmla="*/ 490591 w 7101253"/>
                <a:gd name="connsiteY42" fmla="*/ 21799 h 1030278"/>
                <a:gd name="connsiteX43" fmla="*/ 548757 w 7101253"/>
                <a:gd name="connsiteY43" fmla="*/ 2485 h 1030278"/>
                <a:gd name="connsiteX44" fmla="*/ 551436 w 7101253"/>
                <a:gd name="connsiteY44" fmla="*/ 2425 h 1030278"/>
                <a:gd name="connsiteX45" fmla="*/ 551436 w 7101253"/>
                <a:gd name="connsiteY45" fmla="*/ 1436 h 1030278"/>
                <a:gd name="connsiteX46" fmla="*/ 555471 w 7101253"/>
                <a:gd name="connsiteY46" fmla="*/ 1436 h 1030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7101253" h="1030278">
                  <a:moveTo>
                    <a:pt x="555471" y="0"/>
                  </a:moveTo>
                  <a:lnTo>
                    <a:pt x="759187" y="0"/>
                  </a:lnTo>
                  <a:lnTo>
                    <a:pt x="758369" y="1323"/>
                  </a:lnTo>
                  <a:lnTo>
                    <a:pt x="758218" y="1236"/>
                  </a:lnTo>
                  <a:lnTo>
                    <a:pt x="755669" y="5688"/>
                  </a:lnTo>
                  <a:lnTo>
                    <a:pt x="752781" y="10362"/>
                  </a:lnTo>
                  <a:lnTo>
                    <a:pt x="752364" y="11464"/>
                  </a:lnTo>
                  <a:lnTo>
                    <a:pt x="548084" y="368407"/>
                  </a:lnTo>
                  <a:lnTo>
                    <a:pt x="545900" y="371941"/>
                  </a:lnTo>
                  <a:lnTo>
                    <a:pt x="545749" y="371855"/>
                  </a:lnTo>
                  <a:lnTo>
                    <a:pt x="543200" y="376307"/>
                  </a:lnTo>
                  <a:lnTo>
                    <a:pt x="540312" y="380980"/>
                  </a:lnTo>
                  <a:lnTo>
                    <a:pt x="539895" y="382083"/>
                  </a:lnTo>
                  <a:lnTo>
                    <a:pt x="513343" y="428478"/>
                  </a:lnTo>
                  <a:lnTo>
                    <a:pt x="511412" y="431044"/>
                  </a:lnTo>
                  <a:lnTo>
                    <a:pt x="510772" y="432970"/>
                  </a:lnTo>
                  <a:lnTo>
                    <a:pt x="302388" y="797083"/>
                  </a:lnTo>
                  <a:lnTo>
                    <a:pt x="298942" y="801662"/>
                  </a:lnTo>
                  <a:cubicBezTo>
                    <a:pt x="273917" y="845389"/>
                    <a:pt x="289077" y="901123"/>
                    <a:pt x="332804" y="926148"/>
                  </a:cubicBezTo>
                  <a:cubicBezTo>
                    <a:pt x="343736" y="932404"/>
                    <a:pt x="355418" y="936149"/>
                    <a:pt x="367183" y="937563"/>
                  </a:cubicBezTo>
                  <a:lnTo>
                    <a:pt x="368767" y="937599"/>
                  </a:lnTo>
                  <a:lnTo>
                    <a:pt x="368767" y="938184"/>
                  </a:lnTo>
                  <a:lnTo>
                    <a:pt x="1506092" y="938184"/>
                  </a:lnTo>
                  <a:lnTo>
                    <a:pt x="2387519" y="938184"/>
                  </a:lnTo>
                  <a:lnTo>
                    <a:pt x="2387519" y="939768"/>
                  </a:lnTo>
                  <a:lnTo>
                    <a:pt x="7101253" y="939768"/>
                  </a:lnTo>
                  <a:lnTo>
                    <a:pt x="7101253" y="1030278"/>
                  </a:lnTo>
                  <a:lnTo>
                    <a:pt x="2062802" y="1030278"/>
                  </a:lnTo>
                  <a:lnTo>
                    <a:pt x="370438" y="1030278"/>
                  </a:lnTo>
                  <a:lnTo>
                    <a:pt x="370438" y="1030278"/>
                  </a:lnTo>
                  <a:lnTo>
                    <a:pt x="138549" y="1030278"/>
                  </a:lnTo>
                  <a:lnTo>
                    <a:pt x="138549" y="1029289"/>
                  </a:lnTo>
                  <a:lnTo>
                    <a:pt x="135871" y="1029229"/>
                  </a:lnTo>
                  <a:cubicBezTo>
                    <a:pt x="115965" y="1026835"/>
                    <a:pt x="96200" y="1020500"/>
                    <a:pt x="77705" y="1009915"/>
                  </a:cubicBezTo>
                  <a:cubicBezTo>
                    <a:pt x="3723" y="967575"/>
                    <a:pt x="-21927" y="873278"/>
                    <a:pt x="20413" y="799296"/>
                  </a:cubicBezTo>
                  <a:lnTo>
                    <a:pt x="26244" y="791548"/>
                  </a:lnTo>
                  <a:lnTo>
                    <a:pt x="428083" y="89405"/>
                  </a:lnTo>
                  <a:lnTo>
                    <a:pt x="428788" y="87540"/>
                  </a:lnTo>
                  <a:lnTo>
                    <a:pt x="433676" y="79633"/>
                  </a:lnTo>
                  <a:lnTo>
                    <a:pt x="437987" y="72100"/>
                  </a:lnTo>
                  <a:lnTo>
                    <a:pt x="438243" y="72246"/>
                  </a:lnTo>
                  <a:lnTo>
                    <a:pt x="444475" y="62167"/>
                  </a:lnTo>
                  <a:cubicBezTo>
                    <a:pt x="456621" y="46217"/>
                    <a:pt x="472096" y="32384"/>
                    <a:pt x="490591" y="21799"/>
                  </a:cubicBezTo>
                  <a:cubicBezTo>
                    <a:pt x="509086" y="11214"/>
                    <a:pt x="528851" y="4879"/>
                    <a:pt x="548757" y="2485"/>
                  </a:cubicBezTo>
                  <a:lnTo>
                    <a:pt x="551436" y="2425"/>
                  </a:lnTo>
                  <a:lnTo>
                    <a:pt x="551436" y="1436"/>
                  </a:lnTo>
                  <a:lnTo>
                    <a:pt x="555471" y="1436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任意多边形 29" descr="e7d195523061f1c0deeec63e560781cfd59afb0ea006f2a87ABB68BF51EA6619813959095094C18C62A12F549504892A4AAA8C1554C6663626E05CA27F281A14E6983772AFC3FB97135759321DEA3D705820548C6D5B558CA8F362B18D312C152407D21FB34EF0A1D1B21F91EF7E1DCDE529C869E8F5A9E23DB214A825789D83372F841262D649B4"/>
            <p:cNvSpPr/>
            <p:nvPr/>
          </p:nvSpPr>
          <p:spPr>
            <a:xfrm flipH="1" flipV="1">
              <a:off x="436283" y="608834"/>
              <a:ext cx="1013678" cy="723654"/>
            </a:xfrm>
            <a:custGeom>
              <a:avLst/>
              <a:gdLst>
                <a:gd name="connsiteX0" fmla="*/ 4987637 w 4987637"/>
                <a:gd name="connsiteY0" fmla="*/ 3560619 h 3560619"/>
                <a:gd name="connsiteX1" fmla="*/ 478822 w 4987637"/>
                <a:gd name="connsiteY1" fmla="*/ 3560618 h 3560619"/>
                <a:gd name="connsiteX2" fmla="*/ 478822 w 4987637"/>
                <a:gd name="connsiteY2" fmla="*/ 3557201 h 3560619"/>
                <a:gd name="connsiteX3" fmla="*/ 469565 w 4987637"/>
                <a:gd name="connsiteY3" fmla="*/ 3556992 h 3560619"/>
                <a:gd name="connsiteX4" fmla="*/ 268545 w 4987637"/>
                <a:gd name="connsiteY4" fmla="*/ 3490243 h 3560619"/>
                <a:gd name="connsiteX5" fmla="*/ 70545 w 4987637"/>
                <a:gd name="connsiteY5" fmla="*/ 2762351 h 3560619"/>
                <a:gd name="connsiteX6" fmla="*/ 90696 w 4987637"/>
                <a:gd name="connsiteY6" fmla="*/ 2735574 h 3560619"/>
                <a:gd name="connsiteX7" fmla="*/ 1479448 w 4987637"/>
                <a:gd name="connsiteY7" fmla="*/ 308982 h 3560619"/>
                <a:gd name="connsiteX8" fmla="*/ 1481883 w 4987637"/>
                <a:gd name="connsiteY8" fmla="*/ 302535 h 3560619"/>
                <a:gd name="connsiteX9" fmla="*/ 1498776 w 4987637"/>
                <a:gd name="connsiteY9" fmla="*/ 275210 h 3560619"/>
                <a:gd name="connsiteX10" fmla="*/ 1513675 w 4987637"/>
                <a:gd name="connsiteY10" fmla="*/ 249176 h 3560619"/>
                <a:gd name="connsiteX11" fmla="*/ 1514557 w 4987637"/>
                <a:gd name="connsiteY11" fmla="*/ 249681 h 3560619"/>
                <a:gd name="connsiteX12" fmla="*/ 1536093 w 4987637"/>
                <a:gd name="connsiteY12" fmla="*/ 214848 h 3560619"/>
                <a:gd name="connsiteX13" fmla="*/ 1695471 w 4987637"/>
                <a:gd name="connsiteY13" fmla="*/ 75337 h 3560619"/>
                <a:gd name="connsiteX14" fmla="*/ 1896492 w 4987637"/>
                <a:gd name="connsiteY14" fmla="*/ 8589 h 3560619"/>
                <a:gd name="connsiteX15" fmla="*/ 1905749 w 4987637"/>
                <a:gd name="connsiteY15" fmla="*/ 8380 h 3560619"/>
                <a:gd name="connsiteX16" fmla="*/ 1905749 w 4987637"/>
                <a:gd name="connsiteY16" fmla="*/ 4964 h 3560619"/>
                <a:gd name="connsiteX17" fmla="*/ 1919696 w 4987637"/>
                <a:gd name="connsiteY17" fmla="*/ 4964 h 3560619"/>
                <a:gd name="connsiteX18" fmla="*/ 1919696 w 4987637"/>
                <a:gd name="connsiteY18" fmla="*/ 0 h 3560619"/>
                <a:gd name="connsiteX19" fmla="*/ 2623733 w 4987637"/>
                <a:gd name="connsiteY19" fmla="*/ 0 h 3560619"/>
                <a:gd name="connsiteX20" fmla="*/ 2620907 w 4987637"/>
                <a:gd name="connsiteY20" fmla="*/ 4571 h 3560619"/>
                <a:gd name="connsiteX21" fmla="*/ 2620386 w 4987637"/>
                <a:gd name="connsiteY21" fmla="*/ 4272 h 3560619"/>
                <a:gd name="connsiteX22" fmla="*/ 2611579 w 4987637"/>
                <a:gd name="connsiteY22" fmla="*/ 19659 h 3560619"/>
                <a:gd name="connsiteX23" fmla="*/ 2601595 w 4987637"/>
                <a:gd name="connsiteY23" fmla="*/ 35810 h 3560619"/>
                <a:gd name="connsiteX24" fmla="*/ 2600155 w 4987637"/>
                <a:gd name="connsiteY24" fmla="*/ 39620 h 3560619"/>
                <a:gd name="connsiteX25" fmla="*/ 1894168 w 4987637"/>
                <a:gd name="connsiteY25" fmla="*/ 1273206 h 3560619"/>
                <a:gd name="connsiteX26" fmla="*/ 1886617 w 4987637"/>
                <a:gd name="connsiteY26" fmla="*/ 1285420 h 3560619"/>
                <a:gd name="connsiteX27" fmla="*/ 1886096 w 4987637"/>
                <a:gd name="connsiteY27" fmla="*/ 1285121 h 3560619"/>
                <a:gd name="connsiteX28" fmla="*/ 1877289 w 4987637"/>
                <a:gd name="connsiteY28" fmla="*/ 1300508 h 3560619"/>
                <a:gd name="connsiteX29" fmla="*/ 1867305 w 4987637"/>
                <a:gd name="connsiteY29" fmla="*/ 1316659 h 3560619"/>
                <a:gd name="connsiteX30" fmla="*/ 1865865 w 4987637"/>
                <a:gd name="connsiteY30" fmla="*/ 1320469 h 3560619"/>
                <a:gd name="connsiteX31" fmla="*/ 1774103 w 4987637"/>
                <a:gd name="connsiteY31" fmla="*/ 1480809 h 3560619"/>
                <a:gd name="connsiteX32" fmla="*/ 1767428 w 4987637"/>
                <a:gd name="connsiteY32" fmla="*/ 1489679 h 3560619"/>
                <a:gd name="connsiteX33" fmla="*/ 1765217 w 4987637"/>
                <a:gd name="connsiteY33" fmla="*/ 1496334 h 3560619"/>
                <a:gd name="connsiteX34" fmla="*/ 1045046 w 4987637"/>
                <a:gd name="connsiteY34" fmla="*/ 2754702 h 3560619"/>
                <a:gd name="connsiteX35" fmla="*/ 1033136 w 4987637"/>
                <a:gd name="connsiteY35" fmla="*/ 2770528 h 3560619"/>
                <a:gd name="connsiteX36" fmla="*/ 1150164 w 4987637"/>
                <a:gd name="connsiteY36" fmla="*/ 3200748 h 3560619"/>
                <a:gd name="connsiteX37" fmla="*/ 1268976 w 4987637"/>
                <a:gd name="connsiteY37" fmla="*/ 3240199 h 3560619"/>
                <a:gd name="connsiteX38" fmla="*/ 1274449 w 4987637"/>
                <a:gd name="connsiteY38" fmla="*/ 3240323 h 3560619"/>
                <a:gd name="connsiteX39" fmla="*/ 1274449 w 4987637"/>
                <a:gd name="connsiteY39" fmla="*/ 3242343 h 3560619"/>
                <a:gd name="connsiteX40" fmla="*/ 4987637 w 4987637"/>
                <a:gd name="connsiteY40" fmla="*/ 3242343 h 356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987637" h="3560619">
                  <a:moveTo>
                    <a:pt x="4987637" y="3560619"/>
                  </a:moveTo>
                  <a:lnTo>
                    <a:pt x="478822" y="3560618"/>
                  </a:lnTo>
                  <a:lnTo>
                    <a:pt x="478822" y="3557201"/>
                  </a:lnTo>
                  <a:lnTo>
                    <a:pt x="469565" y="3556992"/>
                  </a:lnTo>
                  <a:cubicBezTo>
                    <a:pt x="400772" y="3548721"/>
                    <a:pt x="332465" y="3526825"/>
                    <a:pt x="268545" y="3490243"/>
                  </a:cubicBezTo>
                  <a:cubicBezTo>
                    <a:pt x="12866" y="3343917"/>
                    <a:pt x="-75781" y="3018029"/>
                    <a:pt x="70545" y="2762351"/>
                  </a:cubicBezTo>
                  <a:lnTo>
                    <a:pt x="90696" y="2735574"/>
                  </a:lnTo>
                  <a:lnTo>
                    <a:pt x="1479448" y="308982"/>
                  </a:lnTo>
                  <a:lnTo>
                    <a:pt x="1481883" y="302535"/>
                  </a:lnTo>
                  <a:lnTo>
                    <a:pt x="1498776" y="275210"/>
                  </a:lnTo>
                  <a:lnTo>
                    <a:pt x="1513675" y="249176"/>
                  </a:lnTo>
                  <a:lnTo>
                    <a:pt x="1514557" y="249681"/>
                  </a:lnTo>
                  <a:lnTo>
                    <a:pt x="1536093" y="214848"/>
                  </a:lnTo>
                  <a:cubicBezTo>
                    <a:pt x="1578072" y="159723"/>
                    <a:pt x="1631551" y="111919"/>
                    <a:pt x="1695471" y="75337"/>
                  </a:cubicBezTo>
                  <a:cubicBezTo>
                    <a:pt x="1759391" y="38756"/>
                    <a:pt x="1827698" y="16861"/>
                    <a:pt x="1896492" y="8589"/>
                  </a:cubicBezTo>
                  <a:lnTo>
                    <a:pt x="1905749" y="8380"/>
                  </a:lnTo>
                  <a:lnTo>
                    <a:pt x="1905749" y="4964"/>
                  </a:lnTo>
                  <a:lnTo>
                    <a:pt x="1919696" y="4964"/>
                  </a:lnTo>
                  <a:lnTo>
                    <a:pt x="1919696" y="0"/>
                  </a:lnTo>
                  <a:lnTo>
                    <a:pt x="2623733" y="0"/>
                  </a:lnTo>
                  <a:lnTo>
                    <a:pt x="2620907" y="4571"/>
                  </a:lnTo>
                  <a:lnTo>
                    <a:pt x="2620386" y="4272"/>
                  </a:lnTo>
                  <a:lnTo>
                    <a:pt x="2611579" y="19659"/>
                  </a:lnTo>
                  <a:lnTo>
                    <a:pt x="2601595" y="35810"/>
                  </a:lnTo>
                  <a:lnTo>
                    <a:pt x="2600155" y="39620"/>
                  </a:lnTo>
                  <a:lnTo>
                    <a:pt x="1894168" y="1273206"/>
                  </a:lnTo>
                  <a:lnTo>
                    <a:pt x="1886617" y="1285420"/>
                  </a:lnTo>
                  <a:lnTo>
                    <a:pt x="1886096" y="1285121"/>
                  </a:lnTo>
                  <a:lnTo>
                    <a:pt x="1877289" y="1300508"/>
                  </a:lnTo>
                  <a:lnTo>
                    <a:pt x="1867305" y="1316659"/>
                  </a:lnTo>
                  <a:lnTo>
                    <a:pt x="1865865" y="1320469"/>
                  </a:lnTo>
                  <a:lnTo>
                    <a:pt x="1774103" y="1480809"/>
                  </a:lnTo>
                  <a:lnTo>
                    <a:pt x="1767428" y="1489679"/>
                  </a:lnTo>
                  <a:lnTo>
                    <a:pt x="1765217" y="1496334"/>
                  </a:lnTo>
                  <a:lnTo>
                    <a:pt x="1045046" y="2754702"/>
                  </a:lnTo>
                  <a:lnTo>
                    <a:pt x="1033136" y="2770528"/>
                  </a:lnTo>
                  <a:cubicBezTo>
                    <a:pt x="946651" y="2921646"/>
                    <a:pt x="999045" y="3114262"/>
                    <a:pt x="1150164" y="3200748"/>
                  </a:cubicBezTo>
                  <a:cubicBezTo>
                    <a:pt x="1187944" y="3222369"/>
                    <a:pt x="1228316" y="3235311"/>
                    <a:pt x="1268976" y="3240199"/>
                  </a:cubicBezTo>
                  <a:lnTo>
                    <a:pt x="1274449" y="3240323"/>
                  </a:lnTo>
                  <a:lnTo>
                    <a:pt x="1274449" y="3242343"/>
                  </a:lnTo>
                  <a:lnTo>
                    <a:pt x="4987637" y="3242343"/>
                  </a:lnTo>
                  <a:close/>
                </a:path>
              </a:pathLst>
            </a:custGeom>
            <a:solidFill>
              <a:srgbClr val="EC2C2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842813" y="697994"/>
            <a:ext cx="3123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latin typeface="Arial"/>
                <a:ea typeface="微软雅黑"/>
                <a:cs typeface="+mn-ea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sym typeface="+mn-lt"/>
            </a:endParaRPr>
          </a:p>
        </p:txBody>
      </p:sp>
      <p:sp>
        <p:nvSpPr>
          <p:cNvPr id="9" name="Rectangle 27"/>
          <p:cNvSpPr>
            <a:spLocks noChangeArrowheads="1"/>
          </p:cNvSpPr>
          <p:nvPr/>
        </p:nvSpPr>
        <p:spPr bwMode="auto">
          <a:xfrm>
            <a:off x="559933" y="682605"/>
            <a:ext cx="45525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3200" dirty="0">
                <a:solidFill>
                  <a:srgbClr val="EC2C22"/>
                </a:solidFill>
                <a:latin typeface="+mn-lt"/>
                <a:cs typeface="+mn-ea"/>
                <a:sym typeface="+mn-lt"/>
              </a:rPr>
              <a:t>01</a:t>
            </a:r>
            <a:endParaRPr lang="ru-RU" altLang="ru-RU" sz="1100" dirty="0">
              <a:solidFill>
                <a:srgbClr val="EC2C22"/>
              </a:solidFill>
              <a:latin typeface="+mn-lt"/>
              <a:cs typeface="+mn-ea"/>
              <a:sym typeface="+mn-lt"/>
            </a:endParaRPr>
          </a:p>
        </p:txBody>
      </p:sp>
      <p:grpSp>
        <p:nvGrpSpPr>
          <p:cNvPr id="35" name="Group 67"/>
          <p:cNvGrpSpPr/>
          <p:nvPr/>
        </p:nvGrpSpPr>
        <p:grpSpPr>
          <a:xfrm>
            <a:off x="1107767" y="1784350"/>
            <a:ext cx="4373738" cy="4130749"/>
            <a:chOff x="5530850" y="1860575"/>
            <a:chExt cx="285750" cy="269875"/>
          </a:xfrm>
          <a:solidFill>
            <a:srgbClr val="EC2C22"/>
          </a:solidFill>
        </p:grpSpPr>
        <p:sp>
          <p:nvSpPr>
            <p:cNvPr id="36" name="Oval 190"/>
            <p:cNvSpPr>
              <a:spLocks noChangeArrowheads="1"/>
            </p:cNvSpPr>
            <p:nvPr/>
          </p:nvSpPr>
          <p:spPr bwMode="auto">
            <a:xfrm>
              <a:off x="5661026" y="1912936"/>
              <a:ext cx="68263" cy="68263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Freeform 191"/>
            <p:cNvSpPr>
              <a:spLocks noEditPoints="1"/>
            </p:cNvSpPr>
            <p:nvPr/>
          </p:nvSpPr>
          <p:spPr bwMode="auto">
            <a:xfrm>
              <a:off x="5530850" y="1860575"/>
              <a:ext cx="285750" cy="269875"/>
            </a:xfrm>
            <a:custGeom>
              <a:avLst/>
              <a:gdLst/>
              <a:ahLst/>
              <a:cxnLst>
                <a:cxn ang="0">
                  <a:pos x="100" y="75"/>
                </a:cxn>
                <a:cxn ang="0">
                  <a:pos x="97" y="77"/>
                </a:cxn>
                <a:cxn ang="0">
                  <a:pos x="96" y="77"/>
                </a:cxn>
                <a:cxn ang="0">
                  <a:pos x="90" y="57"/>
                </a:cxn>
                <a:cxn ang="0">
                  <a:pos x="84" y="53"/>
                </a:cxn>
                <a:cxn ang="0">
                  <a:pos x="82" y="53"/>
                </a:cxn>
                <a:cxn ang="0">
                  <a:pos x="60" y="53"/>
                </a:cxn>
                <a:cxn ang="0">
                  <a:pos x="55" y="57"/>
                </a:cxn>
                <a:cxn ang="0">
                  <a:pos x="48" y="76"/>
                </a:cxn>
                <a:cxn ang="0">
                  <a:pos x="47" y="76"/>
                </a:cxn>
                <a:cxn ang="0">
                  <a:pos x="46" y="75"/>
                </a:cxn>
                <a:cxn ang="0">
                  <a:pos x="46" y="20"/>
                </a:cxn>
                <a:cxn ang="0">
                  <a:pos x="73" y="9"/>
                </a:cxn>
                <a:cxn ang="0">
                  <a:pos x="100" y="20"/>
                </a:cxn>
                <a:cxn ang="0">
                  <a:pos x="111" y="48"/>
                </a:cxn>
                <a:cxn ang="0">
                  <a:pos x="100" y="75"/>
                </a:cxn>
                <a:cxn ang="0">
                  <a:pos x="78" y="78"/>
                </a:cxn>
                <a:cxn ang="0">
                  <a:pos x="73" y="83"/>
                </a:cxn>
                <a:cxn ang="0">
                  <a:pos x="71" y="83"/>
                </a:cxn>
                <a:cxn ang="0">
                  <a:pos x="66" y="78"/>
                </a:cxn>
                <a:cxn ang="0">
                  <a:pos x="66" y="76"/>
                </a:cxn>
                <a:cxn ang="0">
                  <a:pos x="68" y="63"/>
                </a:cxn>
                <a:cxn ang="0">
                  <a:pos x="68" y="60"/>
                </a:cxn>
                <a:cxn ang="0">
                  <a:pos x="69" y="59"/>
                </a:cxn>
                <a:cxn ang="0">
                  <a:pos x="75" y="59"/>
                </a:cxn>
                <a:cxn ang="0">
                  <a:pos x="76" y="60"/>
                </a:cxn>
                <a:cxn ang="0">
                  <a:pos x="76" y="63"/>
                </a:cxn>
                <a:cxn ang="0">
                  <a:pos x="79" y="76"/>
                </a:cxn>
                <a:cxn ang="0">
                  <a:pos x="78" y="78"/>
                </a:cxn>
                <a:cxn ang="0">
                  <a:pos x="106" y="14"/>
                </a:cxn>
                <a:cxn ang="0">
                  <a:pos x="73" y="0"/>
                </a:cxn>
                <a:cxn ang="0">
                  <a:pos x="39" y="14"/>
                </a:cxn>
                <a:cxn ang="0">
                  <a:pos x="25" y="42"/>
                </a:cxn>
                <a:cxn ang="0">
                  <a:pos x="32" y="71"/>
                </a:cxn>
                <a:cxn ang="0">
                  <a:pos x="31" y="76"/>
                </a:cxn>
                <a:cxn ang="0">
                  <a:pos x="6" y="101"/>
                </a:cxn>
                <a:cxn ang="0">
                  <a:pos x="4" y="115"/>
                </a:cxn>
                <a:cxn ang="0">
                  <a:pos x="5" y="116"/>
                </a:cxn>
                <a:cxn ang="0">
                  <a:pos x="10" y="118"/>
                </a:cxn>
                <a:cxn ang="0">
                  <a:pos x="19" y="114"/>
                </a:cxn>
                <a:cxn ang="0">
                  <a:pos x="44" y="89"/>
                </a:cxn>
                <a:cxn ang="0">
                  <a:pos x="44" y="89"/>
                </a:cxn>
                <a:cxn ang="0">
                  <a:pos x="47" y="88"/>
                </a:cxn>
                <a:cxn ang="0">
                  <a:pos x="49" y="88"/>
                </a:cxn>
                <a:cxn ang="0">
                  <a:pos x="54" y="91"/>
                </a:cxn>
                <a:cxn ang="0">
                  <a:pos x="57" y="92"/>
                </a:cxn>
                <a:cxn ang="0">
                  <a:pos x="61" y="94"/>
                </a:cxn>
                <a:cxn ang="0">
                  <a:pos x="73" y="95"/>
                </a:cxn>
                <a:cxn ang="0">
                  <a:pos x="88" y="93"/>
                </a:cxn>
                <a:cxn ang="0">
                  <a:pos x="90" y="92"/>
                </a:cxn>
                <a:cxn ang="0">
                  <a:pos x="100" y="87"/>
                </a:cxn>
                <a:cxn ang="0">
                  <a:pos x="106" y="81"/>
                </a:cxn>
                <a:cxn ang="0">
                  <a:pos x="106" y="14"/>
                </a:cxn>
              </a:cxnLst>
              <a:rect l="0" t="0" r="r" b="b"/>
              <a:pathLst>
                <a:path w="125" h="118">
                  <a:moveTo>
                    <a:pt x="100" y="75"/>
                  </a:moveTo>
                  <a:cubicBezTo>
                    <a:pt x="99" y="75"/>
                    <a:pt x="98" y="76"/>
                    <a:pt x="97" y="77"/>
                  </a:cubicBezTo>
                  <a:cubicBezTo>
                    <a:pt x="97" y="77"/>
                    <a:pt x="97" y="77"/>
                    <a:pt x="96" y="77"/>
                  </a:cubicBezTo>
                  <a:cubicBezTo>
                    <a:pt x="90" y="57"/>
                    <a:pt x="90" y="57"/>
                    <a:pt x="90" y="57"/>
                  </a:cubicBezTo>
                  <a:cubicBezTo>
                    <a:pt x="89" y="55"/>
                    <a:pt x="86" y="53"/>
                    <a:pt x="84" y="53"/>
                  </a:cubicBezTo>
                  <a:cubicBezTo>
                    <a:pt x="83" y="53"/>
                    <a:pt x="83" y="53"/>
                    <a:pt x="82" y="53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58" y="53"/>
                    <a:pt x="55" y="55"/>
                    <a:pt x="55" y="57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8" y="77"/>
                    <a:pt x="48" y="77"/>
                    <a:pt x="47" y="76"/>
                  </a:cubicBezTo>
                  <a:cubicBezTo>
                    <a:pt x="47" y="76"/>
                    <a:pt x="46" y="75"/>
                    <a:pt x="46" y="75"/>
                  </a:cubicBezTo>
                  <a:cubicBezTo>
                    <a:pt x="31" y="60"/>
                    <a:pt x="31" y="35"/>
                    <a:pt x="46" y="20"/>
                  </a:cubicBezTo>
                  <a:cubicBezTo>
                    <a:pt x="53" y="13"/>
                    <a:pt x="62" y="9"/>
                    <a:pt x="73" y="9"/>
                  </a:cubicBezTo>
                  <a:cubicBezTo>
                    <a:pt x="83" y="9"/>
                    <a:pt x="93" y="13"/>
                    <a:pt x="100" y="20"/>
                  </a:cubicBezTo>
                  <a:cubicBezTo>
                    <a:pt x="107" y="28"/>
                    <a:pt x="111" y="37"/>
                    <a:pt x="111" y="48"/>
                  </a:cubicBezTo>
                  <a:cubicBezTo>
                    <a:pt x="111" y="58"/>
                    <a:pt x="107" y="67"/>
                    <a:pt x="100" y="75"/>
                  </a:cubicBezTo>
                  <a:moveTo>
                    <a:pt x="78" y="78"/>
                  </a:moveTo>
                  <a:cubicBezTo>
                    <a:pt x="73" y="83"/>
                    <a:pt x="73" y="83"/>
                    <a:pt x="73" y="83"/>
                  </a:cubicBezTo>
                  <a:cubicBezTo>
                    <a:pt x="73" y="83"/>
                    <a:pt x="72" y="83"/>
                    <a:pt x="71" y="83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66" y="78"/>
                    <a:pt x="65" y="77"/>
                    <a:pt x="66" y="76"/>
                  </a:cubicBezTo>
                  <a:cubicBezTo>
                    <a:pt x="66" y="76"/>
                    <a:pt x="68" y="66"/>
                    <a:pt x="68" y="63"/>
                  </a:cubicBezTo>
                  <a:cubicBezTo>
                    <a:pt x="68" y="63"/>
                    <a:pt x="68" y="60"/>
                    <a:pt x="68" y="60"/>
                  </a:cubicBezTo>
                  <a:cubicBezTo>
                    <a:pt x="68" y="60"/>
                    <a:pt x="69" y="59"/>
                    <a:pt x="69" y="59"/>
                  </a:cubicBezTo>
                  <a:cubicBezTo>
                    <a:pt x="75" y="59"/>
                    <a:pt x="75" y="59"/>
                    <a:pt x="75" y="59"/>
                  </a:cubicBezTo>
                  <a:cubicBezTo>
                    <a:pt x="76" y="59"/>
                    <a:pt x="76" y="60"/>
                    <a:pt x="76" y="60"/>
                  </a:cubicBezTo>
                  <a:cubicBezTo>
                    <a:pt x="76" y="60"/>
                    <a:pt x="76" y="63"/>
                    <a:pt x="76" y="63"/>
                  </a:cubicBezTo>
                  <a:cubicBezTo>
                    <a:pt x="77" y="66"/>
                    <a:pt x="79" y="76"/>
                    <a:pt x="79" y="76"/>
                  </a:cubicBezTo>
                  <a:cubicBezTo>
                    <a:pt x="79" y="77"/>
                    <a:pt x="79" y="78"/>
                    <a:pt x="78" y="78"/>
                  </a:cubicBezTo>
                  <a:moveTo>
                    <a:pt x="106" y="14"/>
                  </a:moveTo>
                  <a:cubicBezTo>
                    <a:pt x="97" y="5"/>
                    <a:pt x="85" y="0"/>
                    <a:pt x="73" y="0"/>
                  </a:cubicBezTo>
                  <a:cubicBezTo>
                    <a:pt x="60" y="0"/>
                    <a:pt x="48" y="5"/>
                    <a:pt x="39" y="14"/>
                  </a:cubicBezTo>
                  <a:cubicBezTo>
                    <a:pt x="31" y="21"/>
                    <a:pt x="26" y="31"/>
                    <a:pt x="25" y="42"/>
                  </a:cubicBezTo>
                  <a:cubicBezTo>
                    <a:pt x="24" y="52"/>
                    <a:pt x="26" y="62"/>
                    <a:pt x="32" y="71"/>
                  </a:cubicBezTo>
                  <a:cubicBezTo>
                    <a:pt x="32" y="73"/>
                    <a:pt x="33" y="75"/>
                    <a:pt x="31" y="76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2" y="105"/>
                    <a:pt x="0" y="111"/>
                    <a:pt x="4" y="115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6" y="117"/>
                    <a:pt x="8" y="118"/>
                    <a:pt x="10" y="118"/>
                  </a:cubicBezTo>
                  <a:cubicBezTo>
                    <a:pt x="13" y="118"/>
                    <a:pt x="16" y="117"/>
                    <a:pt x="19" y="114"/>
                  </a:cubicBezTo>
                  <a:cubicBezTo>
                    <a:pt x="44" y="89"/>
                    <a:pt x="44" y="89"/>
                    <a:pt x="44" y="89"/>
                  </a:cubicBezTo>
                  <a:cubicBezTo>
                    <a:pt x="44" y="89"/>
                    <a:pt x="44" y="89"/>
                    <a:pt x="44" y="89"/>
                  </a:cubicBezTo>
                  <a:cubicBezTo>
                    <a:pt x="45" y="88"/>
                    <a:pt x="46" y="88"/>
                    <a:pt x="47" y="88"/>
                  </a:cubicBezTo>
                  <a:cubicBezTo>
                    <a:pt x="48" y="88"/>
                    <a:pt x="49" y="88"/>
                    <a:pt x="49" y="88"/>
                  </a:cubicBezTo>
                  <a:cubicBezTo>
                    <a:pt x="51" y="90"/>
                    <a:pt x="52" y="90"/>
                    <a:pt x="54" y="91"/>
                  </a:cubicBezTo>
                  <a:cubicBezTo>
                    <a:pt x="55" y="92"/>
                    <a:pt x="56" y="92"/>
                    <a:pt x="57" y="92"/>
                  </a:cubicBezTo>
                  <a:cubicBezTo>
                    <a:pt x="58" y="93"/>
                    <a:pt x="59" y="93"/>
                    <a:pt x="61" y="94"/>
                  </a:cubicBezTo>
                  <a:cubicBezTo>
                    <a:pt x="65" y="95"/>
                    <a:pt x="69" y="95"/>
                    <a:pt x="73" y="95"/>
                  </a:cubicBezTo>
                  <a:cubicBezTo>
                    <a:pt x="78" y="95"/>
                    <a:pt x="83" y="94"/>
                    <a:pt x="88" y="93"/>
                  </a:cubicBezTo>
                  <a:cubicBezTo>
                    <a:pt x="89" y="93"/>
                    <a:pt x="89" y="92"/>
                    <a:pt x="90" y="92"/>
                  </a:cubicBezTo>
                  <a:cubicBezTo>
                    <a:pt x="94" y="91"/>
                    <a:pt x="97" y="89"/>
                    <a:pt x="100" y="87"/>
                  </a:cubicBezTo>
                  <a:cubicBezTo>
                    <a:pt x="102" y="85"/>
                    <a:pt x="104" y="83"/>
                    <a:pt x="106" y="81"/>
                  </a:cubicBezTo>
                  <a:cubicBezTo>
                    <a:pt x="125" y="63"/>
                    <a:pt x="125" y="32"/>
                    <a:pt x="106" y="1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197421" y="2069121"/>
            <a:ext cx="666017" cy="666017"/>
            <a:chOff x="1525246" y="2426854"/>
            <a:chExt cx="666017" cy="666017"/>
          </a:xfrm>
        </p:grpSpPr>
        <p:grpSp>
          <p:nvGrpSpPr>
            <p:cNvPr id="39" name="组合 38"/>
            <p:cNvGrpSpPr/>
            <p:nvPr/>
          </p:nvGrpSpPr>
          <p:grpSpPr>
            <a:xfrm>
              <a:off x="1654174" y="2467772"/>
              <a:ext cx="439721" cy="584775"/>
              <a:chOff x="1052195" y="2651760"/>
              <a:chExt cx="439721" cy="584775"/>
            </a:xfrm>
          </p:grpSpPr>
          <p:sp>
            <p:nvSpPr>
              <p:cNvPr id="41" name="矩形: 圆角 40"/>
              <p:cNvSpPr/>
              <p:nvPr/>
            </p:nvSpPr>
            <p:spPr>
              <a:xfrm rot="8100000">
                <a:off x="1052195" y="2731591"/>
                <a:ext cx="408161" cy="408161"/>
              </a:xfrm>
              <a:prstGeom prst="roundRect">
                <a:avLst/>
              </a:prstGeom>
              <a:solidFill>
                <a:srgbClr val="EC2C2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EC2C22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" name="文本框 41"/>
              <p:cNvSpPr txBox="1"/>
              <p:nvPr/>
            </p:nvSpPr>
            <p:spPr>
              <a:xfrm>
                <a:off x="1066800" y="2651760"/>
                <a:ext cx="42511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1</a:t>
                </a: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0" name="矩形: 圆角 39"/>
            <p:cNvSpPr/>
            <p:nvPr/>
          </p:nvSpPr>
          <p:spPr>
            <a:xfrm rot="8100000">
              <a:off x="1525246" y="2426854"/>
              <a:ext cx="666017" cy="666017"/>
            </a:xfrm>
            <a:prstGeom prst="roundRect">
              <a:avLst/>
            </a:prstGeom>
            <a:noFill/>
            <a:ln w="12700" cap="flat" cmpd="sng" algn="ctr">
              <a:solidFill>
                <a:srgbClr val="EC2C2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rgbClr val="EC2C2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197421" y="3280701"/>
            <a:ext cx="666017" cy="666017"/>
            <a:chOff x="1525246" y="2426854"/>
            <a:chExt cx="666017" cy="666017"/>
          </a:xfrm>
        </p:grpSpPr>
        <p:grpSp>
          <p:nvGrpSpPr>
            <p:cNvPr id="44" name="组合 43"/>
            <p:cNvGrpSpPr/>
            <p:nvPr/>
          </p:nvGrpSpPr>
          <p:grpSpPr>
            <a:xfrm>
              <a:off x="1654174" y="2467772"/>
              <a:ext cx="439721" cy="584775"/>
              <a:chOff x="1052195" y="2651760"/>
              <a:chExt cx="439721" cy="584775"/>
            </a:xfrm>
          </p:grpSpPr>
          <p:sp>
            <p:nvSpPr>
              <p:cNvPr id="46" name="矩形: 圆角 45"/>
              <p:cNvSpPr/>
              <p:nvPr/>
            </p:nvSpPr>
            <p:spPr>
              <a:xfrm rot="8100000">
                <a:off x="1052195" y="2731591"/>
                <a:ext cx="408161" cy="408161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7" name="文本框 46"/>
              <p:cNvSpPr txBox="1"/>
              <p:nvPr/>
            </p:nvSpPr>
            <p:spPr>
              <a:xfrm>
                <a:off x="1066800" y="2651760"/>
                <a:ext cx="42511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2</a:t>
                </a: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5" name="矩形: 圆角 44"/>
            <p:cNvSpPr/>
            <p:nvPr/>
          </p:nvSpPr>
          <p:spPr>
            <a:xfrm rot="8100000">
              <a:off x="1525246" y="2426854"/>
              <a:ext cx="666017" cy="666017"/>
            </a:xfrm>
            <a:prstGeom prst="roundRect">
              <a:avLst/>
            </a:prstGeom>
            <a:noFill/>
            <a:ln w="12700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6197421" y="4492281"/>
            <a:ext cx="666017" cy="666017"/>
            <a:chOff x="1525246" y="2426854"/>
            <a:chExt cx="666017" cy="666017"/>
          </a:xfrm>
        </p:grpSpPr>
        <p:grpSp>
          <p:nvGrpSpPr>
            <p:cNvPr id="49" name="组合 48"/>
            <p:cNvGrpSpPr/>
            <p:nvPr/>
          </p:nvGrpSpPr>
          <p:grpSpPr>
            <a:xfrm>
              <a:off x="1654174" y="2467772"/>
              <a:ext cx="439721" cy="584775"/>
              <a:chOff x="1052195" y="2651760"/>
              <a:chExt cx="439721" cy="584775"/>
            </a:xfrm>
          </p:grpSpPr>
          <p:sp>
            <p:nvSpPr>
              <p:cNvPr id="51" name="矩形: 圆角 50"/>
              <p:cNvSpPr/>
              <p:nvPr/>
            </p:nvSpPr>
            <p:spPr>
              <a:xfrm rot="8100000">
                <a:off x="1052195" y="2731591"/>
                <a:ext cx="408161" cy="408161"/>
              </a:xfrm>
              <a:prstGeom prst="roundRect">
                <a:avLst/>
              </a:prstGeom>
              <a:solidFill>
                <a:srgbClr val="EC2C2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2" name="文本框 51"/>
              <p:cNvSpPr txBox="1"/>
              <p:nvPr/>
            </p:nvSpPr>
            <p:spPr>
              <a:xfrm>
                <a:off x="1066800" y="2651760"/>
                <a:ext cx="42511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3</a:t>
                </a: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50" name="矩形: 圆角 49"/>
            <p:cNvSpPr/>
            <p:nvPr/>
          </p:nvSpPr>
          <p:spPr>
            <a:xfrm rot="8100000">
              <a:off x="1525246" y="2426854"/>
              <a:ext cx="666017" cy="666017"/>
            </a:xfrm>
            <a:prstGeom prst="roundRect">
              <a:avLst/>
            </a:prstGeom>
            <a:noFill/>
            <a:ln w="12700" cap="flat" cmpd="sng" algn="ctr">
              <a:solidFill>
                <a:srgbClr val="EC2C2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3" name="TextBox 43"/>
          <p:cNvSpPr txBox="1"/>
          <p:nvPr/>
        </p:nvSpPr>
        <p:spPr>
          <a:xfrm>
            <a:off x="7363314" y="1936309"/>
            <a:ext cx="1430200" cy="323678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cs typeface="+mn-ea"/>
                <a:sym typeface="+mn-lt"/>
              </a:rPr>
              <a:t>Add title text</a:t>
            </a:r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54" name="TextBox 44"/>
          <p:cNvSpPr txBox="1"/>
          <p:nvPr/>
        </p:nvSpPr>
        <p:spPr>
          <a:xfrm>
            <a:off x="7363314" y="2296756"/>
            <a:ext cx="3428819" cy="624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。</a:t>
            </a:r>
          </a:p>
        </p:txBody>
      </p:sp>
      <p:sp>
        <p:nvSpPr>
          <p:cNvPr id="55" name="TextBox 43"/>
          <p:cNvSpPr txBox="1"/>
          <p:nvPr/>
        </p:nvSpPr>
        <p:spPr>
          <a:xfrm>
            <a:off x="7363314" y="3208427"/>
            <a:ext cx="1430200" cy="323678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cs typeface="+mn-ea"/>
                <a:sym typeface="+mn-lt"/>
              </a:rPr>
              <a:t>Add title text</a:t>
            </a:r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56" name="TextBox 44"/>
          <p:cNvSpPr txBox="1"/>
          <p:nvPr/>
        </p:nvSpPr>
        <p:spPr>
          <a:xfrm>
            <a:off x="7363314" y="3568874"/>
            <a:ext cx="3428819" cy="624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。</a:t>
            </a:r>
          </a:p>
        </p:txBody>
      </p:sp>
      <p:sp>
        <p:nvSpPr>
          <p:cNvPr id="57" name="TextBox 43"/>
          <p:cNvSpPr txBox="1"/>
          <p:nvPr/>
        </p:nvSpPr>
        <p:spPr>
          <a:xfrm>
            <a:off x="7363314" y="4384924"/>
            <a:ext cx="1430200" cy="323678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cs typeface="+mn-ea"/>
                <a:sym typeface="+mn-lt"/>
              </a:rPr>
              <a:t>Add title text</a:t>
            </a:r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58" name="TextBox 44"/>
          <p:cNvSpPr txBox="1"/>
          <p:nvPr/>
        </p:nvSpPr>
        <p:spPr>
          <a:xfrm>
            <a:off x="7363314" y="4745371"/>
            <a:ext cx="3428819" cy="624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786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0.1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 fmla="1+(8/9)*(1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13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213"/>
                            </p:stCondLst>
                            <p:childTnLst>
                              <p:par>
                                <p:cTn id="2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13"/>
                            </p:stCondLst>
                            <p:childTnLst>
                              <p:par>
                                <p:cTn id="3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13"/>
                            </p:stCondLst>
                            <p:childTnLst>
                              <p:par>
                                <p:cTn id="3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713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763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263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313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813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863"/>
                            </p:stCondLst>
                            <p:childTnLst>
                              <p:par>
                                <p:cTn id="6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36283" y="566999"/>
            <a:ext cx="5850964" cy="723654"/>
            <a:chOff x="436283" y="608834"/>
            <a:chExt cx="5850964" cy="723654"/>
          </a:xfrm>
        </p:grpSpPr>
        <p:sp>
          <p:nvSpPr>
            <p:cNvPr id="4" name="任意多边形 28" descr="e7d195523061f1c0deeec63e560781cfd59afb0ea006f2a87ABB68BF51EA6619813959095094C18C62A12F549504892A4AAA8C1554C6663626E05CA27F281A14E6983772AFC3FB97135759321DEA3D705820548C6D5B558CA8F362B18D312C152407D21FB34EF0A1D1B21F91EF7E1DCDE529C869E8F5A9E23DB214A825789D83372F841262D649B4"/>
            <p:cNvSpPr/>
            <p:nvPr/>
          </p:nvSpPr>
          <p:spPr>
            <a:xfrm>
              <a:off x="1299418" y="608834"/>
              <a:ext cx="4987829" cy="723654"/>
            </a:xfrm>
            <a:custGeom>
              <a:avLst/>
              <a:gdLst>
                <a:gd name="connsiteX0" fmla="*/ 555471 w 7101253"/>
                <a:gd name="connsiteY0" fmla="*/ 0 h 1030278"/>
                <a:gd name="connsiteX1" fmla="*/ 759187 w 7101253"/>
                <a:gd name="connsiteY1" fmla="*/ 0 h 1030278"/>
                <a:gd name="connsiteX2" fmla="*/ 758369 w 7101253"/>
                <a:gd name="connsiteY2" fmla="*/ 1323 h 1030278"/>
                <a:gd name="connsiteX3" fmla="*/ 758218 w 7101253"/>
                <a:gd name="connsiteY3" fmla="*/ 1236 h 1030278"/>
                <a:gd name="connsiteX4" fmla="*/ 755669 w 7101253"/>
                <a:gd name="connsiteY4" fmla="*/ 5688 h 1030278"/>
                <a:gd name="connsiteX5" fmla="*/ 752781 w 7101253"/>
                <a:gd name="connsiteY5" fmla="*/ 10362 h 1030278"/>
                <a:gd name="connsiteX6" fmla="*/ 752364 w 7101253"/>
                <a:gd name="connsiteY6" fmla="*/ 11464 h 1030278"/>
                <a:gd name="connsiteX7" fmla="*/ 548084 w 7101253"/>
                <a:gd name="connsiteY7" fmla="*/ 368407 h 1030278"/>
                <a:gd name="connsiteX8" fmla="*/ 545900 w 7101253"/>
                <a:gd name="connsiteY8" fmla="*/ 371941 h 1030278"/>
                <a:gd name="connsiteX9" fmla="*/ 545749 w 7101253"/>
                <a:gd name="connsiteY9" fmla="*/ 371855 h 1030278"/>
                <a:gd name="connsiteX10" fmla="*/ 543200 w 7101253"/>
                <a:gd name="connsiteY10" fmla="*/ 376307 h 1030278"/>
                <a:gd name="connsiteX11" fmla="*/ 540312 w 7101253"/>
                <a:gd name="connsiteY11" fmla="*/ 380980 h 1030278"/>
                <a:gd name="connsiteX12" fmla="*/ 539895 w 7101253"/>
                <a:gd name="connsiteY12" fmla="*/ 382083 h 1030278"/>
                <a:gd name="connsiteX13" fmla="*/ 513343 w 7101253"/>
                <a:gd name="connsiteY13" fmla="*/ 428478 h 1030278"/>
                <a:gd name="connsiteX14" fmla="*/ 511412 w 7101253"/>
                <a:gd name="connsiteY14" fmla="*/ 431044 h 1030278"/>
                <a:gd name="connsiteX15" fmla="*/ 510772 w 7101253"/>
                <a:gd name="connsiteY15" fmla="*/ 432970 h 1030278"/>
                <a:gd name="connsiteX16" fmla="*/ 302388 w 7101253"/>
                <a:gd name="connsiteY16" fmla="*/ 797083 h 1030278"/>
                <a:gd name="connsiteX17" fmla="*/ 298942 w 7101253"/>
                <a:gd name="connsiteY17" fmla="*/ 801662 h 1030278"/>
                <a:gd name="connsiteX18" fmla="*/ 332804 w 7101253"/>
                <a:gd name="connsiteY18" fmla="*/ 926148 h 1030278"/>
                <a:gd name="connsiteX19" fmla="*/ 367183 w 7101253"/>
                <a:gd name="connsiteY19" fmla="*/ 937563 h 1030278"/>
                <a:gd name="connsiteX20" fmla="*/ 368767 w 7101253"/>
                <a:gd name="connsiteY20" fmla="*/ 937599 h 1030278"/>
                <a:gd name="connsiteX21" fmla="*/ 368767 w 7101253"/>
                <a:gd name="connsiteY21" fmla="*/ 938184 h 1030278"/>
                <a:gd name="connsiteX22" fmla="*/ 1506092 w 7101253"/>
                <a:gd name="connsiteY22" fmla="*/ 938184 h 1030278"/>
                <a:gd name="connsiteX23" fmla="*/ 2387519 w 7101253"/>
                <a:gd name="connsiteY23" fmla="*/ 938184 h 1030278"/>
                <a:gd name="connsiteX24" fmla="*/ 2387519 w 7101253"/>
                <a:gd name="connsiteY24" fmla="*/ 939768 h 1030278"/>
                <a:gd name="connsiteX25" fmla="*/ 7101253 w 7101253"/>
                <a:gd name="connsiteY25" fmla="*/ 939768 h 1030278"/>
                <a:gd name="connsiteX26" fmla="*/ 7101253 w 7101253"/>
                <a:gd name="connsiteY26" fmla="*/ 1030278 h 1030278"/>
                <a:gd name="connsiteX27" fmla="*/ 2062802 w 7101253"/>
                <a:gd name="connsiteY27" fmla="*/ 1030278 h 1030278"/>
                <a:gd name="connsiteX28" fmla="*/ 370438 w 7101253"/>
                <a:gd name="connsiteY28" fmla="*/ 1030278 h 1030278"/>
                <a:gd name="connsiteX29" fmla="*/ 370438 w 7101253"/>
                <a:gd name="connsiteY29" fmla="*/ 1030278 h 1030278"/>
                <a:gd name="connsiteX30" fmla="*/ 138549 w 7101253"/>
                <a:gd name="connsiteY30" fmla="*/ 1030278 h 1030278"/>
                <a:gd name="connsiteX31" fmla="*/ 138549 w 7101253"/>
                <a:gd name="connsiteY31" fmla="*/ 1029289 h 1030278"/>
                <a:gd name="connsiteX32" fmla="*/ 135871 w 7101253"/>
                <a:gd name="connsiteY32" fmla="*/ 1029229 h 1030278"/>
                <a:gd name="connsiteX33" fmla="*/ 77705 w 7101253"/>
                <a:gd name="connsiteY33" fmla="*/ 1009915 h 1030278"/>
                <a:gd name="connsiteX34" fmla="*/ 20413 w 7101253"/>
                <a:gd name="connsiteY34" fmla="*/ 799296 h 1030278"/>
                <a:gd name="connsiteX35" fmla="*/ 26244 w 7101253"/>
                <a:gd name="connsiteY35" fmla="*/ 791548 h 1030278"/>
                <a:gd name="connsiteX36" fmla="*/ 428083 w 7101253"/>
                <a:gd name="connsiteY36" fmla="*/ 89405 h 1030278"/>
                <a:gd name="connsiteX37" fmla="*/ 428788 w 7101253"/>
                <a:gd name="connsiteY37" fmla="*/ 87540 h 1030278"/>
                <a:gd name="connsiteX38" fmla="*/ 433676 w 7101253"/>
                <a:gd name="connsiteY38" fmla="*/ 79633 h 1030278"/>
                <a:gd name="connsiteX39" fmla="*/ 437987 w 7101253"/>
                <a:gd name="connsiteY39" fmla="*/ 72100 h 1030278"/>
                <a:gd name="connsiteX40" fmla="*/ 438243 w 7101253"/>
                <a:gd name="connsiteY40" fmla="*/ 72246 h 1030278"/>
                <a:gd name="connsiteX41" fmla="*/ 444475 w 7101253"/>
                <a:gd name="connsiteY41" fmla="*/ 62167 h 1030278"/>
                <a:gd name="connsiteX42" fmla="*/ 490591 w 7101253"/>
                <a:gd name="connsiteY42" fmla="*/ 21799 h 1030278"/>
                <a:gd name="connsiteX43" fmla="*/ 548757 w 7101253"/>
                <a:gd name="connsiteY43" fmla="*/ 2485 h 1030278"/>
                <a:gd name="connsiteX44" fmla="*/ 551436 w 7101253"/>
                <a:gd name="connsiteY44" fmla="*/ 2425 h 1030278"/>
                <a:gd name="connsiteX45" fmla="*/ 551436 w 7101253"/>
                <a:gd name="connsiteY45" fmla="*/ 1436 h 1030278"/>
                <a:gd name="connsiteX46" fmla="*/ 555471 w 7101253"/>
                <a:gd name="connsiteY46" fmla="*/ 1436 h 1030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7101253" h="1030278">
                  <a:moveTo>
                    <a:pt x="555471" y="0"/>
                  </a:moveTo>
                  <a:lnTo>
                    <a:pt x="759187" y="0"/>
                  </a:lnTo>
                  <a:lnTo>
                    <a:pt x="758369" y="1323"/>
                  </a:lnTo>
                  <a:lnTo>
                    <a:pt x="758218" y="1236"/>
                  </a:lnTo>
                  <a:lnTo>
                    <a:pt x="755669" y="5688"/>
                  </a:lnTo>
                  <a:lnTo>
                    <a:pt x="752781" y="10362"/>
                  </a:lnTo>
                  <a:lnTo>
                    <a:pt x="752364" y="11464"/>
                  </a:lnTo>
                  <a:lnTo>
                    <a:pt x="548084" y="368407"/>
                  </a:lnTo>
                  <a:lnTo>
                    <a:pt x="545900" y="371941"/>
                  </a:lnTo>
                  <a:lnTo>
                    <a:pt x="545749" y="371855"/>
                  </a:lnTo>
                  <a:lnTo>
                    <a:pt x="543200" y="376307"/>
                  </a:lnTo>
                  <a:lnTo>
                    <a:pt x="540312" y="380980"/>
                  </a:lnTo>
                  <a:lnTo>
                    <a:pt x="539895" y="382083"/>
                  </a:lnTo>
                  <a:lnTo>
                    <a:pt x="513343" y="428478"/>
                  </a:lnTo>
                  <a:lnTo>
                    <a:pt x="511412" y="431044"/>
                  </a:lnTo>
                  <a:lnTo>
                    <a:pt x="510772" y="432970"/>
                  </a:lnTo>
                  <a:lnTo>
                    <a:pt x="302388" y="797083"/>
                  </a:lnTo>
                  <a:lnTo>
                    <a:pt x="298942" y="801662"/>
                  </a:lnTo>
                  <a:cubicBezTo>
                    <a:pt x="273917" y="845389"/>
                    <a:pt x="289077" y="901123"/>
                    <a:pt x="332804" y="926148"/>
                  </a:cubicBezTo>
                  <a:cubicBezTo>
                    <a:pt x="343736" y="932404"/>
                    <a:pt x="355418" y="936149"/>
                    <a:pt x="367183" y="937563"/>
                  </a:cubicBezTo>
                  <a:lnTo>
                    <a:pt x="368767" y="937599"/>
                  </a:lnTo>
                  <a:lnTo>
                    <a:pt x="368767" y="938184"/>
                  </a:lnTo>
                  <a:lnTo>
                    <a:pt x="1506092" y="938184"/>
                  </a:lnTo>
                  <a:lnTo>
                    <a:pt x="2387519" y="938184"/>
                  </a:lnTo>
                  <a:lnTo>
                    <a:pt x="2387519" y="939768"/>
                  </a:lnTo>
                  <a:lnTo>
                    <a:pt x="7101253" y="939768"/>
                  </a:lnTo>
                  <a:lnTo>
                    <a:pt x="7101253" y="1030278"/>
                  </a:lnTo>
                  <a:lnTo>
                    <a:pt x="2062802" y="1030278"/>
                  </a:lnTo>
                  <a:lnTo>
                    <a:pt x="370438" y="1030278"/>
                  </a:lnTo>
                  <a:lnTo>
                    <a:pt x="370438" y="1030278"/>
                  </a:lnTo>
                  <a:lnTo>
                    <a:pt x="138549" y="1030278"/>
                  </a:lnTo>
                  <a:lnTo>
                    <a:pt x="138549" y="1029289"/>
                  </a:lnTo>
                  <a:lnTo>
                    <a:pt x="135871" y="1029229"/>
                  </a:lnTo>
                  <a:cubicBezTo>
                    <a:pt x="115965" y="1026835"/>
                    <a:pt x="96200" y="1020500"/>
                    <a:pt x="77705" y="1009915"/>
                  </a:cubicBezTo>
                  <a:cubicBezTo>
                    <a:pt x="3723" y="967575"/>
                    <a:pt x="-21927" y="873278"/>
                    <a:pt x="20413" y="799296"/>
                  </a:cubicBezTo>
                  <a:lnTo>
                    <a:pt x="26244" y="791548"/>
                  </a:lnTo>
                  <a:lnTo>
                    <a:pt x="428083" y="89405"/>
                  </a:lnTo>
                  <a:lnTo>
                    <a:pt x="428788" y="87540"/>
                  </a:lnTo>
                  <a:lnTo>
                    <a:pt x="433676" y="79633"/>
                  </a:lnTo>
                  <a:lnTo>
                    <a:pt x="437987" y="72100"/>
                  </a:lnTo>
                  <a:lnTo>
                    <a:pt x="438243" y="72246"/>
                  </a:lnTo>
                  <a:lnTo>
                    <a:pt x="444475" y="62167"/>
                  </a:lnTo>
                  <a:cubicBezTo>
                    <a:pt x="456621" y="46217"/>
                    <a:pt x="472096" y="32384"/>
                    <a:pt x="490591" y="21799"/>
                  </a:cubicBezTo>
                  <a:cubicBezTo>
                    <a:pt x="509086" y="11214"/>
                    <a:pt x="528851" y="4879"/>
                    <a:pt x="548757" y="2485"/>
                  </a:cubicBezTo>
                  <a:lnTo>
                    <a:pt x="551436" y="2425"/>
                  </a:lnTo>
                  <a:lnTo>
                    <a:pt x="551436" y="1436"/>
                  </a:lnTo>
                  <a:lnTo>
                    <a:pt x="555471" y="1436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任意多边形 29" descr="e7d195523061f1c0deeec63e560781cfd59afb0ea006f2a87ABB68BF51EA6619813959095094C18C62A12F549504892A4AAA8C1554C6663626E05CA27F281A14E6983772AFC3FB97135759321DEA3D705820548C6D5B558CA8F362B18D312C152407D21FB34EF0A1D1B21F91EF7E1DCDE529C869E8F5A9E23DB214A825789D83372F841262D649B4"/>
            <p:cNvSpPr/>
            <p:nvPr/>
          </p:nvSpPr>
          <p:spPr>
            <a:xfrm flipH="1" flipV="1">
              <a:off x="436283" y="608834"/>
              <a:ext cx="1013678" cy="723654"/>
            </a:xfrm>
            <a:custGeom>
              <a:avLst/>
              <a:gdLst>
                <a:gd name="connsiteX0" fmla="*/ 4987637 w 4987637"/>
                <a:gd name="connsiteY0" fmla="*/ 3560619 h 3560619"/>
                <a:gd name="connsiteX1" fmla="*/ 478822 w 4987637"/>
                <a:gd name="connsiteY1" fmla="*/ 3560618 h 3560619"/>
                <a:gd name="connsiteX2" fmla="*/ 478822 w 4987637"/>
                <a:gd name="connsiteY2" fmla="*/ 3557201 h 3560619"/>
                <a:gd name="connsiteX3" fmla="*/ 469565 w 4987637"/>
                <a:gd name="connsiteY3" fmla="*/ 3556992 h 3560619"/>
                <a:gd name="connsiteX4" fmla="*/ 268545 w 4987637"/>
                <a:gd name="connsiteY4" fmla="*/ 3490243 h 3560619"/>
                <a:gd name="connsiteX5" fmla="*/ 70545 w 4987637"/>
                <a:gd name="connsiteY5" fmla="*/ 2762351 h 3560619"/>
                <a:gd name="connsiteX6" fmla="*/ 90696 w 4987637"/>
                <a:gd name="connsiteY6" fmla="*/ 2735574 h 3560619"/>
                <a:gd name="connsiteX7" fmla="*/ 1479448 w 4987637"/>
                <a:gd name="connsiteY7" fmla="*/ 308982 h 3560619"/>
                <a:gd name="connsiteX8" fmla="*/ 1481883 w 4987637"/>
                <a:gd name="connsiteY8" fmla="*/ 302535 h 3560619"/>
                <a:gd name="connsiteX9" fmla="*/ 1498776 w 4987637"/>
                <a:gd name="connsiteY9" fmla="*/ 275210 h 3560619"/>
                <a:gd name="connsiteX10" fmla="*/ 1513675 w 4987637"/>
                <a:gd name="connsiteY10" fmla="*/ 249176 h 3560619"/>
                <a:gd name="connsiteX11" fmla="*/ 1514557 w 4987637"/>
                <a:gd name="connsiteY11" fmla="*/ 249681 h 3560619"/>
                <a:gd name="connsiteX12" fmla="*/ 1536093 w 4987637"/>
                <a:gd name="connsiteY12" fmla="*/ 214848 h 3560619"/>
                <a:gd name="connsiteX13" fmla="*/ 1695471 w 4987637"/>
                <a:gd name="connsiteY13" fmla="*/ 75337 h 3560619"/>
                <a:gd name="connsiteX14" fmla="*/ 1896492 w 4987637"/>
                <a:gd name="connsiteY14" fmla="*/ 8589 h 3560619"/>
                <a:gd name="connsiteX15" fmla="*/ 1905749 w 4987637"/>
                <a:gd name="connsiteY15" fmla="*/ 8380 h 3560619"/>
                <a:gd name="connsiteX16" fmla="*/ 1905749 w 4987637"/>
                <a:gd name="connsiteY16" fmla="*/ 4964 h 3560619"/>
                <a:gd name="connsiteX17" fmla="*/ 1919696 w 4987637"/>
                <a:gd name="connsiteY17" fmla="*/ 4964 h 3560619"/>
                <a:gd name="connsiteX18" fmla="*/ 1919696 w 4987637"/>
                <a:gd name="connsiteY18" fmla="*/ 0 h 3560619"/>
                <a:gd name="connsiteX19" fmla="*/ 2623733 w 4987637"/>
                <a:gd name="connsiteY19" fmla="*/ 0 h 3560619"/>
                <a:gd name="connsiteX20" fmla="*/ 2620907 w 4987637"/>
                <a:gd name="connsiteY20" fmla="*/ 4571 h 3560619"/>
                <a:gd name="connsiteX21" fmla="*/ 2620386 w 4987637"/>
                <a:gd name="connsiteY21" fmla="*/ 4272 h 3560619"/>
                <a:gd name="connsiteX22" fmla="*/ 2611579 w 4987637"/>
                <a:gd name="connsiteY22" fmla="*/ 19659 h 3560619"/>
                <a:gd name="connsiteX23" fmla="*/ 2601595 w 4987637"/>
                <a:gd name="connsiteY23" fmla="*/ 35810 h 3560619"/>
                <a:gd name="connsiteX24" fmla="*/ 2600155 w 4987637"/>
                <a:gd name="connsiteY24" fmla="*/ 39620 h 3560619"/>
                <a:gd name="connsiteX25" fmla="*/ 1894168 w 4987637"/>
                <a:gd name="connsiteY25" fmla="*/ 1273206 h 3560619"/>
                <a:gd name="connsiteX26" fmla="*/ 1886617 w 4987637"/>
                <a:gd name="connsiteY26" fmla="*/ 1285420 h 3560619"/>
                <a:gd name="connsiteX27" fmla="*/ 1886096 w 4987637"/>
                <a:gd name="connsiteY27" fmla="*/ 1285121 h 3560619"/>
                <a:gd name="connsiteX28" fmla="*/ 1877289 w 4987637"/>
                <a:gd name="connsiteY28" fmla="*/ 1300508 h 3560619"/>
                <a:gd name="connsiteX29" fmla="*/ 1867305 w 4987637"/>
                <a:gd name="connsiteY29" fmla="*/ 1316659 h 3560619"/>
                <a:gd name="connsiteX30" fmla="*/ 1865865 w 4987637"/>
                <a:gd name="connsiteY30" fmla="*/ 1320469 h 3560619"/>
                <a:gd name="connsiteX31" fmla="*/ 1774103 w 4987637"/>
                <a:gd name="connsiteY31" fmla="*/ 1480809 h 3560619"/>
                <a:gd name="connsiteX32" fmla="*/ 1767428 w 4987637"/>
                <a:gd name="connsiteY32" fmla="*/ 1489679 h 3560619"/>
                <a:gd name="connsiteX33" fmla="*/ 1765217 w 4987637"/>
                <a:gd name="connsiteY33" fmla="*/ 1496334 h 3560619"/>
                <a:gd name="connsiteX34" fmla="*/ 1045046 w 4987637"/>
                <a:gd name="connsiteY34" fmla="*/ 2754702 h 3560619"/>
                <a:gd name="connsiteX35" fmla="*/ 1033136 w 4987637"/>
                <a:gd name="connsiteY35" fmla="*/ 2770528 h 3560619"/>
                <a:gd name="connsiteX36" fmla="*/ 1150164 w 4987637"/>
                <a:gd name="connsiteY36" fmla="*/ 3200748 h 3560619"/>
                <a:gd name="connsiteX37" fmla="*/ 1268976 w 4987637"/>
                <a:gd name="connsiteY37" fmla="*/ 3240199 h 3560619"/>
                <a:gd name="connsiteX38" fmla="*/ 1274449 w 4987637"/>
                <a:gd name="connsiteY38" fmla="*/ 3240323 h 3560619"/>
                <a:gd name="connsiteX39" fmla="*/ 1274449 w 4987637"/>
                <a:gd name="connsiteY39" fmla="*/ 3242343 h 3560619"/>
                <a:gd name="connsiteX40" fmla="*/ 4987637 w 4987637"/>
                <a:gd name="connsiteY40" fmla="*/ 3242343 h 356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987637" h="3560619">
                  <a:moveTo>
                    <a:pt x="4987637" y="3560619"/>
                  </a:moveTo>
                  <a:lnTo>
                    <a:pt x="478822" y="3560618"/>
                  </a:lnTo>
                  <a:lnTo>
                    <a:pt x="478822" y="3557201"/>
                  </a:lnTo>
                  <a:lnTo>
                    <a:pt x="469565" y="3556992"/>
                  </a:lnTo>
                  <a:cubicBezTo>
                    <a:pt x="400772" y="3548721"/>
                    <a:pt x="332465" y="3526825"/>
                    <a:pt x="268545" y="3490243"/>
                  </a:cubicBezTo>
                  <a:cubicBezTo>
                    <a:pt x="12866" y="3343917"/>
                    <a:pt x="-75781" y="3018029"/>
                    <a:pt x="70545" y="2762351"/>
                  </a:cubicBezTo>
                  <a:lnTo>
                    <a:pt x="90696" y="2735574"/>
                  </a:lnTo>
                  <a:lnTo>
                    <a:pt x="1479448" y="308982"/>
                  </a:lnTo>
                  <a:lnTo>
                    <a:pt x="1481883" y="302535"/>
                  </a:lnTo>
                  <a:lnTo>
                    <a:pt x="1498776" y="275210"/>
                  </a:lnTo>
                  <a:lnTo>
                    <a:pt x="1513675" y="249176"/>
                  </a:lnTo>
                  <a:lnTo>
                    <a:pt x="1514557" y="249681"/>
                  </a:lnTo>
                  <a:lnTo>
                    <a:pt x="1536093" y="214848"/>
                  </a:lnTo>
                  <a:cubicBezTo>
                    <a:pt x="1578072" y="159723"/>
                    <a:pt x="1631551" y="111919"/>
                    <a:pt x="1695471" y="75337"/>
                  </a:cubicBezTo>
                  <a:cubicBezTo>
                    <a:pt x="1759391" y="38756"/>
                    <a:pt x="1827698" y="16861"/>
                    <a:pt x="1896492" y="8589"/>
                  </a:cubicBezTo>
                  <a:lnTo>
                    <a:pt x="1905749" y="8380"/>
                  </a:lnTo>
                  <a:lnTo>
                    <a:pt x="1905749" y="4964"/>
                  </a:lnTo>
                  <a:lnTo>
                    <a:pt x="1919696" y="4964"/>
                  </a:lnTo>
                  <a:lnTo>
                    <a:pt x="1919696" y="0"/>
                  </a:lnTo>
                  <a:lnTo>
                    <a:pt x="2623733" y="0"/>
                  </a:lnTo>
                  <a:lnTo>
                    <a:pt x="2620907" y="4571"/>
                  </a:lnTo>
                  <a:lnTo>
                    <a:pt x="2620386" y="4272"/>
                  </a:lnTo>
                  <a:lnTo>
                    <a:pt x="2611579" y="19659"/>
                  </a:lnTo>
                  <a:lnTo>
                    <a:pt x="2601595" y="35810"/>
                  </a:lnTo>
                  <a:lnTo>
                    <a:pt x="2600155" y="39620"/>
                  </a:lnTo>
                  <a:lnTo>
                    <a:pt x="1894168" y="1273206"/>
                  </a:lnTo>
                  <a:lnTo>
                    <a:pt x="1886617" y="1285420"/>
                  </a:lnTo>
                  <a:lnTo>
                    <a:pt x="1886096" y="1285121"/>
                  </a:lnTo>
                  <a:lnTo>
                    <a:pt x="1877289" y="1300508"/>
                  </a:lnTo>
                  <a:lnTo>
                    <a:pt x="1867305" y="1316659"/>
                  </a:lnTo>
                  <a:lnTo>
                    <a:pt x="1865865" y="1320469"/>
                  </a:lnTo>
                  <a:lnTo>
                    <a:pt x="1774103" y="1480809"/>
                  </a:lnTo>
                  <a:lnTo>
                    <a:pt x="1767428" y="1489679"/>
                  </a:lnTo>
                  <a:lnTo>
                    <a:pt x="1765217" y="1496334"/>
                  </a:lnTo>
                  <a:lnTo>
                    <a:pt x="1045046" y="2754702"/>
                  </a:lnTo>
                  <a:lnTo>
                    <a:pt x="1033136" y="2770528"/>
                  </a:lnTo>
                  <a:cubicBezTo>
                    <a:pt x="946651" y="2921646"/>
                    <a:pt x="999045" y="3114262"/>
                    <a:pt x="1150164" y="3200748"/>
                  </a:cubicBezTo>
                  <a:cubicBezTo>
                    <a:pt x="1187944" y="3222369"/>
                    <a:pt x="1228316" y="3235311"/>
                    <a:pt x="1268976" y="3240199"/>
                  </a:cubicBezTo>
                  <a:lnTo>
                    <a:pt x="1274449" y="3240323"/>
                  </a:lnTo>
                  <a:lnTo>
                    <a:pt x="1274449" y="3242343"/>
                  </a:lnTo>
                  <a:lnTo>
                    <a:pt x="4987637" y="3242343"/>
                  </a:lnTo>
                  <a:close/>
                </a:path>
              </a:pathLst>
            </a:custGeom>
            <a:solidFill>
              <a:srgbClr val="EC2C2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842813" y="697994"/>
            <a:ext cx="3123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latin typeface="Arial"/>
                <a:ea typeface="微软雅黑"/>
                <a:cs typeface="+mn-ea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sym typeface="+mn-lt"/>
            </a:endParaRPr>
          </a:p>
        </p:txBody>
      </p:sp>
      <p:sp>
        <p:nvSpPr>
          <p:cNvPr id="9" name="Rectangle 27"/>
          <p:cNvSpPr>
            <a:spLocks noChangeArrowheads="1"/>
          </p:cNvSpPr>
          <p:nvPr/>
        </p:nvSpPr>
        <p:spPr bwMode="auto">
          <a:xfrm>
            <a:off x="559933" y="682605"/>
            <a:ext cx="45525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3200" dirty="0">
                <a:solidFill>
                  <a:srgbClr val="EC2C22"/>
                </a:solidFill>
                <a:latin typeface="+mn-lt"/>
                <a:cs typeface="+mn-ea"/>
                <a:sym typeface="+mn-lt"/>
              </a:rPr>
              <a:t>0</a:t>
            </a:r>
            <a:r>
              <a:rPr lang="en-US" altLang="ru-RU" sz="3200" dirty="0">
                <a:solidFill>
                  <a:srgbClr val="EC2C22"/>
                </a:solidFill>
                <a:latin typeface="+mn-lt"/>
                <a:cs typeface="+mn-ea"/>
                <a:sym typeface="+mn-lt"/>
              </a:rPr>
              <a:t>2</a:t>
            </a:r>
            <a:endParaRPr lang="ru-RU" altLang="ru-RU" sz="1100" dirty="0">
              <a:solidFill>
                <a:srgbClr val="EC2C22"/>
              </a:solidFill>
              <a:latin typeface="+mn-lt"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360310" y="2097741"/>
            <a:ext cx="1674844" cy="1975617"/>
            <a:chOff x="906952" y="1848221"/>
            <a:chExt cx="2251172" cy="2655444"/>
          </a:xfrm>
        </p:grpSpPr>
        <p:grpSp>
          <p:nvGrpSpPr>
            <p:cNvPr id="3" name="组合 2"/>
            <p:cNvGrpSpPr/>
            <p:nvPr/>
          </p:nvGrpSpPr>
          <p:grpSpPr>
            <a:xfrm>
              <a:off x="906952" y="1848221"/>
              <a:ext cx="2251172" cy="2655444"/>
              <a:chOff x="1495936" y="2036674"/>
              <a:chExt cx="2664763" cy="3143309"/>
            </a:xfrm>
          </p:grpSpPr>
          <p:sp>
            <p:nvSpPr>
              <p:cNvPr id="11" name="hexagonal_73861"/>
              <p:cNvSpPr>
                <a:spLocks noChangeAspect="1"/>
              </p:cNvSpPr>
              <p:nvPr/>
            </p:nvSpPr>
            <p:spPr bwMode="auto">
              <a:xfrm rot="5400000">
                <a:off x="1331632" y="2200978"/>
                <a:ext cx="2784651" cy="2456043"/>
              </a:xfrm>
              <a:custGeom>
                <a:avLst/>
                <a:gdLst>
                  <a:gd name="T0" fmla="*/ 6388 w 6494"/>
                  <a:gd name="T1" fmla="*/ 2571 h 5736"/>
                  <a:gd name="T2" fmla="*/ 5075 w 6494"/>
                  <a:gd name="T3" fmla="*/ 297 h 5736"/>
                  <a:gd name="T4" fmla="*/ 4560 w 6494"/>
                  <a:gd name="T5" fmla="*/ 0 h 5736"/>
                  <a:gd name="T6" fmla="*/ 1934 w 6494"/>
                  <a:gd name="T7" fmla="*/ 0 h 5736"/>
                  <a:gd name="T8" fmla="*/ 1419 w 6494"/>
                  <a:gd name="T9" fmla="*/ 297 h 5736"/>
                  <a:gd name="T10" fmla="*/ 107 w 6494"/>
                  <a:gd name="T11" fmla="*/ 2571 h 5736"/>
                  <a:gd name="T12" fmla="*/ 107 w 6494"/>
                  <a:gd name="T13" fmla="*/ 3165 h 5736"/>
                  <a:gd name="T14" fmla="*/ 1419 w 6494"/>
                  <a:gd name="T15" fmla="*/ 5439 h 5736"/>
                  <a:gd name="T16" fmla="*/ 1934 w 6494"/>
                  <a:gd name="T17" fmla="*/ 5736 h 5736"/>
                  <a:gd name="T18" fmla="*/ 4560 w 6494"/>
                  <a:gd name="T19" fmla="*/ 5736 h 5736"/>
                  <a:gd name="T20" fmla="*/ 5075 w 6494"/>
                  <a:gd name="T21" fmla="*/ 5439 h 5736"/>
                  <a:gd name="T22" fmla="*/ 6388 w 6494"/>
                  <a:gd name="T23" fmla="*/ 3165 h 5736"/>
                  <a:gd name="T24" fmla="*/ 6388 w 6494"/>
                  <a:gd name="T25" fmla="*/ 2571 h 5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494" h="5736">
                    <a:moveTo>
                      <a:pt x="6388" y="2571"/>
                    </a:moveTo>
                    <a:lnTo>
                      <a:pt x="5075" y="297"/>
                    </a:lnTo>
                    <a:cubicBezTo>
                      <a:pt x="4968" y="113"/>
                      <a:pt x="4772" y="0"/>
                      <a:pt x="4560" y="0"/>
                    </a:cubicBezTo>
                    <a:lnTo>
                      <a:pt x="1934" y="0"/>
                    </a:lnTo>
                    <a:cubicBezTo>
                      <a:pt x="1722" y="0"/>
                      <a:pt x="1526" y="113"/>
                      <a:pt x="1419" y="297"/>
                    </a:cubicBezTo>
                    <a:lnTo>
                      <a:pt x="107" y="2571"/>
                    </a:lnTo>
                    <a:cubicBezTo>
                      <a:pt x="0" y="2755"/>
                      <a:pt x="0" y="2981"/>
                      <a:pt x="107" y="3165"/>
                    </a:cubicBezTo>
                    <a:lnTo>
                      <a:pt x="1419" y="5439"/>
                    </a:lnTo>
                    <a:cubicBezTo>
                      <a:pt x="1526" y="5623"/>
                      <a:pt x="1722" y="5736"/>
                      <a:pt x="1934" y="5736"/>
                    </a:cubicBezTo>
                    <a:lnTo>
                      <a:pt x="4560" y="5736"/>
                    </a:lnTo>
                    <a:cubicBezTo>
                      <a:pt x="4772" y="5736"/>
                      <a:pt x="4968" y="5623"/>
                      <a:pt x="5075" y="5439"/>
                    </a:cubicBezTo>
                    <a:lnTo>
                      <a:pt x="6388" y="3165"/>
                    </a:lnTo>
                    <a:cubicBezTo>
                      <a:pt x="6494" y="2981"/>
                      <a:pt x="6494" y="2755"/>
                      <a:pt x="6388" y="2571"/>
                    </a:cubicBezTo>
                    <a:close/>
                  </a:path>
                </a:pathLst>
              </a:custGeom>
              <a:solidFill>
                <a:srgbClr val="EE2222"/>
              </a:solidFill>
              <a:ln>
                <a:noFill/>
              </a:ln>
              <a:effectLst/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" name="hexagonal_73861"/>
              <p:cNvSpPr>
                <a:spLocks noChangeAspect="1"/>
              </p:cNvSpPr>
              <p:nvPr/>
            </p:nvSpPr>
            <p:spPr bwMode="auto">
              <a:xfrm rot="5400000">
                <a:off x="1540352" y="2559636"/>
                <a:ext cx="2784651" cy="2456043"/>
              </a:xfrm>
              <a:custGeom>
                <a:avLst/>
                <a:gdLst>
                  <a:gd name="T0" fmla="*/ 6388 w 6494"/>
                  <a:gd name="T1" fmla="*/ 2571 h 5736"/>
                  <a:gd name="T2" fmla="*/ 5075 w 6494"/>
                  <a:gd name="T3" fmla="*/ 297 h 5736"/>
                  <a:gd name="T4" fmla="*/ 4560 w 6494"/>
                  <a:gd name="T5" fmla="*/ 0 h 5736"/>
                  <a:gd name="T6" fmla="*/ 1934 w 6494"/>
                  <a:gd name="T7" fmla="*/ 0 h 5736"/>
                  <a:gd name="T8" fmla="*/ 1419 w 6494"/>
                  <a:gd name="T9" fmla="*/ 297 h 5736"/>
                  <a:gd name="T10" fmla="*/ 107 w 6494"/>
                  <a:gd name="T11" fmla="*/ 2571 h 5736"/>
                  <a:gd name="T12" fmla="*/ 107 w 6494"/>
                  <a:gd name="T13" fmla="*/ 3165 h 5736"/>
                  <a:gd name="T14" fmla="*/ 1419 w 6494"/>
                  <a:gd name="T15" fmla="*/ 5439 h 5736"/>
                  <a:gd name="T16" fmla="*/ 1934 w 6494"/>
                  <a:gd name="T17" fmla="*/ 5736 h 5736"/>
                  <a:gd name="T18" fmla="*/ 4560 w 6494"/>
                  <a:gd name="T19" fmla="*/ 5736 h 5736"/>
                  <a:gd name="T20" fmla="*/ 5075 w 6494"/>
                  <a:gd name="T21" fmla="*/ 5439 h 5736"/>
                  <a:gd name="T22" fmla="*/ 6388 w 6494"/>
                  <a:gd name="T23" fmla="*/ 3165 h 5736"/>
                  <a:gd name="T24" fmla="*/ 6388 w 6494"/>
                  <a:gd name="T25" fmla="*/ 2571 h 5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494" h="5736">
                    <a:moveTo>
                      <a:pt x="6388" y="2571"/>
                    </a:moveTo>
                    <a:lnTo>
                      <a:pt x="5075" y="297"/>
                    </a:lnTo>
                    <a:cubicBezTo>
                      <a:pt x="4968" y="113"/>
                      <a:pt x="4772" y="0"/>
                      <a:pt x="4560" y="0"/>
                    </a:cubicBezTo>
                    <a:lnTo>
                      <a:pt x="1934" y="0"/>
                    </a:lnTo>
                    <a:cubicBezTo>
                      <a:pt x="1722" y="0"/>
                      <a:pt x="1526" y="113"/>
                      <a:pt x="1419" y="297"/>
                    </a:cubicBezTo>
                    <a:lnTo>
                      <a:pt x="107" y="2571"/>
                    </a:lnTo>
                    <a:cubicBezTo>
                      <a:pt x="0" y="2755"/>
                      <a:pt x="0" y="2981"/>
                      <a:pt x="107" y="3165"/>
                    </a:cubicBezTo>
                    <a:lnTo>
                      <a:pt x="1419" y="5439"/>
                    </a:lnTo>
                    <a:cubicBezTo>
                      <a:pt x="1526" y="5623"/>
                      <a:pt x="1722" y="5736"/>
                      <a:pt x="1934" y="5736"/>
                    </a:cubicBezTo>
                    <a:lnTo>
                      <a:pt x="4560" y="5736"/>
                    </a:lnTo>
                    <a:cubicBezTo>
                      <a:pt x="4772" y="5736"/>
                      <a:pt x="4968" y="5623"/>
                      <a:pt x="5075" y="5439"/>
                    </a:cubicBezTo>
                    <a:lnTo>
                      <a:pt x="6388" y="3165"/>
                    </a:lnTo>
                    <a:cubicBezTo>
                      <a:pt x="6494" y="2981"/>
                      <a:pt x="6494" y="2755"/>
                      <a:pt x="6388" y="257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5" name="certification_176902"/>
            <p:cNvSpPr>
              <a:spLocks noChangeAspect="1"/>
            </p:cNvSpPr>
            <p:nvPr/>
          </p:nvSpPr>
          <p:spPr bwMode="auto">
            <a:xfrm>
              <a:off x="1791454" y="2735205"/>
              <a:ext cx="655053" cy="584702"/>
            </a:xfrm>
            <a:custGeom>
              <a:avLst/>
              <a:gdLst>
                <a:gd name="connsiteX0" fmla="*/ 492538 w 606542"/>
                <a:gd name="connsiteY0" fmla="*/ 451854 h 541402"/>
                <a:gd name="connsiteX1" fmla="*/ 492538 w 606542"/>
                <a:gd name="connsiteY1" fmla="*/ 490671 h 541402"/>
                <a:gd name="connsiteX2" fmla="*/ 512579 w 606542"/>
                <a:gd name="connsiteY2" fmla="*/ 470656 h 541402"/>
                <a:gd name="connsiteX3" fmla="*/ 533532 w 606542"/>
                <a:gd name="connsiteY3" fmla="*/ 470656 h 541402"/>
                <a:gd name="connsiteX4" fmla="*/ 553725 w 606542"/>
                <a:gd name="connsiteY4" fmla="*/ 490671 h 541402"/>
                <a:gd name="connsiteX5" fmla="*/ 553725 w 606542"/>
                <a:gd name="connsiteY5" fmla="*/ 451854 h 541402"/>
                <a:gd name="connsiteX6" fmla="*/ 492538 w 606542"/>
                <a:gd name="connsiteY6" fmla="*/ 451854 h 541402"/>
                <a:gd name="connsiteX7" fmla="*/ 523056 w 606542"/>
                <a:gd name="connsiteY7" fmla="*/ 320846 h 541402"/>
                <a:gd name="connsiteX8" fmla="*/ 469460 w 606542"/>
                <a:gd name="connsiteY8" fmla="*/ 374371 h 541402"/>
                <a:gd name="connsiteX9" fmla="*/ 523056 w 606542"/>
                <a:gd name="connsiteY9" fmla="*/ 428048 h 541402"/>
                <a:gd name="connsiteX10" fmla="*/ 576804 w 606542"/>
                <a:gd name="connsiteY10" fmla="*/ 374371 h 541402"/>
                <a:gd name="connsiteX11" fmla="*/ 523056 w 606542"/>
                <a:gd name="connsiteY11" fmla="*/ 320846 h 541402"/>
                <a:gd name="connsiteX12" fmla="*/ 87139 w 606542"/>
                <a:gd name="connsiteY12" fmla="*/ 317968 h 541402"/>
                <a:gd name="connsiteX13" fmla="*/ 399762 w 606542"/>
                <a:gd name="connsiteY13" fmla="*/ 317968 h 541402"/>
                <a:gd name="connsiteX14" fmla="*/ 414642 w 606542"/>
                <a:gd name="connsiteY14" fmla="*/ 332822 h 541402"/>
                <a:gd name="connsiteX15" fmla="*/ 399762 w 606542"/>
                <a:gd name="connsiteY15" fmla="*/ 347676 h 541402"/>
                <a:gd name="connsiteX16" fmla="*/ 87139 w 606542"/>
                <a:gd name="connsiteY16" fmla="*/ 347676 h 541402"/>
                <a:gd name="connsiteX17" fmla="*/ 72259 w 606542"/>
                <a:gd name="connsiteY17" fmla="*/ 332822 h 541402"/>
                <a:gd name="connsiteX18" fmla="*/ 87139 w 606542"/>
                <a:gd name="connsiteY18" fmla="*/ 317968 h 541402"/>
                <a:gd name="connsiteX19" fmla="*/ 87138 w 606542"/>
                <a:gd name="connsiteY19" fmla="*/ 250366 h 541402"/>
                <a:gd name="connsiteX20" fmla="*/ 491922 w 606542"/>
                <a:gd name="connsiteY20" fmla="*/ 250366 h 541402"/>
                <a:gd name="connsiteX21" fmla="*/ 506801 w 606542"/>
                <a:gd name="connsiteY21" fmla="*/ 265220 h 541402"/>
                <a:gd name="connsiteX22" fmla="*/ 491922 w 606542"/>
                <a:gd name="connsiteY22" fmla="*/ 280074 h 541402"/>
                <a:gd name="connsiteX23" fmla="*/ 87138 w 606542"/>
                <a:gd name="connsiteY23" fmla="*/ 280074 h 541402"/>
                <a:gd name="connsiteX24" fmla="*/ 72259 w 606542"/>
                <a:gd name="connsiteY24" fmla="*/ 265220 h 541402"/>
                <a:gd name="connsiteX25" fmla="*/ 87138 w 606542"/>
                <a:gd name="connsiteY25" fmla="*/ 250366 h 541402"/>
                <a:gd name="connsiteX26" fmla="*/ 206946 w 606542"/>
                <a:gd name="connsiteY26" fmla="*/ 102245 h 541402"/>
                <a:gd name="connsiteX27" fmla="*/ 206946 w 606542"/>
                <a:gd name="connsiteY27" fmla="*/ 173171 h 541402"/>
                <a:gd name="connsiteX28" fmla="*/ 371973 w 606542"/>
                <a:gd name="connsiteY28" fmla="*/ 173171 h 541402"/>
                <a:gd name="connsiteX29" fmla="*/ 371973 w 606542"/>
                <a:gd name="connsiteY29" fmla="*/ 102245 h 541402"/>
                <a:gd name="connsiteX30" fmla="*/ 192068 w 606542"/>
                <a:gd name="connsiteY30" fmla="*/ 72541 h 541402"/>
                <a:gd name="connsiteX31" fmla="*/ 386851 w 606542"/>
                <a:gd name="connsiteY31" fmla="*/ 72541 h 541402"/>
                <a:gd name="connsiteX32" fmla="*/ 401729 w 606542"/>
                <a:gd name="connsiteY32" fmla="*/ 87393 h 541402"/>
                <a:gd name="connsiteX33" fmla="*/ 401729 w 606542"/>
                <a:gd name="connsiteY33" fmla="*/ 188023 h 541402"/>
                <a:gd name="connsiteX34" fmla="*/ 386851 w 606542"/>
                <a:gd name="connsiteY34" fmla="*/ 202875 h 541402"/>
                <a:gd name="connsiteX35" fmla="*/ 192068 w 606542"/>
                <a:gd name="connsiteY35" fmla="*/ 202875 h 541402"/>
                <a:gd name="connsiteX36" fmla="*/ 177190 w 606542"/>
                <a:gd name="connsiteY36" fmla="*/ 188023 h 541402"/>
                <a:gd name="connsiteX37" fmla="*/ 177190 w 606542"/>
                <a:gd name="connsiteY37" fmla="*/ 87393 h 541402"/>
                <a:gd name="connsiteX38" fmla="*/ 192068 w 606542"/>
                <a:gd name="connsiteY38" fmla="*/ 72541 h 541402"/>
                <a:gd name="connsiteX39" fmla="*/ 29759 w 606542"/>
                <a:gd name="connsiteY39" fmla="*/ 29719 h 541402"/>
                <a:gd name="connsiteX40" fmla="*/ 29759 w 606542"/>
                <a:gd name="connsiteY40" fmla="*/ 393931 h 541402"/>
                <a:gd name="connsiteX41" fmla="*/ 441978 w 606542"/>
                <a:gd name="connsiteY41" fmla="*/ 393931 h 541402"/>
                <a:gd name="connsiteX42" fmla="*/ 549170 w 606542"/>
                <a:gd name="connsiteY42" fmla="*/ 295221 h 541402"/>
                <a:gd name="connsiteX43" fmla="*/ 549170 w 606542"/>
                <a:gd name="connsiteY43" fmla="*/ 29719 h 541402"/>
                <a:gd name="connsiteX44" fmla="*/ 14879 w 606542"/>
                <a:gd name="connsiteY44" fmla="*/ 0 h 541402"/>
                <a:gd name="connsiteX45" fmla="*/ 564050 w 606542"/>
                <a:gd name="connsiteY45" fmla="*/ 0 h 541402"/>
                <a:gd name="connsiteX46" fmla="*/ 578929 w 606542"/>
                <a:gd name="connsiteY46" fmla="*/ 14860 h 541402"/>
                <a:gd name="connsiteX47" fmla="*/ 578929 w 606542"/>
                <a:gd name="connsiteY47" fmla="*/ 312658 h 541402"/>
                <a:gd name="connsiteX48" fmla="*/ 583484 w 606542"/>
                <a:gd name="connsiteY48" fmla="*/ 431839 h 541402"/>
                <a:gd name="connsiteX49" fmla="*/ 583484 w 606542"/>
                <a:gd name="connsiteY49" fmla="*/ 526606 h 541402"/>
                <a:gd name="connsiteX50" fmla="*/ 558128 w 606542"/>
                <a:gd name="connsiteY50" fmla="*/ 537069 h 541402"/>
                <a:gd name="connsiteX51" fmla="*/ 523056 w 606542"/>
                <a:gd name="connsiteY51" fmla="*/ 502194 h 541402"/>
                <a:gd name="connsiteX52" fmla="*/ 488135 w 606542"/>
                <a:gd name="connsiteY52" fmla="*/ 537069 h 541402"/>
                <a:gd name="connsiteX53" fmla="*/ 462779 w 606542"/>
                <a:gd name="connsiteY53" fmla="*/ 526606 h 541402"/>
                <a:gd name="connsiteX54" fmla="*/ 462779 w 606542"/>
                <a:gd name="connsiteY54" fmla="*/ 431839 h 541402"/>
                <a:gd name="connsiteX55" fmla="*/ 455795 w 606542"/>
                <a:gd name="connsiteY55" fmla="*/ 423651 h 541402"/>
                <a:gd name="connsiteX56" fmla="*/ 14879 w 606542"/>
                <a:gd name="connsiteY56" fmla="*/ 423651 h 541402"/>
                <a:gd name="connsiteX57" fmla="*/ 0 w 606542"/>
                <a:gd name="connsiteY57" fmla="*/ 408791 h 541402"/>
                <a:gd name="connsiteX58" fmla="*/ 0 w 606542"/>
                <a:gd name="connsiteY58" fmla="*/ 14860 h 541402"/>
                <a:gd name="connsiteX59" fmla="*/ 14879 w 606542"/>
                <a:gd name="connsiteY59" fmla="*/ 0 h 541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06542" h="541402">
                  <a:moveTo>
                    <a:pt x="492538" y="451854"/>
                  </a:moveTo>
                  <a:lnTo>
                    <a:pt x="492538" y="490671"/>
                  </a:lnTo>
                  <a:lnTo>
                    <a:pt x="512579" y="470656"/>
                  </a:lnTo>
                  <a:cubicBezTo>
                    <a:pt x="518349" y="464742"/>
                    <a:pt x="527762" y="464742"/>
                    <a:pt x="533532" y="470656"/>
                  </a:cubicBezTo>
                  <a:lnTo>
                    <a:pt x="553725" y="490671"/>
                  </a:lnTo>
                  <a:lnTo>
                    <a:pt x="553725" y="451854"/>
                  </a:lnTo>
                  <a:cubicBezTo>
                    <a:pt x="534139" y="459587"/>
                    <a:pt x="511972" y="459587"/>
                    <a:pt x="492538" y="451854"/>
                  </a:cubicBezTo>
                  <a:close/>
                  <a:moveTo>
                    <a:pt x="523056" y="320846"/>
                  </a:moveTo>
                  <a:cubicBezTo>
                    <a:pt x="493449" y="320846"/>
                    <a:pt x="469460" y="344955"/>
                    <a:pt x="469460" y="374371"/>
                  </a:cubicBezTo>
                  <a:cubicBezTo>
                    <a:pt x="469460" y="403787"/>
                    <a:pt x="493297" y="428048"/>
                    <a:pt x="523056" y="428048"/>
                  </a:cubicBezTo>
                  <a:cubicBezTo>
                    <a:pt x="552663" y="428048"/>
                    <a:pt x="576804" y="404091"/>
                    <a:pt x="576804" y="374371"/>
                  </a:cubicBezTo>
                  <a:cubicBezTo>
                    <a:pt x="576804" y="344955"/>
                    <a:pt x="552663" y="320846"/>
                    <a:pt x="523056" y="320846"/>
                  </a:cubicBezTo>
                  <a:close/>
                  <a:moveTo>
                    <a:pt x="87139" y="317968"/>
                  </a:moveTo>
                  <a:lnTo>
                    <a:pt x="399762" y="317968"/>
                  </a:lnTo>
                  <a:cubicBezTo>
                    <a:pt x="407961" y="317968"/>
                    <a:pt x="414642" y="324637"/>
                    <a:pt x="414642" y="332822"/>
                  </a:cubicBezTo>
                  <a:cubicBezTo>
                    <a:pt x="414642" y="341007"/>
                    <a:pt x="407961" y="347676"/>
                    <a:pt x="399762" y="347676"/>
                  </a:cubicBezTo>
                  <a:lnTo>
                    <a:pt x="87139" y="347676"/>
                  </a:lnTo>
                  <a:cubicBezTo>
                    <a:pt x="78788" y="347676"/>
                    <a:pt x="72259" y="341007"/>
                    <a:pt x="72259" y="332822"/>
                  </a:cubicBezTo>
                  <a:cubicBezTo>
                    <a:pt x="72259" y="324637"/>
                    <a:pt x="78788" y="317968"/>
                    <a:pt x="87139" y="317968"/>
                  </a:cubicBezTo>
                  <a:close/>
                  <a:moveTo>
                    <a:pt x="87138" y="250366"/>
                  </a:moveTo>
                  <a:lnTo>
                    <a:pt x="491922" y="250366"/>
                  </a:lnTo>
                  <a:cubicBezTo>
                    <a:pt x="500120" y="250366"/>
                    <a:pt x="506801" y="257035"/>
                    <a:pt x="506801" y="265220"/>
                  </a:cubicBezTo>
                  <a:cubicBezTo>
                    <a:pt x="506801" y="273405"/>
                    <a:pt x="500120" y="280074"/>
                    <a:pt x="491922" y="280074"/>
                  </a:cubicBezTo>
                  <a:lnTo>
                    <a:pt x="87138" y="280074"/>
                  </a:lnTo>
                  <a:cubicBezTo>
                    <a:pt x="78788" y="280074"/>
                    <a:pt x="72259" y="273405"/>
                    <a:pt x="72259" y="265220"/>
                  </a:cubicBezTo>
                  <a:cubicBezTo>
                    <a:pt x="72259" y="257035"/>
                    <a:pt x="78788" y="250366"/>
                    <a:pt x="87138" y="250366"/>
                  </a:cubicBezTo>
                  <a:close/>
                  <a:moveTo>
                    <a:pt x="206946" y="102245"/>
                  </a:moveTo>
                  <a:lnTo>
                    <a:pt x="206946" y="173171"/>
                  </a:lnTo>
                  <a:lnTo>
                    <a:pt x="371973" y="173171"/>
                  </a:lnTo>
                  <a:lnTo>
                    <a:pt x="371973" y="102245"/>
                  </a:lnTo>
                  <a:close/>
                  <a:moveTo>
                    <a:pt x="192068" y="72541"/>
                  </a:moveTo>
                  <a:lnTo>
                    <a:pt x="386851" y="72541"/>
                  </a:lnTo>
                  <a:cubicBezTo>
                    <a:pt x="395049" y="72541"/>
                    <a:pt x="401729" y="79210"/>
                    <a:pt x="401729" y="87393"/>
                  </a:cubicBezTo>
                  <a:lnTo>
                    <a:pt x="401729" y="188023"/>
                  </a:lnTo>
                  <a:cubicBezTo>
                    <a:pt x="401729" y="196207"/>
                    <a:pt x="395049" y="202875"/>
                    <a:pt x="386851" y="202875"/>
                  </a:cubicBezTo>
                  <a:lnTo>
                    <a:pt x="192068" y="202875"/>
                  </a:lnTo>
                  <a:cubicBezTo>
                    <a:pt x="183870" y="202875"/>
                    <a:pt x="177190" y="196207"/>
                    <a:pt x="177190" y="188023"/>
                  </a:cubicBezTo>
                  <a:lnTo>
                    <a:pt x="177190" y="87393"/>
                  </a:lnTo>
                  <a:cubicBezTo>
                    <a:pt x="177190" y="79210"/>
                    <a:pt x="183870" y="72541"/>
                    <a:pt x="192068" y="72541"/>
                  </a:cubicBezTo>
                  <a:close/>
                  <a:moveTo>
                    <a:pt x="29759" y="29719"/>
                  </a:moveTo>
                  <a:lnTo>
                    <a:pt x="29759" y="393931"/>
                  </a:lnTo>
                  <a:lnTo>
                    <a:pt x="441978" y="393931"/>
                  </a:lnTo>
                  <a:cubicBezTo>
                    <a:pt x="426643" y="330399"/>
                    <a:pt x="487527" y="274903"/>
                    <a:pt x="549170" y="295221"/>
                  </a:cubicBezTo>
                  <a:lnTo>
                    <a:pt x="549170" y="29719"/>
                  </a:lnTo>
                  <a:close/>
                  <a:moveTo>
                    <a:pt x="14879" y="0"/>
                  </a:moveTo>
                  <a:lnTo>
                    <a:pt x="564050" y="0"/>
                  </a:lnTo>
                  <a:cubicBezTo>
                    <a:pt x="572249" y="0"/>
                    <a:pt x="578929" y="6672"/>
                    <a:pt x="578929" y="14860"/>
                  </a:cubicBezTo>
                  <a:lnTo>
                    <a:pt x="578929" y="312658"/>
                  </a:lnTo>
                  <a:cubicBezTo>
                    <a:pt x="614002" y="344197"/>
                    <a:pt x="615824" y="397874"/>
                    <a:pt x="583484" y="431839"/>
                  </a:cubicBezTo>
                  <a:lnTo>
                    <a:pt x="583484" y="526606"/>
                  </a:lnTo>
                  <a:cubicBezTo>
                    <a:pt x="583484" y="539798"/>
                    <a:pt x="567390" y="546318"/>
                    <a:pt x="558128" y="537069"/>
                  </a:cubicBezTo>
                  <a:lnTo>
                    <a:pt x="523056" y="502194"/>
                  </a:lnTo>
                  <a:lnTo>
                    <a:pt x="488135" y="537069"/>
                  </a:lnTo>
                  <a:cubicBezTo>
                    <a:pt x="478873" y="546318"/>
                    <a:pt x="462779" y="539798"/>
                    <a:pt x="462779" y="526606"/>
                  </a:cubicBezTo>
                  <a:lnTo>
                    <a:pt x="462779" y="431839"/>
                  </a:lnTo>
                  <a:cubicBezTo>
                    <a:pt x="460198" y="429261"/>
                    <a:pt x="457920" y="426532"/>
                    <a:pt x="455795" y="423651"/>
                  </a:cubicBezTo>
                  <a:lnTo>
                    <a:pt x="14879" y="423651"/>
                  </a:lnTo>
                  <a:cubicBezTo>
                    <a:pt x="6681" y="423651"/>
                    <a:pt x="0" y="416979"/>
                    <a:pt x="0" y="408791"/>
                  </a:cubicBezTo>
                  <a:lnTo>
                    <a:pt x="0" y="14860"/>
                  </a:lnTo>
                  <a:cubicBezTo>
                    <a:pt x="0" y="6672"/>
                    <a:pt x="6681" y="0"/>
                    <a:pt x="14879" y="0"/>
                  </a:cubicBezTo>
                  <a:close/>
                </a:path>
              </a:pathLst>
            </a:custGeom>
            <a:solidFill>
              <a:srgbClr val="EC2C22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550914" y="3458270"/>
              <a:ext cx="1142012" cy="703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01</a:t>
              </a:r>
              <a:endParaRPr kumimoji="0" lang="zh-CN" alt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932307" y="2097741"/>
            <a:ext cx="1674844" cy="1975617"/>
            <a:chOff x="3652827" y="1848221"/>
            <a:chExt cx="2251172" cy="2655444"/>
          </a:xfrm>
        </p:grpSpPr>
        <p:grpSp>
          <p:nvGrpSpPr>
            <p:cNvPr id="14" name="组合 13"/>
            <p:cNvGrpSpPr/>
            <p:nvPr/>
          </p:nvGrpSpPr>
          <p:grpSpPr>
            <a:xfrm>
              <a:off x="3652827" y="1848221"/>
              <a:ext cx="2251172" cy="2655444"/>
              <a:chOff x="1495936" y="2036674"/>
              <a:chExt cx="2664763" cy="3143309"/>
            </a:xfrm>
          </p:grpSpPr>
          <p:sp>
            <p:nvSpPr>
              <p:cNvPr id="17" name="hexagonal_73861"/>
              <p:cNvSpPr>
                <a:spLocks noChangeAspect="1"/>
              </p:cNvSpPr>
              <p:nvPr/>
            </p:nvSpPr>
            <p:spPr bwMode="auto">
              <a:xfrm rot="5400000">
                <a:off x="1331632" y="2200978"/>
                <a:ext cx="2784651" cy="2456043"/>
              </a:xfrm>
              <a:custGeom>
                <a:avLst/>
                <a:gdLst>
                  <a:gd name="T0" fmla="*/ 6388 w 6494"/>
                  <a:gd name="T1" fmla="*/ 2571 h 5736"/>
                  <a:gd name="T2" fmla="*/ 5075 w 6494"/>
                  <a:gd name="T3" fmla="*/ 297 h 5736"/>
                  <a:gd name="T4" fmla="*/ 4560 w 6494"/>
                  <a:gd name="T5" fmla="*/ 0 h 5736"/>
                  <a:gd name="T6" fmla="*/ 1934 w 6494"/>
                  <a:gd name="T7" fmla="*/ 0 h 5736"/>
                  <a:gd name="T8" fmla="*/ 1419 w 6494"/>
                  <a:gd name="T9" fmla="*/ 297 h 5736"/>
                  <a:gd name="T10" fmla="*/ 107 w 6494"/>
                  <a:gd name="T11" fmla="*/ 2571 h 5736"/>
                  <a:gd name="T12" fmla="*/ 107 w 6494"/>
                  <a:gd name="T13" fmla="*/ 3165 h 5736"/>
                  <a:gd name="T14" fmla="*/ 1419 w 6494"/>
                  <a:gd name="T15" fmla="*/ 5439 h 5736"/>
                  <a:gd name="T16" fmla="*/ 1934 w 6494"/>
                  <a:gd name="T17" fmla="*/ 5736 h 5736"/>
                  <a:gd name="T18" fmla="*/ 4560 w 6494"/>
                  <a:gd name="T19" fmla="*/ 5736 h 5736"/>
                  <a:gd name="T20" fmla="*/ 5075 w 6494"/>
                  <a:gd name="T21" fmla="*/ 5439 h 5736"/>
                  <a:gd name="T22" fmla="*/ 6388 w 6494"/>
                  <a:gd name="T23" fmla="*/ 3165 h 5736"/>
                  <a:gd name="T24" fmla="*/ 6388 w 6494"/>
                  <a:gd name="T25" fmla="*/ 2571 h 5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494" h="5736">
                    <a:moveTo>
                      <a:pt x="6388" y="2571"/>
                    </a:moveTo>
                    <a:lnTo>
                      <a:pt x="5075" y="297"/>
                    </a:lnTo>
                    <a:cubicBezTo>
                      <a:pt x="4968" y="113"/>
                      <a:pt x="4772" y="0"/>
                      <a:pt x="4560" y="0"/>
                    </a:cubicBezTo>
                    <a:lnTo>
                      <a:pt x="1934" y="0"/>
                    </a:lnTo>
                    <a:cubicBezTo>
                      <a:pt x="1722" y="0"/>
                      <a:pt x="1526" y="113"/>
                      <a:pt x="1419" y="297"/>
                    </a:cubicBezTo>
                    <a:lnTo>
                      <a:pt x="107" y="2571"/>
                    </a:lnTo>
                    <a:cubicBezTo>
                      <a:pt x="0" y="2755"/>
                      <a:pt x="0" y="2981"/>
                      <a:pt x="107" y="3165"/>
                    </a:cubicBezTo>
                    <a:lnTo>
                      <a:pt x="1419" y="5439"/>
                    </a:lnTo>
                    <a:cubicBezTo>
                      <a:pt x="1526" y="5623"/>
                      <a:pt x="1722" y="5736"/>
                      <a:pt x="1934" y="5736"/>
                    </a:cubicBezTo>
                    <a:lnTo>
                      <a:pt x="4560" y="5736"/>
                    </a:lnTo>
                    <a:cubicBezTo>
                      <a:pt x="4772" y="5736"/>
                      <a:pt x="4968" y="5623"/>
                      <a:pt x="5075" y="5439"/>
                    </a:cubicBezTo>
                    <a:lnTo>
                      <a:pt x="6388" y="3165"/>
                    </a:lnTo>
                    <a:cubicBezTo>
                      <a:pt x="6494" y="2981"/>
                      <a:pt x="6494" y="2755"/>
                      <a:pt x="6388" y="2571"/>
                    </a:cubicBezTo>
                    <a:close/>
                  </a:path>
                </a:pathLst>
              </a:custGeom>
              <a:solidFill>
                <a:srgbClr val="EE2222"/>
              </a:solidFill>
              <a:ln>
                <a:noFill/>
              </a:ln>
              <a:effectLst/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hexagonal_73861"/>
              <p:cNvSpPr>
                <a:spLocks noChangeAspect="1"/>
              </p:cNvSpPr>
              <p:nvPr/>
            </p:nvSpPr>
            <p:spPr bwMode="auto">
              <a:xfrm rot="5400000">
                <a:off x="1540352" y="2559636"/>
                <a:ext cx="2784651" cy="2456043"/>
              </a:xfrm>
              <a:custGeom>
                <a:avLst/>
                <a:gdLst>
                  <a:gd name="T0" fmla="*/ 6388 w 6494"/>
                  <a:gd name="T1" fmla="*/ 2571 h 5736"/>
                  <a:gd name="T2" fmla="*/ 5075 w 6494"/>
                  <a:gd name="T3" fmla="*/ 297 h 5736"/>
                  <a:gd name="T4" fmla="*/ 4560 w 6494"/>
                  <a:gd name="T5" fmla="*/ 0 h 5736"/>
                  <a:gd name="T6" fmla="*/ 1934 w 6494"/>
                  <a:gd name="T7" fmla="*/ 0 h 5736"/>
                  <a:gd name="T8" fmla="*/ 1419 w 6494"/>
                  <a:gd name="T9" fmla="*/ 297 h 5736"/>
                  <a:gd name="T10" fmla="*/ 107 w 6494"/>
                  <a:gd name="T11" fmla="*/ 2571 h 5736"/>
                  <a:gd name="T12" fmla="*/ 107 w 6494"/>
                  <a:gd name="T13" fmla="*/ 3165 h 5736"/>
                  <a:gd name="T14" fmla="*/ 1419 w 6494"/>
                  <a:gd name="T15" fmla="*/ 5439 h 5736"/>
                  <a:gd name="T16" fmla="*/ 1934 w 6494"/>
                  <a:gd name="T17" fmla="*/ 5736 h 5736"/>
                  <a:gd name="T18" fmla="*/ 4560 w 6494"/>
                  <a:gd name="T19" fmla="*/ 5736 h 5736"/>
                  <a:gd name="T20" fmla="*/ 5075 w 6494"/>
                  <a:gd name="T21" fmla="*/ 5439 h 5736"/>
                  <a:gd name="T22" fmla="*/ 6388 w 6494"/>
                  <a:gd name="T23" fmla="*/ 3165 h 5736"/>
                  <a:gd name="T24" fmla="*/ 6388 w 6494"/>
                  <a:gd name="T25" fmla="*/ 2571 h 5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494" h="5736">
                    <a:moveTo>
                      <a:pt x="6388" y="2571"/>
                    </a:moveTo>
                    <a:lnTo>
                      <a:pt x="5075" y="297"/>
                    </a:lnTo>
                    <a:cubicBezTo>
                      <a:pt x="4968" y="113"/>
                      <a:pt x="4772" y="0"/>
                      <a:pt x="4560" y="0"/>
                    </a:cubicBezTo>
                    <a:lnTo>
                      <a:pt x="1934" y="0"/>
                    </a:lnTo>
                    <a:cubicBezTo>
                      <a:pt x="1722" y="0"/>
                      <a:pt x="1526" y="113"/>
                      <a:pt x="1419" y="297"/>
                    </a:cubicBezTo>
                    <a:lnTo>
                      <a:pt x="107" y="2571"/>
                    </a:lnTo>
                    <a:cubicBezTo>
                      <a:pt x="0" y="2755"/>
                      <a:pt x="0" y="2981"/>
                      <a:pt x="107" y="3165"/>
                    </a:cubicBezTo>
                    <a:lnTo>
                      <a:pt x="1419" y="5439"/>
                    </a:lnTo>
                    <a:cubicBezTo>
                      <a:pt x="1526" y="5623"/>
                      <a:pt x="1722" y="5736"/>
                      <a:pt x="1934" y="5736"/>
                    </a:cubicBezTo>
                    <a:lnTo>
                      <a:pt x="4560" y="5736"/>
                    </a:lnTo>
                    <a:cubicBezTo>
                      <a:pt x="4772" y="5736"/>
                      <a:pt x="4968" y="5623"/>
                      <a:pt x="5075" y="5439"/>
                    </a:cubicBezTo>
                    <a:lnTo>
                      <a:pt x="6388" y="3165"/>
                    </a:lnTo>
                    <a:cubicBezTo>
                      <a:pt x="6494" y="2981"/>
                      <a:pt x="6494" y="2755"/>
                      <a:pt x="6388" y="257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5" name="map-location_155438"/>
            <p:cNvSpPr>
              <a:spLocks noChangeAspect="1"/>
            </p:cNvSpPr>
            <p:nvPr/>
          </p:nvSpPr>
          <p:spPr bwMode="auto">
            <a:xfrm>
              <a:off x="4571671" y="2735205"/>
              <a:ext cx="585524" cy="584702"/>
            </a:xfrm>
            <a:custGeom>
              <a:avLst/>
              <a:gdLst>
                <a:gd name="connsiteX0" fmla="*/ 486091 w 607614"/>
                <a:gd name="connsiteY0" fmla="*/ 485407 h 606761"/>
                <a:gd name="connsiteX1" fmla="*/ 486091 w 607614"/>
                <a:gd name="connsiteY1" fmla="*/ 572630 h 606761"/>
                <a:gd name="connsiteX2" fmla="*/ 529384 w 607614"/>
                <a:gd name="connsiteY2" fmla="*/ 528639 h 606761"/>
                <a:gd name="connsiteX3" fmla="*/ 573436 w 607614"/>
                <a:gd name="connsiteY3" fmla="*/ 485407 h 606761"/>
                <a:gd name="connsiteX4" fmla="*/ 20507 w 607614"/>
                <a:gd name="connsiteY4" fmla="*/ 464928 h 606761"/>
                <a:gd name="connsiteX5" fmla="*/ 20507 w 607614"/>
                <a:gd name="connsiteY5" fmla="*/ 586282 h 606761"/>
                <a:gd name="connsiteX6" fmla="*/ 334188 w 607614"/>
                <a:gd name="connsiteY6" fmla="*/ 586282 h 606761"/>
                <a:gd name="connsiteX7" fmla="*/ 334188 w 607614"/>
                <a:gd name="connsiteY7" fmla="*/ 464928 h 606761"/>
                <a:gd name="connsiteX8" fmla="*/ 20507 w 607614"/>
                <a:gd name="connsiteY8" fmla="*/ 323854 h 606761"/>
                <a:gd name="connsiteX9" fmla="*/ 20507 w 607614"/>
                <a:gd name="connsiteY9" fmla="*/ 384531 h 606761"/>
                <a:gd name="connsiteX10" fmla="*/ 334188 w 607614"/>
                <a:gd name="connsiteY10" fmla="*/ 384531 h 606761"/>
                <a:gd name="connsiteX11" fmla="*/ 334188 w 607614"/>
                <a:gd name="connsiteY11" fmla="*/ 323854 h 606761"/>
                <a:gd name="connsiteX12" fmla="*/ 415456 w 607614"/>
                <a:gd name="connsiteY12" fmla="*/ 242698 h 606761"/>
                <a:gd name="connsiteX13" fmla="*/ 415456 w 607614"/>
                <a:gd name="connsiteY13" fmla="*/ 586282 h 606761"/>
                <a:gd name="connsiteX14" fmla="*/ 465584 w 607614"/>
                <a:gd name="connsiteY14" fmla="*/ 586282 h 606761"/>
                <a:gd name="connsiteX15" fmla="*/ 465584 w 607614"/>
                <a:gd name="connsiteY15" fmla="*/ 475547 h 606761"/>
                <a:gd name="connsiteX16" fmla="*/ 476218 w 607614"/>
                <a:gd name="connsiteY16" fmla="*/ 464928 h 606761"/>
                <a:gd name="connsiteX17" fmla="*/ 587107 w 607614"/>
                <a:gd name="connsiteY17" fmla="*/ 464928 h 606761"/>
                <a:gd name="connsiteX18" fmla="*/ 587107 w 607614"/>
                <a:gd name="connsiteY18" fmla="*/ 242698 h 606761"/>
                <a:gd name="connsiteX19" fmla="*/ 9873 w 607614"/>
                <a:gd name="connsiteY19" fmla="*/ 81145 h 606761"/>
                <a:gd name="connsiteX20" fmla="*/ 50887 w 607614"/>
                <a:gd name="connsiteY20" fmla="*/ 81145 h 606761"/>
                <a:gd name="connsiteX21" fmla="*/ 50887 w 607614"/>
                <a:gd name="connsiteY21" fmla="*/ 100865 h 606761"/>
                <a:gd name="connsiteX22" fmla="*/ 20507 w 607614"/>
                <a:gd name="connsiteY22" fmla="*/ 100865 h 606761"/>
                <a:gd name="connsiteX23" fmla="*/ 20507 w 607614"/>
                <a:gd name="connsiteY23" fmla="*/ 232838 h 606761"/>
                <a:gd name="connsiteX24" fmla="*/ 91142 w 607614"/>
                <a:gd name="connsiteY24" fmla="*/ 232838 h 606761"/>
                <a:gd name="connsiteX25" fmla="*/ 91142 w 607614"/>
                <a:gd name="connsiteY25" fmla="*/ 252558 h 606761"/>
                <a:gd name="connsiteX26" fmla="*/ 20507 w 607614"/>
                <a:gd name="connsiteY26" fmla="*/ 252558 h 606761"/>
                <a:gd name="connsiteX27" fmla="*/ 20507 w 607614"/>
                <a:gd name="connsiteY27" fmla="*/ 303375 h 606761"/>
                <a:gd name="connsiteX28" fmla="*/ 344062 w 607614"/>
                <a:gd name="connsiteY28" fmla="*/ 303375 h 606761"/>
                <a:gd name="connsiteX29" fmla="*/ 354695 w 607614"/>
                <a:gd name="connsiteY29" fmla="*/ 313235 h 606761"/>
                <a:gd name="connsiteX30" fmla="*/ 354695 w 607614"/>
                <a:gd name="connsiteY30" fmla="*/ 394391 h 606761"/>
                <a:gd name="connsiteX31" fmla="*/ 344062 w 607614"/>
                <a:gd name="connsiteY31" fmla="*/ 404251 h 606761"/>
                <a:gd name="connsiteX32" fmla="*/ 20507 w 607614"/>
                <a:gd name="connsiteY32" fmla="*/ 404251 h 606761"/>
                <a:gd name="connsiteX33" fmla="*/ 20507 w 607614"/>
                <a:gd name="connsiteY33" fmla="*/ 445208 h 606761"/>
                <a:gd name="connsiteX34" fmla="*/ 344062 w 607614"/>
                <a:gd name="connsiteY34" fmla="*/ 445208 h 606761"/>
                <a:gd name="connsiteX35" fmla="*/ 354695 w 607614"/>
                <a:gd name="connsiteY35" fmla="*/ 455068 h 606761"/>
                <a:gd name="connsiteX36" fmla="*/ 354695 w 607614"/>
                <a:gd name="connsiteY36" fmla="*/ 586282 h 606761"/>
                <a:gd name="connsiteX37" fmla="*/ 394949 w 607614"/>
                <a:gd name="connsiteY37" fmla="*/ 586282 h 606761"/>
                <a:gd name="connsiteX38" fmla="*/ 394949 w 607614"/>
                <a:gd name="connsiteY38" fmla="*/ 232838 h 606761"/>
                <a:gd name="connsiteX39" fmla="*/ 404823 w 607614"/>
                <a:gd name="connsiteY39" fmla="*/ 222219 h 606761"/>
                <a:gd name="connsiteX40" fmla="*/ 587107 w 607614"/>
                <a:gd name="connsiteY40" fmla="*/ 222219 h 606761"/>
                <a:gd name="connsiteX41" fmla="*/ 587107 w 607614"/>
                <a:gd name="connsiteY41" fmla="*/ 182021 h 606761"/>
                <a:gd name="connsiteX42" fmla="*/ 334188 w 607614"/>
                <a:gd name="connsiteY42" fmla="*/ 182021 h 606761"/>
                <a:gd name="connsiteX43" fmla="*/ 334188 w 607614"/>
                <a:gd name="connsiteY43" fmla="*/ 242698 h 606761"/>
                <a:gd name="connsiteX44" fmla="*/ 324314 w 607614"/>
                <a:gd name="connsiteY44" fmla="*/ 252558 h 606761"/>
                <a:gd name="connsiteX45" fmla="*/ 192158 w 607614"/>
                <a:gd name="connsiteY45" fmla="*/ 252558 h 606761"/>
                <a:gd name="connsiteX46" fmla="*/ 192158 w 607614"/>
                <a:gd name="connsiteY46" fmla="*/ 232838 h 606761"/>
                <a:gd name="connsiteX47" fmla="*/ 313681 w 607614"/>
                <a:gd name="connsiteY47" fmla="*/ 232838 h 606761"/>
                <a:gd name="connsiteX48" fmla="*/ 313681 w 607614"/>
                <a:gd name="connsiteY48" fmla="*/ 172161 h 606761"/>
                <a:gd name="connsiteX49" fmla="*/ 324314 w 607614"/>
                <a:gd name="connsiteY49" fmla="*/ 161542 h 606761"/>
                <a:gd name="connsiteX50" fmla="*/ 587107 w 607614"/>
                <a:gd name="connsiteY50" fmla="*/ 161542 h 606761"/>
                <a:gd name="connsiteX51" fmla="*/ 587107 w 607614"/>
                <a:gd name="connsiteY51" fmla="*/ 100865 h 606761"/>
                <a:gd name="connsiteX52" fmla="*/ 233172 w 607614"/>
                <a:gd name="connsiteY52" fmla="*/ 100865 h 606761"/>
                <a:gd name="connsiteX53" fmla="*/ 233172 w 607614"/>
                <a:gd name="connsiteY53" fmla="*/ 81145 h 606761"/>
                <a:gd name="connsiteX54" fmla="*/ 597740 w 607614"/>
                <a:gd name="connsiteY54" fmla="*/ 81145 h 606761"/>
                <a:gd name="connsiteX55" fmla="*/ 607614 w 607614"/>
                <a:gd name="connsiteY55" fmla="*/ 91005 h 606761"/>
                <a:gd name="connsiteX56" fmla="*/ 607614 w 607614"/>
                <a:gd name="connsiteY56" fmla="*/ 475547 h 606761"/>
                <a:gd name="connsiteX57" fmla="*/ 606855 w 607614"/>
                <a:gd name="connsiteY57" fmla="*/ 478580 h 606761"/>
                <a:gd name="connsiteX58" fmla="*/ 606855 w 607614"/>
                <a:gd name="connsiteY58" fmla="*/ 479339 h 606761"/>
                <a:gd name="connsiteX59" fmla="*/ 604576 w 607614"/>
                <a:gd name="connsiteY59" fmla="*/ 482373 h 606761"/>
                <a:gd name="connsiteX60" fmla="*/ 483053 w 607614"/>
                <a:gd name="connsiteY60" fmla="*/ 603727 h 606761"/>
                <a:gd name="connsiteX61" fmla="*/ 476218 w 607614"/>
                <a:gd name="connsiteY61" fmla="*/ 606761 h 606761"/>
                <a:gd name="connsiteX62" fmla="*/ 9873 w 607614"/>
                <a:gd name="connsiteY62" fmla="*/ 606761 h 606761"/>
                <a:gd name="connsiteX63" fmla="*/ 0 w 607614"/>
                <a:gd name="connsiteY63" fmla="*/ 596901 h 606761"/>
                <a:gd name="connsiteX64" fmla="*/ 0 w 607614"/>
                <a:gd name="connsiteY64" fmla="*/ 91005 h 606761"/>
                <a:gd name="connsiteX65" fmla="*/ 9873 w 607614"/>
                <a:gd name="connsiteY65" fmla="*/ 81145 h 606761"/>
                <a:gd name="connsiteX66" fmla="*/ 101059 w 607614"/>
                <a:gd name="connsiteY66" fmla="*/ 70536 h 606761"/>
                <a:gd name="connsiteX67" fmla="*/ 101059 w 607614"/>
                <a:gd name="connsiteY67" fmla="*/ 141830 h 606761"/>
                <a:gd name="connsiteX68" fmla="*/ 182340 w 607614"/>
                <a:gd name="connsiteY68" fmla="*/ 141830 h 606761"/>
                <a:gd name="connsiteX69" fmla="*/ 182340 w 607614"/>
                <a:gd name="connsiteY69" fmla="*/ 70536 h 606761"/>
                <a:gd name="connsiteX70" fmla="*/ 81308 w 607614"/>
                <a:gd name="connsiteY70" fmla="*/ 20478 h 606761"/>
                <a:gd name="connsiteX71" fmla="*/ 81308 w 607614"/>
                <a:gd name="connsiteY71" fmla="*/ 50816 h 606761"/>
                <a:gd name="connsiteX72" fmla="*/ 91184 w 607614"/>
                <a:gd name="connsiteY72" fmla="*/ 50816 h 606761"/>
                <a:gd name="connsiteX73" fmla="*/ 192216 w 607614"/>
                <a:gd name="connsiteY73" fmla="*/ 50816 h 606761"/>
                <a:gd name="connsiteX74" fmla="*/ 202851 w 607614"/>
                <a:gd name="connsiteY74" fmla="*/ 50816 h 606761"/>
                <a:gd name="connsiteX75" fmla="*/ 202851 w 607614"/>
                <a:gd name="connsiteY75" fmla="*/ 20478 h 606761"/>
                <a:gd name="connsiteX76" fmla="*/ 70674 w 607614"/>
                <a:gd name="connsiteY76" fmla="*/ 0 h 606761"/>
                <a:gd name="connsiteX77" fmla="*/ 212726 w 607614"/>
                <a:gd name="connsiteY77" fmla="*/ 0 h 606761"/>
                <a:gd name="connsiteX78" fmla="*/ 222601 w 607614"/>
                <a:gd name="connsiteY78" fmla="*/ 9860 h 606761"/>
                <a:gd name="connsiteX79" fmla="*/ 222601 w 607614"/>
                <a:gd name="connsiteY79" fmla="*/ 60676 h 606761"/>
                <a:gd name="connsiteX80" fmla="*/ 212726 w 607614"/>
                <a:gd name="connsiteY80" fmla="*/ 70536 h 606761"/>
                <a:gd name="connsiteX81" fmla="*/ 202851 w 607614"/>
                <a:gd name="connsiteY81" fmla="*/ 70536 h 606761"/>
                <a:gd name="connsiteX82" fmla="*/ 202851 w 607614"/>
                <a:gd name="connsiteY82" fmla="*/ 151690 h 606761"/>
                <a:gd name="connsiteX83" fmla="*/ 192216 w 607614"/>
                <a:gd name="connsiteY83" fmla="*/ 161550 h 606761"/>
                <a:gd name="connsiteX84" fmla="*/ 151955 w 607614"/>
                <a:gd name="connsiteY84" fmla="*/ 161550 h 606761"/>
                <a:gd name="connsiteX85" fmla="*/ 151955 w 607614"/>
                <a:gd name="connsiteY85" fmla="*/ 242704 h 606761"/>
                <a:gd name="connsiteX86" fmla="*/ 131445 w 607614"/>
                <a:gd name="connsiteY86" fmla="*/ 242704 h 606761"/>
                <a:gd name="connsiteX87" fmla="*/ 131445 w 607614"/>
                <a:gd name="connsiteY87" fmla="*/ 161550 h 606761"/>
                <a:gd name="connsiteX88" fmla="*/ 91184 w 607614"/>
                <a:gd name="connsiteY88" fmla="*/ 161550 h 606761"/>
                <a:gd name="connsiteX89" fmla="*/ 81308 w 607614"/>
                <a:gd name="connsiteY89" fmla="*/ 151690 h 606761"/>
                <a:gd name="connsiteX90" fmla="*/ 81308 w 607614"/>
                <a:gd name="connsiteY90" fmla="*/ 70536 h 606761"/>
                <a:gd name="connsiteX91" fmla="*/ 70674 w 607614"/>
                <a:gd name="connsiteY91" fmla="*/ 70536 h 606761"/>
                <a:gd name="connsiteX92" fmla="*/ 60798 w 607614"/>
                <a:gd name="connsiteY92" fmla="*/ 60676 h 606761"/>
                <a:gd name="connsiteX93" fmla="*/ 60798 w 607614"/>
                <a:gd name="connsiteY93" fmla="*/ 9860 h 606761"/>
                <a:gd name="connsiteX94" fmla="*/ 70674 w 607614"/>
                <a:gd name="connsiteY94" fmla="*/ 0 h 606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607614" h="606761">
                  <a:moveTo>
                    <a:pt x="486091" y="485407"/>
                  </a:moveTo>
                  <a:lnTo>
                    <a:pt x="486091" y="572630"/>
                  </a:lnTo>
                  <a:lnTo>
                    <a:pt x="529384" y="528639"/>
                  </a:lnTo>
                  <a:lnTo>
                    <a:pt x="573436" y="485407"/>
                  </a:lnTo>
                  <a:close/>
                  <a:moveTo>
                    <a:pt x="20507" y="464928"/>
                  </a:moveTo>
                  <a:lnTo>
                    <a:pt x="20507" y="586282"/>
                  </a:lnTo>
                  <a:lnTo>
                    <a:pt x="334188" y="586282"/>
                  </a:lnTo>
                  <a:lnTo>
                    <a:pt x="334188" y="464928"/>
                  </a:lnTo>
                  <a:close/>
                  <a:moveTo>
                    <a:pt x="20507" y="323854"/>
                  </a:moveTo>
                  <a:lnTo>
                    <a:pt x="20507" y="384531"/>
                  </a:lnTo>
                  <a:lnTo>
                    <a:pt x="334188" y="384531"/>
                  </a:lnTo>
                  <a:lnTo>
                    <a:pt x="334188" y="323854"/>
                  </a:lnTo>
                  <a:close/>
                  <a:moveTo>
                    <a:pt x="415456" y="242698"/>
                  </a:moveTo>
                  <a:lnTo>
                    <a:pt x="415456" y="586282"/>
                  </a:lnTo>
                  <a:lnTo>
                    <a:pt x="465584" y="586282"/>
                  </a:lnTo>
                  <a:lnTo>
                    <a:pt x="465584" y="475547"/>
                  </a:lnTo>
                  <a:cubicBezTo>
                    <a:pt x="465584" y="469479"/>
                    <a:pt x="470142" y="464928"/>
                    <a:pt x="476218" y="464928"/>
                  </a:cubicBezTo>
                  <a:lnTo>
                    <a:pt x="587107" y="464928"/>
                  </a:lnTo>
                  <a:lnTo>
                    <a:pt x="587107" y="242698"/>
                  </a:lnTo>
                  <a:close/>
                  <a:moveTo>
                    <a:pt x="9873" y="81145"/>
                  </a:moveTo>
                  <a:lnTo>
                    <a:pt x="50887" y="81145"/>
                  </a:lnTo>
                  <a:lnTo>
                    <a:pt x="50887" y="100865"/>
                  </a:lnTo>
                  <a:lnTo>
                    <a:pt x="20507" y="100865"/>
                  </a:lnTo>
                  <a:lnTo>
                    <a:pt x="20507" y="232838"/>
                  </a:lnTo>
                  <a:lnTo>
                    <a:pt x="91142" y="232838"/>
                  </a:lnTo>
                  <a:lnTo>
                    <a:pt x="91142" y="252558"/>
                  </a:lnTo>
                  <a:lnTo>
                    <a:pt x="20507" y="252558"/>
                  </a:lnTo>
                  <a:lnTo>
                    <a:pt x="20507" y="303375"/>
                  </a:lnTo>
                  <a:lnTo>
                    <a:pt x="344062" y="303375"/>
                  </a:lnTo>
                  <a:cubicBezTo>
                    <a:pt x="350138" y="303375"/>
                    <a:pt x="354695" y="307167"/>
                    <a:pt x="354695" y="313235"/>
                  </a:cubicBezTo>
                  <a:lnTo>
                    <a:pt x="354695" y="394391"/>
                  </a:lnTo>
                  <a:cubicBezTo>
                    <a:pt x="354695" y="400459"/>
                    <a:pt x="350138" y="404251"/>
                    <a:pt x="344062" y="404251"/>
                  </a:cubicBezTo>
                  <a:lnTo>
                    <a:pt x="20507" y="404251"/>
                  </a:lnTo>
                  <a:lnTo>
                    <a:pt x="20507" y="445208"/>
                  </a:lnTo>
                  <a:lnTo>
                    <a:pt x="344062" y="445208"/>
                  </a:lnTo>
                  <a:cubicBezTo>
                    <a:pt x="350138" y="445208"/>
                    <a:pt x="354695" y="449000"/>
                    <a:pt x="354695" y="455068"/>
                  </a:cubicBezTo>
                  <a:lnTo>
                    <a:pt x="354695" y="586282"/>
                  </a:lnTo>
                  <a:lnTo>
                    <a:pt x="394949" y="586282"/>
                  </a:lnTo>
                  <a:lnTo>
                    <a:pt x="394949" y="232838"/>
                  </a:lnTo>
                  <a:cubicBezTo>
                    <a:pt x="394949" y="226770"/>
                    <a:pt x="398747" y="222219"/>
                    <a:pt x="404823" y="222219"/>
                  </a:cubicBezTo>
                  <a:lnTo>
                    <a:pt x="587107" y="222219"/>
                  </a:lnTo>
                  <a:lnTo>
                    <a:pt x="587107" y="182021"/>
                  </a:lnTo>
                  <a:lnTo>
                    <a:pt x="334188" y="182021"/>
                  </a:lnTo>
                  <a:lnTo>
                    <a:pt x="334188" y="242698"/>
                  </a:lnTo>
                  <a:cubicBezTo>
                    <a:pt x="334188" y="248766"/>
                    <a:pt x="330390" y="252558"/>
                    <a:pt x="324314" y="252558"/>
                  </a:cubicBezTo>
                  <a:lnTo>
                    <a:pt x="192158" y="252558"/>
                  </a:lnTo>
                  <a:lnTo>
                    <a:pt x="192158" y="232838"/>
                  </a:lnTo>
                  <a:lnTo>
                    <a:pt x="313681" y="232838"/>
                  </a:lnTo>
                  <a:lnTo>
                    <a:pt x="313681" y="172161"/>
                  </a:lnTo>
                  <a:cubicBezTo>
                    <a:pt x="313681" y="166093"/>
                    <a:pt x="318238" y="161542"/>
                    <a:pt x="324314" y="161542"/>
                  </a:cubicBezTo>
                  <a:lnTo>
                    <a:pt x="587107" y="161542"/>
                  </a:lnTo>
                  <a:lnTo>
                    <a:pt x="587107" y="100865"/>
                  </a:lnTo>
                  <a:lnTo>
                    <a:pt x="233172" y="100865"/>
                  </a:lnTo>
                  <a:lnTo>
                    <a:pt x="233172" y="81145"/>
                  </a:lnTo>
                  <a:lnTo>
                    <a:pt x="597740" y="81145"/>
                  </a:lnTo>
                  <a:cubicBezTo>
                    <a:pt x="603817" y="81145"/>
                    <a:pt x="607614" y="84937"/>
                    <a:pt x="607614" y="91005"/>
                  </a:cubicBezTo>
                  <a:lnTo>
                    <a:pt x="607614" y="475547"/>
                  </a:lnTo>
                  <a:cubicBezTo>
                    <a:pt x="607614" y="476305"/>
                    <a:pt x="607614" y="477064"/>
                    <a:pt x="606855" y="478580"/>
                  </a:cubicBezTo>
                  <a:lnTo>
                    <a:pt x="606855" y="479339"/>
                  </a:lnTo>
                  <a:cubicBezTo>
                    <a:pt x="605336" y="480097"/>
                    <a:pt x="605336" y="481614"/>
                    <a:pt x="604576" y="482373"/>
                  </a:cubicBezTo>
                  <a:lnTo>
                    <a:pt x="483053" y="603727"/>
                  </a:lnTo>
                  <a:cubicBezTo>
                    <a:pt x="480775" y="606003"/>
                    <a:pt x="479256" y="606761"/>
                    <a:pt x="476218" y="606761"/>
                  </a:cubicBezTo>
                  <a:lnTo>
                    <a:pt x="9873" y="606761"/>
                  </a:lnTo>
                  <a:cubicBezTo>
                    <a:pt x="3797" y="606761"/>
                    <a:pt x="0" y="602969"/>
                    <a:pt x="0" y="596901"/>
                  </a:cubicBezTo>
                  <a:lnTo>
                    <a:pt x="0" y="91005"/>
                  </a:lnTo>
                  <a:cubicBezTo>
                    <a:pt x="0" y="84937"/>
                    <a:pt x="3797" y="81145"/>
                    <a:pt x="9873" y="81145"/>
                  </a:cubicBezTo>
                  <a:close/>
                  <a:moveTo>
                    <a:pt x="101059" y="70536"/>
                  </a:moveTo>
                  <a:lnTo>
                    <a:pt x="101059" y="141830"/>
                  </a:lnTo>
                  <a:lnTo>
                    <a:pt x="182340" y="141830"/>
                  </a:lnTo>
                  <a:lnTo>
                    <a:pt x="182340" y="70536"/>
                  </a:lnTo>
                  <a:close/>
                  <a:moveTo>
                    <a:pt x="81308" y="20478"/>
                  </a:moveTo>
                  <a:lnTo>
                    <a:pt x="81308" y="50816"/>
                  </a:lnTo>
                  <a:lnTo>
                    <a:pt x="91184" y="50816"/>
                  </a:lnTo>
                  <a:lnTo>
                    <a:pt x="192216" y="50816"/>
                  </a:lnTo>
                  <a:lnTo>
                    <a:pt x="202851" y="50816"/>
                  </a:lnTo>
                  <a:lnTo>
                    <a:pt x="202851" y="20478"/>
                  </a:lnTo>
                  <a:close/>
                  <a:moveTo>
                    <a:pt x="70674" y="0"/>
                  </a:moveTo>
                  <a:lnTo>
                    <a:pt x="212726" y="0"/>
                  </a:lnTo>
                  <a:cubicBezTo>
                    <a:pt x="218803" y="0"/>
                    <a:pt x="222601" y="3792"/>
                    <a:pt x="222601" y="9860"/>
                  </a:cubicBezTo>
                  <a:lnTo>
                    <a:pt x="222601" y="60676"/>
                  </a:lnTo>
                  <a:cubicBezTo>
                    <a:pt x="222601" y="66744"/>
                    <a:pt x="218803" y="70536"/>
                    <a:pt x="212726" y="70536"/>
                  </a:cubicBezTo>
                  <a:lnTo>
                    <a:pt x="202851" y="70536"/>
                  </a:lnTo>
                  <a:lnTo>
                    <a:pt x="202851" y="151690"/>
                  </a:lnTo>
                  <a:cubicBezTo>
                    <a:pt x="202851" y="157758"/>
                    <a:pt x="198293" y="161550"/>
                    <a:pt x="192216" y="161550"/>
                  </a:cubicBezTo>
                  <a:lnTo>
                    <a:pt x="151955" y="161550"/>
                  </a:lnTo>
                  <a:lnTo>
                    <a:pt x="151955" y="242704"/>
                  </a:lnTo>
                  <a:lnTo>
                    <a:pt x="131445" y="242704"/>
                  </a:lnTo>
                  <a:lnTo>
                    <a:pt x="131445" y="161550"/>
                  </a:lnTo>
                  <a:lnTo>
                    <a:pt x="91184" y="161550"/>
                  </a:lnTo>
                  <a:cubicBezTo>
                    <a:pt x="85107" y="161550"/>
                    <a:pt x="81308" y="157758"/>
                    <a:pt x="81308" y="151690"/>
                  </a:cubicBezTo>
                  <a:lnTo>
                    <a:pt x="81308" y="70536"/>
                  </a:lnTo>
                  <a:lnTo>
                    <a:pt x="70674" y="70536"/>
                  </a:lnTo>
                  <a:cubicBezTo>
                    <a:pt x="64596" y="70536"/>
                    <a:pt x="60798" y="66744"/>
                    <a:pt x="60798" y="60676"/>
                  </a:cubicBezTo>
                  <a:lnTo>
                    <a:pt x="60798" y="9860"/>
                  </a:lnTo>
                  <a:cubicBezTo>
                    <a:pt x="60798" y="3792"/>
                    <a:pt x="64596" y="0"/>
                    <a:pt x="70674" y="0"/>
                  </a:cubicBezTo>
                  <a:close/>
                </a:path>
              </a:pathLst>
            </a:custGeom>
            <a:solidFill>
              <a:srgbClr val="EC2C22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293426" y="3458270"/>
              <a:ext cx="1142012" cy="703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02</a:t>
              </a:r>
              <a:endParaRPr kumimoji="0" lang="zh-CN" alt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504304" y="2097741"/>
            <a:ext cx="1674844" cy="1975617"/>
            <a:chOff x="6398702" y="1848221"/>
            <a:chExt cx="2251172" cy="2655444"/>
          </a:xfrm>
        </p:grpSpPr>
        <p:grpSp>
          <p:nvGrpSpPr>
            <p:cNvPr id="20" name="组合 19"/>
            <p:cNvGrpSpPr/>
            <p:nvPr/>
          </p:nvGrpSpPr>
          <p:grpSpPr>
            <a:xfrm>
              <a:off x="6398702" y="1848221"/>
              <a:ext cx="2251172" cy="2655444"/>
              <a:chOff x="1495936" y="2036674"/>
              <a:chExt cx="2664763" cy="3143309"/>
            </a:xfrm>
          </p:grpSpPr>
          <p:sp>
            <p:nvSpPr>
              <p:cNvPr id="23" name="hexagonal_73861"/>
              <p:cNvSpPr>
                <a:spLocks noChangeAspect="1"/>
              </p:cNvSpPr>
              <p:nvPr/>
            </p:nvSpPr>
            <p:spPr bwMode="auto">
              <a:xfrm rot="5400000">
                <a:off x="1331632" y="2200978"/>
                <a:ext cx="2784651" cy="2456043"/>
              </a:xfrm>
              <a:custGeom>
                <a:avLst/>
                <a:gdLst>
                  <a:gd name="T0" fmla="*/ 6388 w 6494"/>
                  <a:gd name="T1" fmla="*/ 2571 h 5736"/>
                  <a:gd name="T2" fmla="*/ 5075 w 6494"/>
                  <a:gd name="T3" fmla="*/ 297 h 5736"/>
                  <a:gd name="T4" fmla="*/ 4560 w 6494"/>
                  <a:gd name="T5" fmla="*/ 0 h 5736"/>
                  <a:gd name="T6" fmla="*/ 1934 w 6494"/>
                  <a:gd name="T7" fmla="*/ 0 h 5736"/>
                  <a:gd name="T8" fmla="*/ 1419 w 6494"/>
                  <a:gd name="T9" fmla="*/ 297 h 5736"/>
                  <a:gd name="T10" fmla="*/ 107 w 6494"/>
                  <a:gd name="T11" fmla="*/ 2571 h 5736"/>
                  <a:gd name="T12" fmla="*/ 107 w 6494"/>
                  <a:gd name="T13" fmla="*/ 3165 h 5736"/>
                  <a:gd name="T14" fmla="*/ 1419 w 6494"/>
                  <a:gd name="T15" fmla="*/ 5439 h 5736"/>
                  <a:gd name="T16" fmla="*/ 1934 w 6494"/>
                  <a:gd name="T17" fmla="*/ 5736 h 5736"/>
                  <a:gd name="T18" fmla="*/ 4560 w 6494"/>
                  <a:gd name="T19" fmla="*/ 5736 h 5736"/>
                  <a:gd name="T20" fmla="*/ 5075 w 6494"/>
                  <a:gd name="T21" fmla="*/ 5439 h 5736"/>
                  <a:gd name="T22" fmla="*/ 6388 w 6494"/>
                  <a:gd name="T23" fmla="*/ 3165 h 5736"/>
                  <a:gd name="T24" fmla="*/ 6388 w 6494"/>
                  <a:gd name="T25" fmla="*/ 2571 h 5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494" h="5736">
                    <a:moveTo>
                      <a:pt x="6388" y="2571"/>
                    </a:moveTo>
                    <a:lnTo>
                      <a:pt x="5075" y="297"/>
                    </a:lnTo>
                    <a:cubicBezTo>
                      <a:pt x="4968" y="113"/>
                      <a:pt x="4772" y="0"/>
                      <a:pt x="4560" y="0"/>
                    </a:cubicBezTo>
                    <a:lnTo>
                      <a:pt x="1934" y="0"/>
                    </a:lnTo>
                    <a:cubicBezTo>
                      <a:pt x="1722" y="0"/>
                      <a:pt x="1526" y="113"/>
                      <a:pt x="1419" y="297"/>
                    </a:cubicBezTo>
                    <a:lnTo>
                      <a:pt x="107" y="2571"/>
                    </a:lnTo>
                    <a:cubicBezTo>
                      <a:pt x="0" y="2755"/>
                      <a:pt x="0" y="2981"/>
                      <a:pt x="107" y="3165"/>
                    </a:cubicBezTo>
                    <a:lnTo>
                      <a:pt x="1419" y="5439"/>
                    </a:lnTo>
                    <a:cubicBezTo>
                      <a:pt x="1526" y="5623"/>
                      <a:pt x="1722" y="5736"/>
                      <a:pt x="1934" y="5736"/>
                    </a:cubicBezTo>
                    <a:lnTo>
                      <a:pt x="4560" y="5736"/>
                    </a:lnTo>
                    <a:cubicBezTo>
                      <a:pt x="4772" y="5736"/>
                      <a:pt x="4968" y="5623"/>
                      <a:pt x="5075" y="5439"/>
                    </a:cubicBezTo>
                    <a:lnTo>
                      <a:pt x="6388" y="3165"/>
                    </a:lnTo>
                    <a:cubicBezTo>
                      <a:pt x="6494" y="2981"/>
                      <a:pt x="6494" y="2755"/>
                      <a:pt x="6388" y="2571"/>
                    </a:cubicBezTo>
                    <a:close/>
                  </a:path>
                </a:pathLst>
              </a:custGeom>
              <a:solidFill>
                <a:srgbClr val="EE2222"/>
              </a:solidFill>
              <a:ln>
                <a:noFill/>
              </a:ln>
              <a:effectLst/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hexagonal_73861"/>
              <p:cNvSpPr>
                <a:spLocks noChangeAspect="1"/>
              </p:cNvSpPr>
              <p:nvPr/>
            </p:nvSpPr>
            <p:spPr bwMode="auto">
              <a:xfrm rot="5400000">
                <a:off x="1540352" y="2559636"/>
                <a:ext cx="2784651" cy="2456043"/>
              </a:xfrm>
              <a:custGeom>
                <a:avLst/>
                <a:gdLst>
                  <a:gd name="T0" fmla="*/ 6388 w 6494"/>
                  <a:gd name="T1" fmla="*/ 2571 h 5736"/>
                  <a:gd name="T2" fmla="*/ 5075 w 6494"/>
                  <a:gd name="T3" fmla="*/ 297 h 5736"/>
                  <a:gd name="T4" fmla="*/ 4560 w 6494"/>
                  <a:gd name="T5" fmla="*/ 0 h 5736"/>
                  <a:gd name="T6" fmla="*/ 1934 w 6494"/>
                  <a:gd name="T7" fmla="*/ 0 h 5736"/>
                  <a:gd name="T8" fmla="*/ 1419 w 6494"/>
                  <a:gd name="T9" fmla="*/ 297 h 5736"/>
                  <a:gd name="T10" fmla="*/ 107 w 6494"/>
                  <a:gd name="T11" fmla="*/ 2571 h 5736"/>
                  <a:gd name="T12" fmla="*/ 107 w 6494"/>
                  <a:gd name="T13" fmla="*/ 3165 h 5736"/>
                  <a:gd name="T14" fmla="*/ 1419 w 6494"/>
                  <a:gd name="T15" fmla="*/ 5439 h 5736"/>
                  <a:gd name="T16" fmla="*/ 1934 w 6494"/>
                  <a:gd name="T17" fmla="*/ 5736 h 5736"/>
                  <a:gd name="T18" fmla="*/ 4560 w 6494"/>
                  <a:gd name="T19" fmla="*/ 5736 h 5736"/>
                  <a:gd name="T20" fmla="*/ 5075 w 6494"/>
                  <a:gd name="T21" fmla="*/ 5439 h 5736"/>
                  <a:gd name="T22" fmla="*/ 6388 w 6494"/>
                  <a:gd name="T23" fmla="*/ 3165 h 5736"/>
                  <a:gd name="T24" fmla="*/ 6388 w 6494"/>
                  <a:gd name="T25" fmla="*/ 2571 h 5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494" h="5736">
                    <a:moveTo>
                      <a:pt x="6388" y="2571"/>
                    </a:moveTo>
                    <a:lnTo>
                      <a:pt x="5075" y="297"/>
                    </a:lnTo>
                    <a:cubicBezTo>
                      <a:pt x="4968" y="113"/>
                      <a:pt x="4772" y="0"/>
                      <a:pt x="4560" y="0"/>
                    </a:cubicBezTo>
                    <a:lnTo>
                      <a:pt x="1934" y="0"/>
                    </a:lnTo>
                    <a:cubicBezTo>
                      <a:pt x="1722" y="0"/>
                      <a:pt x="1526" y="113"/>
                      <a:pt x="1419" y="297"/>
                    </a:cubicBezTo>
                    <a:lnTo>
                      <a:pt x="107" y="2571"/>
                    </a:lnTo>
                    <a:cubicBezTo>
                      <a:pt x="0" y="2755"/>
                      <a:pt x="0" y="2981"/>
                      <a:pt x="107" y="3165"/>
                    </a:cubicBezTo>
                    <a:lnTo>
                      <a:pt x="1419" y="5439"/>
                    </a:lnTo>
                    <a:cubicBezTo>
                      <a:pt x="1526" y="5623"/>
                      <a:pt x="1722" y="5736"/>
                      <a:pt x="1934" y="5736"/>
                    </a:cubicBezTo>
                    <a:lnTo>
                      <a:pt x="4560" y="5736"/>
                    </a:lnTo>
                    <a:cubicBezTo>
                      <a:pt x="4772" y="5736"/>
                      <a:pt x="4968" y="5623"/>
                      <a:pt x="5075" y="5439"/>
                    </a:cubicBezTo>
                    <a:lnTo>
                      <a:pt x="6388" y="3165"/>
                    </a:lnTo>
                    <a:cubicBezTo>
                      <a:pt x="6494" y="2981"/>
                      <a:pt x="6494" y="2755"/>
                      <a:pt x="6388" y="257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1" name="dna-code_82990"/>
            <p:cNvSpPr>
              <a:spLocks noChangeAspect="1"/>
            </p:cNvSpPr>
            <p:nvPr/>
          </p:nvSpPr>
          <p:spPr bwMode="auto">
            <a:xfrm>
              <a:off x="7317546" y="2732075"/>
              <a:ext cx="590965" cy="587832"/>
            </a:xfrm>
            <a:custGeom>
              <a:avLst/>
              <a:gdLst>
                <a:gd name="T0" fmla="*/ 2711 w 2800"/>
                <a:gd name="T1" fmla="*/ 736 h 2789"/>
                <a:gd name="T2" fmla="*/ 2592 w 2800"/>
                <a:gd name="T3" fmla="*/ 813 h 2789"/>
                <a:gd name="T4" fmla="*/ 2492 w 2800"/>
                <a:gd name="T5" fmla="*/ 1029 h 2789"/>
                <a:gd name="T6" fmla="*/ 1771 w 2800"/>
                <a:gd name="T7" fmla="*/ 307 h 2789"/>
                <a:gd name="T8" fmla="*/ 1986 w 2800"/>
                <a:gd name="T9" fmla="*/ 207 h 2789"/>
                <a:gd name="T10" fmla="*/ 2064 w 2800"/>
                <a:gd name="T11" fmla="*/ 89 h 2789"/>
                <a:gd name="T12" fmla="*/ 1945 w 2800"/>
                <a:gd name="T13" fmla="*/ 11 h 2789"/>
                <a:gd name="T14" fmla="*/ 1470 w 2800"/>
                <a:gd name="T15" fmla="*/ 295 h 2789"/>
                <a:gd name="T16" fmla="*/ 1284 w 2800"/>
                <a:gd name="T17" fmla="*/ 1289 h 2789"/>
                <a:gd name="T18" fmla="*/ 310 w 2800"/>
                <a:gd name="T19" fmla="*/ 1455 h 2789"/>
                <a:gd name="T20" fmla="*/ 13 w 2800"/>
                <a:gd name="T21" fmla="*/ 1942 h 2789"/>
                <a:gd name="T22" fmla="*/ 87 w 2800"/>
                <a:gd name="T23" fmla="*/ 2062 h 2789"/>
                <a:gd name="T24" fmla="*/ 110 w 2800"/>
                <a:gd name="T25" fmla="*/ 2065 h 2789"/>
                <a:gd name="T26" fmla="*/ 207 w 2800"/>
                <a:gd name="T27" fmla="*/ 1987 h 2789"/>
                <a:gd name="T28" fmla="*/ 316 w 2800"/>
                <a:gd name="T29" fmla="*/ 1763 h 2789"/>
                <a:gd name="T30" fmla="*/ 1037 w 2800"/>
                <a:gd name="T31" fmla="*/ 2484 h 2789"/>
                <a:gd name="T32" fmla="*/ 812 w 2800"/>
                <a:gd name="T33" fmla="*/ 2592 h 2789"/>
                <a:gd name="T34" fmla="*/ 737 w 2800"/>
                <a:gd name="T35" fmla="*/ 2712 h 2789"/>
                <a:gd name="T36" fmla="*/ 835 w 2800"/>
                <a:gd name="T37" fmla="*/ 2789 h 2789"/>
                <a:gd name="T38" fmla="*/ 857 w 2800"/>
                <a:gd name="T39" fmla="*/ 2787 h 2789"/>
                <a:gd name="T40" fmla="*/ 1345 w 2800"/>
                <a:gd name="T41" fmla="*/ 2489 h 2789"/>
                <a:gd name="T42" fmla="*/ 1510 w 2800"/>
                <a:gd name="T43" fmla="*/ 1516 h 2789"/>
                <a:gd name="T44" fmla="*/ 2505 w 2800"/>
                <a:gd name="T45" fmla="*/ 1329 h 2789"/>
                <a:gd name="T46" fmla="*/ 2788 w 2800"/>
                <a:gd name="T47" fmla="*/ 854 h 2789"/>
                <a:gd name="T48" fmla="*/ 2711 w 2800"/>
                <a:gd name="T49" fmla="*/ 736 h 2789"/>
                <a:gd name="T50" fmla="*/ 2429 w 2800"/>
                <a:gd name="T51" fmla="*/ 1116 h 2789"/>
                <a:gd name="T52" fmla="*/ 2363 w 2800"/>
                <a:gd name="T53" fmla="*/ 1188 h 2789"/>
                <a:gd name="T54" fmla="*/ 2313 w 2800"/>
                <a:gd name="T55" fmla="*/ 1230 h 2789"/>
                <a:gd name="T56" fmla="*/ 1569 w 2800"/>
                <a:gd name="T57" fmla="*/ 486 h 2789"/>
                <a:gd name="T58" fmla="*/ 1612 w 2800"/>
                <a:gd name="T59" fmla="*/ 436 h 2789"/>
                <a:gd name="T60" fmla="*/ 1684 w 2800"/>
                <a:gd name="T61" fmla="*/ 371 h 2789"/>
                <a:gd name="T62" fmla="*/ 2429 w 2800"/>
                <a:gd name="T63" fmla="*/ 1116 h 2789"/>
                <a:gd name="T64" fmla="*/ 2031 w 2800"/>
                <a:gd name="T65" fmla="*/ 1328 h 2789"/>
                <a:gd name="T66" fmla="*/ 1471 w 2800"/>
                <a:gd name="T67" fmla="*/ 769 h 2789"/>
                <a:gd name="T68" fmla="*/ 1516 w 2800"/>
                <a:gd name="T69" fmla="*/ 583 h 2789"/>
                <a:gd name="T70" fmla="*/ 2216 w 2800"/>
                <a:gd name="T71" fmla="*/ 1284 h 2789"/>
                <a:gd name="T72" fmla="*/ 2031 w 2800"/>
                <a:gd name="T73" fmla="*/ 1328 h 2789"/>
                <a:gd name="T74" fmla="*/ 780 w 2800"/>
                <a:gd name="T75" fmla="*/ 1466 h 2789"/>
                <a:gd name="T76" fmla="*/ 1334 w 2800"/>
                <a:gd name="T77" fmla="*/ 2019 h 2789"/>
                <a:gd name="T78" fmla="*/ 1293 w 2800"/>
                <a:gd name="T79" fmla="*/ 2208 h 2789"/>
                <a:gd name="T80" fmla="*/ 591 w 2800"/>
                <a:gd name="T81" fmla="*/ 1507 h 2789"/>
                <a:gd name="T82" fmla="*/ 780 w 2800"/>
                <a:gd name="T83" fmla="*/ 1466 h 2789"/>
                <a:gd name="T84" fmla="*/ 927 w 2800"/>
                <a:gd name="T85" fmla="*/ 1462 h 2789"/>
                <a:gd name="T86" fmla="*/ 1307 w 2800"/>
                <a:gd name="T87" fmla="*/ 1493 h 2789"/>
                <a:gd name="T88" fmla="*/ 1338 w 2800"/>
                <a:gd name="T89" fmla="*/ 1872 h 2789"/>
                <a:gd name="T90" fmla="*/ 927 w 2800"/>
                <a:gd name="T91" fmla="*/ 1462 h 2789"/>
                <a:gd name="T92" fmla="*/ 380 w 2800"/>
                <a:gd name="T93" fmla="*/ 1676 h 2789"/>
                <a:gd name="T94" fmla="*/ 452 w 2800"/>
                <a:gd name="T95" fmla="*/ 1596 h 2789"/>
                <a:gd name="T96" fmla="*/ 494 w 2800"/>
                <a:gd name="T97" fmla="*/ 1560 h 2789"/>
                <a:gd name="T98" fmla="*/ 1239 w 2800"/>
                <a:gd name="T99" fmla="*/ 2306 h 2789"/>
                <a:gd name="T100" fmla="*/ 1203 w 2800"/>
                <a:gd name="T101" fmla="*/ 2348 h 2789"/>
                <a:gd name="T102" fmla="*/ 1124 w 2800"/>
                <a:gd name="T103" fmla="*/ 2420 h 2789"/>
                <a:gd name="T104" fmla="*/ 380 w 2800"/>
                <a:gd name="T105" fmla="*/ 1676 h 2789"/>
                <a:gd name="T106" fmla="*/ 1487 w 2800"/>
                <a:gd name="T107" fmla="*/ 1312 h 2789"/>
                <a:gd name="T108" fmla="*/ 1463 w 2800"/>
                <a:gd name="T109" fmla="*/ 911 h 2789"/>
                <a:gd name="T110" fmla="*/ 1888 w 2800"/>
                <a:gd name="T111" fmla="*/ 1337 h 2789"/>
                <a:gd name="T112" fmla="*/ 1487 w 2800"/>
                <a:gd name="T113" fmla="*/ 1312 h 2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00" h="2789">
                  <a:moveTo>
                    <a:pt x="2711" y="736"/>
                  </a:moveTo>
                  <a:cubicBezTo>
                    <a:pt x="2657" y="725"/>
                    <a:pt x="2604" y="759"/>
                    <a:pt x="2592" y="813"/>
                  </a:cubicBezTo>
                  <a:cubicBezTo>
                    <a:pt x="2592" y="815"/>
                    <a:pt x="2571" y="908"/>
                    <a:pt x="2492" y="1029"/>
                  </a:cubicBezTo>
                  <a:lnTo>
                    <a:pt x="1771" y="307"/>
                  </a:lnTo>
                  <a:cubicBezTo>
                    <a:pt x="1891" y="229"/>
                    <a:pt x="1984" y="207"/>
                    <a:pt x="1986" y="207"/>
                  </a:cubicBezTo>
                  <a:cubicBezTo>
                    <a:pt x="2040" y="195"/>
                    <a:pt x="2075" y="143"/>
                    <a:pt x="2064" y="89"/>
                  </a:cubicBezTo>
                  <a:cubicBezTo>
                    <a:pt x="2052" y="35"/>
                    <a:pt x="1999" y="0"/>
                    <a:pt x="1945" y="11"/>
                  </a:cubicBezTo>
                  <a:cubicBezTo>
                    <a:pt x="1936" y="13"/>
                    <a:pt x="1701" y="64"/>
                    <a:pt x="1470" y="295"/>
                  </a:cubicBezTo>
                  <a:cubicBezTo>
                    <a:pt x="1240" y="525"/>
                    <a:pt x="1241" y="879"/>
                    <a:pt x="1284" y="1289"/>
                  </a:cubicBezTo>
                  <a:cubicBezTo>
                    <a:pt x="882" y="1245"/>
                    <a:pt x="538" y="1227"/>
                    <a:pt x="310" y="1455"/>
                  </a:cubicBezTo>
                  <a:cubicBezTo>
                    <a:pt x="73" y="1692"/>
                    <a:pt x="15" y="1932"/>
                    <a:pt x="13" y="1942"/>
                  </a:cubicBezTo>
                  <a:cubicBezTo>
                    <a:pt x="0" y="1996"/>
                    <a:pt x="34" y="2050"/>
                    <a:pt x="87" y="2062"/>
                  </a:cubicBezTo>
                  <a:cubicBezTo>
                    <a:pt x="95" y="2064"/>
                    <a:pt x="103" y="2065"/>
                    <a:pt x="110" y="2065"/>
                  </a:cubicBezTo>
                  <a:cubicBezTo>
                    <a:pt x="156" y="2065"/>
                    <a:pt x="197" y="2034"/>
                    <a:pt x="207" y="1987"/>
                  </a:cubicBezTo>
                  <a:cubicBezTo>
                    <a:pt x="208" y="1986"/>
                    <a:pt x="233" y="1888"/>
                    <a:pt x="316" y="1763"/>
                  </a:cubicBezTo>
                  <a:lnTo>
                    <a:pt x="1037" y="2484"/>
                  </a:lnTo>
                  <a:cubicBezTo>
                    <a:pt x="911" y="2567"/>
                    <a:pt x="813" y="2592"/>
                    <a:pt x="812" y="2592"/>
                  </a:cubicBezTo>
                  <a:cubicBezTo>
                    <a:pt x="758" y="2605"/>
                    <a:pt x="725" y="2658"/>
                    <a:pt x="737" y="2712"/>
                  </a:cubicBezTo>
                  <a:cubicBezTo>
                    <a:pt x="748" y="2758"/>
                    <a:pt x="789" y="2789"/>
                    <a:pt x="835" y="2789"/>
                  </a:cubicBezTo>
                  <a:cubicBezTo>
                    <a:pt x="842" y="2789"/>
                    <a:pt x="850" y="2789"/>
                    <a:pt x="857" y="2787"/>
                  </a:cubicBezTo>
                  <a:cubicBezTo>
                    <a:pt x="868" y="2784"/>
                    <a:pt x="1108" y="2726"/>
                    <a:pt x="1345" y="2489"/>
                  </a:cubicBezTo>
                  <a:cubicBezTo>
                    <a:pt x="1572" y="2262"/>
                    <a:pt x="1555" y="1917"/>
                    <a:pt x="1510" y="1516"/>
                  </a:cubicBezTo>
                  <a:cubicBezTo>
                    <a:pt x="1920" y="1558"/>
                    <a:pt x="2275" y="1559"/>
                    <a:pt x="2505" y="1329"/>
                  </a:cubicBezTo>
                  <a:cubicBezTo>
                    <a:pt x="2736" y="1098"/>
                    <a:pt x="2786" y="864"/>
                    <a:pt x="2788" y="854"/>
                  </a:cubicBezTo>
                  <a:cubicBezTo>
                    <a:pt x="2800" y="800"/>
                    <a:pt x="2765" y="747"/>
                    <a:pt x="2711" y="736"/>
                  </a:cubicBezTo>
                  <a:close/>
                  <a:moveTo>
                    <a:pt x="2429" y="1116"/>
                  </a:moveTo>
                  <a:cubicBezTo>
                    <a:pt x="2409" y="1139"/>
                    <a:pt x="2388" y="1164"/>
                    <a:pt x="2363" y="1188"/>
                  </a:cubicBezTo>
                  <a:cubicBezTo>
                    <a:pt x="2348" y="1203"/>
                    <a:pt x="2331" y="1217"/>
                    <a:pt x="2313" y="1230"/>
                  </a:cubicBezTo>
                  <a:lnTo>
                    <a:pt x="1569" y="486"/>
                  </a:lnTo>
                  <a:cubicBezTo>
                    <a:pt x="1582" y="468"/>
                    <a:pt x="1596" y="452"/>
                    <a:pt x="1612" y="436"/>
                  </a:cubicBezTo>
                  <a:cubicBezTo>
                    <a:pt x="1636" y="412"/>
                    <a:pt x="1660" y="390"/>
                    <a:pt x="1684" y="371"/>
                  </a:cubicBezTo>
                  <a:lnTo>
                    <a:pt x="2429" y="1116"/>
                  </a:lnTo>
                  <a:close/>
                  <a:moveTo>
                    <a:pt x="2031" y="1328"/>
                  </a:moveTo>
                  <a:lnTo>
                    <a:pt x="1471" y="769"/>
                  </a:lnTo>
                  <a:cubicBezTo>
                    <a:pt x="1479" y="699"/>
                    <a:pt x="1494" y="638"/>
                    <a:pt x="1516" y="583"/>
                  </a:cubicBezTo>
                  <a:lnTo>
                    <a:pt x="2216" y="1284"/>
                  </a:lnTo>
                  <a:cubicBezTo>
                    <a:pt x="2162" y="1306"/>
                    <a:pt x="2100" y="1320"/>
                    <a:pt x="2031" y="1328"/>
                  </a:cubicBezTo>
                  <a:close/>
                  <a:moveTo>
                    <a:pt x="780" y="1466"/>
                  </a:moveTo>
                  <a:lnTo>
                    <a:pt x="1334" y="2019"/>
                  </a:lnTo>
                  <a:cubicBezTo>
                    <a:pt x="1327" y="2089"/>
                    <a:pt x="1315" y="2152"/>
                    <a:pt x="1293" y="2208"/>
                  </a:cubicBezTo>
                  <a:lnTo>
                    <a:pt x="591" y="1507"/>
                  </a:lnTo>
                  <a:cubicBezTo>
                    <a:pt x="647" y="1485"/>
                    <a:pt x="711" y="1472"/>
                    <a:pt x="780" y="1466"/>
                  </a:cubicBezTo>
                  <a:close/>
                  <a:moveTo>
                    <a:pt x="927" y="1462"/>
                  </a:moveTo>
                  <a:cubicBezTo>
                    <a:pt x="1041" y="1464"/>
                    <a:pt x="1169" y="1477"/>
                    <a:pt x="1307" y="1493"/>
                  </a:cubicBezTo>
                  <a:cubicBezTo>
                    <a:pt x="1322" y="1631"/>
                    <a:pt x="1335" y="1758"/>
                    <a:pt x="1338" y="1872"/>
                  </a:cubicBezTo>
                  <a:lnTo>
                    <a:pt x="927" y="1462"/>
                  </a:lnTo>
                  <a:close/>
                  <a:moveTo>
                    <a:pt x="380" y="1676"/>
                  </a:moveTo>
                  <a:cubicBezTo>
                    <a:pt x="401" y="1650"/>
                    <a:pt x="425" y="1623"/>
                    <a:pt x="452" y="1596"/>
                  </a:cubicBezTo>
                  <a:cubicBezTo>
                    <a:pt x="465" y="1583"/>
                    <a:pt x="479" y="1571"/>
                    <a:pt x="494" y="1560"/>
                  </a:cubicBezTo>
                  <a:lnTo>
                    <a:pt x="1239" y="2306"/>
                  </a:lnTo>
                  <a:cubicBezTo>
                    <a:pt x="1228" y="2320"/>
                    <a:pt x="1216" y="2335"/>
                    <a:pt x="1203" y="2348"/>
                  </a:cubicBezTo>
                  <a:cubicBezTo>
                    <a:pt x="1177" y="2374"/>
                    <a:pt x="1150" y="2398"/>
                    <a:pt x="1124" y="2420"/>
                  </a:cubicBezTo>
                  <a:lnTo>
                    <a:pt x="380" y="1676"/>
                  </a:lnTo>
                  <a:close/>
                  <a:moveTo>
                    <a:pt x="1487" y="1312"/>
                  </a:moveTo>
                  <a:cubicBezTo>
                    <a:pt x="1471" y="1159"/>
                    <a:pt x="1461" y="1026"/>
                    <a:pt x="1463" y="911"/>
                  </a:cubicBezTo>
                  <a:lnTo>
                    <a:pt x="1888" y="1337"/>
                  </a:lnTo>
                  <a:cubicBezTo>
                    <a:pt x="1773" y="1338"/>
                    <a:pt x="1640" y="1328"/>
                    <a:pt x="1487" y="1312"/>
                  </a:cubicBezTo>
                  <a:close/>
                </a:path>
              </a:pathLst>
            </a:custGeom>
            <a:solidFill>
              <a:srgbClr val="EC2C22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7041444" y="3458270"/>
              <a:ext cx="1142012" cy="703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03</a:t>
              </a:r>
              <a:endParaRPr kumimoji="0" lang="zh-CN" alt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9076300" y="2097741"/>
            <a:ext cx="1674844" cy="1975617"/>
            <a:chOff x="9144578" y="1848221"/>
            <a:chExt cx="2251172" cy="2655444"/>
          </a:xfrm>
        </p:grpSpPr>
        <p:grpSp>
          <p:nvGrpSpPr>
            <p:cNvPr id="26" name="组合 25"/>
            <p:cNvGrpSpPr/>
            <p:nvPr/>
          </p:nvGrpSpPr>
          <p:grpSpPr>
            <a:xfrm>
              <a:off x="9144578" y="1848221"/>
              <a:ext cx="2251172" cy="2655444"/>
              <a:chOff x="1495936" y="2036674"/>
              <a:chExt cx="2664763" cy="3143309"/>
            </a:xfrm>
          </p:grpSpPr>
          <p:sp>
            <p:nvSpPr>
              <p:cNvPr id="29" name="hexagonal_73861"/>
              <p:cNvSpPr>
                <a:spLocks noChangeAspect="1"/>
              </p:cNvSpPr>
              <p:nvPr/>
            </p:nvSpPr>
            <p:spPr bwMode="auto">
              <a:xfrm rot="5400000">
                <a:off x="1331632" y="2200978"/>
                <a:ext cx="2784651" cy="2456043"/>
              </a:xfrm>
              <a:custGeom>
                <a:avLst/>
                <a:gdLst>
                  <a:gd name="T0" fmla="*/ 6388 w 6494"/>
                  <a:gd name="T1" fmla="*/ 2571 h 5736"/>
                  <a:gd name="T2" fmla="*/ 5075 w 6494"/>
                  <a:gd name="T3" fmla="*/ 297 h 5736"/>
                  <a:gd name="T4" fmla="*/ 4560 w 6494"/>
                  <a:gd name="T5" fmla="*/ 0 h 5736"/>
                  <a:gd name="T6" fmla="*/ 1934 w 6494"/>
                  <a:gd name="T7" fmla="*/ 0 h 5736"/>
                  <a:gd name="T8" fmla="*/ 1419 w 6494"/>
                  <a:gd name="T9" fmla="*/ 297 h 5736"/>
                  <a:gd name="T10" fmla="*/ 107 w 6494"/>
                  <a:gd name="T11" fmla="*/ 2571 h 5736"/>
                  <a:gd name="T12" fmla="*/ 107 w 6494"/>
                  <a:gd name="T13" fmla="*/ 3165 h 5736"/>
                  <a:gd name="T14" fmla="*/ 1419 w 6494"/>
                  <a:gd name="T15" fmla="*/ 5439 h 5736"/>
                  <a:gd name="T16" fmla="*/ 1934 w 6494"/>
                  <a:gd name="T17" fmla="*/ 5736 h 5736"/>
                  <a:gd name="T18" fmla="*/ 4560 w 6494"/>
                  <a:gd name="T19" fmla="*/ 5736 h 5736"/>
                  <a:gd name="T20" fmla="*/ 5075 w 6494"/>
                  <a:gd name="T21" fmla="*/ 5439 h 5736"/>
                  <a:gd name="T22" fmla="*/ 6388 w 6494"/>
                  <a:gd name="T23" fmla="*/ 3165 h 5736"/>
                  <a:gd name="T24" fmla="*/ 6388 w 6494"/>
                  <a:gd name="T25" fmla="*/ 2571 h 5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494" h="5736">
                    <a:moveTo>
                      <a:pt x="6388" y="2571"/>
                    </a:moveTo>
                    <a:lnTo>
                      <a:pt x="5075" y="297"/>
                    </a:lnTo>
                    <a:cubicBezTo>
                      <a:pt x="4968" y="113"/>
                      <a:pt x="4772" y="0"/>
                      <a:pt x="4560" y="0"/>
                    </a:cubicBezTo>
                    <a:lnTo>
                      <a:pt x="1934" y="0"/>
                    </a:lnTo>
                    <a:cubicBezTo>
                      <a:pt x="1722" y="0"/>
                      <a:pt x="1526" y="113"/>
                      <a:pt x="1419" y="297"/>
                    </a:cubicBezTo>
                    <a:lnTo>
                      <a:pt x="107" y="2571"/>
                    </a:lnTo>
                    <a:cubicBezTo>
                      <a:pt x="0" y="2755"/>
                      <a:pt x="0" y="2981"/>
                      <a:pt x="107" y="3165"/>
                    </a:cubicBezTo>
                    <a:lnTo>
                      <a:pt x="1419" y="5439"/>
                    </a:lnTo>
                    <a:cubicBezTo>
                      <a:pt x="1526" y="5623"/>
                      <a:pt x="1722" y="5736"/>
                      <a:pt x="1934" y="5736"/>
                    </a:cubicBezTo>
                    <a:lnTo>
                      <a:pt x="4560" y="5736"/>
                    </a:lnTo>
                    <a:cubicBezTo>
                      <a:pt x="4772" y="5736"/>
                      <a:pt x="4968" y="5623"/>
                      <a:pt x="5075" y="5439"/>
                    </a:cubicBezTo>
                    <a:lnTo>
                      <a:pt x="6388" y="3165"/>
                    </a:lnTo>
                    <a:cubicBezTo>
                      <a:pt x="6494" y="2981"/>
                      <a:pt x="6494" y="2755"/>
                      <a:pt x="6388" y="2571"/>
                    </a:cubicBezTo>
                    <a:close/>
                  </a:path>
                </a:pathLst>
              </a:custGeom>
              <a:solidFill>
                <a:srgbClr val="EE2222"/>
              </a:solidFill>
              <a:ln>
                <a:noFill/>
              </a:ln>
              <a:effectLst/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" name="hexagonal_73861"/>
              <p:cNvSpPr>
                <a:spLocks noChangeAspect="1"/>
              </p:cNvSpPr>
              <p:nvPr/>
            </p:nvSpPr>
            <p:spPr bwMode="auto">
              <a:xfrm rot="5400000">
                <a:off x="1540352" y="2559636"/>
                <a:ext cx="2784651" cy="2456043"/>
              </a:xfrm>
              <a:custGeom>
                <a:avLst/>
                <a:gdLst>
                  <a:gd name="T0" fmla="*/ 6388 w 6494"/>
                  <a:gd name="T1" fmla="*/ 2571 h 5736"/>
                  <a:gd name="T2" fmla="*/ 5075 w 6494"/>
                  <a:gd name="T3" fmla="*/ 297 h 5736"/>
                  <a:gd name="T4" fmla="*/ 4560 w 6494"/>
                  <a:gd name="T5" fmla="*/ 0 h 5736"/>
                  <a:gd name="T6" fmla="*/ 1934 w 6494"/>
                  <a:gd name="T7" fmla="*/ 0 h 5736"/>
                  <a:gd name="T8" fmla="*/ 1419 w 6494"/>
                  <a:gd name="T9" fmla="*/ 297 h 5736"/>
                  <a:gd name="T10" fmla="*/ 107 w 6494"/>
                  <a:gd name="T11" fmla="*/ 2571 h 5736"/>
                  <a:gd name="T12" fmla="*/ 107 w 6494"/>
                  <a:gd name="T13" fmla="*/ 3165 h 5736"/>
                  <a:gd name="T14" fmla="*/ 1419 w 6494"/>
                  <a:gd name="T15" fmla="*/ 5439 h 5736"/>
                  <a:gd name="T16" fmla="*/ 1934 w 6494"/>
                  <a:gd name="T17" fmla="*/ 5736 h 5736"/>
                  <a:gd name="T18" fmla="*/ 4560 w 6494"/>
                  <a:gd name="T19" fmla="*/ 5736 h 5736"/>
                  <a:gd name="T20" fmla="*/ 5075 w 6494"/>
                  <a:gd name="T21" fmla="*/ 5439 h 5736"/>
                  <a:gd name="T22" fmla="*/ 6388 w 6494"/>
                  <a:gd name="T23" fmla="*/ 3165 h 5736"/>
                  <a:gd name="T24" fmla="*/ 6388 w 6494"/>
                  <a:gd name="T25" fmla="*/ 2571 h 5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494" h="5736">
                    <a:moveTo>
                      <a:pt x="6388" y="2571"/>
                    </a:moveTo>
                    <a:lnTo>
                      <a:pt x="5075" y="297"/>
                    </a:lnTo>
                    <a:cubicBezTo>
                      <a:pt x="4968" y="113"/>
                      <a:pt x="4772" y="0"/>
                      <a:pt x="4560" y="0"/>
                    </a:cubicBezTo>
                    <a:lnTo>
                      <a:pt x="1934" y="0"/>
                    </a:lnTo>
                    <a:cubicBezTo>
                      <a:pt x="1722" y="0"/>
                      <a:pt x="1526" y="113"/>
                      <a:pt x="1419" y="297"/>
                    </a:cubicBezTo>
                    <a:lnTo>
                      <a:pt x="107" y="2571"/>
                    </a:lnTo>
                    <a:cubicBezTo>
                      <a:pt x="0" y="2755"/>
                      <a:pt x="0" y="2981"/>
                      <a:pt x="107" y="3165"/>
                    </a:cubicBezTo>
                    <a:lnTo>
                      <a:pt x="1419" y="5439"/>
                    </a:lnTo>
                    <a:cubicBezTo>
                      <a:pt x="1526" y="5623"/>
                      <a:pt x="1722" y="5736"/>
                      <a:pt x="1934" y="5736"/>
                    </a:cubicBezTo>
                    <a:lnTo>
                      <a:pt x="4560" y="5736"/>
                    </a:lnTo>
                    <a:cubicBezTo>
                      <a:pt x="4772" y="5736"/>
                      <a:pt x="4968" y="5623"/>
                      <a:pt x="5075" y="5439"/>
                    </a:cubicBezTo>
                    <a:lnTo>
                      <a:pt x="6388" y="3165"/>
                    </a:lnTo>
                    <a:cubicBezTo>
                      <a:pt x="6494" y="2981"/>
                      <a:pt x="6494" y="2755"/>
                      <a:pt x="6388" y="257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7" name="vertical-bars_87155"/>
            <p:cNvSpPr>
              <a:spLocks noChangeAspect="1"/>
            </p:cNvSpPr>
            <p:nvPr/>
          </p:nvSpPr>
          <p:spPr bwMode="auto">
            <a:xfrm>
              <a:off x="10121421" y="2730531"/>
              <a:ext cx="473809" cy="587832"/>
            </a:xfrm>
            <a:custGeom>
              <a:avLst/>
              <a:gdLst>
                <a:gd name="T0" fmla="*/ 3193 w 3193"/>
                <a:gd name="T1" fmla="*/ 1895 h 3967"/>
                <a:gd name="T2" fmla="*/ 3093 w 3193"/>
                <a:gd name="T3" fmla="*/ 1528 h 3967"/>
                <a:gd name="T4" fmla="*/ 200 w 3193"/>
                <a:gd name="T5" fmla="*/ 1528 h 3967"/>
                <a:gd name="T6" fmla="*/ 1200 w 3193"/>
                <a:gd name="T7" fmla="*/ 516 h 3967"/>
                <a:gd name="T8" fmla="*/ 543 w 3193"/>
                <a:gd name="T9" fmla="*/ 1027 h 3967"/>
                <a:gd name="T10" fmla="*/ 543 w 3193"/>
                <a:gd name="T11" fmla="*/ 1227 h 3967"/>
                <a:gd name="T12" fmla="*/ 1300 w 3193"/>
                <a:gd name="T13" fmla="*/ 1227 h 3967"/>
                <a:gd name="T14" fmla="*/ 1944 w 3193"/>
                <a:gd name="T15" fmla="*/ 1127 h 3967"/>
                <a:gd name="T16" fmla="*/ 1844 w 3193"/>
                <a:gd name="T17" fmla="*/ 316 h 3967"/>
                <a:gd name="T18" fmla="*/ 1300 w 3193"/>
                <a:gd name="T19" fmla="*/ 316 h 3967"/>
                <a:gd name="T20" fmla="*/ 200 w 3193"/>
                <a:gd name="T21" fmla="*/ 100 h 3967"/>
                <a:gd name="T22" fmla="*/ 0 w 3193"/>
                <a:gd name="T23" fmla="*/ 100 h 3967"/>
                <a:gd name="T24" fmla="*/ 0 w 3193"/>
                <a:gd name="T25" fmla="*/ 1628 h 3967"/>
                <a:gd name="T26" fmla="*/ 0 w 3193"/>
                <a:gd name="T27" fmla="*/ 2339 h 3967"/>
                <a:gd name="T28" fmla="*/ 0 w 3193"/>
                <a:gd name="T29" fmla="*/ 3551 h 3967"/>
                <a:gd name="T30" fmla="*/ 100 w 3193"/>
                <a:gd name="T31" fmla="*/ 3967 h 3967"/>
                <a:gd name="T32" fmla="*/ 200 w 3193"/>
                <a:gd name="T33" fmla="*/ 3651 h 3967"/>
                <a:gd name="T34" fmla="*/ 2469 w 3193"/>
                <a:gd name="T35" fmla="*/ 3651 h 3967"/>
                <a:gd name="T36" fmla="*/ 3193 w 3193"/>
                <a:gd name="T37" fmla="*/ 3551 h 3967"/>
                <a:gd name="T38" fmla="*/ 3093 w 3193"/>
                <a:gd name="T39" fmla="*/ 2740 h 3967"/>
                <a:gd name="T40" fmla="*/ 2369 w 3193"/>
                <a:gd name="T41" fmla="*/ 2840 h 3967"/>
                <a:gd name="T42" fmla="*/ 200 w 3193"/>
                <a:gd name="T43" fmla="*/ 3451 h 3967"/>
                <a:gd name="T44" fmla="*/ 1956 w 3193"/>
                <a:gd name="T45" fmla="*/ 2940 h 3967"/>
                <a:gd name="T46" fmla="*/ 1956 w 3193"/>
                <a:gd name="T47" fmla="*/ 2740 h 3967"/>
                <a:gd name="T48" fmla="*/ 200 w 3193"/>
                <a:gd name="T49" fmla="*/ 2439 h 3967"/>
                <a:gd name="T50" fmla="*/ 1844 w 3193"/>
                <a:gd name="T51" fmla="*/ 2439 h 3967"/>
                <a:gd name="T52" fmla="*/ 3193 w 3193"/>
                <a:gd name="T53" fmla="*/ 2339 h 3967"/>
                <a:gd name="T54" fmla="*/ 1944 w 3193"/>
                <a:gd name="T55" fmla="*/ 2239 h 3967"/>
                <a:gd name="T56" fmla="*/ 2993 w 3193"/>
                <a:gd name="T57" fmla="*/ 1728 h 3967"/>
                <a:gd name="T58" fmla="*/ 3093 w 3193"/>
                <a:gd name="T59" fmla="*/ 1995 h 3967"/>
                <a:gd name="T60" fmla="*/ 1400 w 3193"/>
                <a:gd name="T61" fmla="*/ 1027 h 3967"/>
                <a:gd name="T62" fmla="*/ 1744 w 3193"/>
                <a:gd name="T63" fmla="*/ 516 h 3967"/>
                <a:gd name="T64" fmla="*/ 2993 w 3193"/>
                <a:gd name="T65" fmla="*/ 3451 h 3967"/>
                <a:gd name="T66" fmla="*/ 2569 w 3193"/>
                <a:gd name="T67" fmla="*/ 2940 h 3967"/>
                <a:gd name="T68" fmla="*/ 2993 w 3193"/>
                <a:gd name="T69" fmla="*/ 3451 h 3967"/>
                <a:gd name="T70" fmla="*/ 1744 w 3193"/>
                <a:gd name="T71" fmla="*/ 1728 h 3967"/>
                <a:gd name="T72" fmla="*/ 200 w 3193"/>
                <a:gd name="T73" fmla="*/ 2239 h 3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193" h="3967">
                  <a:moveTo>
                    <a:pt x="3093" y="1995"/>
                  </a:moveTo>
                  <a:cubicBezTo>
                    <a:pt x="3148" y="1995"/>
                    <a:pt x="3193" y="1951"/>
                    <a:pt x="3193" y="1895"/>
                  </a:cubicBezTo>
                  <a:lnTo>
                    <a:pt x="3193" y="1628"/>
                  </a:lnTo>
                  <a:cubicBezTo>
                    <a:pt x="3193" y="1573"/>
                    <a:pt x="3148" y="1528"/>
                    <a:pt x="3093" y="1528"/>
                  </a:cubicBezTo>
                  <a:lnTo>
                    <a:pt x="1844" y="1528"/>
                  </a:lnTo>
                  <a:lnTo>
                    <a:pt x="200" y="1528"/>
                  </a:lnTo>
                  <a:lnTo>
                    <a:pt x="200" y="516"/>
                  </a:lnTo>
                  <a:lnTo>
                    <a:pt x="1200" y="516"/>
                  </a:lnTo>
                  <a:lnTo>
                    <a:pt x="1200" y="1027"/>
                  </a:lnTo>
                  <a:lnTo>
                    <a:pt x="543" y="1027"/>
                  </a:lnTo>
                  <a:cubicBezTo>
                    <a:pt x="488" y="1027"/>
                    <a:pt x="443" y="1072"/>
                    <a:pt x="443" y="1127"/>
                  </a:cubicBezTo>
                  <a:cubicBezTo>
                    <a:pt x="443" y="1182"/>
                    <a:pt x="488" y="1227"/>
                    <a:pt x="543" y="1227"/>
                  </a:cubicBezTo>
                  <a:lnTo>
                    <a:pt x="1300" y="1227"/>
                  </a:lnTo>
                  <a:cubicBezTo>
                    <a:pt x="1300" y="1227"/>
                    <a:pt x="1300" y="1227"/>
                    <a:pt x="1300" y="1227"/>
                  </a:cubicBezTo>
                  <a:lnTo>
                    <a:pt x="1844" y="1227"/>
                  </a:lnTo>
                  <a:cubicBezTo>
                    <a:pt x="1899" y="1227"/>
                    <a:pt x="1944" y="1182"/>
                    <a:pt x="1944" y="1127"/>
                  </a:cubicBezTo>
                  <a:lnTo>
                    <a:pt x="1944" y="416"/>
                  </a:lnTo>
                  <a:cubicBezTo>
                    <a:pt x="1944" y="361"/>
                    <a:pt x="1899" y="316"/>
                    <a:pt x="1844" y="316"/>
                  </a:cubicBezTo>
                  <a:lnTo>
                    <a:pt x="1300" y="316"/>
                  </a:lnTo>
                  <a:lnTo>
                    <a:pt x="1300" y="316"/>
                  </a:lnTo>
                  <a:lnTo>
                    <a:pt x="200" y="316"/>
                  </a:lnTo>
                  <a:lnTo>
                    <a:pt x="200" y="100"/>
                  </a:lnTo>
                  <a:cubicBezTo>
                    <a:pt x="200" y="45"/>
                    <a:pt x="155" y="0"/>
                    <a:pt x="100" y="0"/>
                  </a:cubicBezTo>
                  <a:cubicBezTo>
                    <a:pt x="44" y="0"/>
                    <a:pt x="0" y="45"/>
                    <a:pt x="0" y="100"/>
                  </a:cubicBezTo>
                  <a:lnTo>
                    <a:pt x="0" y="1628"/>
                  </a:lnTo>
                  <a:lnTo>
                    <a:pt x="0" y="1628"/>
                  </a:lnTo>
                  <a:lnTo>
                    <a:pt x="0" y="2339"/>
                  </a:lnTo>
                  <a:lnTo>
                    <a:pt x="0" y="2339"/>
                  </a:lnTo>
                  <a:lnTo>
                    <a:pt x="0" y="2840"/>
                  </a:lnTo>
                  <a:lnTo>
                    <a:pt x="0" y="3551"/>
                  </a:lnTo>
                  <a:lnTo>
                    <a:pt x="0" y="3867"/>
                  </a:lnTo>
                  <a:cubicBezTo>
                    <a:pt x="0" y="3922"/>
                    <a:pt x="44" y="3967"/>
                    <a:pt x="100" y="3967"/>
                  </a:cubicBezTo>
                  <a:cubicBezTo>
                    <a:pt x="155" y="3967"/>
                    <a:pt x="200" y="3922"/>
                    <a:pt x="200" y="3867"/>
                  </a:cubicBezTo>
                  <a:lnTo>
                    <a:pt x="200" y="3651"/>
                  </a:lnTo>
                  <a:lnTo>
                    <a:pt x="2469" y="3651"/>
                  </a:lnTo>
                  <a:cubicBezTo>
                    <a:pt x="2469" y="3651"/>
                    <a:pt x="2469" y="3651"/>
                    <a:pt x="2469" y="3651"/>
                  </a:cubicBezTo>
                  <a:lnTo>
                    <a:pt x="3093" y="3651"/>
                  </a:lnTo>
                  <a:cubicBezTo>
                    <a:pt x="3148" y="3651"/>
                    <a:pt x="3193" y="3606"/>
                    <a:pt x="3193" y="3551"/>
                  </a:cubicBezTo>
                  <a:lnTo>
                    <a:pt x="3193" y="2840"/>
                  </a:lnTo>
                  <a:cubicBezTo>
                    <a:pt x="3193" y="2784"/>
                    <a:pt x="3148" y="2740"/>
                    <a:pt x="3093" y="2740"/>
                  </a:cubicBezTo>
                  <a:lnTo>
                    <a:pt x="2469" y="2740"/>
                  </a:lnTo>
                  <a:cubicBezTo>
                    <a:pt x="2413" y="2740"/>
                    <a:pt x="2369" y="2784"/>
                    <a:pt x="2369" y="2840"/>
                  </a:cubicBezTo>
                  <a:lnTo>
                    <a:pt x="2369" y="3451"/>
                  </a:lnTo>
                  <a:lnTo>
                    <a:pt x="200" y="3451"/>
                  </a:lnTo>
                  <a:lnTo>
                    <a:pt x="200" y="2940"/>
                  </a:lnTo>
                  <a:lnTo>
                    <a:pt x="1956" y="2940"/>
                  </a:lnTo>
                  <a:cubicBezTo>
                    <a:pt x="2012" y="2940"/>
                    <a:pt x="2056" y="2895"/>
                    <a:pt x="2056" y="2840"/>
                  </a:cubicBezTo>
                  <a:cubicBezTo>
                    <a:pt x="2056" y="2784"/>
                    <a:pt x="2012" y="2740"/>
                    <a:pt x="1956" y="2740"/>
                  </a:cubicBezTo>
                  <a:lnTo>
                    <a:pt x="200" y="2740"/>
                  </a:lnTo>
                  <a:lnTo>
                    <a:pt x="200" y="2439"/>
                  </a:lnTo>
                  <a:lnTo>
                    <a:pt x="1844" y="2439"/>
                  </a:lnTo>
                  <a:cubicBezTo>
                    <a:pt x="1844" y="2439"/>
                    <a:pt x="1844" y="2439"/>
                    <a:pt x="1844" y="2439"/>
                  </a:cubicBezTo>
                  <a:lnTo>
                    <a:pt x="3093" y="2439"/>
                  </a:lnTo>
                  <a:cubicBezTo>
                    <a:pt x="3148" y="2439"/>
                    <a:pt x="3193" y="2394"/>
                    <a:pt x="3193" y="2339"/>
                  </a:cubicBezTo>
                  <a:cubicBezTo>
                    <a:pt x="3193" y="2284"/>
                    <a:pt x="3148" y="2239"/>
                    <a:pt x="3093" y="2239"/>
                  </a:cubicBezTo>
                  <a:lnTo>
                    <a:pt x="1944" y="2239"/>
                  </a:lnTo>
                  <a:lnTo>
                    <a:pt x="1944" y="1728"/>
                  </a:lnTo>
                  <a:lnTo>
                    <a:pt x="2993" y="1728"/>
                  </a:lnTo>
                  <a:lnTo>
                    <a:pt x="2993" y="1895"/>
                  </a:lnTo>
                  <a:cubicBezTo>
                    <a:pt x="2993" y="1951"/>
                    <a:pt x="3038" y="1995"/>
                    <a:pt x="3093" y="1995"/>
                  </a:cubicBezTo>
                  <a:close/>
                  <a:moveTo>
                    <a:pt x="1744" y="1027"/>
                  </a:moveTo>
                  <a:lnTo>
                    <a:pt x="1400" y="1027"/>
                  </a:lnTo>
                  <a:lnTo>
                    <a:pt x="1400" y="516"/>
                  </a:lnTo>
                  <a:lnTo>
                    <a:pt x="1744" y="516"/>
                  </a:lnTo>
                  <a:lnTo>
                    <a:pt x="1744" y="1027"/>
                  </a:lnTo>
                  <a:close/>
                  <a:moveTo>
                    <a:pt x="2993" y="3451"/>
                  </a:moveTo>
                  <a:lnTo>
                    <a:pt x="2569" y="3451"/>
                  </a:lnTo>
                  <a:lnTo>
                    <a:pt x="2569" y="2940"/>
                  </a:lnTo>
                  <a:lnTo>
                    <a:pt x="2993" y="2940"/>
                  </a:lnTo>
                  <a:lnTo>
                    <a:pt x="2993" y="3451"/>
                  </a:lnTo>
                  <a:close/>
                  <a:moveTo>
                    <a:pt x="200" y="1728"/>
                  </a:moveTo>
                  <a:lnTo>
                    <a:pt x="1744" y="1728"/>
                  </a:lnTo>
                  <a:lnTo>
                    <a:pt x="1744" y="2239"/>
                  </a:lnTo>
                  <a:lnTo>
                    <a:pt x="200" y="2239"/>
                  </a:lnTo>
                  <a:lnTo>
                    <a:pt x="200" y="1728"/>
                  </a:lnTo>
                  <a:close/>
                </a:path>
              </a:pathLst>
            </a:custGeom>
            <a:solidFill>
              <a:srgbClr val="EC2C22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9791173" y="3458270"/>
              <a:ext cx="1142012" cy="703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04</a:t>
              </a:r>
              <a:endParaRPr kumimoji="0" lang="zh-CN" alt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1" name="Text Placeholder 32"/>
          <p:cNvSpPr txBox="1"/>
          <p:nvPr/>
        </p:nvSpPr>
        <p:spPr>
          <a:xfrm>
            <a:off x="1064023" y="4929707"/>
            <a:ext cx="2267419" cy="929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32" name="Text Placeholder 33"/>
          <p:cNvSpPr txBox="1"/>
          <p:nvPr/>
        </p:nvSpPr>
        <p:spPr>
          <a:xfrm>
            <a:off x="1345387" y="4529567"/>
            <a:ext cx="170469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altLang="zh-CN" sz="1600" b="1" dirty="0">
                <a:latin typeface="+mn-lt"/>
                <a:cs typeface="+mn-ea"/>
                <a:sym typeface="+mn-lt"/>
              </a:rPr>
              <a:t>Add title text</a:t>
            </a:r>
            <a:endParaRPr lang="en-AU" sz="1600" b="1" dirty="0">
              <a:latin typeface="+mn-lt"/>
              <a:cs typeface="+mn-ea"/>
              <a:sym typeface="+mn-lt"/>
            </a:endParaRPr>
          </a:p>
        </p:txBody>
      </p:sp>
      <p:sp>
        <p:nvSpPr>
          <p:cNvPr id="33" name="Text Placeholder 32"/>
          <p:cNvSpPr txBox="1"/>
          <p:nvPr/>
        </p:nvSpPr>
        <p:spPr>
          <a:xfrm>
            <a:off x="3636020" y="4929707"/>
            <a:ext cx="2267419" cy="929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34" name="Text Placeholder 33"/>
          <p:cNvSpPr txBox="1"/>
          <p:nvPr/>
        </p:nvSpPr>
        <p:spPr>
          <a:xfrm>
            <a:off x="3917384" y="4529567"/>
            <a:ext cx="170469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altLang="zh-CN" sz="1600" b="1" dirty="0">
                <a:latin typeface="+mn-lt"/>
                <a:cs typeface="+mn-ea"/>
                <a:sym typeface="+mn-lt"/>
              </a:rPr>
              <a:t>Add title text</a:t>
            </a:r>
            <a:endParaRPr lang="en-AU" sz="1600" b="1" dirty="0">
              <a:latin typeface="+mn-lt"/>
              <a:cs typeface="+mn-ea"/>
              <a:sym typeface="+mn-lt"/>
            </a:endParaRPr>
          </a:p>
        </p:txBody>
      </p:sp>
      <p:sp>
        <p:nvSpPr>
          <p:cNvPr id="35" name="Text Placeholder 32"/>
          <p:cNvSpPr txBox="1"/>
          <p:nvPr/>
        </p:nvSpPr>
        <p:spPr>
          <a:xfrm>
            <a:off x="6208017" y="4929707"/>
            <a:ext cx="2267419" cy="929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36" name="Text Placeholder 33"/>
          <p:cNvSpPr txBox="1"/>
          <p:nvPr/>
        </p:nvSpPr>
        <p:spPr>
          <a:xfrm>
            <a:off x="6489381" y="4529567"/>
            <a:ext cx="170469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altLang="zh-CN" sz="1600" b="1" dirty="0">
                <a:latin typeface="+mn-lt"/>
                <a:cs typeface="+mn-ea"/>
                <a:sym typeface="+mn-lt"/>
              </a:rPr>
              <a:t>Add title text</a:t>
            </a:r>
            <a:endParaRPr lang="en-AU" sz="1600" b="1" dirty="0">
              <a:latin typeface="+mn-lt"/>
              <a:cs typeface="+mn-ea"/>
              <a:sym typeface="+mn-lt"/>
            </a:endParaRPr>
          </a:p>
        </p:txBody>
      </p:sp>
      <p:sp>
        <p:nvSpPr>
          <p:cNvPr id="37" name="Text Placeholder 32"/>
          <p:cNvSpPr txBox="1"/>
          <p:nvPr/>
        </p:nvSpPr>
        <p:spPr>
          <a:xfrm>
            <a:off x="8780013" y="4929707"/>
            <a:ext cx="2267419" cy="929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38" name="Text Placeholder 33"/>
          <p:cNvSpPr txBox="1"/>
          <p:nvPr/>
        </p:nvSpPr>
        <p:spPr>
          <a:xfrm>
            <a:off x="9061377" y="4529567"/>
            <a:ext cx="170469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altLang="zh-CN" sz="1600" b="1" dirty="0">
                <a:latin typeface="+mn-lt"/>
                <a:cs typeface="+mn-ea"/>
                <a:sym typeface="+mn-lt"/>
              </a:rPr>
              <a:t>Add title text</a:t>
            </a:r>
            <a:endParaRPr lang="en-AU" sz="1600" b="1" dirty="0">
              <a:latin typeface="+mn-lt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786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0.1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 fmla="1+(8/9)*(1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13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63"/>
                            </p:stCondLst>
                            <p:childTnLst>
                              <p:par>
                                <p:cTn id="2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63"/>
                            </p:stCondLst>
                            <p:childTnLst>
                              <p:par>
                                <p:cTn id="3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63"/>
                            </p:stCondLst>
                            <p:childTnLst>
                              <p:par>
                                <p:cTn id="4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63"/>
                            </p:stCondLst>
                            <p:childTnLst>
                              <p:par>
                                <p:cTn id="5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63"/>
                            </p:stCondLst>
                            <p:childTnLst>
                              <p:par>
                                <p:cTn id="6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36283" y="566999"/>
            <a:ext cx="5850964" cy="723654"/>
            <a:chOff x="436283" y="608834"/>
            <a:chExt cx="5850964" cy="723654"/>
          </a:xfrm>
        </p:grpSpPr>
        <p:sp>
          <p:nvSpPr>
            <p:cNvPr id="4" name="任意多边形 28" descr="e7d195523061f1c0deeec63e560781cfd59afb0ea006f2a87ABB68BF51EA6619813959095094C18C62A12F549504892A4AAA8C1554C6663626E05CA27F281A14E6983772AFC3FB97135759321DEA3D705820548C6D5B558CA8F362B18D312C152407D21FB34EF0A1D1B21F91EF7E1DCDE529C869E8F5A9E23DB214A825789D83372F841262D649B4"/>
            <p:cNvSpPr/>
            <p:nvPr/>
          </p:nvSpPr>
          <p:spPr>
            <a:xfrm>
              <a:off x="1299418" y="608834"/>
              <a:ext cx="4987829" cy="723654"/>
            </a:xfrm>
            <a:custGeom>
              <a:avLst/>
              <a:gdLst>
                <a:gd name="connsiteX0" fmla="*/ 555471 w 7101253"/>
                <a:gd name="connsiteY0" fmla="*/ 0 h 1030278"/>
                <a:gd name="connsiteX1" fmla="*/ 759187 w 7101253"/>
                <a:gd name="connsiteY1" fmla="*/ 0 h 1030278"/>
                <a:gd name="connsiteX2" fmla="*/ 758369 w 7101253"/>
                <a:gd name="connsiteY2" fmla="*/ 1323 h 1030278"/>
                <a:gd name="connsiteX3" fmla="*/ 758218 w 7101253"/>
                <a:gd name="connsiteY3" fmla="*/ 1236 h 1030278"/>
                <a:gd name="connsiteX4" fmla="*/ 755669 w 7101253"/>
                <a:gd name="connsiteY4" fmla="*/ 5688 h 1030278"/>
                <a:gd name="connsiteX5" fmla="*/ 752781 w 7101253"/>
                <a:gd name="connsiteY5" fmla="*/ 10362 h 1030278"/>
                <a:gd name="connsiteX6" fmla="*/ 752364 w 7101253"/>
                <a:gd name="connsiteY6" fmla="*/ 11464 h 1030278"/>
                <a:gd name="connsiteX7" fmla="*/ 548084 w 7101253"/>
                <a:gd name="connsiteY7" fmla="*/ 368407 h 1030278"/>
                <a:gd name="connsiteX8" fmla="*/ 545900 w 7101253"/>
                <a:gd name="connsiteY8" fmla="*/ 371941 h 1030278"/>
                <a:gd name="connsiteX9" fmla="*/ 545749 w 7101253"/>
                <a:gd name="connsiteY9" fmla="*/ 371855 h 1030278"/>
                <a:gd name="connsiteX10" fmla="*/ 543200 w 7101253"/>
                <a:gd name="connsiteY10" fmla="*/ 376307 h 1030278"/>
                <a:gd name="connsiteX11" fmla="*/ 540312 w 7101253"/>
                <a:gd name="connsiteY11" fmla="*/ 380980 h 1030278"/>
                <a:gd name="connsiteX12" fmla="*/ 539895 w 7101253"/>
                <a:gd name="connsiteY12" fmla="*/ 382083 h 1030278"/>
                <a:gd name="connsiteX13" fmla="*/ 513343 w 7101253"/>
                <a:gd name="connsiteY13" fmla="*/ 428478 h 1030278"/>
                <a:gd name="connsiteX14" fmla="*/ 511412 w 7101253"/>
                <a:gd name="connsiteY14" fmla="*/ 431044 h 1030278"/>
                <a:gd name="connsiteX15" fmla="*/ 510772 w 7101253"/>
                <a:gd name="connsiteY15" fmla="*/ 432970 h 1030278"/>
                <a:gd name="connsiteX16" fmla="*/ 302388 w 7101253"/>
                <a:gd name="connsiteY16" fmla="*/ 797083 h 1030278"/>
                <a:gd name="connsiteX17" fmla="*/ 298942 w 7101253"/>
                <a:gd name="connsiteY17" fmla="*/ 801662 h 1030278"/>
                <a:gd name="connsiteX18" fmla="*/ 332804 w 7101253"/>
                <a:gd name="connsiteY18" fmla="*/ 926148 h 1030278"/>
                <a:gd name="connsiteX19" fmla="*/ 367183 w 7101253"/>
                <a:gd name="connsiteY19" fmla="*/ 937563 h 1030278"/>
                <a:gd name="connsiteX20" fmla="*/ 368767 w 7101253"/>
                <a:gd name="connsiteY20" fmla="*/ 937599 h 1030278"/>
                <a:gd name="connsiteX21" fmla="*/ 368767 w 7101253"/>
                <a:gd name="connsiteY21" fmla="*/ 938184 h 1030278"/>
                <a:gd name="connsiteX22" fmla="*/ 1506092 w 7101253"/>
                <a:gd name="connsiteY22" fmla="*/ 938184 h 1030278"/>
                <a:gd name="connsiteX23" fmla="*/ 2387519 w 7101253"/>
                <a:gd name="connsiteY23" fmla="*/ 938184 h 1030278"/>
                <a:gd name="connsiteX24" fmla="*/ 2387519 w 7101253"/>
                <a:gd name="connsiteY24" fmla="*/ 939768 h 1030278"/>
                <a:gd name="connsiteX25" fmla="*/ 7101253 w 7101253"/>
                <a:gd name="connsiteY25" fmla="*/ 939768 h 1030278"/>
                <a:gd name="connsiteX26" fmla="*/ 7101253 w 7101253"/>
                <a:gd name="connsiteY26" fmla="*/ 1030278 h 1030278"/>
                <a:gd name="connsiteX27" fmla="*/ 2062802 w 7101253"/>
                <a:gd name="connsiteY27" fmla="*/ 1030278 h 1030278"/>
                <a:gd name="connsiteX28" fmla="*/ 370438 w 7101253"/>
                <a:gd name="connsiteY28" fmla="*/ 1030278 h 1030278"/>
                <a:gd name="connsiteX29" fmla="*/ 370438 w 7101253"/>
                <a:gd name="connsiteY29" fmla="*/ 1030278 h 1030278"/>
                <a:gd name="connsiteX30" fmla="*/ 138549 w 7101253"/>
                <a:gd name="connsiteY30" fmla="*/ 1030278 h 1030278"/>
                <a:gd name="connsiteX31" fmla="*/ 138549 w 7101253"/>
                <a:gd name="connsiteY31" fmla="*/ 1029289 h 1030278"/>
                <a:gd name="connsiteX32" fmla="*/ 135871 w 7101253"/>
                <a:gd name="connsiteY32" fmla="*/ 1029229 h 1030278"/>
                <a:gd name="connsiteX33" fmla="*/ 77705 w 7101253"/>
                <a:gd name="connsiteY33" fmla="*/ 1009915 h 1030278"/>
                <a:gd name="connsiteX34" fmla="*/ 20413 w 7101253"/>
                <a:gd name="connsiteY34" fmla="*/ 799296 h 1030278"/>
                <a:gd name="connsiteX35" fmla="*/ 26244 w 7101253"/>
                <a:gd name="connsiteY35" fmla="*/ 791548 h 1030278"/>
                <a:gd name="connsiteX36" fmla="*/ 428083 w 7101253"/>
                <a:gd name="connsiteY36" fmla="*/ 89405 h 1030278"/>
                <a:gd name="connsiteX37" fmla="*/ 428788 w 7101253"/>
                <a:gd name="connsiteY37" fmla="*/ 87540 h 1030278"/>
                <a:gd name="connsiteX38" fmla="*/ 433676 w 7101253"/>
                <a:gd name="connsiteY38" fmla="*/ 79633 h 1030278"/>
                <a:gd name="connsiteX39" fmla="*/ 437987 w 7101253"/>
                <a:gd name="connsiteY39" fmla="*/ 72100 h 1030278"/>
                <a:gd name="connsiteX40" fmla="*/ 438243 w 7101253"/>
                <a:gd name="connsiteY40" fmla="*/ 72246 h 1030278"/>
                <a:gd name="connsiteX41" fmla="*/ 444475 w 7101253"/>
                <a:gd name="connsiteY41" fmla="*/ 62167 h 1030278"/>
                <a:gd name="connsiteX42" fmla="*/ 490591 w 7101253"/>
                <a:gd name="connsiteY42" fmla="*/ 21799 h 1030278"/>
                <a:gd name="connsiteX43" fmla="*/ 548757 w 7101253"/>
                <a:gd name="connsiteY43" fmla="*/ 2485 h 1030278"/>
                <a:gd name="connsiteX44" fmla="*/ 551436 w 7101253"/>
                <a:gd name="connsiteY44" fmla="*/ 2425 h 1030278"/>
                <a:gd name="connsiteX45" fmla="*/ 551436 w 7101253"/>
                <a:gd name="connsiteY45" fmla="*/ 1436 h 1030278"/>
                <a:gd name="connsiteX46" fmla="*/ 555471 w 7101253"/>
                <a:gd name="connsiteY46" fmla="*/ 1436 h 1030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7101253" h="1030278">
                  <a:moveTo>
                    <a:pt x="555471" y="0"/>
                  </a:moveTo>
                  <a:lnTo>
                    <a:pt x="759187" y="0"/>
                  </a:lnTo>
                  <a:lnTo>
                    <a:pt x="758369" y="1323"/>
                  </a:lnTo>
                  <a:lnTo>
                    <a:pt x="758218" y="1236"/>
                  </a:lnTo>
                  <a:lnTo>
                    <a:pt x="755669" y="5688"/>
                  </a:lnTo>
                  <a:lnTo>
                    <a:pt x="752781" y="10362"/>
                  </a:lnTo>
                  <a:lnTo>
                    <a:pt x="752364" y="11464"/>
                  </a:lnTo>
                  <a:lnTo>
                    <a:pt x="548084" y="368407"/>
                  </a:lnTo>
                  <a:lnTo>
                    <a:pt x="545900" y="371941"/>
                  </a:lnTo>
                  <a:lnTo>
                    <a:pt x="545749" y="371855"/>
                  </a:lnTo>
                  <a:lnTo>
                    <a:pt x="543200" y="376307"/>
                  </a:lnTo>
                  <a:lnTo>
                    <a:pt x="540312" y="380980"/>
                  </a:lnTo>
                  <a:lnTo>
                    <a:pt x="539895" y="382083"/>
                  </a:lnTo>
                  <a:lnTo>
                    <a:pt x="513343" y="428478"/>
                  </a:lnTo>
                  <a:lnTo>
                    <a:pt x="511412" y="431044"/>
                  </a:lnTo>
                  <a:lnTo>
                    <a:pt x="510772" y="432970"/>
                  </a:lnTo>
                  <a:lnTo>
                    <a:pt x="302388" y="797083"/>
                  </a:lnTo>
                  <a:lnTo>
                    <a:pt x="298942" y="801662"/>
                  </a:lnTo>
                  <a:cubicBezTo>
                    <a:pt x="273917" y="845389"/>
                    <a:pt x="289077" y="901123"/>
                    <a:pt x="332804" y="926148"/>
                  </a:cubicBezTo>
                  <a:cubicBezTo>
                    <a:pt x="343736" y="932404"/>
                    <a:pt x="355418" y="936149"/>
                    <a:pt x="367183" y="937563"/>
                  </a:cubicBezTo>
                  <a:lnTo>
                    <a:pt x="368767" y="937599"/>
                  </a:lnTo>
                  <a:lnTo>
                    <a:pt x="368767" y="938184"/>
                  </a:lnTo>
                  <a:lnTo>
                    <a:pt x="1506092" y="938184"/>
                  </a:lnTo>
                  <a:lnTo>
                    <a:pt x="2387519" y="938184"/>
                  </a:lnTo>
                  <a:lnTo>
                    <a:pt x="2387519" y="939768"/>
                  </a:lnTo>
                  <a:lnTo>
                    <a:pt x="7101253" y="939768"/>
                  </a:lnTo>
                  <a:lnTo>
                    <a:pt x="7101253" y="1030278"/>
                  </a:lnTo>
                  <a:lnTo>
                    <a:pt x="2062802" y="1030278"/>
                  </a:lnTo>
                  <a:lnTo>
                    <a:pt x="370438" y="1030278"/>
                  </a:lnTo>
                  <a:lnTo>
                    <a:pt x="370438" y="1030278"/>
                  </a:lnTo>
                  <a:lnTo>
                    <a:pt x="138549" y="1030278"/>
                  </a:lnTo>
                  <a:lnTo>
                    <a:pt x="138549" y="1029289"/>
                  </a:lnTo>
                  <a:lnTo>
                    <a:pt x="135871" y="1029229"/>
                  </a:lnTo>
                  <a:cubicBezTo>
                    <a:pt x="115965" y="1026835"/>
                    <a:pt x="96200" y="1020500"/>
                    <a:pt x="77705" y="1009915"/>
                  </a:cubicBezTo>
                  <a:cubicBezTo>
                    <a:pt x="3723" y="967575"/>
                    <a:pt x="-21927" y="873278"/>
                    <a:pt x="20413" y="799296"/>
                  </a:cubicBezTo>
                  <a:lnTo>
                    <a:pt x="26244" y="791548"/>
                  </a:lnTo>
                  <a:lnTo>
                    <a:pt x="428083" y="89405"/>
                  </a:lnTo>
                  <a:lnTo>
                    <a:pt x="428788" y="87540"/>
                  </a:lnTo>
                  <a:lnTo>
                    <a:pt x="433676" y="79633"/>
                  </a:lnTo>
                  <a:lnTo>
                    <a:pt x="437987" y="72100"/>
                  </a:lnTo>
                  <a:lnTo>
                    <a:pt x="438243" y="72246"/>
                  </a:lnTo>
                  <a:lnTo>
                    <a:pt x="444475" y="62167"/>
                  </a:lnTo>
                  <a:cubicBezTo>
                    <a:pt x="456621" y="46217"/>
                    <a:pt x="472096" y="32384"/>
                    <a:pt x="490591" y="21799"/>
                  </a:cubicBezTo>
                  <a:cubicBezTo>
                    <a:pt x="509086" y="11214"/>
                    <a:pt x="528851" y="4879"/>
                    <a:pt x="548757" y="2485"/>
                  </a:cubicBezTo>
                  <a:lnTo>
                    <a:pt x="551436" y="2425"/>
                  </a:lnTo>
                  <a:lnTo>
                    <a:pt x="551436" y="1436"/>
                  </a:lnTo>
                  <a:lnTo>
                    <a:pt x="555471" y="1436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任意多边形 29" descr="e7d195523061f1c0deeec63e560781cfd59afb0ea006f2a87ABB68BF51EA6619813959095094C18C62A12F549504892A4AAA8C1554C6663626E05CA27F281A14E6983772AFC3FB97135759321DEA3D705820548C6D5B558CA8F362B18D312C152407D21FB34EF0A1D1B21F91EF7E1DCDE529C869E8F5A9E23DB214A825789D83372F841262D649B4"/>
            <p:cNvSpPr/>
            <p:nvPr/>
          </p:nvSpPr>
          <p:spPr>
            <a:xfrm flipH="1" flipV="1">
              <a:off x="436283" y="608834"/>
              <a:ext cx="1013678" cy="723654"/>
            </a:xfrm>
            <a:custGeom>
              <a:avLst/>
              <a:gdLst>
                <a:gd name="connsiteX0" fmla="*/ 4987637 w 4987637"/>
                <a:gd name="connsiteY0" fmla="*/ 3560619 h 3560619"/>
                <a:gd name="connsiteX1" fmla="*/ 478822 w 4987637"/>
                <a:gd name="connsiteY1" fmla="*/ 3560618 h 3560619"/>
                <a:gd name="connsiteX2" fmla="*/ 478822 w 4987637"/>
                <a:gd name="connsiteY2" fmla="*/ 3557201 h 3560619"/>
                <a:gd name="connsiteX3" fmla="*/ 469565 w 4987637"/>
                <a:gd name="connsiteY3" fmla="*/ 3556992 h 3560619"/>
                <a:gd name="connsiteX4" fmla="*/ 268545 w 4987637"/>
                <a:gd name="connsiteY4" fmla="*/ 3490243 h 3560619"/>
                <a:gd name="connsiteX5" fmla="*/ 70545 w 4987637"/>
                <a:gd name="connsiteY5" fmla="*/ 2762351 h 3560619"/>
                <a:gd name="connsiteX6" fmla="*/ 90696 w 4987637"/>
                <a:gd name="connsiteY6" fmla="*/ 2735574 h 3560619"/>
                <a:gd name="connsiteX7" fmla="*/ 1479448 w 4987637"/>
                <a:gd name="connsiteY7" fmla="*/ 308982 h 3560619"/>
                <a:gd name="connsiteX8" fmla="*/ 1481883 w 4987637"/>
                <a:gd name="connsiteY8" fmla="*/ 302535 h 3560619"/>
                <a:gd name="connsiteX9" fmla="*/ 1498776 w 4987637"/>
                <a:gd name="connsiteY9" fmla="*/ 275210 h 3560619"/>
                <a:gd name="connsiteX10" fmla="*/ 1513675 w 4987637"/>
                <a:gd name="connsiteY10" fmla="*/ 249176 h 3560619"/>
                <a:gd name="connsiteX11" fmla="*/ 1514557 w 4987637"/>
                <a:gd name="connsiteY11" fmla="*/ 249681 h 3560619"/>
                <a:gd name="connsiteX12" fmla="*/ 1536093 w 4987637"/>
                <a:gd name="connsiteY12" fmla="*/ 214848 h 3560619"/>
                <a:gd name="connsiteX13" fmla="*/ 1695471 w 4987637"/>
                <a:gd name="connsiteY13" fmla="*/ 75337 h 3560619"/>
                <a:gd name="connsiteX14" fmla="*/ 1896492 w 4987637"/>
                <a:gd name="connsiteY14" fmla="*/ 8589 h 3560619"/>
                <a:gd name="connsiteX15" fmla="*/ 1905749 w 4987637"/>
                <a:gd name="connsiteY15" fmla="*/ 8380 h 3560619"/>
                <a:gd name="connsiteX16" fmla="*/ 1905749 w 4987637"/>
                <a:gd name="connsiteY16" fmla="*/ 4964 h 3560619"/>
                <a:gd name="connsiteX17" fmla="*/ 1919696 w 4987637"/>
                <a:gd name="connsiteY17" fmla="*/ 4964 h 3560619"/>
                <a:gd name="connsiteX18" fmla="*/ 1919696 w 4987637"/>
                <a:gd name="connsiteY18" fmla="*/ 0 h 3560619"/>
                <a:gd name="connsiteX19" fmla="*/ 2623733 w 4987637"/>
                <a:gd name="connsiteY19" fmla="*/ 0 h 3560619"/>
                <a:gd name="connsiteX20" fmla="*/ 2620907 w 4987637"/>
                <a:gd name="connsiteY20" fmla="*/ 4571 h 3560619"/>
                <a:gd name="connsiteX21" fmla="*/ 2620386 w 4987637"/>
                <a:gd name="connsiteY21" fmla="*/ 4272 h 3560619"/>
                <a:gd name="connsiteX22" fmla="*/ 2611579 w 4987637"/>
                <a:gd name="connsiteY22" fmla="*/ 19659 h 3560619"/>
                <a:gd name="connsiteX23" fmla="*/ 2601595 w 4987637"/>
                <a:gd name="connsiteY23" fmla="*/ 35810 h 3560619"/>
                <a:gd name="connsiteX24" fmla="*/ 2600155 w 4987637"/>
                <a:gd name="connsiteY24" fmla="*/ 39620 h 3560619"/>
                <a:gd name="connsiteX25" fmla="*/ 1894168 w 4987637"/>
                <a:gd name="connsiteY25" fmla="*/ 1273206 h 3560619"/>
                <a:gd name="connsiteX26" fmla="*/ 1886617 w 4987637"/>
                <a:gd name="connsiteY26" fmla="*/ 1285420 h 3560619"/>
                <a:gd name="connsiteX27" fmla="*/ 1886096 w 4987637"/>
                <a:gd name="connsiteY27" fmla="*/ 1285121 h 3560619"/>
                <a:gd name="connsiteX28" fmla="*/ 1877289 w 4987637"/>
                <a:gd name="connsiteY28" fmla="*/ 1300508 h 3560619"/>
                <a:gd name="connsiteX29" fmla="*/ 1867305 w 4987637"/>
                <a:gd name="connsiteY29" fmla="*/ 1316659 h 3560619"/>
                <a:gd name="connsiteX30" fmla="*/ 1865865 w 4987637"/>
                <a:gd name="connsiteY30" fmla="*/ 1320469 h 3560619"/>
                <a:gd name="connsiteX31" fmla="*/ 1774103 w 4987637"/>
                <a:gd name="connsiteY31" fmla="*/ 1480809 h 3560619"/>
                <a:gd name="connsiteX32" fmla="*/ 1767428 w 4987637"/>
                <a:gd name="connsiteY32" fmla="*/ 1489679 h 3560619"/>
                <a:gd name="connsiteX33" fmla="*/ 1765217 w 4987637"/>
                <a:gd name="connsiteY33" fmla="*/ 1496334 h 3560619"/>
                <a:gd name="connsiteX34" fmla="*/ 1045046 w 4987637"/>
                <a:gd name="connsiteY34" fmla="*/ 2754702 h 3560619"/>
                <a:gd name="connsiteX35" fmla="*/ 1033136 w 4987637"/>
                <a:gd name="connsiteY35" fmla="*/ 2770528 h 3560619"/>
                <a:gd name="connsiteX36" fmla="*/ 1150164 w 4987637"/>
                <a:gd name="connsiteY36" fmla="*/ 3200748 h 3560619"/>
                <a:gd name="connsiteX37" fmla="*/ 1268976 w 4987637"/>
                <a:gd name="connsiteY37" fmla="*/ 3240199 h 3560619"/>
                <a:gd name="connsiteX38" fmla="*/ 1274449 w 4987637"/>
                <a:gd name="connsiteY38" fmla="*/ 3240323 h 3560619"/>
                <a:gd name="connsiteX39" fmla="*/ 1274449 w 4987637"/>
                <a:gd name="connsiteY39" fmla="*/ 3242343 h 3560619"/>
                <a:gd name="connsiteX40" fmla="*/ 4987637 w 4987637"/>
                <a:gd name="connsiteY40" fmla="*/ 3242343 h 356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987637" h="3560619">
                  <a:moveTo>
                    <a:pt x="4987637" y="3560619"/>
                  </a:moveTo>
                  <a:lnTo>
                    <a:pt x="478822" y="3560618"/>
                  </a:lnTo>
                  <a:lnTo>
                    <a:pt x="478822" y="3557201"/>
                  </a:lnTo>
                  <a:lnTo>
                    <a:pt x="469565" y="3556992"/>
                  </a:lnTo>
                  <a:cubicBezTo>
                    <a:pt x="400772" y="3548721"/>
                    <a:pt x="332465" y="3526825"/>
                    <a:pt x="268545" y="3490243"/>
                  </a:cubicBezTo>
                  <a:cubicBezTo>
                    <a:pt x="12866" y="3343917"/>
                    <a:pt x="-75781" y="3018029"/>
                    <a:pt x="70545" y="2762351"/>
                  </a:cubicBezTo>
                  <a:lnTo>
                    <a:pt x="90696" y="2735574"/>
                  </a:lnTo>
                  <a:lnTo>
                    <a:pt x="1479448" y="308982"/>
                  </a:lnTo>
                  <a:lnTo>
                    <a:pt x="1481883" y="302535"/>
                  </a:lnTo>
                  <a:lnTo>
                    <a:pt x="1498776" y="275210"/>
                  </a:lnTo>
                  <a:lnTo>
                    <a:pt x="1513675" y="249176"/>
                  </a:lnTo>
                  <a:lnTo>
                    <a:pt x="1514557" y="249681"/>
                  </a:lnTo>
                  <a:lnTo>
                    <a:pt x="1536093" y="214848"/>
                  </a:lnTo>
                  <a:cubicBezTo>
                    <a:pt x="1578072" y="159723"/>
                    <a:pt x="1631551" y="111919"/>
                    <a:pt x="1695471" y="75337"/>
                  </a:cubicBezTo>
                  <a:cubicBezTo>
                    <a:pt x="1759391" y="38756"/>
                    <a:pt x="1827698" y="16861"/>
                    <a:pt x="1896492" y="8589"/>
                  </a:cubicBezTo>
                  <a:lnTo>
                    <a:pt x="1905749" y="8380"/>
                  </a:lnTo>
                  <a:lnTo>
                    <a:pt x="1905749" y="4964"/>
                  </a:lnTo>
                  <a:lnTo>
                    <a:pt x="1919696" y="4964"/>
                  </a:lnTo>
                  <a:lnTo>
                    <a:pt x="1919696" y="0"/>
                  </a:lnTo>
                  <a:lnTo>
                    <a:pt x="2623733" y="0"/>
                  </a:lnTo>
                  <a:lnTo>
                    <a:pt x="2620907" y="4571"/>
                  </a:lnTo>
                  <a:lnTo>
                    <a:pt x="2620386" y="4272"/>
                  </a:lnTo>
                  <a:lnTo>
                    <a:pt x="2611579" y="19659"/>
                  </a:lnTo>
                  <a:lnTo>
                    <a:pt x="2601595" y="35810"/>
                  </a:lnTo>
                  <a:lnTo>
                    <a:pt x="2600155" y="39620"/>
                  </a:lnTo>
                  <a:lnTo>
                    <a:pt x="1894168" y="1273206"/>
                  </a:lnTo>
                  <a:lnTo>
                    <a:pt x="1886617" y="1285420"/>
                  </a:lnTo>
                  <a:lnTo>
                    <a:pt x="1886096" y="1285121"/>
                  </a:lnTo>
                  <a:lnTo>
                    <a:pt x="1877289" y="1300508"/>
                  </a:lnTo>
                  <a:lnTo>
                    <a:pt x="1867305" y="1316659"/>
                  </a:lnTo>
                  <a:lnTo>
                    <a:pt x="1865865" y="1320469"/>
                  </a:lnTo>
                  <a:lnTo>
                    <a:pt x="1774103" y="1480809"/>
                  </a:lnTo>
                  <a:lnTo>
                    <a:pt x="1767428" y="1489679"/>
                  </a:lnTo>
                  <a:lnTo>
                    <a:pt x="1765217" y="1496334"/>
                  </a:lnTo>
                  <a:lnTo>
                    <a:pt x="1045046" y="2754702"/>
                  </a:lnTo>
                  <a:lnTo>
                    <a:pt x="1033136" y="2770528"/>
                  </a:lnTo>
                  <a:cubicBezTo>
                    <a:pt x="946651" y="2921646"/>
                    <a:pt x="999045" y="3114262"/>
                    <a:pt x="1150164" y="3200748"/>
                  </a:cubicBezTo>
                  <a:cubicBezTo>
                    <a:pt x="1187944" y="3222369"/>
                    <a:pt x="1228316" y="3235311"/>
                    <a:pt x="1268976" y="3240199"/>
                  </a:cubicBezTo>
                  <a:lnTo>
                    <a:pt x="1274449" y="3240323"/>
                  </a:lnTo>
                  <a:lnTo>
                    <a:pt x="1274449" y="3242343"/>
                  </a:lnTo>
                  <a:lnTo>
                    <a:pt x="4987637" y="3242343"/>
                  </a:lnTo>
                  <a:close/>
                </a:path>
              </a:pathLst>
            </a:custGeom>
            <a:solidFill>
              <a:srgbClr val="EC2C2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842813" y="697994"/>
            <a:ext cx="3123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latin typeface="Arial"/>
                <a:ea typeface="微软雅黑"/>
                <a:cs typeface="+mn-ea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sym typeface="+mn-lt"/>
            </a:endParaRPr>
          </a:p>
        </p:txBody>
      </p:sp>
      <p:sp>
        <p:nvSpPr>
          <p:cNvPr id="9" name="Rectangle 27"/>
          <p:cNvSpPr>
            <a:spLocks noChangeArrowheads="1"/>
          </p:cNvSpPr>
          <p:nvPr/>
        </p:nvSpPr>
        <p:spPr bwMode="auto">
          <a:xfrm>
            <a:off x="559933" y="682605"/>
            <a:ext cx="45525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3200" dirty="0">
                <a:solidFill>
                  <a:srgbClr val="EC2C22"/>
                </a:solidFill>
                <a:latin typeface="+mn-lt"/>
                <a:cs typeface="+mn-ea"/>
                <a:sym typeface="+mn-lt"/>
              </a:rPr>
              <a:t>0</a:t>
            </a:r>
            <a:r>
              <a:rPr lang="en-US" altLang="ru-RU" sz="3200" dirty="0">
                <a:solidFill>
                  <a:srgbClr val="EC2C22"/>
                </a:solidFill>
                <a:latin typeface="+mn-lt"/>
                <a:cs typeface="+mn-ea"/>
                <a:sym typeface="+mn-lt"/>
              </a:rPr>
              <a:t>3</a:t>
            </a:r>
            <a:endParaRPr lang="ru-RU" altLang="ru-RU" sz="1100" dirty="0">
              <a:solidFill>
                <a:srgbClr val="EC2C22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" name="Oval 12"/>
          <p:cNvSpPr/>
          <p:nvPr/>
        </p:nvSpPr>
        <p:spPr>
          <a:xfrm>
            <a:off x="10187883" y="2147498"/>
            <a:ext cx="884420" cy="884420"/>
          </a:xfrm>
          <a:prstGeom prst="ellipse">
            <a:avLst/>
          </a:prstGeom>
          <a:noFill/>
          <a:ln w="19050" cap="flat" cmpd="sng" algn="ctr">
            <a:solidFill>
              <a:srgbClr val="C60C0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60C0C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</a:p>
        </p:txBody>
      </p:sp>
      <p:cxnSp>
        <p:nvCxnSpPr>
          <p:cNvPr id="3" name="Straight Connector 13"/>
          <p:cNvCxnSpPr/>
          <p:nvPr/>
        </p:nvCxnSpPr>
        <p:spPr>
          <a:xfrm flipH="1">
            <a:off x="7458222" y="2589708"/>
            <a:ext cx="2729661" cy="0"/>
          </a:xfrm>
          <a:prstGeom prst="line">
            <a:avLst/>
          </a:prstGeom>
          <a:noFill/>
          <a:ln w="19050" cap="flat" cmpd="sng" algn="ctr">
            <a:solidFill>
              <a:srgbClr val="C60C0C"/>
            </a:solidFill>
            <a:prstDash val="solid"/>
            <a:miter lim="800000"/>
          </a:ln>
          <a:effectLst/>
        </p:spPr>
      </p:cxnSp>
      <p:sp>
        <p:nvSpPr>
          <p:cNvPr id="5" name="Oval 17"/>
          <p:cNvSpPr/>
          <p:nvPr/>
        </p:nvSpPr>
        <p:spPr>
          <a:xfrm>
            <a:off x="10187883" y="3891303"/>
            <a:ext cx="884420" cy="884420"/>
          </a:xfrm>
          <a:prstGeom prst="ellipse">
            <a:avLst/>
          </a:prstGeom>
          <a:noFill/>
          <a:ln w="19050" cap="flat" cmpd="sng" algn="ctr">
            <a:solidFill>
              <a:srgbClr val="FC7C7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C7C7C"/>
                </a:solidFill>
                <a:effectLst/>
                <a:uLnTx/>
                <a:uFillTx/>
                <a:cs typeface="+mn-ea"/>
                <a:sym typeface="+mn-lt"/>
              </a:rPr>
              <a:t>C</a:t>
            </a:r>
          </a:p>
        </p:txBody>
      </p:sp>
      <p:cxnSp>
        <p:nvCxnSpPr>
          <p:cNvPr id="10" name="Straight Connector 18"/>
          <p:cNvCxnSpPr/>
          <p:nvPr/>
        </p:nvCxnSpPr>
        <p:spPr>
          <a:xfrm flipH="1">
            <a:off x="7458222" y="4333513"/>
            <a:ext cx="2729661" cy="0"/>
          </a:xfrm>
          <a:prstGeom prst="line">
            <a:avLst/>
          </a:prstGeom>
          <a:noFill/>
          <a:ln w="19050" cap="flat" cmpd="sng" algn="ctr">
            <a:solidFill>
              <a:srgbClr val="FC7C7C"/>
            </a:solidFill>
            <a:prstDash val="solid"/>
            <a:miter lim="800000"/>
          </a:ln>
          <a:effectLst/>
        </p:spPr>
      </p:cxnSp>
      <p:sp>
        <p:nvSpPr>
          <p:cNvPr id="11" name="Oval 20"/>
          <p:cNvSpPr/>
          <p:nvPr/>
        </p:nvSpPr>
        <p:spPr>
          <a:xfrm>
            <a:off x="1192381" y="3022032"/>
            <a:ext cx="884420" cy="884420"/>
          </a:xfrm>
          <a:prstGeom prst="ellipse">
            <a:avLst/>
          </a:prstGeom>
          <a:noFill/>
          <a:ln w="19050" cap="flat" cmpd="sng" algn="ctr">
            <a:solidFill>
              <a:srgbClr val="F65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65050"/>
                </a:solidFill>
                <a:effectLst/>
                <a:uLnTx/>
                <a:uFillTx/>
                <a:cs typeface="+mn-ea"/>
                <a:sym typeface="+mn-lt"/>
              </a:rPr>
              <a:t>B</a:t>
            </a:r>
          </a:p>
        </p:txBody>
      </p:sp>
      <p:cxnSp>
        <p:nvCxnSpPr>
          <p:cNvPr id="12" name="Straight Connector 21"/>
          <p:cNvCxnSpPr/>
          <p:nvPr/>
        </p:nvCxnSpPr>
        <p:spPr>
          <a:xfrm flipH="1">
            <a:off x="2076801" y="3464242"/>
            <a:ext cx="2729661" cy="0"/>
          </a:xfrm>
          <a:prstGeom prst="line">
            <a:avLst/>
          </a:prstGeom>
          <a:noFill/>
          <a:ln w="19050" cap="flat" cmpd="sng" algn="ctr">
            <a:solidFill>
              <a:srgbClr val="F65050"/>
            </a:solidFill>
            <a:prstDash val="solid"/>
            <a:miter lim="800000"/>
          </a:ln>
          <a:effectLst/>
        </p:spPr>
      </p:cxnSp>
      <p:sp>
        <p:nvSpPr>
          <p:cNvPr id="13" name="Oval 23"/>
          <p:cNvSpPr/>
          <p:nvPr/>
        </p:nvSpPr>
        <p:spPr>
          <a:xfrm>
            <a:off x="1192381" y="4684340"/>
            <a:ext cx="884420" cy="884420"/>
          </a:xfrm>
          <a:prstGeom prst="ellipse">
            <a:avLst/>
          </a:prstGeom>
          <a:noFill/>
          <a:ln w="19050" cap="flat" cmpd="sng" algn="ctr">
            <a:solidFill>
              <a:srgbClr val="FE666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E6666"/>
                </a:solidFill>
                <a:effectLst/>
                <a:uLnTx/>
                <a:uFillTx/>
                <a:cs typeface="+mn-ea"/>
                <a:sym typeface="+mn-lt"/>
              </a:rPr>
              <a:t>D</a:t>
            </a:r>
          </a:p>
        </p:txBody>
      </p:sp>
      <p:cxnSp>
        <p:nvCxnSpPr>
          <p:cNvPr id="14" name="Straight Connector 24"/>
          <p:cNvCxnSpPr/>
          <p:nvPr/>
        </p:nvCxnSpPr>
        <p:spPr>
          <a:xfrm flipH="1">
            <a:off x="2076801" y="5126550"/>
            <a:ext cx="2729661" cy="0"/>
          </a:xfrm>
          <a:prstGeom prst="line">
            <a:avLst/>
          </a:prstGeom>
          <a:noFill/>
          <a:ln w="19050" cap="flat" cmpd="sng" algn="ctr">
            <a:solidFill>
              <a:srgbClr val="FE6666"/>
            </a:solidFill>
            <a:prstDash val="solid"/>
            <a:miter lim="800000"/>
          </a:ln>
          <a:effectLst/>
        </p:spPr>
      </p:cxnSp>
      <p:grpSp>
        <p:nvGrpSpPr>
          <p:cNvPr id="15" name="Group 28"/>
          <p:cNvGrpSpPr/>
          <p:nvPr/>
        </p:nvGrpSpPr>
        <p:grpSpPr>
          <a:xfrm>
            <a:off x="4650939" y="3656832"/>
            <a:ext cx="2932326" cy="3087230"/>
            <a:chOff x="4884295" y="3887849"/>
            <a:chExt cx="2423410" cy="2551430"/>
          </a:xfrm>
        </p:grpSpPr>
        <p:sp>
          <p:nvSpPr>
            <p:cNvPr id="16" name="Flowchart: Decision 11"/>
            <p:cNvSpPr/>
            <p:nvPr/>
          </p:nvSpPr>
          <p:spPr>
            <a:xfrm>
              <a:off x="4884295" y="5066181"/>
              <a:ext cx="2423410" cy="1373098"/>
            </a:xfrm>
            <a:prstGeom prst="ellipse">
              <a:avLst/>
            </a:prstGeom>
            <a:solidFill>
              <a:srgbClr val="000000">
                <a:alpha val="1500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softEdge rad="3175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Rounded Rectangle 7"/>
            <p:cNvSpPr/>
            <p:nvPr/>
          </p:nvSpPr>
          <p:spPr>
            <a:xfrm>
              <a:off x="4953000" y="3887849"/>
              <a:ext cx="2286000" cy="2286000"/>
            </a:xfrm>
            <a:prstGeom prst="ellipse">
              <a:avLst/>
            </a:prstGeom>
            <a:solidFill>
              <a:srgbClr val="FE6666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isometricTopUp"/>
              <a:lightRig rig="threePt" dir="t"/>
            </a:scene3d>
            <a:sp3d extrusionH="127000" prstMaterial="matte">
              <a:extrusionClr>
                <a:srgbClr val="FE6666"/>
              </a:extrusionClr>
              <a:contourClr>
                <a:srgbClr val="C60C0C"/>
              </a:contourClr>
            </a:sp3d>
          </p:spPr>
          <p:txBody>
            <a:bodyPr rtlCol="0" anchor="b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04</a:t>
              </a:r>
            </a:p>
          </p:txBody>
        </p:sp>
      </p:grpSp>
      <p:grpSp>
        <p:nvGrpSpPr>
          <p:cNvPr id="18" name="Group 27"/>
          <p:cNvGrpSpPr/>
          <p:nvPr/>
        </p:nvGrpSpPr>
        <p:grpSpPr>
          <a:xfrm>
            <a:off x="4734072" y="2858694"/>
            <a:ext cx="2766060" cy="2766060"/>
            <a:chOff x="4953000" y="3061841"/>
            <a:chExt cx="2286000" cy="2286000"/>
          </a:xfrm>
        </p:grpSpPr>
        <p:sp>
          <p:nvSpPr>
            <p:cNvPr id="19" name="Flowchart: Decision 10"/>
            <p:cNvSpPr/>
            <p:nvPr/>
          </p:nvSpPr>
          <p:spPr>
            <a:xfrm>
              <a:off x="5139128" y="4242698"/>
              <a:ext cx="1913744" cy="1084322"/>
            </a:xfrm>
            <a:prstGeom prst="ellipse">
              <a:avLst/>
            </a:prstGeom>
            <a:solidFill>
              <a:srgbClr val="000000">
                <a:alpha val="1500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Rounded Rectangle 6"/>
            <p:cNvSpPr/>
            <p:nvPr/>
          </p:nvSpPr>
          <p:spPr>
            <a:xfrm>
              <a:off x="4953000" y="3061841"/>
              <a:ext cx="2286000" cy="2286000"/>
            </a:xfrm>
            <a:prstGeom prst="ellipse">
              <a:avLst/>
            </a:prstGeom>
            <a:solidFill>
              <a:srgbClr val="FC7C7C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isometricTopUp"/>
              <a:lightRig rig="threePt" dir="t"/>
            </a:scene3d>
            <a:sp3d extrusionH="127000" prstMaterial="matte">
              <a:extrusionClr>
                <a:srgbClr val="FC7C7C"/>
              </a:extrusionClr>
              <a:contourClr>
                <a:srgbClr val="C60C0C"/>
              </a:contourClr>
            </a:sp3d>
          </p:spPr>
          <p:txBody>
            <a:bodyPr rtlCol="0" anchor="b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03</a:t>
              </a:r>
            </a:p>
          </p:txBody>
        </p:sp>
      </p:grpSp>
      <p:grpSp>
        <p:nvGrpSpPr>
          <p:cNvPr id="21" name="Group 26"/>
          <p:cNvGrpSpPr/>
          <p:nvPr/>
        </p:nvGrpSpPr>
        <p:grpSpPr>
          <a:xfrm>
            <a:off x="4734072" y="2032686"/>
            <a:ext cx="2766060" cy="2766060"/>
            <a:chOff x="4953000" y="2235833"/>
            <a:chExt cx="2286000" cy="2286000"/>
          </a:xfrm>
        </p:grpSpPr>
        <p:sp>
          <p:nvSpPr>
            <p:cNvPr id="22" name="Flowchart: Decision 9"/>
            <p:cNvSpPr/>
            <p:nvPr/>
          </p:nvSpPr>
          <p:spPr>
            <a:xfrm>
              <a:off x="5139128" y="3424996"/>
              <a:ext cx="1913744" cy="1084322"/>
            </a:xfrm>
            <a:prstGeom prst="ellipse">
              <a:avLst/>
            </a:prstGeom>
            <a:solidFill>
              <a:srgbClr val="000000">
                <a:alpha val="1500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Rounded Rectangle 5"/>
            <p:cNvSpPr/>
            <p:nvPr/>
          </p:nvSpPr>
          <p:spPr>
            <a:xfrm>
              <a:off x="4953000" y="2235833"/>
              <a:ext cx="2286000" cy="2286000"/>
            </a:xfrm>
            <a:prstGeom prst="ellipse">
              <a:avLst/>
            </a:prstGeom>
            <a:solidFill>
              <a:srgbClr val="EC2C22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isometricTopUp"/>
              <a:lightRig rig="threePt" dir="t"/>
            </a:scene3d>
            <a:sp3d extrusionH="127000" prstMaterial="matte">
              <a:extrusionClr>
                <a:srgbClr val="F65050"/>
              </a:extrusionClr>
              <a:contourClr>
                <a:srgbClr val="C60C0C"/>
              </a:contourClr>
            </a:sp3d>
          </p:spPr>
          <p:txBody>
            <a:bodyPr rtlCol="0" anchor="b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24" name="Group 15"/>
          <p:cNvGrpSpPr/>
          <p:nvPr/>
        </p:nvGrpSpPr>
        <p:grpSpPr>
          <a:xfrm>
            <a:off x="4734072" y="1206678"/>
            <a:ext cx="2766060" cy="2766060"/>
            <a:chOff x="4953000" y="1409825"/>
            <a:chExt cx="2286000" cy="2286000"/>
          </a:xfrm>
        </p:grpSpPr>
        <p:sp>
          <p:nvSpPr>
            <p:cNvPr id="25" name="Flowchart: Decision 4"/>
            <p:cNvSpPr/>
            <p:nvPr/>
          </p:nvSpPr>
          <p:spPr>
            <a:xfrm>
              <a:off x="5139128" y="2590378"/>
              <a:ext cx="1913744" cy="1084322"/>
            </a:xfrm>
            <a:prstGeom prst="ellipse">
              <a:avLst/>
            </a:prstGeom>
            <a:solidFill>
              <a:srgbClr val="000000">
                <a:alpha val="1500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Rounded Rectangle 3"/>
            <p:cNvSpPr/>
            <p:nvPr/>
          </p:nvSpPr>
          <p:spPr>
            <a:xfrm>
              <a:off x="4953000" y="1409825"/>
              <a:ext cx="2286000" cy="2286000"/>
            </a:xfrm>
            <a:prstGeom prst="ellipse">
              <a:avLst/>
            </a:prstGeom>
            <a:solidFill>
              <a:srgbClr val="C60C0C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isometricTopUp"/>
              <a:lightRig rig="threePt" dir="t"/>
            </a:scene3d>
            <a:sp3d extrusionH="127000" contourW="12700" prstMaterial="matte">
              <a:extrusionClr>
                <a:srgbClr val="C60C0C"/>
              </a:extrusionClr>
              <a:contourClr>
                <a:srgbClr val="C60C0C"/>
              </a:contourClr>
            </a:sp3d>
          </p:spPr>
          <p:txBody>
            <a:bodyPr rtlCol="0" anchor="b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</a:p>
          </p:txBody>
        </p:sp>
      </p:grpSp>
      <p:sp>
        <p:nvSpPr>
          <p:cNvPr id="27" name="文本框 94"/>
          <p:cNvSpPr txBox="1"/>
          <p:nvPr/>
        </p:nvSpPr>
        <p:spPr>
          <a:xfrm>
            <a:off x="8385800" y="2200244"/>
            <a:ext cx="18020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b="1" dirty="0">
                <a:cs typeface="+mn-ea"/>
                <a:sym typeface="+mn-lt"/>
              </a:rPr>
              <a:t>Add title text</a:t>
            </a:r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28" name="文本框 113"/>
          <p:cNvSpPr txBox="1"/>
          <p:nvPr/>
        </p:nvSpPr>
        <p:spPr>
          <a:xfrm>
            <a:off x="7845643" y="2657848"/>
            <a:ext cx="2342240" cy="612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文本框 94"/>
          <p:cNvSpPr txBox="1"/>
          <p:nvPr/>
        </p:nvSpPr>
        <p:spPr>
          <a:xfrm>
            <a:off x="2185344" y="3118326"/>
            <a:ext cx="18020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cs typeface="+mn-ea"/>
                <a:sym typeface="+mn-lt"/>
              </a:rPr>
              <a:t>Add title text</a:t>
            </a:r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30" name="文本框 113"/>
          <p:cNvSpPr txBox="1"/>
          <p:nvPr/>
        </p:nvSpPr>
        <p:spPr>
          <a:xfrm>
            <a:off x="2185344" y="3575930"/>
            <a:ext cx="2342240" cy="612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文本框 94"/>
          <p:cNvSpPr txBox="1"/>
          <p:nvPr/>
        </p:nvSpPr>
        <p:spPr>
          <a:xfrm>
            <a:off x="8385800" y="3929191"/>
            <a:ext cx="18020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b="1" dirty="0">
                <a:cs typeface="+mn-ea"/>
                <a:sym typeface="+mn-lt"/>
              </a:rPr>
              <a:t>Add title text</a:t>
            </a:r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32" name="文本框 113"/>
          <p:cNvSpPr txBox="1"/>
          <p:nvPr/>
        </p:nvSpPr>
        <p:spPr>
          <a:xfrm>
            <a:off x="7845643" y="4386795"/>
            <a:ext cx="2342240" cy="612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文本框 94"/>
          <p:cNvSpPr txBox="1"/>
          <p:nvPr/>
        </p:nvSpPr>
        <p:spPr>
          <a:xfrm>
            <a:off x="2185344" y="4756280"/>
            <a:ext cx="18020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cs typeface="+mn-ea"/>
                <a:sym typeface="+mn-lt"/>
              </a:rPr>
              <a:t>Add title text</a:t>
            </a:r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34" name="文本框 113"/>
          <p:cNvSpPr txBox="1"/>
          <p:nvPr/>
        </p:nvSpPr>
        <p:spPr>
          <a:xfrm>
            <a:off x="2185344" y="5213884"/>
            <a:ext cx="2342240" cy="612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786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1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8/9)*(#ppt_y-(#ppt_y+0.1))*((1.5-1.5*$)^2-(1.5-1.5*$)^3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2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avLst>
                                            <p:tav tm="0" fmla="1+(8/9)*(1-0)*((1.5-1.5*$)^2-(1.5-1.5*$)^3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13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263"/>
                                </p:stCondLst>
                                <p:childTnLst>
                                  <p:par>
                                    <p:cTn id="20" presetID="2" presetClass="entr" presetSubtype="4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2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3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 p14:presetBounceEnd="6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6" dur="1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7" dur="1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nodeType="withEffect" p14:presetBounceEnd="6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0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1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nodeType="withEffect" p14:presetBounceEnd="6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4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5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53" presetClass="entr" presetSubtype="16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53" presetClass="entr" presetSubtype="16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4" decel="10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4" decel="10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4" decel="10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4" decel="10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" presetID="2" presetClass="entr" presetSubtype="4" decel="10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8" presetID="2" presetClass="entr" presetSubtype="4" decel="10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1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2" presetID="2" presetClass="entr" presetSubtype="4" decel="10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5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" presetID="2" presetClass="entr" presetSubtype="4" decel="10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1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9" dur="1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9" grpId="0"/>
          <p:bldP spid="2" grpId="0" animBg="1"/>
          <p:bldP spid="5" grpId="0" animBg="1"/>
          <p:bldP spid="11" grpId="0" animBg="1"/>
          <p:bldP spid="13" grpId="0" animBg="1"/>
          <p:bldP spid="27" grpId="0"/>
          <p:bldP spid="28" grpId="0"/>
          <p:bldP spid="29" grpId="0"/>
          <p:bldP spid="30" grpId="0"/>
          <p:bldP spid="31" grpId="0"/>
          <p:bldP spid="32" grpId="0"/>
          <p:bldP spid="33" grpId="0"/>
          <p:bldP spid="3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786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1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8/9)*(#ppt_y-(#ppt_y+0.1))*((1.5-1.5*$)^2-(1.5-1.5*$)^3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2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avLst>
                                            <p:tav tm="0" fmla="1+(8/9)*(1-0)*((1.5-1.5*$)^2-(1.5-1.5*$)^3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13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263"/>
                                </p:stCondLst>
                                <p:childTnLst>
                                  <p:par>
                                    <p:cTn id="2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53" presetClass="entr" presetSubtype="16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53" presetClass="entr" presetSubtype="16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4" decel="10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4" decel="10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4" decel="10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4" decel="10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" presetID="2" presetClass="entr" presetSubtype="4" decel="10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8" presetID="2" presetClass="entr" presetSubtype="4" decel="10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1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2" presetID="2" presetClass="entr" presetSubtype="4" decel="10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5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" presetID="2" presetClass="entr" presetSubtype="4" decel="10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1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9" dur="1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9" grpId="0"/>
          <p:bldP spid="2" grpId="0" animBg="1"/>
          <p:bldP spid="5" grpId="0" animBg="1"/>
          <p:bldP spid="11" grpId="0" animBg="1"/>
          <p:bldP spid="13" grpId="0" animBg="1"/>
          <p:bldP spid="27" grpId="0"/>
          <p:bldP spid="28" grpId="0"/>
          <p:bldP spid="29" grpId="0"/>
          <p:bldP spid="30" grpId="0"/>
          <p:bldP spid="31" grpId="0"/>
          <p:bldP spid="32" grpId="0"/>
          <p:bldP spid="33" grpId="0"/>
          <p:bldP spid="34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35430" y="1514522"/>
            <a:ext cx="4172677" cy="4490624"/>
            <a:chOff x="422989" y="1514522"/>
            <a:chExt cx="4172677" cy="4490624"/>
          </a:xfrm>
        </p:grpSpPr>
        <p:sp>
          <p:nvSpPr>
            <p:cNvPr id="6" name="任意多边形: 形状 5" descr="e7d195523061f1c0deeec63e560781cfd59afb0ea006f2a87ABB68BF51EA6619813959095094C18C62A12F549504892A4AAA8C1554C6663626E05CA27F281A14E6983772AFC3FB97135759321DEA3D705820548C6D5B558CA8F362B18D312C152407D21FB34EF0A1D1B21F91EF7E1DCDE529C869E8F5A9E23DB214A825789D83372F841262D649B4"/>
            <p:cNvSpPr/>
            <p:nvPr/>
          </p:nvSpPr>
          <p:spPr>
            <a:xfrm flipH="1">
              <a:off x="422989" y="2799843"/>
              <a:ext cx="4172677" cy="3205303"/>
            </a:xfrm>
            <a:custGeom>
              <a:avLst/>
              <a:gdLst>
                <a:gd name="connsiteX0" fmla="*/ 2361909 w 4172677"/>
                <a:gd name="connsiteY0" fmla="*/ 0 h 3205303"/>
                <a:gd name="connsiteX1" fmla="*/ 1728129 w 4172677"/>
                <a:gd name="connsiteY1" fmla="*/ 0 h 3205303"/>
                <a:gd name="connsiteX2" fmla="*/ 1728129 w 4172677"/>
                <a:gd name="connsiteY2" fmla="*/ 4469 h 3205303"/>
                <a:gd name="connsiteX3" fmla="*/ 1715573 w 4172677"/>
                <a:gd name="connsiteY3" fmla="*/ 4469 h 3205303"/>
                <a:gd name="connsiteX4" fmla="*/ 1715573 w 4172677"/>
                <a:gd name="connsiteY4" fmla="*/ 7544 h 3205303"/>
                <a:gd name="connsiteX5" fmla="*/ 1707240 w 4172677"/>
                <a:gd name="connsiteY5" fmla="*/ 7732 h 3205303"/>
                <a:gd name="connsiteX6" fmla="*/ 1526279 w 4172677"/>
                <a:gd name="connsiteY6" fmla="*/ 67819 h 3205303"/>
                <a:gd name="connsiteX7" fmla="*/ 1382806 w 4172677"/>
                <a:gd name="connsiteY7" fmla="*/ 193408 h 3205303"/>
                <a:gd name="connsiteX8" fmla="*/ 1363419 w 4172677"/>
                <a:gd name="connsiteY8" fmla="*/ 224765 h 3205303"/>
                <a:gd name="connsiteX9" fmla="*/ 1362625 w 4172677"/>
                <a:gd name="connsiteY9" fmla="*/ 224311 h 3205303"/>
                <a:gd name="connsiteX10" fmla="*/ 1349213 w 4172677"/>
                <a:gd name="connsiteY10" fmla="*/ 247747 h 3205303"/>
                <a:gd name="connsiteX11" fmla="*/ 1334005 w 4172677"/>
                <a:gd name="connsiteY11" fmla="*/ 272345 h 3205303"/>
                <a:gd name="connsiteX12" fmla="*/ 1331813 w 4172677"/>
                <a:gd name="connsiteY12" fmla="*/ 278149 h 3205303"/>
                <a:gd name="connsiteX13" fmla="*/ 81646 w 4172677"/>
                <a:gd name="connsiteY13" fmla="*/ 2462590 h 3205303"/>
                <a:gd name="connsiteX14" fmla="*/ 63506 w 4172677"/>
                <a:gd name="connsiteY14" fmla="*/ 2486695 h 3205303"/>
                <a:gd name="connsiteX15" fmla="*/ 241747 w 4172677"/>
                <a:gd name="connsiteY15" fmla="*/ 3141950 h 3205303"/>
                <a:gd name="connsiteX16" fmla="*/ 422707 w 4172677"/>
                <a:gd name="connsiteY16" fmla="*/ 3202038 h 3205303"/>
                <a:gd name="connsiteX17" fmla="*/ 431040 w 4172677"/>
                <a:gd name="connsiteY17" fmla="*/ 3202226 h 3205303"/>
                <a:gd name="connsiteX18" fmla="*/ 431040 w 4172677"/>
                <a:gd name="connsiteY18" fmla="*/ 3205302 h 3205303"/>
                <a:gd name="connsiteX19" fmla="*/ 4172677 w 4172677"/>
                <a:gd name="connsiteY19" fmla="*/ 3205303 h 3205303"/>
                <a:gd name="connsiteX20" fmla="*/ 4172677 w 4172677"/>
                <a:gd name="connsiteY20" fmla="*/ 2918788 h 3205303"/>
                <a:gd name="connsiteX21" fmla="*/ 1147271 w 4172677"/>
                <a:gd name="connsiteY21" fmla="*/ 2918788 h 3205303"/>
                <a:gd name="connsiteX22" fmla="*/ 1147271 w 4172677"/>
                <a:gd name="connsiteY22" fmla="*/ 2916970 h 3205303"/>
                <a:gd name="connsiteX23" fmla="*/ 1142344 w 4172677"/>
                <a:gd name="connsiteY23" fmla="*/ 2916858 h 3205303"/>
                <a:gd name="connsiteX24" fmla="*/ 1035389 w 4172677"/>
                <a:gd name="connsiteY24" fmla="*/ 2881344 h 3205303"/>
                <a:gd name="connsiteX25" fmla="*/ 930039 w 4172677"/>
                <a:gd name="connsiteY25" fmla="*/ 2494056 h 3205303"/>
                <a:gd name="connsiteX26" fmla="*/ 940760 w 4172677"/>
                <a:gd name="connsiteY26" fmla="*/ 2479809 h 3205303"/>
                <a:gd name="connsiteX27" fmla="*/ 1589065 w 4172677"/>
                <a:gd name="connsiteY27" fmla="*/ 1347014 h 3205303"/>
                <a:gd name="connsiteX28" fmla="*/ 1591056 w 4172677"/>
                <a:gd name="connsiteY28" fmla="*/ 1341023 h 3205303"/>
                <a:gd name="connsiteX29" fmla="*/ 1597064 w 4172677"/>
                <a:gd name="connsiteY29" fmla="*/ 1333038 h 3205303"/>
                <a:gd name="connsiteX30" fmla="*/ 1679670 w 4172677"/>
                <a:gd name="connsiteY30" fmla="*/ 1188699 h 3205303"/>
                <a:gd name="connsiteX31" fmla="*/ 1680966 w 4172677"/>
                <a:gd name="connsiteY31" fmla="*/ 1185269 h 3205303"/>
                <a:gd name="connsiteX32" fmla="*/ 1689954 w 4172677"/>
                <a:gd name="connsiteY32" fmla="*/ 1170730 h 3205303"/>
                <a:gd name="connsiteX33" fmla="*/ 1697882 w 4172677"/>
                <a:gd name="connsiteY33" fmla="*/ 1156878 h 3205303"/>
                <a:gd name="connsiteX34" fmla="*/ 1698351 w 4172677"/>
                <a:gd name="connsiteY34" fmla="*/ 1157147 h 3205303"/>
                <a:gd name="connsiteX35" fmla="*/ 1705148 w 4172677"/>
                <a:gd name="connsiteY35" fmla="*/ 1146152 h 3205303"/>
                <a:gd name="connsiteX36" fmla="*/ 2340684 w 4172677"/>
                <a:gd name="connsiteY36" fmla="*/ 35666 h 3205303"/>
                <a:gd name="connsiteX37" fmla="*/ 2341981 w 4172677"/>
                <a:gd name="connsiteY37" fmla="*/ 32237 h 3205303"/>
                <a:gd name="connsiteX38" fmla="*/ 2350968 w 4172677"/>
                <a:gd name="connsiteY38" fmla="*/ 17697 h 3205303"/>
                <a:gd name="connsiteX39" fmla="*/ 2358896 w 4172677"/>
                <a:gd name="connsiteY39" fmla="*/ 3846 h 3205303"/>
                <a:gd name="connsiteX40" fmla="*/ 2359365 w 4172677"/>
                <a:gd name="connsiteY40" fmla="*/ 4115 h 3205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172677" h="3205303">
                  <a:moveTo>
                    <a:pt x="2361909" y="0"/>
                  </a:moveTo>
                  <a:lnTo>
                    <a:pt x="1728129" y="0"/>
                  </a:lnTo>
                  <a:lnTo>
                    <a:pt x="1728129" y="4469"/>
                  </a:lnTo>
                  <a:lnTo>
                    <a:pt x="1715573" y="4469"/>
                  </a:lnTo>
                  <a:lnTo>
                    <a:pt x="1715573" y="7544"/>
                  </a:lnTo>
                  <a:lnTo>
                    <a:pt x="1707240" y="7732"/>
                  </a:lnTo>
                  <a:cubicBezTo>
                    <a:pt x="1645311" y="15179"/>
                    <a:pt x="1583821" y="34889"/>
                    <a:pt x="1526279" y="67819"/>
                  </a:cubicBezTo>
                  <a:cubicBezTo>
                    <a:pt x="1468738" y="100751"/>
                    <a:pt x="1420596" y="143784"/>
                    <a:pt x="1382806" y="193408"/>
                  </a:cubicBezTo>
                  <a:lnTo>
                    <a:pt x="1363419" y="224765"/>
                  </a:lnTo>
                  <a:lnTo>
                    <a:pt x="1362625" y="224311"/>
                  </a:lnTo>
                  <a:lnTo>
                    <a:pt x="1349213" y="247747"/>
                  </a:lnTo>
                  <a:lnTo>
                    <a:pt x="1334005" y="272345"/>
                  </a:lnTo>
                  <a:lnTo>
                    <a:pt x="1331813" y="278149"/>
                  </a:lnTo>
                  <a:lnTo>
                    <a:pt x="81646" y="2462590"/>
                  </a:lnTo>
                  <a:lnTo>
                    <a:pt x="63506" y="2486695"/>
                  </a:lnTo>
                  <a:cubicBezTo>
                    <a:pt x="-68219" y="2716858"/>
                    <a:pt x="11582" y="3010226"/>
                    <a:pt x="241747" y="3141950"/>
                  </a:cubicBezTo>
                  <a:cubicBezTo>
                    <a:pt x="299288" y="3174881"/>
                    <a:pt x="360779" y="3194592"/>
                    <a:pt x="422707" y="3202038"/>
                  </a:cubicBezTo>
                  <a:lnTo>
                    <a:pt x="431040" y="3202226"/>
                  </a:lnTo>
                  <a:lnTo>
                    <a:pt x="431040" y="3205302"/>
                  </a:lnTo>
                  <a:lnTo>
                    <a:pt x="4172677" y="3205303"/>
                  </a:lnTo>
                  <a:lnTo>
                    <a:pt x="4172677" y="2918788"/>
                  </a:lnTo>
                  <a:lnTo>
                    <a:pt x="1147271" y="2918788"/>
                  </a:lnTo>
                  <a:lnTo>
                    <a:pt x="1147271" y="2916970"/>
                  </a:lnTo>
                  <a:lnTo>
                    <a:pt x="1142344" y="2916858"/>
                  </a:lnTo>
                  <a:cubicBezTo>
                    <a:pt x="1105742" y="2912458"/>
                    <a:pt x="1069399" y="2900807"/>
                    <a:pt x="1035389" y="2881344"/>
                  </a:cubicBezTo>
                  <a:cubicBezTo>
                    <a:pt x="899350" y="2803488"/>
                    <a:pt x="852184" y="2630094"/>
                    <a:pt x="930039" y="2494056"/>
                  </a:cubicBezTo>
                  <a:lnTo>
                    <a:pt x="940760" y="2479809"/>
                  </a:lnTo>
                  <a:lnTo>
                    <a:pt x="1589065" y="1347014"/>
                  </a:lnTo>
                  <a:lnTo>
                    <a:pt x="1591056" y="1341023"/>
                  </a:lnTo>
                  <a:lnTo>
                    <a:pt x="1597064" y="1333038"/>
                  </a:lnTo>
                  <a:lnTo>
                    <a:pt x="1679670" y="1188699"/>
                  </a:lnTo>
                  <a:lnTo>
                    <a:pt x="1680966" y="1185269"/>
                  </a:lnTo>
                  <a:lnTo>
                    <a:pt x="1689954" y="1170730"/>
                  </a:lnTo>
                  <a:lnTo>
                    <a:pt x="1697882" y="1156878"/>
                  </a:lnTo>
                  <a:lnTo>
                    <a:pt x="1698351" y="1157147"/>
                  </a:lnTo>
                  <a:lnTo>
                    <a:pt x="1705148" y="1146152"/>
                  </a:lnTo>
                  <a:lnTo>
                    <a:pt x="2340684" y="35666"/>
                  </a:lnTo>
                  <a:lnTo>
                    <a:pt x="2341981" y="32237"/>
                  </a:lnTo>
                  <a:lnTo>
                    <a:pt x="2350968" y="17697"/>
                  </a:lnTo>
                  <a:lnTo>
                    <a:pt x="2358896" y="3846"/>
                  </a:lnTo>
                  <a:lnTo>
                    <a:pt x="2359365" y="4115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1270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9" name="图片 8" descr="e7d195523061f1c0deeec63e560781cfd59afb0ea006f2a87ABB68BF51EA6619813959095094C18C62A12F549504892A4AAA8C1554C6663626E05CA27F281A14E6983772AFC3FB97135759321DEA3D705820548C6D5B558CA8F362B18D312C152407D21FB34EF0A1D1B21F91EF7E1DCDE529C869E8F5A9E23DB214A825789D83372F841262D649B4"/>
            <p:cNvPicPr>
              <a:picLocks noChangeAspect="1"/>
            </p:cNvPicPr>
            <p:nvPr/>
          </p:nvPicPr>
          <p:blipFill rotWithShape="1">
            <a:blip r:embed="rId2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 rot="3627723" flipH="1" flipV="1">
              <a:off x="954400" y="3258226"/>
              <a:ext cx="4047163" cy="55975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2" name="组合 31"/>
          <p:cNvGrpSpPr/>
          <p:nvPr/>
        </p:nvGrpSpPr>
        <p:grpSpPr>
          <a:xfrm>
            <a:off x="2936033" y="897400"/>
            <a:ext cx="8758334" cy="4933287"/>
            <a:chOff x="2712099" y="667330"/>
            <a:chExt cx="9479902" cy="5339723"/>
          </a:xfrm>
        </p:grpSpPr>
        <p:sp>
          <p:nvSpPr>
            <p:cNvPr id="2" name="任意多边形 6" descr="e7d195523061f1c0deeec63e560781cfd59afb0ea006f2a87ABB68BF51EA6619813959095094C18C62A12F549504892A4AAA8C1554C6663626E05CA27F281A14E6983772AFC3FB97135759321DEA3D705820548C6D5B558CA8F362B18D312C152407D21FB34EF0A1D1B21F91EF7E1DCDE529C869E8F5A9E23DB214A825789D83372F841262D649B4"/>
            <p:cNvSpPr/>
            <p:nvPr/>
          </p:nvSpPr>
          <p:spPr>
            <a:xfrm flipV="1">
              <a:off x="2712099" y="667330"/>
              <a:ext cx="9479902" cy="4022858"/>
            </a:xfrm>
            <a:custGeom>
              <a:avLst/>
              <a:gdLst>
                <a:gd name="connsiteX0" fmla="*/ 1919696 w 8251222"/>
                <a:gd name="connsiteY0" fmla="*/ 0 h 3560619"/>
                <a:gd name="connsiteX1" fmla="*/ 2623733 w 8251222"/>
                <a:gd name="connsiteY1" fmla="*/ 0 h 3560619"/>
                <a:gd name="connsiteX2" fmla="*/ 2620907 w 8251222"/>
                <a:gd name="connsiteY2" fmla="*/ 4571 h 3560619"/>
                <a:gd name="connsiteX3" fmla="*/ 2620386 w 8251222"/>
                <a:gd name="connsiteY3" fmla="*/ 4272 h 3560619"/>
                <a:gd name="connsiteX4" fmla="*/ 2611579 w 8251222"/>
                <a:gd name="connsiteY4" fmla="*/ 19659 h 3560619"/>
                <a:gd name="connsiteX5" fmla="*/ 2601595 w 8251222"/>
                <a:gd name="connsiteY5" fmla="*/ 35810 h 3560619"/>
                <a:gd name="connsiteX6" fmla="*/ 2600155 w 8251222"/>
                <a:gd name="connsiteY6" fmla="*/ 39620 h 3560619"/>
                <a:gd name="connsiteX7" fmla="*/ 1894168 w 8251222"/>
                <a:gd name="connsiteY7" fmla="*/ 1273206 h 3560619"/>
                <a:gd name="connsiteX8" fmla="*/ 1886617 w 8251222"/>
                <a:gd name="connsiteY8" fmla="*/ 1285420 h 3560619"/>
                <a:gd name="connsiteX9" fmla="*/ 1886096 w 8251222"/>
                <a:gd name="connsiteY9" fmla="*/ 1285121 h 3560619"/>
                <a:gd name="connsiteX10" fmla="*/ 1877289 w 8251222"/>
                <a:gd name="connsiteY10" fmla="*/ 1300508 h 3560619"/>
                <a:gd name="connsiteX11" fmla="*/ 1867305 w 8251222"/>
                <a:gd name="connsiteY11" fmla="*/ 1316659 h 3560619"/>
                <a:gd name="connsiteX12" fmla="*/ 1865865 w 8251222"/>
                <a:gd name="connsiteY12" fmla="*/ 1320469 h 3560619"/>
                <a:gd name="connsiteX13" fmla="*/ 1774103 w 8251222"/>
                <a:gd name="connsiteY13" fmla="*/ 1480809 h 3560619"/>
                <a:gd name="connsiteX14" fmla="*/ 1767428 w 8251222"/>
                <a:gd name="connsiteY14" fmla="*/ 1489679 h 3560619"/>
                <a:gd name="connsiteX15" fmla="*/ 1765217 w 8251222"/>
                <a:gd name="connsiteY15" fmla="*/ 1496334 h 3560619"/>
                <a:gd name="connsiteX16" fmla="*/ 1045046 w 8251222"/>
                <a:gd name="connsiteY16" fmla="*/ 2754702 h 3560619"/>
                <a:gd name="connsiteX17" fmla="*/ 1033136 w 8251222"/>
                <a:gd name="connsiteY17" fmla="*/ 2770528 h 3560619"/>
                <a:gd name="connsiteX18" fmla="*/ 1150164 w 8251222"/>
                <a:gd name="connsiteY18" fmla="*/ 3200748 h 3560619"/>
                <a:gd name="connsiteX19" fmla="*/ 1268976 w 8251222"/>
                <a:gd name="connsiteY19" fmla="*/ 3240199 h 3560619"/>
                <a:gd name="connsiteX20" fmla="*/ 1274449 w 8251222"/>
                <a:gd name="connsiteY20" fmla="*/ 3240323 h 3560619"/>
                <a:gd name="connsiteX21" fmla="*/ 1274449 w 8251222"/>
                <a:gd name="connsiteY21" fmla="*/ 3242343 h 3560619"/>
                <a:gd name="connsiteX22" fmla="*/ 5205026 w 8251222"/>
                <a:gd name="connsiteY22" fmla="*/ 3242343 h 3560619"/>
                <a:gd name="connsiteX23" fmla="*/ 8251222 w 8251222"/>
                <a:gd name="connsiteY23" fmla="*/ 3242343 h 3560619"/>
                <a:gd name="connsiteX24" fmla="*/ 8251222 w 8251222"/>
                <a:gd name="connsiteY24" fmla="*/ 3560618 h 3560619"/>
                <a:gd name="connsiteX25" fmla="*/ 7129005 w 8251222"/>
                <a:gd name="connsiteY25" fmla="*/ 3560618 h 3560619"/>
                <a:gd name="connsiteX26" fmla="*/ 7129005 w 8251222"/>
                <a:gd name="connsiteY26" fmla="*/ 3560619 h 3560619"/>
                <a:gd name="connsiteX27" fmla="*/ 478822 w 8251222"/>
                <a:gd name="connsiteY27" fmla="*/ 3560618 h 3560619"/>
                <a:gd name="connsiteX28" fmla="*/ 478822 w 8251222"/>
                <a:gd name="connsiteY28" fmla="*/ 3557201 h 3560619"/>
                <a:gd name="connsiteX29" fmla="*/ 469565 w 8251222"/>
                <a:gd name="connsiteY29" fmla="*/ 3556992 h 3560619"/>
                <a:gd name="connsiteX30" fmla="*/ 268545 w 8251222"/>
                <a:gd name="connsiteY30" fmla="*/ 3490243 h 3560619"/>
                <a:gd name="connsiteX31" fmla="*/ 70545 w 8251222"/>
                <a:gd name="connsiteY31" fmla="*/ 2762351 h 3560619"/>
                <a:gd name="connsiteX32" fmla="*/ 90696 w 8251222"/>
                <a:gd name="connsiteY32" fmla="*/ 2735574 h 3560619"/>
                <a:gd name="connsiteX33" fmla="*/ 1479448 w 8251222"/>
                <a:gd name="connsiteY33" fmla="*/ 308982 h 3560619"/>
                <a:gd name="connsiteX34" fmla="*/ 1481883 w 8251222"/>
                <a:gd name="connsiteY34" fmla="*/ 302535 h 3560619"/>
                <a:gd name="connsiteX35" fmla="*/ 1498776 w 8251222"/>
                <a:gd name="connsiteY35" fmla="*/ 275210 h 3560619"/>
                <a:gd name="connsiteX36" fmla="*/ 1513675 w 8251222"/>
                <a:gd name="connsiteY36" fmla="*/ 249176 h 3560619"/>
                <a:gd name="connsiteX37" fmla="*/ 1514557 w 8251222"/>
                <a:gd name="connsiteY37" fmla="*/ 249681 h 3560619"/>
                <a:gd name="connsiteX38" fmla="*/ 1536093 w 8251222"/>
                <a:gd name="connsiteY38" fmla="*/ 214848 h 3560619"/>
                <a:gd name="connsiteX39" fmla="*/ 1695471 w 8251222"/>
                <a:gd name="connsiteY39" fmla="*/ 75337 h 3560619"/>
                <a:gd name="connsiteX40" fmla="*/ 1896492 w 8251222"/>
                <a:gd name="connsiteY40" fmla="*/ 8589 h 3560619"/>
                <a:gd name="connsiteX41" fmla="*/ 1905749 w 8251222"/>
                <a:gd name="connsiteY41" fmla="*/ 8380 h 3560619"/>
                <a:gd name="connsiteX42" fmla="*/ 1905749 w 8251222"/>
                <a:gd name="connsiteY42" fmla="*/ 4964 h 3560619"/>
                <a:gd name="connsiteX43" fmla="*/ 1919696 w 8251222"/>
                <a:gd name="connsiteY43" fmla="*/ 4964 h 356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8251222" h="3560619">
                  <a:moveTo>
                    <a:pt x="1919696" y="0"/>
                  </a:moveTo>
                  <a:lnTo>
                    <a:pt x="2623733" y="0"/>
                  </a:lnTo>
                  <a:lnTo>
                    <a:pt x="2620907" y="4571"/>
                  </a:lnTo>
                  <a:lnTo>
                    <a:pt x="2620386" y="4272"/>
                  </a:lnTo>
                  <a:lnTo>
                    <a:pt x="2611579" y="19659"/>
                  </a:lnTo>
                  <a:lnTo>
                    <a:pt x="2601595" y="35810"/>
                  </a:lnTo>
                  <a:lnTo>
                    <a:pt x="2600155" y="39620"/>
                  </a:lnTo>
                  <a:lnTo>
                    <a:pt x="1894168" y="1273206"/>
                  </a:lnTo>
                  <a:lnTo>
                    <a:pt x="1886617" y="1285420"/>
                  </a:lnTo>
                  <a:lnTo>
                    <a:pt x="1886096" y="1285121"/>
                  </a:lnTo>
                  <a:lnTo>
                    <a:pt x="1877289" y="1300508"/>
                  </a:lnTo>
                  <a:lnTo>
                    <a:pt x="1867305" y="1316659"/>
                  </a:lnTo>
                  <a:lnTo>
                    <a:pt x="1865865" y="1320469"/>
                  </a:lnTo>
                  <a:lnTo>
                    <a:pt x="1774103" y="1480809"/>
                  </a:lnTo>
                  <a:lnTo>
                    <a:pt x="1767428" y="1489679"/>
                  </a:lnTo>
                  <a:lnTo>
                    <a:pt x="1765217" y="1496334"/>
                  </a:lnTo>
                  <a:lnTo>
                    <a:pt x="1045046" y="2754702"/>
                  </a:lnTo>
                  <a:lnTo>
                    <a:pt x="1033136" y="2770528"/>
                  </a:lnTo>
                  <a:cubicBezTo>
                    <a:pt x="946651" y="2921646"/>
                    <a:pt x="999045" y="3114262"/>
                    <a:pt x="1150164" y="3200748"/>
                  </a:cubicBezTo>
                  <a:cubicBezTo>
                    <a:pt x="1187944" y="3222369"/>
                    <a:pt x="1228316" y="3235311"/>
                    <a:pt x="1268976" y="3240199"/>
                  </a:cubicBezTo>
                  <a:lnTo>
                    <a:pt x="1274449" y="3240323"/>
                  </a:lnTo>
                  <a:lnTo>
                    <a:pt x="1274449" y="3242343"/>
                  </a:lnTo>
                  <a:lnTo>
                    <a:pt x="5205026" y="3242343"/>
                  </a:lnTo>
                  <a:lnTo>
                    <a:pt x="8251222" y="3242343"/>
                  </a:lnTo>
                  <a:lnTo>
                    <a:pt x="8251222" y="3560618"/>
                  </a:lnTo>
                  <a:lnTo>
                    <a:pt x="7129005" y="3560618"/>
                  </a:lnTo>
                  <a:lnTo>
                    <a:pt x="7129005" y="3560619"/>
                  </a:lnTo>
                  <a:lnTo>
                    <a:pt x="478822" y="3560618"/>
                  </a:lnTo>
                  <a:lnTo>
                    <a:pt x="478822" y="3557201"/>
                  </a:lnTo>
                  <a:lnTo>
                    <a:pt x="469565" y="3556992"/>
                  </a:lnTo>
                  <a:cubicBezTo>
                    <a:pt x="400772" y="3548721"/>
                    <a:pt x="332465" y="3526825"/>
                    <a:pt x="268545" y="3490243"/>
                  </a:cubicBezTo>
                  <a:cubicBezTo>
                    <a:pt x="12866" y="3343917"/>
                    <a:pt x="-75781" y="3018029"/>
                    <a:pt x="70545" y="2762351"/>
                  </a:cubicBezTo>
                  <a:lnTo>
                    <a:pt x="90696" y="2735574"/>
                  </a:lnTo>
                  <a:lnTo>
                    <a:pt x="1479448" y="308982"/>
                  </a:lnTo>
                  <a:lnTo>
                    <a:pt x="1481883" y="302535"/>
                  </a:lnTo>
                  <a:lnTo>
                    <a:pt x="1498776" y="275210"/>
                  </a:lnTo>
                  <a:lnTo>
                    <a:pt x="1513675" y="249176"/>
                  </a:lnTo>
                  <a:lnTo>
                    <a:pt x="1514557" y="249681"/>
                  </a:lnTo>
                  <a:lnTo>
                    <a:pt x="1536093" y="214848"/>
                  </a:lnTo>
                  <a:cubicBezTo>
                    <a:pt x="1578072" y="159723"/>
                    <a:pt x="1631551" y="111919"/>
                    <a:pt x="1695471" y="75337"/>
                  </a:cubicBezTo>
                  <a:cubicBezTo>
                    <a:pt x="1759391" y="38756"/>
                    <a:pt x="1827698" y="16861"/>
                    <a:pt x="1896492" y="8589"/>
                  </a:cubicBezTo>
                  <a:lnTo>
                    <a:pt x="1905749" y="8380"/>
                  </a:lnTo>
                  <a:lnTo>
                    <a:pt x="1905749" y="4964"/>
                  </a:lnTo>
                  <a:lnTo>
                    <a:pt x="1919696" y="4964"/>
                  </a:lnTo>
                  <a:close/>
                </a:path>
              </a:pathLst>
            </a:custGeom>
            <a:solidFill>
              <a:srgbClr val="EC2C22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27000" dist="63500" dir="18900000" algn="b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8" name="图片 7" descr="e7d195523061f1c0deeec63e560781cfd59afb0ea006f2a87ABB68BF51EA6619813959095094C18C62A12F549504892A4AAA8C1554C6663626E05CA27F281A14E6983772AFC3FB97135759321DEA3D705820548C6D5B558CA8F362B18D312C152407D21FB34EF0A1D1B21F91EF7E1DCDE529C869E8F5A9E23DB214A825789D83372F841262D649B4"/>
            <p:cNvPicPr>
              <a:picLocks noChangeAspect="1"/>
            </p:cNvPicPr>
            <p:nvPr/>
          </p:nvPicPr>
          <p:blipFill rotWithShape="1">
            <a:blip r:embed="rId2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 rot="3587134">
              <a:off x="2416412" y="3334743"/>
              <a:ext cx="4669292" cy="67532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3" name="矩形 32"/>
          <p:cNvSpPr/>
          <p:nvPr/>
        </p:nvSpPr>
        <p:spPr>
          <a:xfrm>
            <a:off x="1057349" y="4720032"/>
            <a:ext cx="11208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  <a:cs typeface="+mn-ea"/>
                <a:sym typeface="+mn-lt"/>
              </a:rPr>
              <a:t>L</a:t>
            </a:r>
            <a:r>
              <a:rPr lang="en-US" altLang="zh-CN" sz="4400" dirty="0">
                <a:solidFill>
                  <a:srgbClr val="EC2C22"/>
                </a:solidFill>
                <a:latin typeface="Agency FB" panose="020B0503020202020204" pitchFamily="34" charset="0"/>
                <a:cs typeface="+mn-ea"/>
                <a:sym typeface="+mn-lt"/>
              </a:rPr>
              <a:t>O</a:t>
            </a:r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  <a:cs typeface="+mn-ea"/>
                <a:sym typeface="+mn-lt"/>
              </a:rPr>
              <a:t>GO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6133379" y="2887364"/>
            <a:ext cx="43781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prstClr val="black"/>
                </a:solidFill>
                <a:cs typeface="+mn-ea"/>
                <a:sym typeface="+mn-lt"/>
              </a:rPr>
              <a:t>Add title text</a:t>
            </a:r>
            <a:endParaRPr lang="zh-CN" altLang="en-US" sz="5400" b="1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323570" y="3635038"/>
            <a:ext cx="4298332" cy="785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42" name="矩形 41"/>
          <p:cNvSpPr/>
          <p:nvPr/>
        </p:nvSpPr>
        <p:spPr>
          <a:xfrm>
            <a:off x="7659438" y="1504385"/>
            <a:ext cx="132600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8000" b="1" dirty="0">
                <a:solidFill>
                  <a:srgbClr val="EC2C22"/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43" name="presentation_134458"/>
          <p:cNvSpPr>
            <a:spLocks noChangeAspect="1"/>
          </p:cNvSpPr>
          <p:nvPr/>
        </p:nvSpPr>
        <p:spPr bwMode="auto">
          <a:xfrm>
            <a:off x="1030583" y="3280236"/>
            <a:ext cx="1174350" cy="1396724"/>
          </a:xfrm>
          <a:custGeom>
            <a:avLst/>
            <a:gdLst>
              <a:gd name="connsiteX0" fmla="*/ 89718 w 502496"/>
              <a:gd name="connsiteY0" fmla="*/ 426004 h 598488"/>
              <a:gd name="connsiteX1" fmla="*/ 134440 w 502496"/>
              <a:gd name="connsiteY1" fmla="*/ 470445 h 598488"/>
              <a:gd name="connsiteX2" fmla="*/ 109743 w 502496"/>
              <a:gd name="connsiteY2" fmla="*/ 517107 h 598488"/>
              <a:gd name="connsiteX3" fmla="*/ 170485 w 502496"/>
              <a:gd name="connsiteY3" fmla="*/ 578657 h 598488"/>
              <a:gd name="connsiteX4" fmla="*/ 9173 w 502496"/>
              <a:gd name="connsiteY4" fmla="*/ 578657 h 598488"/>
              <a:gd name="connsiteX5" fmla="*/ 69915 w 502496"/>
              <a:gd name="connsiteY5" fmla="*/ 517107 h 598488"/>
              <a:gd name="connsiteX6" fmla="*/ 45218 w 502496"/>
              <a:gd name="connsiteY6" fmla="*/ 470445 h 598488"/>
              <a:gd name="connsiteX7" fmla="*/ 89718 w 502496"/>
              <a:gd name="connsiteY7" fmla="*/ 426004 h 598488"/>
              <a:gd name="connsiteX8" fmla="*/ 412601 w 502496"/>
              <a:gd name="connsiteY8" fmla="*/ 425933 h 598488"/>
              <a:gd name="connsiteX9" fmla="*/ 457120 w 502496"/>
              <a:gd name="connsiteY9" fmla="*/ 470391 h 598488"/>
              <a:gd name="connsiteX10" fmla="*/ 432412 w 502496"/>
              <a:gd name="connsiteY10" fmla="*/ 517072 h 598488"/>
              <a:gd name="connsiteX11" fmla="*/ 493181 w 502496"/>
              <a:gd name="connsiteY11" fmla="*/ 578647 h 598488"/>
              <a:gd name="connsiteX12" fmla="*/ 331798 w 502496"/>
              <a:gd name="connsiteY12" fmla="*/ 578647 h 598488"/>
              <a:gd name="connsiteX13" fmla="*/ 392567 w 502496"/>
              <a:gd name="connsiteY13" fmla="*/ 517072 h 598488"/>
              <a:gd name="connsiteX14" fmla="*/ 368081 w 502496"/>
              <a:gd name="connsiteY14" fmla="*/ 470391 h 598488"/>
              <a:gd name="connsiteX15" fmla="*/ 412601 w 502496"/>
              <a:gd name="connsiteY15" fmla="*/ 425933 h 598488"/>
              <a:gd name="connsiteX16" fmla="*/ 251253 w 502496"/>
              <a:gd name="connsiteY16" fmla="*/ 425933 h 598488"/>
              <a:gd name="connsiteX17" fmla="*/ 295753 w 502496"/>
              <a:gd name="connsiteY17" fmla="*/ 470391 h 598488"/>
              <a:gd name="connsiteX18" fmla="*/ 271056 w 502496"/>
              <a:gd name="connsiteY18" fmla="*/ 517072 h 598488"/>
              <a:gd name="connsiteX19" fmla="*/ 331798 w 502496"/>
              <a:gd name="connsiteY19" fmla="*/ 578647 h 598488"/>
              <a:gd name="connsiteX20" fmla="*/ 170486 w 502496"/>
              <a:gd name="connsiteY20" fmla="*/ 578647 h 598488"/>
              <a:gd name="connsiteX21" fmla="*/ 231228 w 502496"/>
              <a:gd name="connsiteY21" fmla="*/ 517072 h 598488"/>
              <a:gd name="connsiteX22" fmla="*/ 206531 w 502496"/>
              <a:gd name="connsiteY22" fmla="*/ 470391 h 598488"/>
              <a:gd name="connsiteX23" fmla="*/ 251253 w 502496"/>
              <a:gd name="connsiteY23" fmla="*/ 425933 h 598488"/>
              <a:gd name="connsiteX24" fmla="*/ 298703 w 502496"/>
              <a:gd name="connsiteY24" fmla="*/ 213955 h 598488"/>
              <a:gd name="connsiteX25" fmla="*/ 322060 w 502496"/>
              <a:gd name="connsiteY25" fmla="*/ 213955 h 598488"/>
              <a:gd name="connsiteX26" fmla="*/ 322060 w 502496"/>
              <a:gd name="connsiteY26" fmla="*/ 280004 h 598488"/>
              <a:gd name="connsiteX27" fmla="*/ 298703 w 502496"/>
              <a:gd name="connsiteY27" fmla="*/ 280004 h 598488"/>
              <a:gd name="connsiteX28" fmla="*/ 333845 w 502496"/>
              <a:gd name="connsiteY28" fmla="*/ 184458 h 598488"/>
              <a:gd name="connsiteX29" fmla="*/ 357202 w 502496"/>
              <a:gd name="connsiteY29" fmla="*/ 184458 h 598488"/>
              <a:gd name="connsiteX30" fmla="*/ 357202 w 502496"/>
              <a:gd name="connsiteY30" fmla="*/ 280004 h 598488"/>
              <a:gd name="connsiteX31" fmla="*/ 333845 w 502496"/>
              <a:gd name="connsiteY31" fmla="*/ 280004 h 598488"/>
              <a:gd name="connsiteX32" fmla="*/ 369198 w 502496"/>
              <a:gd name="connsiteY32" fmla="*/ 147976 h 598488"/>
              <a:gd name="connsiteX33" fmla="*/ 392555 w 502496"/>
              <a:gd name="connsiteY33" fmla="*/ 147976 h 598488"/>
              <a:gd name="connsiteX34" fmla="*/ 392555 w 502496"/>
              <a:gd name="connsiteY34" fmla="*/ 280004 h 598488"/>
              <a:gd name="connsiteX35" fmla="*/ 369198 w 502496"/>
              <a:gd name="connsiteY35" fmla="*/ 280004 h 598488"/>
              <a:gd name="connsiteX36" fmla="*/ 170514 w 502496"/>
              <a:gd name="connsiteY36" fmla="*/ 142683 h 598488"/>
              <a:gd name="connsiteX37" fmla="*/ 174075 w 502496"/>
              <a:gd name="connsiteY37" fmla="*/ 149348 h 598488"/>
              <a:gd name="connsiteX38" fmla="*/ 164505 w 502496"/>
              <a:gd name="connsiteY38" fmla="*/ 224219 h 598488"/>
              <a:gd name="connsiteX39" fmla="*/ 175855 w 502496"/>
              <a:gd name="connsiteY39" fmla="*/ 244214 h 598488"/>
              <a:gd name="connsiteX40" fmla="*/ 187204 w 502496"/>
              <a:gd name="connsiteY40" fmla="*/ 224219 h 598488"/>
              <a:gd name="connsiteX41" fmla="*/ 177635 w 502496"/>
              <a:gd name="connsiteY41" fmla="*/ 149348 h 598488"/>
              <a:gd name="connsiteX42" fmla="*/ 177858 w 502496"/>
              <a:gd name="connsiteY42" fmla="*/ 149348 h 598488"/>
              <a:gd name="connsiteX43" fmla="*/ 181196 w 502496"/>
              <a:gd name="connsiteY43" fmla="*/ 142683 h 598488"/>
              <a:gd name="connsiteX44" fmla="*/ 237499 w 502496"/>
              <a:gd name="connsiteY44" fmla="*/ 154680 h 598488"/>
              <a:gd name="connsiteX45" fmla="*/ 306042 w 502496"/>
              <a:gd name="connsiteY45" fmla="*/ 177341 h 598488"/>
              <a:gd name="connsiteX46" fmla="*/ 315166 w 502496"/>
              <a:gd name="connsiteY46" fmla="*/ 195559 h 598488"/>
              <a:gd name="connsiteX47" fmla="*/ 301591 w 502496"/>
              <a:gd name="connsiteY47" fmla="*/ 205334 h 598488"/>
              <a:gd name="connsiteX48" fmla="*/ 296918 w 502496"/>
              <a:gd name="connsiteY48" fmla="*/ 204446 h 598488"/>
              <a:gd name="connsiteX49" fmla="*/ 228375 w 502496"/>
              <a:gd name="connsiteY49" fmla="*/ 181785 h 598488"/>
              <a:gd name="connsiteX50" fmla="*/ 228375 w 502496"/>
              <a:gd name="connsiteY50" fmla="*/ 181562 h 598488"/>
              <a:gd name="connsiteX51" fmla="*/ 228152 w 502496"/>
              <a:gd name="connsiteY51" fmla="*/ 181562 h 598488"/>
              <a:gd name="connsiteX52" fmla="*/ 215912 w 502496"/>
              <a:gd name="connsiteY52" fmla="*/ 177786 h 598488"/>
              <a:gd name="connsiteX53" fmla="*/ 215912 w 502496"/>
              <a:gd name="connsiteY53" fmla="*/ 275095 h 598488"/>
              <a:gd name="connsiteX54" fmla="*/ 227262 w 502496"/>
              <a:gd name="connsiteY54" fmla="*/ 416172 h 598488"/>
              <a:gd name="connsiteX55" fmla="*/ 211462 w 502496"/>
              <a:gd name="connsiteY55" fmla="*/ 434612 h 598488"/>
              <a:gd name="connsiteX56" fmla="*/ 210126 w 502496"/>
              <a:gd name="connsiteY56" fmla="*/ 434612 h 598488"/>
              <a:gd name="connsiteX57" fmla="*/ 192991 w 502496"/>
              <a:gd name="connsiteY57" fmla="*/ 418838 h 598488"/>
              <a:gd name="connsiteX58" fmla="*/ 182754 w 502496"/>
              <a:gd name="connsiteY58" fmla="*/ 291314 h 598488"/>
              <a:gd name="connsiteX59" fmla="*/ 175855 w 502496"/>
              <a:gd name="connsiteY59" fmla="*/ 292869 h 598488"/>
              <a:gd name="connsiteX60" fmla="*/ 168956 w 502496"/>
              <a:gd name="connsiteY60" fmla="*/ 291314 h 598488"/>
              <a:gd name="connsiteX61" fmla="*/ 158719 w 502496"/>
              <a:gd name="connsiteY61" fmla="*/ 418838 h 598488"/>
              <a:gd name="connsiteX62" fmla="*/ 141583 w 502496"/>
              <a:gd name="connsiteY62" fmla="*/ 434612 h 598488"/>
              <a:gd name="connsiteX63" fmla="*/ 140248 w 502496"/>
              <a:gd name="connsiteY63" fmla="*/ 434612 h 598488"/>
              <a:gd name="connsiteX64" fmla="*/ 124448 w 502496"/>
              <a:gd name="connsiteY64" fmla="*/ 416172 h 598488"/>
              <a:gd name="connsiteX65" fmla="*/ 135797 w 502496"/>
              <a:gd name="connsiteY65" fmla="*/ 275095 h 598488"/>
              <a:gd name="connsiteX66" fmla="*/ 135797 w 502496"/>
              <a:gd name="connsiteY66" fmla="*/ 177786 h 598488"/>
              <a:gd name="connsiteX67" fmla="*/ 130901 w 502496"/>
              <a:gd name="connsiteY67" fmla="*/ 179119 h 598488"/>
              <a:gd name="connsiteX68" fmla="*/ 109760 w 502496"/>
              <a:gd name="connsiteY68" fmla="*/ 273984 h 598488"/>
              <a:gd name="connsiteX69" fmla="*/ 95962 w 502496"/>
              <a:gd name="connsiteY69" fmla="*/ 285093 h 598488"/>
              <a:gd name="connsiteX70" fmla="*/ 92847 w 502496"/>
              <a:gd name="connsiteY70" fmla="*/ 284649 h 598488"/>
              <a:gd name="connsiteX71" fmla="*/ 81942 w 502496"/>
              <a:gd name="connsiteY71" fmla="*/ 267764 h 598488"/>
              <a:gd name="connsiteX72" fmla="*/ 104864 w 502496"/>
              <a:gd name="connsiteY72" fmla="*/ 165122 h 598488"/>
              <a:gd name="connsiteX73" fmla="*/ 105309 w 502496"/>
              <a:gd name="connsiteY73" fmla="*/ 163567 h 598488"/>
              <a:gd name="connsiteX74" fmla="*/ 106644 w 502496"/>
              <a:gd name="connsiteY74" fmla="*/ 161123 h 598488"/>
              <a:gd name="connsiteX75" fmla="*/ 108202 w 502496"/>
              <a:gd name="connsiteY75" fmla="*/ 158901 h 598488"/>
              <a:gd name="connsiteX76" fmla="*/ 110205 w 502496"/>
              <a:gd name="connsiteY76" fmla="*/ 157124 h 598488"/>
              <a:gd name="connsiteX77" fmla="*/ 112430 w 502496"/>
              <a:gd name="connsiteY77" fmla="*/ 155569 h 598488"/>
              <a:gd name="connsiteX78" fmla="*/ 113988 w 502496"/>
              <a:gd name="connsiteY78" fmla="*/ 154680 h 598488"/>
              <a:gd name="connsiteX79" fmla="*/ 170514 w 502496"/>
              <a:gd name="connsiteY79" fmla="*/ 142683 h 598488"/>
              <a:gd name="connsiteX80" fmla="*/ 175743 w 502496"/>
              <a:gd name="connsiteY80" fmla="*/ 60475 h 598488"/>
              <a:gd name="connsiteX81" fmla="*/ 211908 w 502496"/>
              <a:gd name="connsiteY81" fmla="*/ 100027 h 598488"/>
              <a:gd name="connsiteX82" fmla="*/ 175743 w 502496"/>
              <a:gd name="connsiteY82" fmla="*/ 139579 h 598488"/>
              <a:gd name="connsiteX83" fmla="*/ 139578 w 502496"/>
              <a:gd name="connsiteY83" fmla="*/ 100027 h 598488"/>
              <a:gd name="connsiteX84" fmla="*/ 175743 w 502496"/>
              <a:gd name="connsiteY84" fmla="*/ 60475 h 598488"/>
              <a:gd name="connsiteX85" fmla="*/ 59641 w 502496"/>
              <a:gd name="connsiteY85" fmla="*/ 0 h 598488"/>
              <a:gd name="connsiteX86" fmla="*/ 442633 w 502496"/>
              <a:gd name="connsiteY86" fmla="*/ 0 h 598488"/>
              <a:gd name="connsiteX87" fmla="*/ 502496 w 502496"/>
              <a:gd name="connsiteY87" fmla="*/ 59774 h 598488"/>
              <a:gd name="connsiteX88" fmla="*/ 502496 w 502496"/>
              <a:gd name="connsiteY88" fmla="*/ 278870 h 598488"/>
              <a:gd name="connsiteX89" fmla="*/ 442633 w 502496"/>
              <a:gd name="connsiteY89" fmla="*/ 338644 h 598488"/>
              <a:gd name="connsiteX90" fmla="*/ 239453 w 502496"/>
              <a:gd name="connsiteY90" fmla="*/ 338644 h 598488"/>
              <a:gd name="connsiteX91" fmla="*/ 237450 w 502496"/>
              <a:gd name="connsiteY91" fmla="*/ 314868 h 598488"/>
              <a:gd name="connsiteX92" fmla="*/ 442633 w 502496"/>
              <a:gd name="connsiteY92" fmla="*/ 314868 h 598488"/>
              <a:gd name="connsiteX93" fmla="*/ 478462 w 502496"/>
              <a:gd name="connsiteY93" fmla="*/ 278870 h 598488"/>
              <a:gd name="connsiteX94" fmla="*/ 478462 w 502496"/>
              <a:gd name="connsiteY94" fmla="*/ 59774 h 598488"/>
              <a:gd name="connsiteX95" fmla="*/ 442633 w 502496"/>
              <a:gd name="connsiteY95" fmla="*/ 23776 h 598488"/>
              <a:gd name="connsiteX96" fmla="*/ 59641 w 502496"/>
              <a:gd name="connsiteY96" fmla="*/ 23776 h 598488"/>
              <a:gd name="connsiteX97" fmla="*/ 23812 w 502496"/>
              <a:gd name="connsiteY97" fmla="*/ 59774 h 598488"/>
              <a:gd name="connsiteX98" fmla="*/ 23812 w 502496"/>
              <a:gd name="connsiteY98" fmla="*/ 278870 h 598488"/>
              <a:gd name="connsiteX99" fmla="*/ 59641 w 502496"/>
              <a:gd name="connsiteY99" fmla="*/ 314646 h 598488"/>
              <a:gd name="connsiteX100" fmla="*/ 113941 w 502496"/>
              <a:gd name="connsiteY100" fmla="*/ 314646 h 598488"/>
              <a:gd name="connsiteX101" fmla="*/ 112160 w 502496"/>
              <a:gd name="connsiteY101" fmla="*/ 338644 h 598488"/>
              <a:gd name="connsiteX102" fmla="*/ 59641 w 502496"/>
              <a:gd name="connsiteY102" fmla="*/ 338644 h 598488"/>
              <a:gd name="connsiteX103" fmla="*/ 0 w 502496"/>
              <a:gd name="connsiteY103" fmla="*/ 278870 h 598488"/>
              <a:gd name="connsiteX104" fmla="*/ 0 w 502496"/>
              <a:gd name="connsiteY104" fmla="*/ 59774 h 598488"/>
              <a:gd name="connsiteX105" fmla="*/ 59641 w 502496"/>
              <a:gd name="connsiteY105" fmla="*/ 0 h 59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502496" h="598488">
                <a:moveTo>
                  <a:pt x="89718" y="426004"/>
                </a:moveTo>
                <a:cubicBezTo>
                  <a:pt x="114415" y="426004"/>
                  <a:pt x="134440" y="446002"/>
                  <a:pt x="134440" y="470445"/>
                </a:cubicBezTo>
                <a:cubicBezTo>
                  <a:pt x="134440" y="487998"/>
                  <a:pt x="124205" y="507330"/>
                  <a:pt x="109743" y="517107"/>
                </a:cubicBezTo>
                <a:cubicBezTo>
                  <a:pt x="144675" y="525995"/>
                  <a:pt x="170485" y="556215"/>
                  <a:pt x="170485" y="578657"/>
                </a:cubicBezTo>
                <a:cubicBezTo>
                  <a:pt x="170485" y="605099"/>
                  <a:pt x="9173" y="605099"/>
                  <a:pt x="9173" y="578657"/>
                </a:cubicBezTo>
                <a:cubicBezTo>
                  <a:pt x="9173" y="556215"/>
                  <a:pt x="34983" y="525995"/>
                  <a:pt x="69915" y="517107"/>
                </a:cubicBezTo>
                <a:cubicBezTo>
                  <a:pt x="55230" y="507330"/>
                  <a:pt x="45218" y="487998"/>
                  <a:pt x="45218" y="470445"/>
                </a:cubicBezTo>
                <a:cubicBezTo>
                  <a:pt x="45218" y="446002"/>
                  <a:pt x="65243" y="426004"/>
                  <a:pt x="89718" y="426004"/>
                </a:cubicBezTo>
                <a:close/>
                <a:moveTo>
                  <a:pt x="412601" y="425933"/>
                </a:moveTo>
                <a:cubicBezTo>
                  <a:pt x="437087" y="425933"/>
                  <a:pt x="457120" y="445939"/>
                  <a:pt x="457120" y="470391"/>
                </a:cubicBezTo>
                <a:cubicBezTo>
                  <a:pt x="457120" y="487952"/>
                  <a:pt x="447103" y="507291"/>
                  <a:pt x="432412" y="517072"/>
                </a:cubicBezTo>
                <a:cubicBezTo>
                  <a:pt x="467360" y="525964"/>
                  <a:pt x="493181" y="556195"/>
                  <a:pt x="493181" y="578647"/>
                </a:cubicBezTo>
                <a:cubicBezTo>
                  <a:pt x="493181" y="605099"/>
                  <a:pt x="331798" y="605099"/>
                  <a:pt x="331798" y="578647"/>
                </a:cubicBezTo>
                <a:cubicBezTo>
                  <a:pt x="331798" y="556195"/>
                  <a:pt x="357619" y="525964"/>
                  <a:pt x="392567" y="517072"/>
                </a:cubicBezTo>
                <a:cubicBezTo>
                  <a:pt x="378098" y="507291"/>
                  <a:pt x="368081" y="487952"/>
                  <a:pt x="368081" y="470391"/>
                </a:cubicBezTo>
                <a:cubicBezTo>
                  <a:pt x="368081" y="445939"/>
                  <a:pt x="387893" y="425933"/>
                  <a:pt x="412601" y="425933"/>
                </a:cubicBezTo>
                <a:close/>
                <a:moveTo>
                  <a:pt x="251253" y="425933"/>
                </a:moveTo>
                <a:cubicBezTo>
                  <a:pt x="275728" y="425933"/>
                  <a:pt x="295753" y="445939"/>
                  <a:pt x="295753" y="470391"/>
                </a:cubicBezTo>
                <a:cubicBezTo>
                  <a:pt x="295753" y="487952"/>
                  <a:pt x="285518" y="507291"/>
                  <a:pt x="271056" y="517072"/>
                </a:cubicBezTo>
                <a:cubicBezTo>
                  <a:pt x="305988" y="525964"/>
                  <a:pt x="331798" y="556195"/>
                  <a:pt x="331798" y="578647"/>
                </a:cubicBezTo>
                <a:cubicBezTo>
                  <a:pt x="331798" y="605099"/>
                  <a:pt x="170486" y="605099"/>
                  <a:pt x="170486" y="578647"/>
                </a:cubicBezTo>
                <a:cubicBezTo>
                  <a:pt x="170486" y="556195"/>
                  <a:pt x="196296" y="525964"/>
                  <a:pt x="231228" y="517072"/>
                </a:cubicBezTo>
                <a:cubicBezTo>
                  <a:pt x="216766" y="507291"/>
                  <a:pt x="206531" y="487952"/>
                  <a:pt x="206531" y="470391"/>
                </a:cubicBezTo>
                <a:cubicBezTo>
                  <a:pt x="206531" y="445939"/>
                  <a:pt x="226556" y="425933"/>
                  <a:pt x="251253" y="425933"/>
                </a:cubicBezTo>
                <a:close/>
                <a:moveTo>
                  <a:pt x="298703" y="213955"/>
                </a:moveTo>
                <a:lnTo>
                  <a:pt x="322060" y="213955"/>
                </a:lnTo>
                <a:lnTo>
                  <a:pt x="322060" y="280004"/>
                </a:lnTo>
                <a:lnTo>
                  <a:pt x="298703" y="280004"/>
                </a:lnTo>
                <a:close/>
                <a:moveTo>
                  <a:pt x="333845" y="184458"/>
                </a:moveTo>
                <a:lnTo>
                  <a:pt x="357202" y="184458"/>
                </a:lnTo>
                <a:lnTo>
                  <a:pt x="357202" y="280004"/>
                </a:lnTo>
                <a:lnTo>
                  <a:pt x="333845" y="280004"/>
                </a:lnTo>
                <a:close/>
                <a:moveTo>
                  <a:pt x="369198" y="147976"/>
                </a:moveTo>
                <a:lnTo>
                  <a:pt x="392555" y="147976"/>
                </a:lnTo>
                <a:lnTo>
                  <a:pt x="392555" y="280004"/>
                </a:lnTo>
                <a:lnTo>
                  <a:pt x="369198" y="280004"/>
                </a:lnTo>
                <a:close/>
                <a:moveTo>
                  <a:pt x="170514" y="142683"/>
                </a:moveTo>
                <a:lnTo>
                  <a:pt x="174075" y="149348"/>
                </a:lnTo>
                <a:lnTo>
                  <a:pt x="164505" y="224219"/>
                </a:lnTo>
                <a:lnTo>
                  <a:pt x="175855" y="244214"/>
                </a:lnTo>
                <a:lnTo>
                  <a:pt x="187204" y="224219"/>
                </a:lnTo>
                <a:lnTo>
                  <a:pt x="177635" y="149348"/>
                </a:lnTo>
                <a:lnTo>
                  <a:pt x="177858" y="149348"/>
                </a:lnTo>
                <a:lnTo>
                  <a:pt x="181196" y="142683"/>
                </a:lnTo>
                <a:cubicBezTo>
                  <a:pt x="206566" y="143794"/>
                  <a:pt x="234383" y="153569"/>
                  <a:pt x="237499" y="154680"/>
                </a:cubicBezTo>
                <a:lnTo>
                  <a:pt x="306042" y="177341"/>
                </a:lnTo>
                <a:cubicBezTo>
                  <a:pt x="313608" y="180007"/>
                  <a:pt x="317614" y="188005"/>
                  <a:pt x="315166" y="195559"/>
                </a:cubicBezTo>
                <a:cubicBezTo>
                  <a:pt x="313163" y="201335"/>
                  <a:pt x="307600" y="205334"/>
                  <a:pt x="301591" y="205334"/>
                </a:cubicBezTo>
                <a:cubicBezTo>
                  <a:pt x="300033" y="205334"/>
                  <a:pt x="298475" y="204890"/>
                  <a:pt x="296918" y="204446"/>
                </a:cubicBezTo>
                <a:lnTo>
                  <a:pt x="228375" y="181785"/>
                </a:lnTo>
                <a:cubicBezTo>
                  <a:pt x="228375" y="181562"/>
                  <a:pt x="228375" y="181562"/>
                  <a:pt x="228375" y="181562"/>
                </a:cubicBezTo>
                <a:cubicBezTo>
                  <a:pt x="228152" y="181562"/>
                  <a:pt x="228152" y="181562"/>
                  <a:pt x="228152" y="181562"/>
                </a:cubicBezTo>
                <a:cubicBezTo>
                  <a:pt x="227930" y="181562"/>
                  <a:pt x="223034" y="179785"/>
                  <a:pt x="215912" y="177786"/>
                </a:cubicBezTo>
                <a:lnTo>
                  <a:pt x="215912" y="275095"/>
                </a:lnTo>
                <a:lnTo>
                  <a:pt x="227262" y="416172"/>
                </a:lnTo>
                <a:cubicBezTo>
                  <a:pt x="227930" y="425503"/>
                  <a:pt x="221031" y="433723"/>
                  <a:pt x="211462" y="434612"/>
                </a:cubicBezTo>
                <a:cubicBezTo>
                  <a:pt x="211016" y="434612"/>
                  <a:pt x="210571" y="434612"/>
                  <a:pt x="210126" y="434612"/>
                </a:cubicBezTo>
                <a:cubicBezTo>
                  <a:pt x="201225" y="434612"/>
                  <a:pt x="193881" y="427947"/>
                  <a:pt x="192991" y="418838"/>
                </a:cubicBezTo>
                <a:lnTo>
                  <a:pt x="182754" y="291314"/>
                </a:lnTo>
                <a:cubicBezTo>
                  <a:pt x="180751" y="292202"/>
                  <a:pt x="178303" y="292869"/>
                  <a:pt x="175855" y="292869"/>
                </a:cubicBezTo>
                <a:cubicBezTo>
                  <a:pt x="173407" y="292869"/>
                  <a:pt x="170959" y="292202"/>
                  <a:pt x="168956" y="291314"/>
                </a:cubicBezTo>
                <a:lnTo>
                  <a:pt x="158719" y="418838"/>
                </a:lnTo>
                <a:cubicBezTo>
                  <a:pt x="158052" y="427947"/>
                  <a:pt x="150485" y="434612"/>
                  <a:pt x="141583" y="434612"/>
                </a:cubicBezTo>
                <a:cubicBezTo>
                  <a:pt x="141138" y="434612"/>
                  <a:pt x="140693" y="434612"/>
                  <a:pt x="140248" y="434612"/>
                </a:cubicBezTo>
                <a:cubicBezTo>
                  <a:pt x="130679" y="433723"/>
                  <a:pt x="123780" y="425503"/>
                  <a:pt x="124448" y="416172"/>
                </a:cubicBezTo>
                <a:lnTo>
                  <a:pt x="135797" y="275095"/>
                </a:lnTo>
                <a:lnTo>
                  <a:pt x="135797" y="177786"/>
                </a:lnTo>
                <a:cubicBezTo>
                  <a:pt x="134017" y="178230"/>
                  <a:pt x="132459" y="178674"/>
                  <a:pt x="130901" y="179119"/>
                </a:cubicBezTo>
                <a:lnTo>
                  <a:pt x="109760" y="273984"/>
                </a:lnTo>
                <a:cubicBezTo>
                  <a:pt x="108425" y="280650"/>
                  <a:pt x="102416" y="285093"/>
                  <a:pt x="95962" y="285093"/>
                </a:cubicBezTo>
                <a:cubicBezTo>
                  <a:pt x="94850" y="285093"/>
                  <a:pt x="93737" y="284871"/>
                  <a:pt x="92847" y="284649"/>
                </a:cubicBezTo>
                <a:cubicBezTo>
                  <a:pt x="85058" y="283093"/>
                  <a:pt x="80162" y="275317"/>
                  <a:pt x="81942" y="267764"/>
                </a:cubicBezTo>
                <a:lnTo>
                  <a:pt x="104864" y="165122"/>
                </a:lnTo>
                <a:cubicBezTo>
                  <a:pt x="104864" y="164456"/>
                  <a:pt x="105309" y="164233"/>
                  <a:pt x="105309" y="163567"/>
                </a:cubicBezTo>
                <a:cubicBezTo>
                  <a:pt x="105754" y="162678"/>
                  <a:pt x="105977" y="161790"/>
                  <a:pt x="106644" y="161123"/>
                </a:cubicBezTo>
                <a:cubicBezTo>
                  <a:pt x="107089" y="160234"/>
                  <a:pt x="107535" y="159568"/>
                  <a:pt x="108202" y="158901"/>
                </a:cubicBezTo>
                <a:cubicBezTo>
                  <a:pt x="108647" y="158235"/>
                  <a:pt x="109315" y="157568"/>
                  <a:pt x="110205" y="157124"/>
                </a:cubicBezTo>
                <a:cubicBezTo>
                  <a:pt x="110873" y="156457"/>
                  <a:pt x="111540" y="156013"/>
                  <a:pt x="112430" y="155569"/>
                </a:cubicBezTo>
                <a:cubicBezTo>
                  <a:pt x="112876" y="155347"/>
                  <a:pt x="113321" y="154902"/>
                  <a:pt x="113988" y="154680"/>
                </a:cubicBezTo>
                <a:cubicBezTo>
                  <a:pt x="115101" y="154236"/>
                  <a:pt x="144031" y="144016"/>
                  <a:pt x="170514" y="142683"/>
                </a:cubicBezTo>
                <a:close/>
                <a:moveTo>
                  <a:pt x="175743" y="60475"/>
                </a:moveTo>
                <a:cubicBezTo>
                  <a:pt x="195716" y="60475"/>
                  <a:pt x="211908" y="78183"/>
                  <a:pt x="211908" y="100027"/>
                </a:cubicBezTo>
                <a:cubicBezTo>
                  <a:pt x="211908" y="121871"/>
                  <a:pt x="195716" y="139579"/>
                  <a:pt x="175743" y="139579"/>
                </a:cubicBezTo>
                <a:cubicBezTo>
                  <a:pt x="155770" y="139579"/>
                  <a:pt x="139578" y="121871"/>
                  <a:pt x="139578" y="100027"/>
                </a:cubicBezTo>
                <a:cubicBezTo>
                  <a:pt x="139578" y="78183"/>
                  <a:pt x="155770" y="60475"/>
                  <a:pt x="175743" y="60475"/>
                </a:cubicBezTo>
                <a:close/>
                <a:moveTo>
                  <a:pt x="59641" y="0"/>
                </a:moveTo>
                <a:lnTo>
                  <a:pt x="442633" y="0"/>
                </a:lnTo>
                <a:cubicBezTo>
                  <a:pt x="475569" y="0"/>
                  <a:pt x="502496" y="26665"/>
                  <a:pt x="502496" y="59774"/>
                </a:cubicBezTo>
                <a:lnTo>
                  <a:pt x="502496" y="278870"/>
                </a:lnTo>
                <a:cubicBezTo>
                  <a:pt x="502496" y="311979"/>
                  <a:pt x="475569" y="338644"/>
                  <a:pt x="442633" y="338644"/>
                </a:cubicBezTo>
                <a:lnTo>
                  <a:pt x="239453" y="338644"/>
                </a:lnTo>
                <a:lnTo>
                  <a:pt x="237450" y="314868"/>
                </a:lnTo>
                <a:lnTo>
                  <a:pt x="442633" y="314868"/>
                </a:lnTo>
                <a:cubicBezTo>
                  <a:pt x="462439" y="314868"/>
                  <a:pt x="478462" y="298647"/>
                  <a:pt x="478462" y="278870"/>
                </a:cubicBezTo>
                <a:lnTo>
                  <a:pt x="478462" y="59774"/>
                </a:lnTo>
                <a:cubicBezTo>
                  <a:pt x="478462" y="39997"/>
                  <a:pt x="462439" y="23776"/>
                  <a:pt x="442633" y="23776"/>
                </a:cubicBezTo>
                <a:lnTo>
                  <a:pt x="59641" y="23776"/>
                </a:lnTo>
                <a:cubicBezTo>
                  <a:pt x="40057" y="23776"/>
                  <a:pt x="23812" y="39997"/>
                  <a:pt x="23812" y="59774"/>
                </a:cubicBezTo>
                <a:lnTo>
                  <a:pt x="23812" y="278870"/>
                </a:lnTo>
                <a:cubicBezTo>
                  <a:pt x="23812" y="298647"/>
                  <a:pt x="40057" y="314646"/>
                  <a:pt x="59641" y="314646"/>
                </a:cubicBezTo>
                <a:lnTo>
                  <a:pt x="113941" y="314646"/>
                </a:lnTo>
                <a:lnTo>
                  <a:pt x="112160" y="338644"/>
                </a:lnTo>
                <a:lnTo>
                  <a:pt x="59641" y="338644"/>
                </a:lnTo>
                <a:cubicBezTo>
                  <a:pt x="26705" y="338644"/>
                  <a:pt x="0" y="311979"/>
                  <a:pt x="0" y="278870"/>
                </a:cubicBezTo>
                <a:lnTo>
                  <a:pt x="0" y="59774"/>
                </a:lnTo>
                <a:cubicBezTo>
                  <a:pt x="0" y="26665"/>
                  <a:pt x="26705" y="0"/>
                  <a:pt x="59641" y="0"/>
                </a:cubicBezTo>
                <a:close/>
              </a:path>
            </a:pathLst>
          </a:custGeom>
          <a:solidFill>
            <a:srgbClr val="EC2C22"/>
          </a:solidFill>
          <a:ln>
            <a:noFill/>
          </a:ln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786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5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8/9)*(#ppt_y-(#ppt_y+0.1))*((1.5-1.5*$)^2-(1.5-1.5*$)^3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6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avLst>
                                            <p:tav tm="0" fmla="1+(8/9)*(1-0)*((1.5-1.5*$)^2-(1.5-1.5*$)^3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18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786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20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8/9)*(#ppt_y-(#ppt_y+0.1))*((1.5-1.5*$)^2-(1.5-1.5*$)^3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1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avLst>
                                            <p:tav tm="0" fmla="1+(8/9)*(1-0)*((1.5-1.5*$)^2-(1.5-1.5*$)^3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438"/>
                                </p:stCondLst>
                                <p:childTnLst>
                                  <p:par>
                                    <p:cTn id="23" presetID="2" presetClass="entr" presetSubtype="1" fill="hold" grpId="0" nodeType="afterEffect" p14:presetBounceEnd="62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5" dur="1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6" dur="1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4013"/>
                                </p:stCondLst>
                                <p:childTnLst>
                                  <p:par>
                                    <p:cTn id="28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6" presetClass="emph" presetSubtype="0" fill="hold" grpId="1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33" dur="500" tmFilter="0, 0; .2, .5; .8, .5; 1, 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4" dur="250" autoRev="1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563"/>
                                </p:stCondLst>
                                <p:childTnLst>
                                  <p:par>
                                    <p:cTn id="36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8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/>
          <p:bldP spid="34" grpId="0"/>
          <p:bldP spid="34" grpId="1"/>
          <p:bldP spid="36" grpId="0"/>
          <p:bldP spid="42" grpId="0"/>
          <p:bldP spid="43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786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5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8/9)*(#ppt_y-(#ppt_y+0.1))*((1.5-1.5*$)^2-(1.5-1.5*$)^3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6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avLst>
                                            <p:tav tm="0" fmla="1+(8/9)*(1-0)*((1.5-1.5*$)^2-(1.5-1.5*$)^3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18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786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20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8/9)*(#ppt_y-(#ppt_y+0.1))*((1.5-1.5*$)^2-(1.5-1.5*$)^3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1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avLst>
                                            <p:tav tm="0" fmla="1+(8/9)*(1-0)*((1.5-1.5*$)^2-(1.5-1.5*$)^3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438"/>
                                </p:stCondLst>
                                <p:childTnLst>
                                  <p:par>
                                    <p:cTn id="2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4013"/>
                                </p:stCondLst>
                                <p:childTnLst>
                                  <p:par>
                                    <p:cTn id="28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6" presetClass="emph" presetSubtype="0" fill="hold" grpId="1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33" dur="500" tmFilter="0, 0; .2, .5; .8, .5; 1, 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4" dur="250" autoRev="1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563"/>
                                </p:stCondLst>
                                <p:childTnLst>
                                  <p:par>
                                    <p:cTn id="36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8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/>
          <p:bldP spid="34" grpId="0"/>
          <p:bldP spid="34" grpId="1"/>
          <p:bldP spid="36" grpId="0"/>
          <p:bldP spid="42" grpId="0"/>
          <p:bldP spid="43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981142" y="438150"/>
            <a:ext cx="2593873" cy="2448488"/>
            <a:chOff x="1447867" y="438150"/>
            <a:chExt cx="2593873" cy="2448488"/>
          </a:xfrm>
        </p:grpSpPr>
        <p:sp>
          <p:nvSpPr>
            <p:cNvPr id="18" name="任意多边形: 形状 17"/>
            <p:cNvSpPr/>
            <p:nvPr/>
          </p:nvSpPr>
          <p:spPr>
            <a:xfrm rot="5400000" flipV="1">
              <a:off x="1179080" y="706937"/>
              <a:ext cx="2448488" cy="1910914"/>
            </a:xfrm>
            <a:custGeom>
              <a:avLst/>
              <a:gdLst>
                <a:gd name="connsiteX0" fmla="*/ 0 w 2448488"/>
                <a:gd name="connsiteY0" fmla="*/ 0 h 1910914"/>
                <a:gd name="connsiteX1" fmla="*/ 0 w 2448488"/>
                <a:gd name="connsiteY1" fmla="*/ 1910914 h 1910914"/>
                <a:gd name="connsiteX2" fmla="*/ 293720 w 2448488"/>
                <a:gd name="connsiteY2" fmla="*/ 1910914 h 1910914"/>
                <a:gd name="connsiteX3" fmla="*/ 713696 w 2448488"/>
                <a:gd name="connsiteY3" fmla="*/ 1910914 h 1910914"/>
                <a:gd name="connsiteX4" fmla="*/ 1288333 w 2448488"/>
                <a:gd name="connsiteY4" fmla="*/ 1910914 h 1910914"/>
                <a:gd name="connsiteX5" fmla="*/ 1708309 w 2448488"/>
                <a:gd name="connsiteY5" fmla="*/ 1910914 h 1910914"/>
                <a:gd name="connsiteX6" fmla="*/ 1708309 w 2448488"/>
                <a:gd name="connsiteY6" fmla="*/ 1908250 h 1910914"/>
                <a:gd name="connsiteX7" fmla="*/ 1713686 w 2448488"/>
                <a:gd name="connsiteY7" fmla="*/ 1908250 h 1910914"/>
                <a:gd name="connsiteX8" fmla="*/ 1713686 w 2448488"/>
                <a:gd name="connsiteY8" fmla="*/ 1906417 h 1910914"/>
                <a:gd name="connsiteX9" fmla="*/ 1717255 w 2448488"/>
                <a:gd name="connsiteY9" fmla="*/ 1906306 h 1910914"/>
                <a:gd name="connsiteX10" fmla="*/ 1794763 w 2448488"/>
                <a:gd name="connsiteY10" fmla="*/ 1870482 h 1910914"/>
                <a:gd name="connsiteX11" fmla="*/ 1856215 w 2448488"/>
                <a:gd name="connsiteY11" fmla="*/ 1795609 h 1910914"/>
                <a:gd name="connsiteX12" fmla="*/ 1864517 w 2448488"/>
                <a:gd name="connsiteY12" fmla="*/ 1776915 h 1910914"/>
                <a:gd name="connsiteX13" fmla="*/ 1864859 w 2448488"/>
                <a:gd name="connsiteY13" fmla="*/ 1777188 h 1910914"/>
                <a:gd name="connsiteX14" fmla="*/ 1870603 w 2448488"/>
                <a:gd name="connsiteY14" fmla="*/ 1763215 h 1910914"/>
                <a:gd name="connsiteX15" fmla="*/ 1877117 w 2448488"/>
                <a:gd name="connsiteY15" fmla="*/ 1748551 h 1910914"/>
                <a:gd name="connsiteX16" fmla="*/ 1878056 w 2448488"/>
                <a:gd name="connsiteY16" fmla="*/ 1745090 h 1910914"/>
                <a:gd name="connsiteX17" fmla="*/ 2413520 w 2448488"/>
                <a:gd name="connsiteY17" fmla="*/ 442785 h 1910914"/>
                <a:gd name="connsiteX18" fmla="*/ 2421289 w 2448488"/>
                <a:gd name="connsiteY18" fmla="*/ 428416 h 1910914"/>
                <a:gd name="connsiteX19" fmla="*/ 2344944 w 2448488"/>
                <a:gd name="connsiteY19" fmla="*/ 37769 h 1910914"/>
                <a:gd name="connsiteX20" fmla="*/ 2267437 w 2448488"/>
                <a:gd name="connsiteY20" fmla="*/ 1948 h 1910914"/>
                <a:gd name="connsiteX21" fmla="*/ 2263868 w 2448488"/>
                <a:gd name="connsiteY21" fmla="*/ 1835 h 1910914"/>
                <a:gd name="connsiteX22" fmla="*/ 2263868 w 2448488"/>
                <a:gd name="connsiteY22" fmla="*/ 2 h 1910914"/>
                <a:gd name="connsiteX23" fmla="*/ 716451 w 2448488"/>
                <a:gd name="connsiteY23" fmla="*/ 0 h 1910914"/>
                <a:gd name="connsiteX24" fmla="*/ 296475 w 2448488"/>
                <a:gd name="connsiteY24" fmla="*/ 0 h 1910914"/>
                <a:gd name="connsiteX25" fmla="*/ 296474 w 2448488"/>
                <a:gd name="connsiteY25" fmla="*/ 0 h 1910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48488" h="1910914">
                  <a:moveTo>
                    <a:pt x="0" y="0"/>
                  </a:moveTo>
                  <a:lnTo>
                    <a:pt x="0" y="1910914"/>
                  </a:lnTo>
                  <a:lnTo>
                    <a:pt x="293720" y="1910914"/>
                  </a:lnTo>
                  <a:lnTo>
                    <a:pt x="713696" y="1910914"/>
                  </a:lnTo>
                  <a:lnTo>
                    <a:pt x="1288333" y="1910914"/>
                  </a:lnTo>
                  <a:lnTo>
                    <a:pt x="1708309" y="1910914"/>
                  </a:lnTo>
                  <a:lnTo>
                    <a:pt x="1708309" y="1908250"/>
                  </a:lnTo>
                  <a:lnTo>
                    <a:pt x="1713686" y="1908250"/>
                  </a:lnTo>
                  <a:lnTo>
                    <a:pt x="1713686" y="1906417"/>
                  </a:lnTo>
                  <a:lnTo>
                    <a:pt x="1717255" y="1906306"/>
                  </a:lnTo>
                  <a:cubicBezTo>
                    <a:pt x="1743779" y="1901865"/>
                    <a:pt x="1770117" y="1890116"/>
                    <a:pt x="1794763" y="1870482"/>
                  </a:cubicBezTo>
                  <a:cubicBezTo>
                    <a:pt x="1819408" y="1850850"/>
                    <a:pt x="1840028" y="1825195"/>
                    <a:pt x="1856215" y="1795609"/>
                  </a:cubicBezTo>
                  <a:lnTo>
                    <a:pt x="1864517" y="1776915"/>
                  </a:lnTo>
                  <a:lnTo>
                    <a:pt x="1864859" y="1777188"/>
                  </a:lnTo>
                  <a:lnTo>
                    <a:pt x="1870603" y="1763215"/>
                  </a:lnTo>
                  <a:lnTo>
                    <a:pt x="1877117" y="1748551"/>
                  </a:lnTo>
                  <a:lnTo>
                    <a:pt x="1878056" y="1745090"/>
                  </a:lnTo>
                  <a:lnTo>
                    <a:pt x="2413520" y="442785"/>
                  </a:lnTo>
                  <a:lnTo>
                    <a:pt x="2421289" y="428416"/>
                  </a:lnTo>
                  <a:cubicBezTo>
                    <a:pt x="2477707" y="291197"/>
                    <a:pt x="2443528" y="116299"/>
                    <a:pt x="2344944" y="37769"/>
                  </a:cubicBezTo>
                  <a:cubicBezTo>
                    <a:pt x="2320299" y="18137"/>
                    <a:pt x="2293963" y="6386"/>
                    <a:pt x="2267437" y="1948"/>
                  </a:cubicBezTo>
                  <a:lnTo>
                    <a:pt x="2263868" y="1835"/>
                  </a:lnTo>
                  <a:lnTo>
                    <a:pt x="2263868" y="2"/>
                  </a:lnTo>
                  <a:lnTo>
                    <a:pt x="716451" y="0"/>
                  </a:lnTo>
                  <a:lnTo>
                    <a:pt x="296475" y="0"/>
                  </a:lnTo>
                  <a:lnTo>
                    <a:pt x="296474" y="0"/>
                  </a:lnTo>
                  <a:close/>
                </a:path>
              </a:pathLst>
            </a:custGeom>
            <a:solidFill>
              <a:srgbClr val="EC2C2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16" name="图片 15" descr="e7d195523061f1c0deeec63e560781cfd59afb0ea006f2a87ABB68BF51EA6619813959095094C18C62A12F549504892A4AAA8C1554C6663626E05CA27F281A14E6983772AFC3FB97135759321DEA3D705820548C6D5B558CA8F362B18D312C152407D21FB34EF0A1D1B21F91EF7E1DCDE529C869E8F5A9E23DB214A825789D83372F841262D649B4"/>
            <p:cNvPicPr>
              <a:picLocks noChangeAspect="1"/>
            </p:cNvPicPr>
            <p:nvPr/>
          </p:nvPicPr>
          <p:blipFill rotWithShape="1">
            <a:blip r:embed="rId2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 rot="9434273">
              <a:off x="1596101" y="1964418"/>
              <a:ext cx="2445639" cy="49240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4" name="组合 23"/>
          <p:cNvGrpSpPr/>
          <p:nvPr/>
        </p:nvGrpSpPr>
        <p:grpSpPr>
          <a:xfrm>
            <a:off x="9313589" y="2038352"/>
            <a:ext cx="1737752" cy="4331345"/>
            <a:chOff x="8924873" y="2038352"/>
            <a:chExt cx="1737752" cy="4331345"/>
          </a:xfrm>
        </p:grpSpPr>
        <p:sp>
          <p:nvSpPr>
            <p:cNvPr id="20" name="任意多边形 16"/>
            <p:cNvSpPr/>
            <p:nvPr/>
          </p:nvSpPr>
          <p:spPr>
            <a:xfrm rot="16200000" flipH="1">
              <a:off x="8696328" y="2876552"/>
              <a:ext cx="2705100" cy="1028699"/>
            </a:xfrm>
            <a:custGeom>
              <a:avLst/>
              <a:gdLst>
                <a:gd name="connsiteX0" fmla="*/ 4910851 w 5906319"/>
                <a:gd name="connsiteY0" fmla="*/ 1739401 h 1739401"/>
                <a:gd name="connsiteX1" fmla="*/ 4849535 w 5906319"/>
                <a:gd name="connsiteY1" fmla="*/ 1739401 h 1739401"/>
                <a:gd name="connsiteX2" fmla="*/ 3917195 w 5906319"/>
                <a:gd name="connsiteY2" fmla="*/ 1739401 h 1739401"/>
                <a:gd name="connsiteX3" fmla="*/ 3482596 w 5906319"/>
                <a:gd name="connsiteY3" fmla="*/ 1739401 h 1739401"/>
                <a:gd name="connsiteX4" fmla="*/ 1600849 w 5906319"/>
                <a:gd name="connsiteY4" fmla="*/ 1739401 h 1739401"/>
                <a:gd name="connsiteX5" fmla="*/ 233910 w 5906319"/>
                <a:gd name="connsiteY5" fmla="*/ 1739401 h 1739401"/>
                <a:gd name="connsiteX6" fmla="*/ 233910 w 5906319"/>
                <a:gd name="connsiteY6" fmla="*/ 1737731 h 1739401"/>
                <a:gd name="connsiteX7" fmla="*/ 229388 w 5906319"/>
                <a:gd name="connsiteY7" fmla="*/ 1737629 h 1739401"/>
                <a:gd name="connsiteX8" fmla="*/ 131187 w 5906319"/>
                <a:gd name="connsiteY8" fmla="*/ 1705022 h 1739401"/>
                <a:gd name="connsiteX9" fmla="*/ 34462 w 5906319"/>
                <a:gd name="connsiteY9" fmla="*/ 1349438 h 1739401"/>
                <a:gd name="connsiteX10" fmla="*/ 44306 w 5906319"/>
                <a:gd name="connsiteY10" fmla="*/ 1336358 h 1739401"/>
                <a:gd name="connsiteX11" fmla="*/ 722726 w 5906319"/>
                <a:gd name="connsiteY11" fmla="*/ 150941 h 1739401"/>
                <a:gd name="connsiteX12" fmla="*/ 723916 w 5906319"/>
                <a:gd name="connsiteY12" fmla="*/ 147792 h 1739401"/>
                <a:gd name="connsiteX13" fmla="*/ 732168 w 5906319"/>
                <a:gd name="connsiteY13" fmla="*/ 134444 h 1739401"/>
                <a:gd name="connsiteX14" fmla="*/ 739447 w 5906319"/>
                <a:gd name="connsiteY14" fmla="*/ 121725 h 1739401"/>
                <a:gd name="connsiteX15" fmla="*/ 739878 w 5906319"/>
                <a:gd name="connsiteY15" fmla="*/ 121972 h 1739401"/>
                <a:gd name="connsiteX16" fmla="*/ 750397 w 5906319"/>
                <a:gd name="connsiteY16" fmla="*/ 104956 h 1739401"/>
                <a:gd name="connsiteX17" fmla="*/ 828256 w 5906319"/>
                <a:gd name="connsiteY17" fmla="*/ 36803 h 1739401"/>
                <a:gd name="connsiteX18" fmla="*/ 926457 w 5906319"/>
                <a:gd name="connsiteY18" fmla="*/ 4196 h 1739401"/>
                <a:gd name="connsiteX19" fmla="*/ 930978 w 5906319"/>
                <a:gd name="connsiteY19" fmla="*/ 4094 h 1739401"/>
                <a:gd name="connsiteX20" fmla="*/ 930978 w 5906319"/>
                <a:gd name="connsiteY20" fmla="*/ 2425 h 1739401"/>
                <a:gd name="connsiteX21" fmla="*/ 937793 w 5906319"/>
                <a:gd name="connsiteY21" fmla="*/ 2425 h 1739401"/>
                <a:gd name="connsiteX22" fmla="*/ 937793 w 5906319"/>
                <a:gd name="connsiteY22" fmla="*/ 0 h 1739401"/>
                <a:gd name="connsiteX23" fmla="*/ 2304732 w 5906319"/>
                <a:gd name="connsiteY23" fmla="*/ 0 h 1739401"/>
                <a:gd name="connsiteX24" fmla="*/ 4912663 w 5906319"/>
                <a:gd name="connsiteY24" fmla="*/ 0 h 1739401"/>
                <a:gd name="connsiteX25" fmla="*/ 5906319 w 5906319"/>
                <a:gd name="connsiteY25" fmla="*/ 0 h 1739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906319" h="1739401">
                  <a:moveTo>
                    <a:pt x="4910851" y="1739401"/>
                  </a:moveTo>
                  <a:lnTo>
                    <a:pt x="4849535" y="1739401"/>
                  </a:lnTo>
                  <a:lnTo>
                    <a:pt x="3917195" y="1739401"/>
                  </a:lnTo>
                  <a:lnTo>
                    <a:pt x="3482596" y="1739401"/>
                  </a:lnTo>
                  <a:lnTo>
                    <a:pt x="1600849" y="1739401"/>
                  </a:lnTo>
                  <a:lnTo>
                    <a:pt x="233910" y="1739401"/>
                  </a:lnTo>
                  <a:lnTo>
                    <a:pt x="233910" y="1737731"/>
                  </a:lnTo>
                  <a:lnTo>
                    <a:pt x="229388" y="1737629"/>
                  </a:lnTo>
                  <a:cubicBezTo>
                    <a:pt x="195781" y="1733589"/>
                    <a:pt x="162412" y="1722893"/>
                    <a:pt x="131187" y="1705022"/>
                  </a:cubicBezTo>
                  <a:cubicBezTo>
                    <a:pt x="6285" y="1633540"/>
                    <a:pt x="-37020" y="1474340"/>
                    <a:pt x="34462" y="1349438"/>
                  </a:cubicBezTo>
                  <a:lnTo>
                    <a:pt x="44306" y="1336358"/>
                  </a:lnTo>
                  <a:lnTo>
                    <a:pt x="722726" y="150941"/>
                  </a:lnTo>
                  <a:lnTo>
                    <a:pt x="723916" y="147792"/>
                  </a:lnTo>
                  <a:lnTo>
                    <a:pt x="732168" y="134444"/>
                  </a:lnTo>
                  <a:lnTo>
                    <a:pt x="739447" y="121725"/>
                  </a:lnTo>
                  <a:lnTo>
                    <a:pt x="739878" y="121972"/>
                  </a:lnTo>
                  <a:lnTo>
                    <a:pt x="750397" y="104956"/>
                  </a:lnTo>
                  <a:cubicBezTo>
                    <a:pt x="770905" y="78027"/>
                    <a:pt x="797030" y="54674"/>
                    <a:pt x="828256" y="36803"/>
                  </a:cubicBezTo>
                  <a:cubicBezTo>
                    <a:pt x="859481" y="18933"/>
                    <a:pt x="892850" y="8237"/>
                    <a:pt x="926457" y="4196"/>
                  </a:cubicBezTo>
                  <a:lnTo>
                    <a:pt x="930978" y="4094"/>
                  </a:lnTo>
                  <a:lnTo>
                    <a:pt x="930978" y="2425"/>
                  </a:lnTo>
                  <a:lnTo>
                    <a:pt x="937793" y="2425"/>
                  </a:lnTo>
                  <a:lnTo>
                    <a:pt x="937793" y="0"/>
                  </a:lnTo>
                  <a:lnTo>
                    <a:pt x="2304732" y="0"/>
                  </a:lnTo>
                  <a:lnTo>
                    <a:pt x="4912663" y="0"/>
                  </a:lnTo>
                  <a:lnTo>
                    <a:pt x="5906319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2" name="图片 21" descr="e7d195523061f1c0deeec63e560781cfd59afb0ea006f2a87ABB68BF51EA6619813959095094C18C62A12F549504892A4AAA8C1554C6663626E05CA27F281A14E6983772AFC3FB97135759321DEA3D705820548C6D5B558CA8F362B18D312C152407D21FB34EF0A1D1B21F91EF7E1DCDE529C869E8F5A9E23DB214A825789D83372F841262D649B4"/>
            <p:cNvPicPr>
              <a:picLocks noChangeAspect="1"/>
            </p:cNvPicPr>
            <p:nvPr/>
          </p:nvPicPr>
          <p:blipFill rotWithShape="1">
            <a:blip r:embed="rId2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 rot="9434273" flipH="1" flipV="1">
              <a:off x="8924873" y="2322775"/>
              <a:ext cx="1737752" cy="49240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矩形 22"/>
            <p:cNvSpPr/>
            <p:nvPr/>
          </p:nvSpPr>
          <p:spPr>
            <a:xfrm>
              <a:off x="9535886" y="3887754"/>
              <a:ext cx="1026367" cy="2481943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406565" y="1746675"/>
            <a:ext cx="9492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dirty="0">
                <a:latin typeface="Agency FB" panose="020B0503020202020204" pitchFamily="34" charset="0"/>
                <a:cs typeface="+mn-ea"/>
                <a:sym typeface="+mn-lt"/>
              </a:rPr>
              <a:t>L</a:t>
            </a:r>
            <a:r>
              <a:rPr lang="en-US" altLang="zh-CN" sz="3600" dirty="0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rPr>
              <a:t>O</a:t>
            </a:r>
            <a:r>
              <a:rPr lang="en-US" altLang="zh-CN" sz="3600" dirty="0">
                <a:latin typeface="Agency FB" panose="020B0503020202020204" pitchFamily="34" charset="0"/>
                <a:cs typeface="+mn-ea"/>
                <a:sym typeface="+mn-lt"/>
              </a:rPr>
              <a:t>GO</a:t>
            </a:r>
          </a:p>
        </p:txBody>
      </p:sp>
      <p:sp>
        <p:nvSpPr>
          <p:cNvPr id="3" name="presentation_134458"/>
          <p:cNvSpPr>
            <a:spLocks noChangeAspect="1"/>
          </p:cNvSpPr>
          <p:nvPr/>
        </p:nvSpPr>
        <p:spPr bwMode="auto">
          <a:xfrm>
            <a:off x="1488132" y="861875"/>
            <a:ext cx="786165" cy="935033"/>
          </a:xfrm>
          <a:custGeom>
            <a:avLst/>
            <a:gdLst>
              <a:gd name="connsiteX0" fmla="*/ 89718 w 502496"/>
              <a:gd name="connsiteY0" fmla="*/ 426004 h 598488"/>
              <a:gd name="connsiteX1" fmla="*/ 134440 w 502496"/>
              <a:gd name="connsiteY1" fmla="*/ 470445 h 598488"/>
              <a:gd name="connsiteX2" fmla="*/ 109743 w 502496"/>
              <a:gd name="connsiteY2" fmla="*/ 517107 h 598488"/>
              <a:gd name="connsiteX3" fmla="*/ 170485 w 502496"/>
              <a:gd name="connsiteY3" fmla="*/ 578657 h 598488"/>
              <a:gd name="connsiteX4" fmla="*/ 9173 w 502496"/>
              <a:gd name="connsiteY4" fmla="*/ 578657 h 598488"/>
              <a:gd name="connsiteX5" fmla="*/ 69915 w 502496"/>
              <a:gd name="connsiteY5" fmla="*/ 517107 h 598488"/>
              <a:gd name="connsiteX6" fmla="*/ 45218 w 502496"/>
              <a:gd name="connsiteY6" fmla="*/ 470445 h 598488"/>
              <a:gd name="connsiteX7" fmla="*/ 89718 w 502496"/>
              <a:gd name="connsiteY7" fmla="*/ 426004 h 598488"/>
              <a:gd name="connsiteX8" fmla="*/ 412601 w 502496"/>
              <a:gd name="connsiteY8" fmla="*/ 425933 h 598488"/>
              <a:gd name="connsiteX9" fmla="*/ 457120 w 502496"/>
              <a:gd name="connsiteY9" fmla="*/ 470391 h 598488"/>
              <a:gd name="connsiteX10" fmla="*/ 432412 w 502496"/>
              <a:gd name="connsiteY10" fmla="*/ 517072 h 598488"/>
              <a:gd name="connsiteX11" fmla="*/ 493181 w 502496"/>
              <a:gd name="connsiteY11" fmla="*/ 578647 h 598488"/>
              <a:gd name="connsiteX12" fmla="*/ 331798 w 502496"/>
              <a:gd name="connsiteY12" fmla="*/ 578647 h 598488"/>
              <a:gd name="connsiteX13" fmla="*/ 392567 w 502496"/>
              <a:gd name="connsiteY13" fmla="*/ 517072 h 598488"/>
              <a:gd name="connsiteX14" fmla="*/ 368081 w 502496"/>
              <a:gd name="connsiteY14" fmla="*/ 470391 h 598488"/>
              <a:gd name="connsiteX15" fmla="*/ 412601 w 502496"/>
              <a:gd name="connsiteY15" fmla="*/ 425933 h 598488"/>
              <a:gd name="connsiteX16" fmla="*/ 251253 w 502496"/>
              <a:gd name="connsiteY16" fmla="*/ 425933 h 598488"/>
              <a:gd name="connsiteX17" fmla="*/ 295753 w 502496"/>
              <a:gd name="connsiteY17" fmla="*/ 470391 h 598488"/>
              <a:gd name="connsiteX18" fmla="*/ 271056 w 502496"/>
              <a:gd name="connsiteY18" fmla="*/ 517072 h 598488"/>
              <a:gd name="connsiteX19" fmla="*/ 331798 w 502496"/>
              <a:gd name="connsiteY19" fmla="*/ 578647 h 598488"/>
              <a:gd name="connsiteX20" fmla="*/ 170486 w 502496"/>
              <a:gd name="connsiteY20" fmla="*/ 578647 h 598488"/>
              <a:gd name="connsiteX21" fmla="*/ 231228 w 502496"/>
              <a:gd name="connsiteY21" fmla="*/ 517072 h 598488"/>
              <a:gd name="connsiteX22" fmla="*/ 206531 w 502496"/>
              <a:gd name="connsiteY22" fmla="*/ 470391 h 598488"/>
              <a:gd name="connsiteX23" fmla="*/ 251253 w 502496"/>
              <a:gd name="connsiteY23" fmla="*/ 425933 h 598488"/>
              <a:gd name="connsiteX24" fmla="*/ 298703 w 502496"/>
              <a:gd name="connsiteY24" fmla="*/ 213955 h 598488"/>
              <a:gd name="connsiteX25" fmla="*/ 322060 w 502496"/>
              <a:gd name="connsiteY25" fmla="*/ 213955 h 598488"/>
              <a:gd name="connsiteX26" fmla="*/ 322060 w 502496"/>
              <a:gd name="connsiteY26" fmla="*/ 280004 h 598488"/>
              <a:gd name="connsiteX27" fmla="*/ 298703 w 502496"/>
              <a:gd name="connsiteY27" fmla="*/ 280004 h 598488"/>
              <a:gd name="connsiteX28" fmla="*/ 333845 w 502496"/>
              <a:gd name="connsiteY28" fmla="*/ 184458 h 598488"/>
              <a:gd name="connsiteX29" fmla="*/ 357202 w 502496"/>
              <a:gd name="connsiteY29" fmla="*/ 184458 h 598488"/>
              <a:gd name="connsiteX30" fmla="*/ 357202 w 502496"/>
              <a:gd name="connsiteY30" fmla="*/ 280004 h 598488"/>
              <a:gd name="connsiteX31" fmla="*/ 333845 w 502496"/>
              <a:gd name="connsiteY31" fmla="*/ 280004 h 598488"/>
              <a:gd name="connsiteX32" fmla="*/ 369198 w 502496"/>
              <a:gd name="connsiteY32" fmla="*/ 147976 h 598488"/>
              <a:gd name="connsiteX33" fmla="*/ 392555 w 502496"/>
              <a:gd name="connsiteY33" fmla="*/ 147976 h 598488"/>
              <a:gd name="connsiteX34" fmla="*/ 392555 w 502496"/>
              <a:gd name="connsiteY34" fmla="*/ 280004 h 598488"/>
              <a:gd name="connsiteX35" fmla="*/ 369198 w 502496"/>
              <a:gd name="connsiteY35" fmla="*/ 280004 h 598488"/>
              <a:gd name="connsiteX36" fmla="*/ 170514 w 502496"/>
              <a:gd name="connsiteY36" fmla="*/ 142683 h 598488"/>
              <a:gd name="connsiteX37" fmla="*/ 174075 w 502496"/>
              <a:gd name="connsiteY37" fmla="*/ 149348 h 598488"/>
              <a:gd name="connsiteX38" fmla="*/ 164505 w 502496"/>
              <a:gd name="connsiteY38" fmla="*/ 224219 h 598488"/>
              <a:gd name="connsiteX39" fmla="*/ 175855 w 502496"/>
              <a:gd name="connsiteY39" fmla="*/ 244214 h 598488"/>
              <a:gd name="connsiteX40" fmla="*/ 187204 w 502496"/>
              <a:gd name="connsiteY40" fmla="*/ 224219 h 598488"/>
              <a:gd name="connsiteX41" fmla="*/ 177635 w 502496"/>
              <a:gd name="connsiteY41" fmla="*/ 149348 h 598488"/>
              <a:gd name="connsiteX42" fmla="*/ 177858 w 502496"/>
              <a:gd name="connsiteY42" fmla="*/ 149348 h 598488"/>
              <a:gd name="connsiteX43" fmla="*/ 181196 w 502496"/>
              <a:gd name="connsiteY43" fmla="*/ 142683 h 598488"/>
              <a:gd name="connsiteX44" fmla="*/ 237499 w 502496"/>
              <a:gd name="connsiteY44" fmla="*/ 154680 h 598488"/>
              <a:gd name="connsiteX45" fmla="*/ 306042 w 502496"/>
              <a:gd name="connsiteY45" fmla="*/ 177341 h 598488"/>
              <a:gd name="connsiteX46" fmla="*/ 315166 w 502496"/>
              <a:gd name="connsiteY46" fmla="*/ 195559 h 598488"/>
              <a:gd name="connsiteX47" fmla="*/ 301591 w 502496"/>
              <a:gd name="connsiteY47" fmla="*/ 205334 h 598488"/>
              <a:gd name="connsiteX48" fmla="*/ 296918 w 502496"/>
              <a:gd name="connsiteY48" fmla="*/ 204446 h 598488"/>
              <a:gd name="connsiteX49" fmla="*/ 228375 w 502496"/>
              <a:gd name="connsiteY49" fmla="*/ 181785 h 598488"/>
              <a:gd name="connsiteX50" fmla="*/ 228375 w 502496"/>
              <a:gd name="connsiteY50" fmla="*/ 181562 h 598488"/>
              <a:gd name="connsiteX51" fmla="*/ 228152 w 502496"/>
              <a:gd name="connsiteY51" fmla="*/ 181562 h 598488"/>
              <a:gd name="connsiteX52" fmla="*/ 215912 w 502496"/>
              <a:gd name="connsiteY52" fmla="*/ 177786 h 598488"/>
              <a:gd name="connsiteX53" fmla="*/ 215912 w 502496"/>
              <a:gd name="connsiteY53" fmla="*/ 275095 h 598488"/>
              <a:gd name="connsiteX54" fmla="*/ 227262 w 502496"/>
              <a:gd name="connsiteY54" fmla="*/ 416172 h 598488"/>
              <a:gd name="connsiteX55" fmla="*/ 211462 w 502496"/>
              <a:gd name="connsiteY55" fmla="*/ 434612 h 598488"/>
              <a:gd name="connsiteX56" fmla="*/ 210126 w 502496"/>
              <a:gd name="connsiteY56" fmla="*/ 434612 h 598488"/>
              <a:gd name="connsiteX57" fmla="*/ 192991 w 502496"/>
              <a:gd name="connsiteY57" fmla="*/ 418838 h 598488"/>
              <a:gd name="connsiteX58" fmla="*/ 182754 w 502496"/>
              <a:gd name="connsiteY58" fmla="*/ 291314 h 598488"/>
              <a:gd name="connsiteX59" fmla="*/ 175855 w 502496"/>
              <a:gd name="connsiteY59" fmla="*/ 292869 h 598488"/>
              <a:gd name="connsiteX60" fmla="*/ 168956 w 502496"/>
              <a:gd name="connsiteY60" fmla="*/ 291314 h 598488"/>
              <a:gd name="connsiteX61" fmla="*/ 158719 w 502496"/>
              <a:gd name="connsiteY61" fmla="*/ 418838 h 598488"/>
              <a:gd name="connsiteX62" fmla="*/ 141583 w 502496"/>
              <a:gd name="connsiteY62" fmla="*/ 434612 h 598488"/>
              <a:gd name="connsiteX63" fmla="*/ 140248 w 502496"/>
              <a:gd name="connsiteY63" fmla="*/ 434612 h 598488"/>
              <a:gd name="connsiteX64" fmla="*/ 124448 w 502496"/>
              <a:gd name="connsiteY64" fmla="*/ 416172 h 598488"/>
              <a:gd name="connsiteX65" fmla="*/ 135797 w 502496"/>
              <a:gd name="connsiteY65" fmla="*/ 275095 h 598488"/>
              <a:gd name="connsiteX66" fmla="*/ 135797 w 502496"/>
              <a:gd name="connsiteY66" fmla="*/ 177786 h 598488"/>
              <a:gd name="connsiteX67" fmla="*/ 130901 w 502496"/>
              <a:gd name="connsiteY67" fmla="*/ 179119 h 598488"/>
              <a:gd name="connsiteX68" fmla="*/ 109760 w 502496"/>
              <a:gd name="connsiteY68" fmla="*/ 273984 h 598488"/>
              <a:gd name="connsiteX69" fmla="*/ 95962 w 502496"/>
              <a:gd name="connsiteY69" fmla="*/ 285093 h 598488"/>
              <a:gd name="connsiteX70" fmla="*/ 92847 w 502496"/>
              <a:gd name="connsiteY70" fmla="*/ 284649 h 598488"/>
              <a:gd name="connsiteX71" fmla="*/ 81942 w 502496"/>
              <a:gd name="connsiteY71" fmla="*/ 267764 h 598488"/>
              <a:gd name="connsiteX72" fmla="*/ 104864 w 502496"/>
              <a:gd name="connsiteY72" fmla="*/ 165122 h 598488"/>
              <a:gd name="connsiteX73" fmla="*/ 105309 w 502496"/>
              <a:gd name="connsiteY73" fmla="*/ 163567 h 598488"/>
              <a:gd name="connsiteX74" fmla="*/ 106644 w 502496"/>
              <a:gd name="connsiteY74" fmla="*/ 161123 h 598488"/>
              <a:gd name="connsiteX75" fmla="*/ 108202 w 502496"/>
              <a:gd name="connsiteY75" fmla="*/ 158901 h 598488"/>
              <a:gd name="connsiteX76" fmla="*/ 110205 w 502496"/>
              <a:gd name="connsiteY76" fmla="*/ 157124 h 598488"/>
              <a:gd name="connsiteX77" fmla="*/ 112430 w 502496"/>
              <a:gd name="connsiteY77" fmla="*/ 155569 h 598488"/>
              <a:gd name="connsiteX78" fmla="*/ 113988 w 502496"/>
              <a:gd name="connsiteY78" fmla="*/ 154680 h 598488"/>
              <a:gd name="connsiteX79" fmla="*/ 170514 w 502496"/>
              <a:gd name="connsiteY79" fmla="*/ 142683 h 598488"/>
              <a:gd name="connsiteX80" fmla="*/ 175743 w 502496"/>
              <a:gd name="connsiteY80" fmla="*/ 60475 h 598488"/>
              <a:gd name="connsiteX81" fmla="*/ 211908 w 502496"/>
              <a:gd name="connsiteY81" fmla="*/ 100027 h 598488"/>
              <a:gd name="connsiteX82" fmla="*/ 175743 w 502496"/>
              <a:gd name="connsiteY82" fmla="*/ 139579 h 598488"/>
              <a:gd name="connsiteX83" fmla="*/ 139578 w 502496"/>
              <a:gd name="connsiteY83" fmla="*/ 100027 h 598488"/>
              <a:gd name="connsiteX84" fmla="*/ 175743 w 502496"/>
              <a:gd name="connsiteY84" fmla="*/ 60475 h 598488"/>
              <a:gd name="connsiteX85" fmla="*/ 59641 w 502496"/>
              <a:gd name="connsiteY85" fmla="*/ 0 h 598488"/>
              <a:gd name="connsiteX86" fmla="*/ 442633 w 502496"/>
              <a:gd name="connsiteY86" fmla="*/ 0 h 598488"/>
              <a:gd name="connsiteX87" fmla="*/ 502496 w 502496"/>
              <a:gd name="connsiteY87" fmla="*/ 59774 h 598488"/>
              <a:gd name="connsiteX88" fmla="*/ 502496 w 502496"/>
              <a:gd name="connsiteY88" fmla="*/ 278870 h 598488"/>
              <a:gd name="connsiteX89" fmla="*/ 442633 w 502496"/>
              <a:gd name="connsiteY89" fmla="*/ 338644 h 598488"/>
              <a:gd name="connsiteX90" fmla="*/ 239453 w 502496"/>
              <a:gd name="connsiteY90" fmla="*/ 338644 h 598488"/>
              <a:gd name="connsiteX91" fmla="*/ 237450 w 502496"/>
              <a:gd name="connsiteY91" fmla="*/ 314868 h 598488"/>
              <a:gd name="connsiteX92" fmla="*/ 442633 w 502496"/>
              <a:gd name="connsiteY92" fmla="*/ 314868 h 598488"/>
              <a:gd name="connsiteX93" fmla="*/ 478462 w 502496"/>
              <a:gd name="connsiteY93" fmla="*/ 278870 h 598488"/>
              <a:gd name="connsiteX94" fmla="*/ 478462 w 502496"/>
              <a:gd name="connsiteY94" fmla="*/ 59774 h 598488"/>
              <a:gd name="connsiteX95" fmla="*/ 442633 w 502496"/>
              <a:gd name="connsiteY95" fmla="*/ 23776 h 598488"/>
              <a:gd name="connsiteX96" fmla="*/ 59641 w 502496"/>
              <a:gd name="connsiteY96" fmla="*/ 23776 h 598488"/>
              <a:gd name="connsiteX97" fmla="*/ 23812 w 502496"/>
              <a:gd name="connsiteY97" fmla="*/ 59774 h 598488"/>
              <a:gd name="connsiteX98" fmla="*/ 23812 w 502496"/>
              <a:gd name="connsiteY98" fmla="*/ 278870 h 598488"/>
              <a:gd name="connsiteX99" fmla="*/ 59641 w 502496"/>
              <a:gd name="connsiteY99" fmla="*/ 314646 h 598488"/>
              <a:gd name="connsiteX100" fmla="*/ 113941 w 502496"/>
              <a:gd name="connsiteY100" fmla="*/ 314646 h 598488"/>
              <a:gd name="connsiteX101" fmla="*/ 112160 w 502496"/>
              <a:gd name="connsiteY101" fmla="*/ 338644 h 598488"/>
              <a:gd name="connsiteX102" fmla="*/ 59641 w 502496"/>
              <a:gd name="connsiteY102" fmla="*/ 338644 h 598488"/>
              <a:gd name="connsiteX103" fmla="*/ 0 w 502496"/>
              <a:gd name="connsiteY103" fmla="*/ 278870 h 598488"/>
              <a:gd name="connsiteX104" fmla="*/ 0 w 502496"/>
              <a:gd name="connsiteY104" fmla="*/ 59774 h 598488"/>
              <a:gd name="connsiteX105" fmla="*/ 59641 w 502496"/>
              <a:gd name="connsiteY105" fmla="*/ 0 h 59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502496" h="598488">
                <a:moveTo>
                  <a:pt x="89718" y="426004"/>
                </a:moveTo>
                <a:cubicBezTo>
                  <a:pt x="114415" y="426004"/>
                  <a:pt x="134440" y="446002"/>
                  <a:pt x="134440" y="470445"/>
                </a:cubicBezTo>
                <a:cubicBezTo>
                  <a:pt x="134440" y="487998"/>
                  <a:pt x="124205" y="507330"/>
                  <a:pt x="109743" y="517107"/>
                </a:cubicBezTo>
                <a:cubicBezTo>
                  <a:pt x="144675" y="525995"/>
                  <a:pt x="170485" y="556215"/>
                  <a:pt x="170485" y="578657"/>
                </a:cubicBezTo>
                <a:cubicBezTo>
                  <a:pt x="170485" y="605099"/>
                  <a:pt x="9173" y="605099"/>
                  <a:pt x="9173" y="578657"/>
                </a:cubicBezTo>
                <a:cubicBezTo>
                  <a:pt x="9173" y="556215"/>
                  <a:pt x="34983" y="525995"/>
                  <a:pt x="69915" y="517107"/>
                </a:cubicBezTo>
                <a:cubicBezTo>
                  <a:pt x="55230" y="507330"/>
                  <a:pt x="45218" y="487998"/>
                  <a:pt x="45218" y="470445"/>
                </a:cubicBezTo>
                <a:cubicBezTo>
                  <a:pt x="45218" y="446002"/>
                  <a:pt x="65243" y="426004"/>
                  <a:pt x="89718" y="426004"/>
                </a:cubicBezTo>
                <a:close/>
                <a:moveTo>
                  <a:pt x="412601" y="425933"/>
                </a:moveTo>
                <a:cubicBezTo>
                  <a:pt x="437087" y="425933"/>
                  <a:pt x="457120" y="445939"/>
                  <a:pt x="457120" y="470391"/>
                </a:cubicBezTo>
                <a:cubicBezTo>
                  <a:pt x="457120" y="487952"/>
                  <a:pt x="447103" y="507291"/>
                  <a:pt x="432412" y="517072"/>
                </a:cubicBezTo>
                <a:cubicBezTo>
                  <a:pt x="467360" y="525964"/>
                  <a:pt x="493181" y="556195"/>
                  <a:pt x="493181" y="578647"/>
                </a:cubicBezTo>
                <a:cubicBezTo>
                  <a:pt x="493181" y="605099"/>
                  <a:pt x="331798" y="605099"/>
                  <a:pt x="331798" y="578647"/>
                </a:cubicBezTo>
                <a:cubicBezTo>
                  <a:pt x="331798" y="556195"/>
                  <a:pt x="357619" y="525964"/>
                  <a:pt x="392567" y="517072"/>
                </a:cubicBezTo>
                <a:cubicBezTo>
                  <a:pt x="378098" y="507291"/>
                  <a:pt x="368081" y="487952"/>
                  <a:pt x="368081" y="470391"/>
                </a:cubicBezTo>
                <a:cubicBezTo>
                  <a:pt x="368081" y="445939"/>
                  <a:pt x="387893" y="425933"/>
                  <a:pt x="412601" y="425933"/>
                </a:cubicBezTo>
                <a:close/>
                <a:moveTo>
                  <a:pt x="251253" y="425933"/>
                </a:moveTo>
                <a:cubicBezTo>
                  <a:pt x="275728" y="425933"/>
                  <a:pt x="295753" y="445939"/>
                  <a:pt x="295753" y="470391"/>
                </a:cubicBezTo>
                <a:cubicBezTo>
                  <a:pt x="295753" y="487952"/>
                  <a:pt x="285518" y="507291"/>
                  <a:pt x="271056" y="517072"/>
                </a:cubicBezTo>
                <a:cubicBezTo>
                  <a:pt x="305988" y="525964"/>
                  <a:pt x="331798" y="556195"/>
                  <a:pt x="331798" y="578647"/>
                </a:cubicBezTo>
                <a:cubicBezTo>
                  <a:pt x="331798" y="605099"/>
                  <a:pt x="170486" y="605099"/>
                  <a:pt x="170486" y="578647"/>
                </a:cubicBezTo>
                <a:cubicBezTo>
                  <a:pt x="170486" y="556195"/>
                  <a:pt x="196296" y="525964"/>
                  <a:pt x="231228" y="517072"/>
                </a:cubicBezTo>
                <a:cubicBezTo>
                  <a:pt x="216766" y="507291"/>
                  <a:pt x="206531" y="487952"/>
                  <a:pt x="206531" y="470391"/>
                </a:cubicBezTo>
                <a:cubicBezTo>
                  <a:pt x="206531" y="445939"/>
                  <a:pt x="226556" y="425933"/>
                  <a:pt x="251253" y="425933"/>
                </a:cubicBezTo>
                <a:close/>
                <a:moveTo>
                  <a:pt x="298703" y="213955"/>
                </a:moveTo>
                <a:lnTo>
                  <a:pt x="322060" y="213955"/>
                </a:lnTo>
                <a:lnTo>
                  <a:pt x="322060" y="280004"/>
                </a:lnTo>
                <a:lnTo>
                  <a:pt x="298703" y="280004"/>
                </a:lnTo>
                <a:close/>
                <a:moveTo>
                  <a:pt x="333845" y="184458"/>
                </a:moveTo>
                <a:lnTo>
                  <a:pt x="357202" y="184458"/>
                </a:lnTo>
                <a:lnTo>
                  <a:pt x="357202" y="280004"/>
                </a:lnTo>
                <a:lnTo>
                  <a:pt x="333845" y="280004"/>
                </a:lnTo>
                <a:close/>
                <a:moveTo>
                  <a:pt x="369198" y="147976"/>
                </a:moveTo>
                <a:lnTo>
                  <a:pt x="392555" y="147976"/>
                </a:lnTo>
                <a:lnTo>
                  <a:pt x="392555" y="280004"/>
                </a:lnTo>
                <a:lnTo>
                  <a:pt x="369198" y="280004"/>
                </a:lnTo>
                <a:close/>
                <a:moveTo>
                  <a:pt x="170514" y="142683"/>
                </a:moveTo>
                <a:lnTo>
                  <a:pt x="174075" y="149348"/>
                </a:lnTo>
                <a:lnTo>
                  <a:pt x="164505" y="224219"/>
                </a:lnTo>
                <a:lnTo>
                  <a:pt x="175855" y="244214"/>
                </a:lnTo>
                <a:lnTo>
                  <a:pt x="187204" y="224219"/>
                </a:lnTo>
                <a:lnTo>
                  <a:pt x="177635" y="149348"/>
                </a:lnTo>
                <a:lnTo>
                  <a:pt x="177858" y="149348"/>
                </a:lnTo>
                <a:lnTo>
                  <a:pt x="181196" y="142683"/>
                </a:lnTo>
                <a:cubicBezTo>
                  <a:pt x="206566" y="143794"/>
                  <a:pt x="234383" y="153569"/>
                  <a:pt x="237499" y="154680"/>
                </a:cubicBezTo>
                <a:lnTo>
                  <a:pt x="306042" y="177341"/>
                </a:lnTo>
                <a:cubicBezTo>
                  <a:pt x="313608" y="180007"/>
                  <a:pt x="317614" y="188005"/>
                  <a:pt x="315166" y="195559"/>
                </a:cubicBezTo>
                <a:cubicBezTo>
                  <a:pt x="313163" y="201335"/>
                  <a:pt x="307600" y="205334"/>
                  <a:pt x="301591" y="205334"/>
                </a:cubicBezTo>
                <a:cubicBezTo>
                  <a:pt x="300033" y="205334"/>
                  <a:pt x="298475" y="204890"/>
                  <a:pt x="296918" y="204446"/>
                </a:cubicBezTo>
                <a:lnTo>
                  <a:pt x="228375" y="181785"/>
                </a:lnTo>
                <a:cubicBezTo>
                  <a:pt x="228375" y="181562"/>
                  <a:pt x="228375" y="181562"/>
                  <a:pt x="228375" y="181562"/>
                </a:cubicBezTo>
                <a:cubicBezTo>
                  <a:pt x="228152" y="181562"/>
                  <a:pt x="228152" y="181562"/>
                  <a:pt x="228152" y="181562"/>
                </a:cubicBezTo>
                <a:cubicBezTo>
                  <a:pt x="227930" y="181562"/>
                  <a:pt x="223034" y="179785"/>
                  <a:pt x="215912" y="177786"/>
                </a:cubicBezTo>
                <a:lnTo>
                  <a:pt x="215912" y="275095"/>
                </a:lnTo>
                <a:lnTo>
                  <a:pt x="227262" y="416172"/>
                </a:lnTo>
                <a:cubicBezTo>
                  <a:pt x="227930" y="425503"/>
                  <a:pt x="221031" y="433723"/>
                  <a:pt x="211462" y="434612"/>
                </a:cubicBezTo>
                <a:cubicBezTo>
                  <a:pt x="211016" y="434612"/>
                  <a:pt x="210571" y="434612"/>
                  <a:pt x="210126" y="434612"/>
                </a:cubicBezTo>
                <a:cubicBezTo>
                  <a:pt x="201225" y="434612"/>
                  <a:pt x="193881" y="427947"/>
                  <a:pt x="192991" y="418838"/>
                </a:cubicBezTo>
                <a:lnTo>
                  <a:pt x="182754" y="291314"/>
                </a:lnTo>
                <a:cubicBezTo>
                  <a:pt x="180751" y="292202"/>
                  <a:pt x="178303" y="292869"/>
                  <a:pt x="175855" y="292869"/>
                </a:cubicBezTo>
                <a:cubicBezTo>
                  <a:pt x="173407" y="292869"/>
                  <a:pt x="170959" y="292202"/>
                  <a:pt x="168956" y="291314"/>
                </a:cubicBezTo>
                <a:lnTo>
                  <a:pt x="158719" y="418838"/>
                </a:lnTo>
                <a:cubicBezTo>
                  <a:pt x="158052" y="427947"/>
                  <a:pt x="150485" y="434612"/>
                  <a:pt x="141583" y="434612"/>
                </a:cubicBezTo>
                <a:cubicBezTo>
                  <a:pt x="141138" y="434612"/>
                  <a:pt x="140693" y="434612"/>
                  <a:pt x="140248" y="434612"/>
                </a:cubicBezTo>
                <a:cubicBezTo>
                  <a:pt x="130679" y="433723"/>
                  <a:pt x="123780" y="425503"/>
                  <a:pt x="124448" y="416172"/>
                </a:cubicBezTo>
                <a:lnTo>
                  <a:pt x="135797" y="275095"/>
                </a:lnTo>
                <a:lnTo>
                  <a:pt x="135797" y="177786"/>
                </a:lnTo>
                <a:cubicBezTo>
                  <a:pt x="134017" y="178230"/>
                  <a:pt x="132459" y="178674"/>
                  <a:pt x="130901" y="179119"/>
                </a:cubicBezTo>
                <a:lnTo>
                  <a:pt x="109760" y="273984"/>
                </a:lnTo>
                <a:cubicBezTo>
                  <a:pt x="108425" y="280650"/>
                  <a:pt x="102416" y="285093"/>
                  <a:pt x="95962" y="285093"/>
                </a:cubicBezTo>
                <a:cubicBezTo>
                  <a:pt x="94850" y="285093"/>
                  <a:pt x="93737" y="284871"/>
                  <a:pt x="92847" y="284649"/>
                </a:cubicBezTo>
                <a:cubicBezTo>
                  <a:pt x="85058" y="283093"/>
                  <a:pt x="80162" y="275317"/>
                  <a:pt x="81942" y="267764"/>
                </a:cubicBezTo>
                <a:lnTo>
                  <a:pt x="104864" y="165122"/>
                </a:lnTo>
                <a:cubicBezTo>
                  <a:pt x="104864" y="164456"/>
                  <a:pt x="105309" y="164233"/>
                  <a:pt x="105309" y="163567"/>
                </a:cubicBezTo>
                <a:cubicBezTo>
                  <a:pt x="105754" y="162678"/>
                  <a:pt x="105977" y="161790"/>
                  <a:pt x="106644" y="161123"/>
                </a:cubicBezTo>
                <a:cubicBezTo>
                  <a:pt x="107089" y="160234"/>
                  <a:pt x="107535" y="159568"/>
                  <a:pt x="108202" y="158901"/>
                </a:cubicBezTo>
                <a:cubicBezTo>
                  <a:pt x="108647" y="158235"/>
                  <a:pt x="109315" y="157568"/>
                  <a:pt x="110205" y="157124"/>
                </a:cubicBezTo>
                <a:cubicBezTo>
                  <a:pt x="110873" y="156457"/>
                  <a:pt x="111540" y="156013"/>
                  <a:pt x="112430" y="155569"/>
                </a:cubicBezTo>
                <a:cubicBezTo>
                  <a:pt x="112876" y="155347"/>
                  <a:pt x="113321" y="154902"/>
                  <a:pt x="113988" y="154680"/>
                </a:cubicBezTo>
                <a:cubicBezTo>
                  <a:pt x="115101" y="154236"/>
                  <a:pt x="144031" y="144016"/>
                  <a:pt x="170514" y="142683"/>
                </a:cubicBezTo>
                <a:close/>
                <a:moveTo>
                  <a:pt x="175743" y="60475"/>
                </a:moveTo>
                <a:cubicBezTo>
                  <a:pt x="195716" y="60475"/>
                  <a:pt x="211908" y="78183"/>
                  <a:pt x="211908" y="100027"/>
                </a:cubicBezTo>
                <a:cubicBezTo>
                  <a:pt x="211908" y="121871"/>
                  <a:pt x="195716" y="139579"/>
                  <a:pt x="175743" y="139579"/>
                </a:cubicBezTo>
                <a:cubicBezTo>
                  <a:pt x="155770" y="139579"/>
                  <a:pt x="139578" y="121871"/>
                  <a:pt x="139578" y="100027"/>
                </a:cubicBezTo>
                <a:cubicBezTo>
                  <a:pt x="139578" y="78183"/>
                  <a:pt x="155770" y="60475"/>
                  <a:pt x="175743" y="60475"/>
                </a:cubicBezTo>
                <a:close/>
                <a:moveTo>
                  <a:pt x="59641" y="0"/>
                </a:moveTo>
                <a:lnTo>
                  <a:pt x="442633" y="0"/>
                </a:lnTo>
                <a:cubicBezTo>
                  <a:pt x="475569" y="0"/>
                  <a:pt x="502496" y="26665"/>
                  <a:pt x="502496" y="59774"/>
                </a:cubicBezTo>
                <a:lnTo>
                  <a:pt x="502496" y="278870"/>
                </a:lnTo>
                <a:cubicBezTo>
                  <a:pt x="502496" y="311979"/>
                  <a:pt x="475569" y="338644"/>
                  <a:pt x="442633" y="338644"/>
                </a:cubicBezTo>
                <a:lnTo>
                  <a:pt x="239453" y="338644"/>
                </a:lnTo>
                <a:lnTo>
                  <a:pt x="237450" y="314868"/>
                </a:lnTo>
                <a:lnTo>
                  <a:pt x="442633" y="314868"/>
                </a:lnTo>
                <a:cubicBezTo>
                  <a:pt x="462439" y="314868"/>
                  <a:pt x="478462" y="298647"/>
                  <a:pt x="478462" y="278870"/>
                </a:cubicBezTo>
                <a:lnTo>
                  <a:pt x="478462" y="59774"/>
                </a:lnTo>
                <a:cubicBezTo>
                  <a:pt x="478462" y="39997"/>
                  <a:pt x="462439" y="23776"/>
                  <a:pt x="442633" y="23776"/>
                </a:cubicBezTo>
                <a:lnTo>
                  <a:pt x="59641" y="23776"/>
                </a:lnTo>
                <a:cubicBezTo>
                  <a:pt x="40057" y="23776"/>
                  <a:pt x="23812" y="39997"/>
                  <a:pt x="23812" y="59774"/>
                </a:cubicBezTo>
                <a:lnTo>
                  <a:pt x="23812" y="278870"/>
                </a:lnTo>
                <a:cubicBezTo>
                  <a:pt x="23812" y="298647"/>
                  <a:pt x="40057" y="314646"/>
                  <a:pt x="59641" y="314646"/>
                </a:cubicBezTo>
                <a:lnTo>
                  <a:pt x="113941" y="314646"/>
                </a:lnTo>
                <a:lnTo>
                  <a:pt x="112160" y="338644"/>
                </a:lnTo>
                <a:lnTo>
                  <a:pt x="59641" y="338644"/>
                </a:lnTo>
                <a:cubicBezTo>
                  <a:pt x="26705" y="338644"/>
                  <a:pt x="0" y="311979"/>
                  <a:pt x="0" y="278870"/>
                </a:cubicBezTo>
                <a:lnTo>
                  <a:pt x="0" y="59774"/>
                </a:lnTo>
                <a:cubicBezTo>
                  <a:pt x="0" y="26665"/>
                  <a:pt x="26705" y="0"/>
                  <a:pt x="59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文本框 3" descr="e7d195523061f1c03a90ee8e42cb24248e56383cd534985688F9F494128731F165EE95AB4B0C0A38076AAEA07667B1565C446FC45FF01DFB0E885BCDBDF3A284F3DB14DA61DD97F0BAB2E6C668FB4931F30000D59F9E4790C84234B9E28788E1C2E692B14195883FEF58485C6668C63C43F282EE5D58AEE0CF7B631AB859EC002F35F9F28AF8CD83"/>
          <p:cNvSpPr txBox="1"/>
          <p:nvPr/>
        </p:nvSpPr>
        <p:spPr>
          <a:xfrm>
            <a:off x="4550705" y="1094977"/>
            <a:ext cx="30905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8800" b="1">
                <a:gradFill>
                  <a:gsLst>
                    <a:gs pos="10000">
                      <a:srgbClr val="EEDEBC"/>
                    </a:gs>
                    <a:gs pos="51000">
                      <a:srgbClr val="9D7D61"/>
                    </a:gs>
                    <a:gs pos="68000">
                      <a:srgbClr val="EEDEBC"/>
                    </a:gs>
                  </a:gsLst>
                  <a:lin ang="11400000" scaled="0"/>
                </a:gradFill>
                <a:latin typeface="Elephant" panose="02020904090505020303" pitchFamily="18" charset="0"/>
                <a:ea typeface="Adobe Myungjo Std M" panose="02020600000000000000" pitchFamily="18" charset="-128"/>
              </a:defRPr>
            </a:lvl1pPr>
          </a:lstStyle>
          <a:p>
            <a:pPr algn="ctr"/>
            <a:r>
              <a:rPr lang="en-US" altLang="zh-CN" sz="48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PRE</a:t>
            </a:r>
            <a:r>
              <a:rPr lang="en-US" altLang="zh-CN" sz="4800" dirty="0">
                <a:solidFill>
                  <a:srgbClr val="EC2C22"/>
                </a:solidFill>
                <a:latin typeface="+mn-lt"/>
                <a:ea typeface="+mn-ea"/>
                <a:cs typeface="+mn-ea"/>
                <a:sym typeface="+mn-lt"/>
              </a:rPr>
              <a:t>FACE</a:t>
            </a:r>
            <a:endParaRPr lang="zh-CN" altLang="en-US" sz="4800" dirty="0">
              <a:solidFill>
                <a:srgbClr val="EC2C2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Freeform 11"/>
          <p:cNvSpPr>
            <a:spLocks noEditPoints="1"/>
          </p:cNvSpPr>
          <p:nvPr/>
        </p:nvSpPr>
        <p:spPr bwMode="auto">
          <a:xfrm>
            <a:off x="10322871" y="2780717"/>
            <a:ext cx="266700" cy="392113"/>
          </a:xfrm>
          <a:custGeom>
            <a:avLst/>
            <a:gdLst>
              <a:gd name="T0" fmla="*/ 32 w 70"/>
              <a:gd name="T1" fmla="*/ 51 h 103"/>
              <a:gd name="T2" fmla="*/ 38 w 70"/>
              <a:gd name="T3" fmla="*/ 51 h 103"/>
              <a:gd name="T4" fmla="*/ 38 w 70"/>
              <a:gd name="T5" fmla="*/ 81 h 103"/>
              <a:gd name="T6" fmla="*/ 32 w 70"/>
              <a:gd name="T7" fmla="*/ 81 h 103"/>
              <a:gd name="T8" fmla="*/ 32 w 70"/>
              <a:gd name="T9" fmla="*/ 51 h 103"/>
              <a:gd name="T10" fmla="*/ 35 w 70"/>
              <a:gd name="T11" fmla="*/ 0 h 103"/>
              <a:gd name="T12" fmla="*/ 0 w 70"/>
              <a:gd name="T13" fmla="*/ 36 h 103"/>
              <a:gd name="T14" fmla="*/ 7 w 70"/>
              <a:gd name="T15" fmla="*/ 58 h 103"/>
              <a:gd name="T16" fmla="*/ 15 w 70"/>
              <a:gd name="T17" fmla="*/ 74 h 103"/>
              <a:gd name="T18" fmla="*/ 22 w 70"/>
              <a:gd name="T19" fmla="*/ 81 h 103"/>
              <a:gd name="T20" fmla="*/ 26 w 70"/>
              <a:gd name="T21" fmla="*/ 81 h 103"/>
              <a:gd name="T22" fmla="*/ 26 w 70"/>
              <a:gd name="T23" fmla="*/ 51 h 103"/>
              <a:gd name="T24" fmla="*/ 21 w 70"/>
              <a:gd name="T25" fmla="*/ 51 h 103"/>
              <a:gd name="T26" fmla="*/ 11 w 70"/>
              <a:gd name="T27" fmla="*/ 40 h 103"/>
              <a:gd name="T28" fmla="*/ 21 w 70"/>
              <a:gd name="T29" fmla="*/ 30 h 103"/>
              <a:gd name="T30" fmla="*/ 31 w 70"/>
              <a:gd name="T31" fmla="*/ 40 h 103"/>
              <a:gd name="T32" fmla="*/ 30 w 70"/>
              <a:gd name="T33" fmla="*/ 45 h 103"/>
              <a:gd name="T34" fmla="*/ 40 w 70"/>
              <a:gd name="T35" fmla="*/ 45 h 103"/>
              <a:gd name="T36" fmla="*/ 38 w 70"/>
              <a:gd name="T37" fmla="*/ 40 h 103"/>
              <a:gd name="T38" fmla="*/ 49 w 70"/>
              <a:gd name="T39" fmla="*/ 30 h 103"/>
              <a:gd name="T40" fmla="*/ 59 w 70"/>
              <a:gd name="T41" fmla="*/ 40 h 103"/>
              <a:gd name="T42" fmla="*/ 49 w 70"/>
              <a:gd name="T43" fmla="*/ 51 h 103"/>
              <a:gd name="T44" fmla="*/ 43 w 70"/>
              <a:gd name="T45" fmla="*/ 51 h 103"/>
              <a:gd name="T46" fmla="*/ 43 w 70"/>
              <a:gd name="T47" fmla="*/ 81 h 103"/>
              <a:gd name="T48" fmla="*/ 48 w 70"/>
              <a:gd name="T49" fmla="*/ 81 h 103"/>
              <a:gd name="T50" fmla="*/ 55 w 70"/>
              <a:gd name="T51" fmla="*/ 74 h 103"/>
              <a:gd name="T52" fmla="*/ 63 w 70"/>
              <a:gd name="T53" fmla="*/ 58 h 103"/>
              <a:gd name="T54" fmla="*/ 70 w 70"/>
              <a:gd name="T55" fmla="*/ 36 h 103"/>
              <a:gd name="T56" fmla="*/ 35 w 70"/>
              <a:gd name="T57" fmla="*/ 0 h 103"/>
              <a:gd name="T58" fmla="*/ 16 w 70"/>
              <a:gd name="T59" fmla="*/ 40 h 103"/>
              <a:gd name="T60" fmla="*/ 21 w 70"/>
              <a:gd name="T61" fmla="*/ 45 h 103"/>
              <a:gd name="T62" fmla="*/ 26 w 70"/>
              <a:gd name="T63" fmla="*/ 40 h 103"/>
              <a:gd name="T64" fmla="*/ 21 w 70"/>
              <a:gd name="T65" fmla="*/ 35 h 103"/>
              <a:gd name="T66" fmla="*/ 16 w 70"/>
              <a:gd name="T67" fmla="*/ 40 h 103"/>
              <a:gd name="T68" fmla="*/ 54 w 70"/>
              <a:gd name="T69" fmla="*/ 40 h 103"/>
              <a:gd name="T70" fmla="*/ 49 w 70"/>
              <a:gd name="T71" fmla="*/ 35 h 103"/>
              <a:gd name="T72" fmla="*/ 44 w 70"/>
              <a:gd name="T73" fmla="*/ 40 h 103"/>
              <a:gd name="T74" fmla="*/ 49 w 70"/>
              <a:gd name="T75" fmla="*/ 45 h 103"/>
              <a:gd name="T76" fmla="*/ 54 w 70"/>
              <a:gd name="T77" fmla="*/ 40 h 103"/>
              <a:gd name="T78" fmla="*/ 52 w 70"/>
              <a:gd name="T79" fmla="*/ 90 h 103"/>
              <a:gd name="T80" fmla="*/ 49 w 70"/>
              <a:gd name="T81" fmla="*/ 87 h 103"/>
              <a:gd name="T82" fmla="*/ 21 w 70"/>
              <a:gd name="T83" fmla="*/ 87 h 103"/>
              <a:gd name="T84" fmla="*/ 18 w 70"/>
              <a:gd name="T85" fmla="*/ 90 h 103"/>
              <a:gd name="T86" fmla="*/ 21 w 70"/>
              <a:gd name="T87" fmla="*/ 92 h 103"/>
              <a:gd name="T88" fmla="*/ 49 w 70"/>
              <a:gd name="T89" fmla="*/ 92 h 103"/>
              <a:gd name="T90" fmla="*/ 52 w 70"/>
              <a:gd name="T91" fmla="*/ 90 h 103"/>
              <a:gd name="T92" fmla="*/ 48 w 70"/>
              <a:gd name="T93" fmla="*/ 100 h 103"/>
              <a:gd name="T94" fmla="*/ 45 w 70"/>
              <a:gd name="T95" fmla="*/ 97 h 103"/>
              <a:gd name="T96" fmla="*/ 24 w 70"/>
              <a:gd name="T97" fmla="*/ 97 h 103"/>
              <a:gd name="T98" fmla="*/ 22 w 70"/>
              <a:gd name="T99" fmla="*/ 100 h 103"/>
              <a:gd name="T100" fmla="*/ 24 w 70"/>
              <a:gd name="T101" fmla="*/ 103 h 103"/>
              <a:gd name="T102" fmla="*/ 45 w 70"/>
              <a:gd name="T103" fmla="*/ 103 h 103"/>
              <a:gd name="T104" fmla="*/ 48 w 70"/>
              <a:gd name="T105" fmla="*/ 10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0" h="103">
                <a:moveTo>
                  <a:pt x="32" y="51"/>
                </a:moveTo>
                <a:cubicBezTo>
                  <a:pt x="38" y="51"/>
                  <a:pt x="38" y="51"/>
                  <a:pt x="38" y="51"/>
                </a:cubicBezTo>
                <a:cubicBezTo>
                  <a:pt x="38" y="81"/>
                  <a:pt x="38" y="81"/>
                  <a:pt x="38" y="81"/>
                </a:cubicBezTo>
                <a:cubicBezTo>
                  <a:pt x="32" y="81"/>
                  <a:pt x="32" y="81"/>
                  <a:pt x="32" y="81"/>
                </a:cubicBezTo>
                <a:lnTo>
                  <a:pt x="32" y="51"/>
                </a:lnTo>
                <a:close/>
                <a:moveTo>
                  <a:pt x="35" y="0"/>
                </a:moveTo>
                <a:cubicBezTo>
                  <a:pt x="15" y="1"/>
                  <a:pt x="0" y="16"/>
                  <a:pt x="0" y="36"/>
                </a:cubicBezTo>
                <a:cubicBezTo>
                  <a:pt x="0" y="44"/>
                  <a:pt x="2" y="52"/>
                  <a:pt x="7" y="58"/>
                </a:cubicBezTo>
                <a:cubicBezTo>
                  <a:pt x="13" y="66"/>
                  <a:pt x="15" y="70"/>
                  <a:pt x="15" y="74"/>
                </a:cubicBezTo>
                <a:cubicBezTo>
                  <a:pt x="15" y="78"/>
                  <a:pt x="18" y="81"/>
                  <a:pt x="22" y="81"/>
                </a:cubicBezTo>
                <a:cubicBezTo>
                  <a:pt x="26" y="81"/>
                  <a:pt x="26" y="81"/>
                  <a:pt x="26" y="81"/>
                </a:cubicBezTo>
                <a:cubicBezTo>
                  <a:pt x="26" y="51"/>
                  <a:pt x="26" y="51"/>
                  <a:pt x="26" y="51"/>
                </a:cubicBezTo>
                <a:cubicBezTo>
                  <a:pt x="21" y="51"/>
                  <a:pt x="21" y="51"/>
                  <a:pt x="21" y="51"/>
                </a:cubicBezTo>
                <a:cubicBezTo>
                  <a:pt x="15" y="51"/>
                  <a:pt x="11" y="46"/>
                  <a:pt x="11" y="40"/>
                </a:cubicBezTo>
                <a:cubicBezTo>
                  <a:pt x="11" y="34"/>
                  <a:pt x="15" y="30"/>
                  <a:pt x="21" y="30"/>
                </a:cubicBezTo>
                <a:cubicBezTo>
                  <a:pt x="27" y="30"/>
                  <a:pt x="31" y="34"/>
                  <a:pt x="31" y="40"/>
                </a:cubicBezTo>
                <a:cubicBezTo>
                  <a:pt x="31" y="42"/>
                  <a:pt x="31" y="44"/>
                  <a:pt x="30" y="45"/>
                </a:cubicBezTo>
                <a:cubicBezTo>
                  <a:pt x="40" y="45"/>
                  <a:pt x="40" y="45"/>
                  <a:pt x="40" y="45"/>
                </a:cubicBezTo>
                <a:cubicBezTo>
                  <a:pt x="39" y="44"/>
                  <a:pt x="38" y="42"/>
                  <a:pt x="38" y="40"/>
                </a:cubicBezTo>
                <a:cubicBezTo>
                  <a:pt x="38" y="34"/>
                  <a:pt x="43" y="30"/>
                  <a:pt x="49" y="30"/>
                </a:cubicBezTo>
                <a:cubicBezTo>
                  <a:pt x="54" y="30"/>
                  <a:pt x="59" y="34"/>
                  <a:pt x="59" y="40"/>
                </a:cubicBezTo>
                <a:cubicBezTo>
                  <a:pt x="59" y="46"/>
                  <a:pt x="54" y="51"/>
                  <a:pt x="49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81"/>
                  <a:pt x="43" y="81"/>
                  <a:pt x="43" y="81"/>
                </a:cubicBezTo>
                <a:cubicBezTo>
                  <a:pt x="48" y="81"/>
                  <a:pt x="48" y="81"/>
                  <a:pt x="48" y="81"/>
                </a:cubicBezTo>
                <a:cubicBezTo>
                  <a:pt x="52" y="81"/>
                  <a:pt x="55" y="78"/>
                  <a:pt x="55" y="74"/>
                </a:cubicBezTo>
                <a:cubicBezTo>
                  <a:pt x="55" y="70"/>
                  <a:pt x="57" y="66"/>
                  <a:pt x="63" y="58"/>
                </a:cubicBezTo>
                <a:cubicBezTo>
                  <a:pt x="68" y="52"/>
                  <a:pt x="70" y="44"/>
                  <a:pt x="70" y="36"/>
                </a:cubicBezTo>
                <a:cubicBezTo>
                  <a:pt x="70" y="16"/>
                  <a:pt x="54" y="1"/>
                  <a:pt x="35" y="0"/>
                </a:cubicBezTo>
                <a:close/>
                <a:moveTo>
                  <a:pt x="16" y="40"/>
                </a:moveTo>
                <a:cubicBezTo>
                  <a:pt x="16" y="43"/>
                  <a:pt x="18" y="45"/>
                  <a:pt x="21" y="45"/>
                </a:cubicBezTo>
                <a:cubicBezTo>
                  <a:pt x="24" y="45"/>
                  <a:pt x="26" y="43"/>
                  <a:pt x="26" y="40"/>
                </a:cubicBezTo>
                <a:cubicBezTo>
                  <a:pt x="26" y="38"/>
                  <a:pt x="24" y="35"/>
                  <a:pt x="21" y="35"/>
                </a:cubicBezTo>
                <a:cubicBezTo>
                  <a:pt x="18" y="35"/>
                  <a:pt x="16" y="38"/>
                  <a:pt x="16" y="40"/>
                </a:cubicBezTo>
                <a:close/>
                <a:moveTo>
                  <a:pt x="54" y="40"/>
                </a:moveTo>
                <a:cubicBezTo>
                  <a:pt x="54" y="38"/>
                  <a:pt x="51" y="35"/>
                  <a:pt x="49" y="35"/>
                </a:cubicBezTo>
                <a:cubicBezTo>
                  <a:pt x="46" y="35"/>
                  <a:pt x="44" y="38"/>
                  <a:pt x="44" y="40"/>
                </a:cubicBezTo>
                <a:cubicBezTo>
                  <a:pt x="44" y="43"/>
                  <a:pt x="46" y="45"/>
                  <a:pt x="49" y="45"/>
                </a:cubicBezTo>
                <a:cubicBezTo>
                  <a:pt x="51" y="45"/>
                  <a:pt x="54" y="43"/>
                  <a:pt x="54" y="40"/>
                </a:cubicBezTo>
                <a:close/>
                <a:moveTo>
                  <a:pt x="52" y="90"/>
                </a:moveTo>
                <a:cubicBezTo>
                  <a:pt x="52" y="88"/>
                  <a:pt x="50" y="87"/>
                  <a:pt x="49" y="87"/>
                </a:cubicBezTo>
                <a:cubicBezTo>
                  <a:pt x="21" y="87"/>
                  <a:pt x="21" y="87"/>
                  <a:pt x="21" y="87"/>
                </a:cubicBezTo>
                <a:cubicBezTo>
                  <a:pt x="20" y="87"/>
                  <a:pt x="18" y="88"/>
                  <a:pt x="18" y="90"/>
                </a:cubicBezTo>
                <a:cubicBezTo>
                  <a:pt x="18" y="91"/>
                  <a:pt x="20" y="92"/>
                  <a:pt x="21" y="92"/>
                </a:cubicBezTo>
                <a:cubicBezTo>
                  <a:pt x="49" y="92"/>
                  <a:pt x="49" y="92"/>
                  <a:pt x="49" y="92"/>
                </a:cubicBezTo>
                <a:cubicBezTo>
                  <a:pt x="50" y="92"/>
                  <a:pt x="52" y="91"/>
                  <a:pt x="52" y="90"/>
                </a:cubicBezTo>
                <a:close/>
                <a:moveTo>
                  <a:pt x="48" y="100"/>
                </a:moveTo>
                <a:cubicBezTo>
                  <a:pt x="48" y="98"/>
                  <a:pt x="47" y="97"/>
                  <a:pt x="45" y="97"/>
                </a:cubicBezTo>
                <a:cubicBezTo>
                  <a:pt x="24" y="97"/>
                  <a:pt x="24" y="97"/>
                  <a:pt x="24" y="97"/>
                </a:cubicBezTo>
                <a:cubicBezTo>
                  <a:pt x="23" y="97"/>
                  <a:pt x="22" y="98"/>
                  <a:pt x="22" y="100"/>
                </a:cubicBezTo>
                <a:cubicBezTo>
                  <a:pt x="22" y="101"/>
                  <a:pt x="23" y="103"/>
                  <a:pt x="24" y="103"/>
                </a:cubicBezTo>
                <a:cubicBezTo>
                  <a:pt x="45" y="103"/>
                  <a:pt x="45" y="103"/>
                  <a:pt x="45" y="103"/>
                </a:cubicBezTo>
                <a:cubicBezTo>
                  <a:pt x="47" y="103"/>
                  <a:pt x="48" y="101"/>
                  <a:pt x="48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999999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Freeform 12"/>
          <p:cNvSpPr>
            <a:spLocks noEditPoints="1"/>
          </p:cNvSpPr>
          <p:nvPr/>
        </p:nvSpPr>
        <p:spPr bwMode="auto">
          <a:xfrm>
            <a:off x="10245084" y="4464504"/>
            <a:ext cx="422275" cy="328613"/>
          </a:xfrm>
          <a:custGeom>
            <a:avLst/>
            <a:gdLst>
              <a:gd name="T0" fmla="*/ 79 w 111"/>
              <a:gd name="T1" fmla="*/ 40 h 86"/>
              <a:gd name="T2" fmla="*/ 97 w 111"/>
              <a:gd name="T3" fmla="*/ 23 h 86"/>
              <a:gd name="T4" fmla="*/ 97 w 111"/>
              <a:gd name="T5" fmla="*/ 86 h 86"/>
              <a:gd name="T6" fmla="*/ 79 w 111"/>
              <a:gd name="T7" fmla="*/ 86 h 86"/>
              <a:gd name="T8" fmla="*/ 79 w 111"/>
              <a:gd name="T9" fmla="*/ 40 h 86"/>
              <a:gd name="T10" fmla="*/ 55 w 111"/>
              <a:gd name="T11" fmla="*/ 86 h 86"/>
              <a:gd name="T12" fmla="*/ 74 w 111"/>
              <a:gd name="T13" fmla="*/ 86 h 86"/>
              <a:gd name="T14" fmla="*/ 74 w 111"/>
              <a:gd name="T15" fmla="*/ 44 h 86"/>
              <a:gd name="T16" fmla="*/ 55 w 111"/>
              <a:gd name="T17" fmla="*/ 60 h 86"/>
              <a:gd name="T18" fmla="*/ 55 w 111"/>
              <a:gd name="T19" fmla="*/ 86 h 86"/>
              <a:gd name="T20" fmla="*/ 31 w 111"/>
              <a:gd name="T21" fmla="*/ 86 h 86"/>
              <a:gd name="T22" fmla="*/ 50 w 111"/>
              <a:gd name="T23" fmla="*/ 86 h 86"/>
              <a:gd name="T24" fmla="*/ 50 w 111"/>
              <a:gd name="T25" fmla="*/ 60 h 86"/>
              <a:gd name="T26" fmla="*/ 31 w 111"/>
              <a:gd name="T27" fmla="*/ 40 h 86"/>
              <a:gd name="T28" fmla="*/ 31 w 111"/>
              <a:gd name="T29" fmla="*/ 86 h 86"/>
              <a:gd name="T30" fmla="*/ 8 w 111"/>
              <a:gd name="T31" fmla="*/ 86 h 86"/>
              <a:gd name="T32" fmla="*/ 26 w 111"/>
              <a:gd name="T33" fmla="*/ 86 h 86"/>
              <a:gd name="T34" fmla="*/ 26 w 111"/>
              <a:gd name="T35" fmla="*/ 38 h 86"/>
              <a:gd name="T36" fmla="*/ 8 w 111"/>
              <a:gd name="T37" fmla="*/ 53 h 86"/>
              <a:gd name="T38" fmla="*/ 8 w 111"/>
              <a:gd name="T39" fmla="*/ 86 h 86"/>
              <a:gd name="T40" fmla="*/ 109 w 111"/>
              <a:gd name="T41" fmla="*/ 0 h 86"/>
              <a:gd name="T42" fmla="*/ 91 w 111"/>
              <a:gd name="T43" fmla="*/ 0 h 86"/>
              <a:gd name="T44" fmla="*/ 89 w 111"/>
              <a:gd name="T45" fmla="*/ 3 h 86"/>
              <a:gd name="T46" fmla="*/ 95 w 111"/>
              <a:gd name="T47" fmla="*/ 9 h 86"/>
              <a:gd name="T48" fmla="*/ 53 w 111"/>
              <a:gd name="T49" fmla="*/ 45 h 86"/>
              <a:gd name="T50" fmla="*/ 31 w 111"/>
              <a:gd name="T51" fmla="*/ 22 h 86"/>
              <a:gd name="T52" fmla="*/ 26 w 111"/>
              <a:gd name="T53" fmla="*/ 22 h 86"/>
              <a:gd name="T54" fmla="*/ 1 w 111"/>
              <a:gd name="T55" fmla="*/ 42 h 86"/>
              <a:gd name="T56" fmla="*/ 1 w 111"/>
              <a:gd name="T57" fmla="*/ 47 h 86"/>
              <a:gd name="T58" fmla="*/ 6 w 111"/>
              <a:gd name="T59" fmla="*/ 47 h 86"/>
              <a:gd name="T60" fmla="*/ 28 w 111"/>
              <a:gd name="T61" fmla="*/ 29 h 86"/>
              <a:gd name="T62" fmla="*/ 50 w 111"/>
              <a:gd name="T63" fmla="*/ 53 h 86"/>
              <a:gd name="T64" fmla="*/ 52 w 111"/>
              <a:gd name="T65" fmla="*/ 54 h 86"/>
              <a:gd name="T66" fmla="*/ 55 w 111"/>
              <a:gd name="T67" fmla="*/ 53 h 86"/>
              <a:gd name="T68" fmla="*/ 99 w 111"/>
              <a:gd name="T69" fmla="*/ 14 h 86"/>
              <a:gd name="T70" fmla="*/ 105 w 111"/>
              <a:gd name="T71" fmla="*/ 21 h 86"/>
              <a:gd name="T72" fmla="*/ 108 w 111"/>
              <a:gd name="T73" fmla="*/ 20 h 86"/>
              <a:gd name="T74" fmla="*/ 110 w 111"/>
              <a:gd name="T75" fmla="*/ 2 h 86"/>
              <a:gd name="T76" fmla="*/ 109 w 111"/>
              <a:gd name="T77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1" h="86">
                <a:moveTo>
                  <a:pt x="79" y="40"/>
                </a:moveTo>
                <a:cubicBezTo>
                  <a:pt x="97" y="23"/>
                  <a:pt x="97" y="23"/>
                  <a:pt x="97" y="23"/>
                </a:cubicBezTo>
                <a:cubicBezTo>
                  <a:pt x="97" y="86"/>
                  <a:pt x="97" y="86"/>
                  <a:pt x="97" y="86"/>
                </a:cubicBezTo>
                <a:cubicBezTo>
                  <a:pt x="79" y="86"/>
                  <a:pt x="79" y="86"/>
                  <a:pt x="79" y="86"/>
                </a:cubicBezTo>
                <a:lnTo>
                  <a:pt x="79" y="40"/>
                </a:lnTo>
                <a:close/>
                <a:moveTo>
                  <a:pt x="55" y="86"/>
                </a:moveTo>
                <a:cubicBezTo>
                  <a:pt x="74" y="86"/>
                  <a:pt x="74" y="86"/>
                  <a:pt x="74" y="86"/>
                </a:cubicBezTo>
                <a:cubicBezTo>
                  <a:pt x="74" y="44"/>
                  <a:pt x="74" y="44"/>
                  <a:pt x="74" y="44"/>
                </a:cubicBezTo>
                <a:cubicBezTo>
                  <a:pt x="55" y="60"/>
                  <a:pt x="55" y="60"/>
                  <a:pt x="55" y="60"/>
                </a:cubicBezTo>
                <a:lnTo>
                  <a:pt x="55" y="86"/>
                </a:lnTo>
                <a:close/>
                <a:moveTo>
                  <a:pt x="31" y="86"/>
                </a:moveTo>
                <a:cubicBezTo>
                  <a:pt x="50" y="86"/>
                  <a:pt x="50" y="86"/>
                  <a:pt x="50" y="86"/>
                </a:cubicBezTo>
                <a:cubicBezTo>
                  <a:pt x="50" y="60"/>
                  <a:pt x="50" y="60"/>
                  <a:pt x="50" y="60"/>
                </a:cubicBezTo>
                <a:cubicBezTo>
                  <a:pt x="31" y="40"/>
                  <a:pt x="31" y="40"/>
                  <a:pt x="31" y="40"/>
                </a:cubicBezTo>
                <a:lnTo>
                  <a:pt x="31" y="86"/>
                </a:lnTo>
                <a:close/>
                <a:moveTo>
                  <a:pt x="8" y="86"/>
                </a:moveTo>
                <a:cubicBezTo>
                  <a:pt x="26" y="86"/>
                  <a:pt x="26" y="86"/>
                  <a:pt x="26" y="86"/>
                </a:cubicBezTo>
                <a:cubicBezTo>
                  <a:pt x="26" y="38"/>
                  <a:pt x="26" y="38"/>
                  <a:pt x="26" y="38"/>
                </a:cubicBezTo>
                <a:cubicBezTo>
                  <a:pt x="8" y="53"/>
                  <a:pt x="8" y="53"/>
                  <a:pt x="8" y="53"/>
                </a:cubicBezTo>
                <a:lnTo>
                  <a:pt x="8" y="86"/>
                </a:lnTo>
                <a:close/>
                <a:moveTo>
                  <a:pt x="109" y="0"/>
                </a:moveTo>
                <a:cubicBezTo>
                  <a:pt x="91" y="0"/>
                  <a:pt x="91" y="0"/>
                  <a:pt x="91" y="0"/>
                </a:cubicBezTo>
                <a:cubicBezTo>
                  <a:pt x="89" y="0"/>
                  <a:pt x="88" y="2"/>
                  <a:pt x="89" y="3"/>
                </a:cubicBezTo>
                <a:cubicBezTo>
                  <a:pt x="95" y="9"/>
                  <a:pt x="95" y="9"/>
                  <a:pt x="95" y="9"/>
                </a:cubicBezTo>
                <a:cubicBezTo>
                  <a:pt x="53" y="45"/>
                  <a:pt x="53" y="45"/>
                  <a:pt x="53" y="45"/>
                </a:cubicBezTo>
                <a:cubicBezTo>
                  <a:pt x="31" y="22"/>
                  <a:pt x="31" y="22"/>
                  <a:pt x="31" y="22"/>
                </a:cubicBezTo>
                <a:cubicBezTo>
                  <a:pt x="29" y="21"/>
                  <a:pt x="27" y="21"/>
                  <a:pt x="26" y="22"/>
                </a:cubicBezTo>
                <a:cubicBezTo>
                  <a:pt x="1" y="42"/>
                  <a:pt x="1" y="42"/>
                  <a:pt x="1" y="42"/>
                </a:cubicBezTo>
                <a:cubicBezTo>
                  <a:pt x="0" y="43"/>
                  <a:pt x="0" y="45"/>
                  <a:pt x="1" y="47"/>
                </a:cubicBezTo>
                <a:cubicBezTo>
                  <a:pt x="2" y="48"/>
                  <a:pt x="4" y="48"/>
                  <a:pt x="6" y="47"/>
                </a:cubicBezTo>
                <a:cubicBezTo>
                  <a:pt x="28" y="29"/>
                  <a:pt x="28" y="29"/>
                  <a:pt x="28" y="29"/>
                </a:cubicBezTo>
                <a:cubicBezTo>
                  <a:pt x="50" y="53"/>
                  <a:pt x="50" y="53"/>
                  <a:pt x="50" y="53"/>
                </a:cubicBezTo>
                <a:cubicBezTo>
                  <a:pt x="51" y="53"/>
                  <a:pt x="51" y="54"/>
                  <a:pt x="52" y="54"/>
                </a:cubicBezTo>
                <a:cubicBezTo>
                  <a:pt x="53" y="54"/>
                  <a:pt x="54" y="54"/>
                  <a:pt x="55" y="53"/>
                </a:cubicBezTo>
                <a:cubicBezTo>
                  <a:pt x="99" y="14"/>
                  <a:pt x="99" y="14"/>
                  <a:pt x="99" y="14"/>
                </a:cubicBezTo>
                <a:cubicBezTo>
                  <a:pt x="105" y="21"/>
                  <a:pt x="105" y="21"/>
                  <a:pt x="105" y="21"/>
                </a:cubicBezTo>
                <a:cubicBezTo>
                  <a:pt x="106" y="22"/>
                  <a:pt x="108" y="21"/>
                  <a:pt x="108" y="20"/>
                </a:cubicBezTo>
                <a:cubicBezTo>
                  <a:pt x="110" y="2"/>
                  <a:pt x="110" y="2"/>
                  <a:pt x="110" y="2"/>
                </a:cubicBezTo>
                <a:cubicBezTo>
                  <a:pt x="111" y="1"/>
                  <a:pt x="110" y="0"/>
                  <a:pt x="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999999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Freeform 14"/>
          <p:cNvSpPr>
            <a:spLocks noEditPoints="1"/>
          </p:cNvSpPr>
          <p:nvPr/>
        </p:nvSpPr>
        <p:spPr bwMode="auto">
          <a:xfrm>
            <a:off x="10269690" y="3633723"/>
            <a:ext cx="373063" cy="369888"/>
          </a:xfrm>
          <a:custGeom>
            <a:avLst/>
            <a:gdLst>
              <a:gd name="T0" fmla="*/ 38 w 98"/>
              <a:gd name="T1" fmla="*/ 20 h 97"/>
              <a:gd name="T2" fmla="*/ 49 w 98"/>
              <a:gd name="T3" fmla="*/ 9 h 97"/>
              <a:gd name="T4" fmla="*/ 60 w 98"/>
              <a:gd name="T5" fmla="*/ 20 h 97"/>
              <a:gd name="T6" fmla="*/ 49 w 98"/>
              <a:gd name="T7" fmla="*/ 31 h 97"/>
              <a:gd name="T8" fmla="*/ 38 w 98"/>
              <a:gd name="T9" fmla="*/ 20 h 97"/>
              <a:gd name="T10" fmla="*/ 63 w 98"/>
              <a:gd name="T11" fmla="*/ 35 h 97"/>
              <a:gd name="T12" fmla="*/ 35 w 98"/>
              <a:gd name="T13" fmla="*/ 35 h 97"/>
              <a:gd name="T14" fmla="*/ 31 w 98"/>
              <a:gd name="T15" fmla="*/ 39 h 97"/>
              <a:gd name="T16" fmla="*/ 31 w 98"/>
              <a:gd name="T17" fmla="*/ 64 h 97"/>
              <a:gd name="T18" fmla="*/ 35 w 98"/>
              <a:gd name="T19" fmla="*/ 67 h 97"/>
              <a:gd name="T20" fmla="*/ 38 w 98"/>
              <a:gd name="T21" fmla="*/ 67 h 97"/>
              <a:gd name="T22" fmla="*/ 38 w 98"/>
              <a:gd name="T23" fmla="*/ 93 h 97"/>
              <a:gd name="T24" fmla="*/ 42 w 98"/>
              <a:gd name="T25" fmla="*/ 97 h 97"/>
              <a:gd name="T26" fmla="*/ 56 w 98"/>
              <a:gd name="T27" fmla="*/ 97 h 97"/>
              <a:gd name="T28" fmla="*/ 60 w 98"/>
              <a:gd name="T29" fmla="*/ 93 h 97"/>
              <a:gd name="T30" fmla="*/ 60 w 98"/>
              <a:gd name="T31" fmla="*/ 67 h 97"/>
              <a:gd name="T32" fmla="*/ 63 w 98"/>
              <a:gd name="T33" fmla="*/ 67 h 97"/>
              <a:gd name="T34" fmla="*/ 67 w 98"/>
              <a:gd name="T35" fmla="*/ 64 h 97"/>
              <a:gd name="T36" fmla="*/ 67 w 98"/>
              <a:gd name="T37" fmla="*/ 39 h 97"/>
              <a:gd name="T38" fmla="*/ 63 w 98"/>
              <a:gd name="T39" fmla="*/ 35 h 97"/>
              <a:gd name="T40" fmla="*/ 81 w 98"/>
              <a:gd name="T41" fmla="*/ 20 h 97"/>
              <a:gd name="T42" fmla="*/ 91 w 98"/>
              <a:gd name="T43" fmla="*/ 10 h 97"/>
              <a:gd name="T44" fmla="*/ 81 w 98"/>
              <a:gd name="T45" fmla="*/ 0 h 97"/>
              <a:gd name="T46" fmla="*/ 71 w 98"/>
              <a:gd name="T47" fmla="*/ 10 h 97"/>
              <a:gd name="T48" fmla="*/ 81 w 98"/>
              <a:gd name="T49" fmla="*/ 20 h 97"/>
              <a:gd name="T50" fmla="*/ 94 w 98"/>
              <a:gd name="T51" fmla="*/ 24 h 97"/>
              <a:gd name="T52" fmla="*/ 68 w 98"/>
              <a:gd name="T53" fmla="*/ 24 h 97"/>
              <a:gd name="T54" fmla="*/ 64 w 98"/>
              <a:gd name="T55" fmla="*/ 28 h 97"/>
              <a:gd name="T56" fmla="*/ 64 w 98"/>
              <a:gd name="T57" fmla="*/ 28 h 97"/>
              <a:gd name="T58" fmla="*/ 74 w 98"/>
              <a:gd name="T59" fmla="*/ 39 h 97"/>
              <a:gd name="T60" fmla="*/ 74 w 98"/>
              <a:gd name="T61" fmla="*/ 64 h 97"/>
              <a:gd name="T62" fmla="*/ 71 w 98"/>
              <a:gd name="T63" fmla="*/ 72 h 97"/>
              <a:gd name="T64" fmla="*/ 71 w 98"/>
              <a:gd name="T65" fmla="*/ 78 h 97"/>
              <a:gd name="T66" fmla="*/ 74 w 98"/>
              <a:gd name="T67" fmla="*/ 81 h 97"/>
              <a:gd name="T68" fmla="*/ 87 w 98"/>
              <a:gd name="T69" fmla="*/ 81 h 97"/>
              <a:gd name="T70" fmla="*/ 91 w 98"/>
              <a:gd name="T71" fmla="*/ 78 h 97"/>
              <a:gd name="T72" fmla="*/ 91 w 98"/>
              <a:gd name="T73" fmla="*/ 54 h 97"/>
              <a:gd name="T74" fmla="*/ 94 w 98"/>
              <a:gd name="T75" fmla="*/ 54 h 97"/>
              <a:gd name="T76" fmla="*/ 98 w 98"/>
              <a:gd name="T77" fmla="*/ 51 h 97"/>
              <a:gd name="T78" fmla="*/ 98 w 98"/>
              <a:gd name="T79" fmla="*/ 28 h 97"/>
              <a:gd name="T80" fmla="*/ 94 w 98"/>
              <a:gd name="T81" fmla="*/ 24 h 97"/>
              <a:gd name="T82" fmla="*/ 27 w 98"/>
              <a:gd name="T83" fmla="*/ 10 h 97"/>
              <a:gd name="T84" fmla="*/ 17 w 98"/>
              <a:gd name="T85" fmla="*/ 0 h 97"/>
              <a:gd name="T86" fmla="*/ 6 w 98"/>
              <a:gd name="T87" fmla="*/ 10 h 97"/>
              <a:gd name="T88" fmla="*/ 17 w 98"/>
              <a:gd name="T89" fmla="*/ 20 h 97"/>
              <a:gd name="T90" fmla="*/ 27 w 98"/>
              <a:gd name="T91" fmla="*/ 10 h 97"/>
              <a:gd name="T92" fmla="*/ 0 w 98"/>
              <a:gd name="T93" fmla="*/ 28 h 97"/>
              <a:gd name="T94" fmla="*/ 0 w 98"/>
              <a:gd name="T95" fmla="*/ 51 h 97"/>
              <a:gd name="T96" fmla="*/ 3 w 98"/>
              <a:gd name="T97" fmla="*/ 54 h 97"/>
              <a:gd name="T98" fmla="*/ 6 w 98"/>
              <a:gd name="T99" fmla="*/ 54 h 97"/>
              <a:gd name="T100" fmla="*/ 6 w 98"/>
              <a:gd name="T101" fmla="*/ 78 h 97"/>
              <a:gd name="T102" fmla="*/ 10 w 98"/>
              <a:gd name="T103" fmla="*/ 81 h 97"/>
              <a:gd name="T104" fmla="*/ 23 w 98"/>
              <a:gd name="T105" fmla="*/ 81 h 97"/>
              <a:gd name="T106" fmla="*/ 27 w 98"/>
              <a:gd name="T107" fmla="*/ 78 h 97"/>
              <a:gd name="T108" fmla="*/ 27 w 98"/>
              <a:gd name="T109" fmla="*/ 72 h 97"/>
              <a:gd name="T110" fmla="*/ 23 w 98"/>
              <a:gd name="T111" fmla="*/ 64 h 97"/>
              <a:gd name="T112" fmla="*/ 23 w 98"/>
              <a:gd name="T113" fmla="*/ 39 h 97"/>
              <a:gd name="T114" fmla="*/ 33 w 98"/>
              <a:gd name="T115" fmla="*/ 28 h 97"/>
              <a:gd name="T116" fmla="*/ 33 w 98"/>
              <a:gd name="T117" fmla="*/ 28 h 97"/>
              <a:gd name="T118" fmla="*/ 30 w 98"/>
              <a:gd name="T119" fmla="*/ 24 h 97"/>
              <a:gd name="T120" fmla="*/ 3 w 98"/>
              <a:gd name="T121" fmla="*/ 24 h 97"/>
              <a:gd name="T122" fmla="*/ 0 w 98"/>
              <a:gd name="T123" fmla="*/ 28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8" h="97">
                <a:moveTo>
                  <a:pt x="38" y="20"/>
                </a:moveTo>
                <a:cubicBezTo>
                  <a:pt x="38" y="14"/>
                  <a:pt x="43" y="9"/>
                  <a:pt x="49" y="9"/>
                </a:cubicBezTo>
                <a:cubicBezTo>
                  <a:pt x="55" y="9"/>
                  <a:pt x="60" y="14"/>
                  <a:pt x="60" y="20"/>
                </a:cubicBezTo>
                <a:cubicBezTo>
                  <a:pt x="60" y="26"/>
                  <a:pt x="55" y="31"/>
                  <a:pt x="49" y="31"/>
                </a:cubicBezTo>
                <a:cubicBezTo>
                  <a:pt x="43" y="31"/>
                  <a:pt x="38" y="26"/>
                  <a:pt x="38" y="20"/>
                </a:cubicBezTo>
                <a:close/>
                <a:moveTo>
                  <a:pt x="63" y="35"/>
                </a:moveTo>
                <a:cubicBezTo>
                  <a:pt x="35" y="35"/>
                  <a:pt x="35" y="35"/>
                  <a:pt x="35" y="35"/>
                </a:cubicBezTo>
                <a:cubicBezTo>
                  <a:pt x="32" y="35"/>
                  <a:pt x="31" y="37"/>
                  <a:pt x="31" y="39"/>
                </a:cubicBezTo>
                <a:cubicBezTo>
                  <a:pt x="31" y="64"/>
                  <a:pt x="31" y="64"/>
                  <a:pt x="31" y="64"/>
                </a:cubicBezTo>
                <a:cubicBezTo>
                  <a:pt x="31" y="66"/>
                  <a:pt x="32" y="67"/>
                  <a:pt x="35" y="67"/>
                </a:cubicBezTo>
                <a:cubicBezTo>
                  <a:pt x="38" y="67"/>
                  <a:pt x="38" y="67"/>
                  <a:pt x="38" y="67"/>
                </a:cubicBezTo>
                <a:cubicBezTo>
                  <a:pt x="38" y="93"/>
                  <a:pt x="38" y="93"/>
                  <a:pt x="38" y="93"/>
                </a:cubicBezTo>
                <a:cubicBezTo>
                  <a:pt x="38" y="95"/>
                  <a:pt x="40" y="97"/>
                  <a:pt x="42" y="97"/>
                </a:cubicBezTo>
                <a:cubicBezTo>
                  <a:pt x="56" y="97"/>
                  <a:pt x="56" y="97"/>
                  <a:pt x="56" y="97"/>
                </a:cubicBezTo>
                <a:cubicBezTo>
                  <a:pt x="58" y="97"/>
                  <a:pt x="60" y="95"/>
                  <a:pt x="60" y="93"/>
                </a:cubicBezTo>
                <a:cubicBezTo>
                  <a:pt x="60" y="67"/>
                  <a:pt x="60" y="67"/>
                  <a:pt x="60" y="67"/>
                </a:cubicBezTo>
                <a:cubicBezTo>
                  <a:pt x="63" y="67"/>
                  <a:pt x="63" y="67"/>
                  <a:pt x="63" y="67"/>
                </a:cubicBezTo>
                <a:cubicBezTo>
                  <a:pt x="65" y="67"/>
                  <a:pt x="67" y="66"/>
                  <a:pt x="67" y="64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7"/>
                  <a:pt x="65" y="35"/>
                  <a:pt x="63" y="35"/>
                </a:cubicBezTo>
                <a:close/>
                <a:moveTo>
                  <a:pt x="81" y="20"/>
                </a:moveTo>
                <a:cubicBezTo>
                  <a:pt x="86" y="20"/>
                  <a:pt x="91" y="15"/>
                  <a:pt x="91" y="10"/>
                </a:cubicBezTo>
                <a:cubicBezTo>
                  <a:pt x="91" y="4"/>
                  <a:pt x="86" y="0"/>
                  <a:pt x="81" y="0"/>
                </a:cubicBezTo>
                <a:cubicBezTo>
                  <a:pt x="75" y="0"/>
                  <a:pt x="71" y="4"/>
                  <a:pt x="71" y="10"/>
                </a:cubicBezTo>
                <a:cubicBezTo>
                  <a:pt x="71" y="15"/>
                  <a:pt x="75" y="20"/>
                  <a:pt x="81" y="20"/>
                </a:cubicBezTo>
                <a:close/>
                <a:moveTo>
                  <a:pt x="94" y="24"/>
                </a:moveTo>
                <a:cubicBezTo>
                  <a:pt x="68" y="24"/>
                  <a:pt x="68" y="24"/>
                  <a:pt x="68" y="24"/>
                </a:cubicBezTo>
                <a:cubicBezTo>
                  <a:pt x="66" y="24"/>
                  <a:pt x="64" y="26"/>
                  <a:pt x="64" y="28"/>
                </a:cubicBezTo>
                <a:cubicBezTo>
                  <a:pt x="64" y="28"/>
                  <a:pt x="64" y="28"/>
                  <a:pt x="64" y="28"/>
                </a:cubicBezTo>
                <a:cubicBezTo>
                  <a:pt x="70" y="29"/>
                  <a:pt x="74" y="33"/>
                  <a:pt x="74" y="39"/>
                </a:cubicBezTo>
                <a:cubicBezTo>
                  <a:pt x="74" y="64"/>
                  <a:pt x="74" y="64"/>
                  <a:pt x="74" y="64"/>
                </a:cubicBezTo>
                <a:cubicBezTo>
                  <a:pt x="74" y="67"/>
                  <a:pt x="73" y="70"/>
                  <a:pt x="71" y="72"/>
                </a:cubicBezTo>
                <a:cubicBezTo>
                  <a:pt x="71" y="78"/>
                  <a:pt x="71" y="78"/>
                  <a:pt x="71" y="78"/>
                </a:cubicBezTo>
                <a:cubicBezTo>
                  <a:pt x="71" y="80"/>
                  <a:pt x="72" y="81"/>
                  <a:pt x="74" y="81"/>
                </a:cubicBezTo>
                <a:cubicBezTo>
                  <a:pt x="87" y="81"/>
                  <a:pt x="87" y="81"/>
                  <a:pt x="87" y="81"/>
                </a:cubicBezTo>
                <a:cubicBezTo>
                  <a:pt x="89" y="81"/>
                  <a:pt x="91" y="80"/>
                  <a:pt x="91" y="78"/>
                </a:cubicBezTo>
                <a:cubicBezTo>
                  <a:pt x="91" y="54"/>
                  <a:pt x="91" y="54"/>
                  <a:pt x="91" y="54"/>
                </a:cubicBezTo>
                <a:cubicBezTo>
                  <a:pt x="94" y="54"/>
                  <a:pt x="94" y="54"/>
                  <a:pt x="94" y="54"/>
                </a:cubicBezTo>
                <a:cubicBezTo>
                  <a:pt x="96" y="54"/>
                  <a:pt x="98" y="52"/>
                  <a:pt x="98" y="51"/>
                </a:cubicBezTo>
                <a:cubicBezTo>
                  <a:pt x="98" y="28"/>
                  <a:pt x="98" y="28"/>
                  <a:pt x="98" y="28"/>
                </a:cubicBezTo>
                <a:cubicBezTo>
                  <a:pt x="98" y="26"/>
                  <a:pt x="96" y="24"/>
                  <a:pt x="94" y="24"/>
                </a:cubicBezTo>
                <a:close/>
                <a:moveTo>
                  <a:pt x="27" y="10"/>
                </a:moveTo>
                <a:cubicBezTo>
                  <a:pt x="27" y="4"/>
                  <a:pt x="22" y="0"/>
                  <a:pt x="17" y="0"/>
                </a:cubicBezTo>
                <a:cubicBezTo>
                  <a:pt x="11" y="0"/>
                  <a:pt x="6" y="4"/>
                  <a:pt x="6" y="10"/>
                </a:cubicBezTo>
                <a:cubicBezTo>
                  <a:pt x="6" y="15"/>
                  <a:pt x="11" y="20"/>
                  <a:pt x="17" y="20"/>
                </a:cubicBezTo>
                <a:cubicBezTo>
                  <a:pt x="22" y="20"/>
                  <a:pt x="27" y="15"/>
                  <a:pt x="27" y="10"/>
                </a:cubicBezTo>
                <a:close/>
                <a:moveTo>
                  <a:pt x="0" y="28"/>
                </a:moveTo>
                <a:cubicBezTo>
                  <a:pt x="0" y="51"/>
                  <a:pt x="0" y="51"/>
                  <a:pt x="0" y="51"/>
                </a:cubicBezTo>
                <a:cubicBezTo>
                  <a:pt x="0" y="52"/>
                  <a:pt x="1" y="54"/>
                  <a:pt x="3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78"/>
                  <a:pt x="6" y="78"/>
                  <a:pt x="6" y="78"/>
                </a:cubicBezTo>
                <a:cubicBezTo>
                  <a:pt x="6" y="80"/>
                  <a:pt x="8" y="81"/>
                  <a:pt x="10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5" y="81"/>
                  <a:pt x="27" y="80"/>
                  <a:pt x="27" y="78"/>
                </a:cubicBezTo>
                <a:cubicBezTo>
                  <a:pt x="27" y="72"/>
                  <a:pt x="27" y="72"/>
                  <a:pt x="27" y="72"/>
                </a:cubicBezTo>
                <a:cubicBezTo>
                  <a:pt x="24" y="70"/>
                  <a:pt x="23" y="67"/>
                  <a:pt x="23" y="64"/>
                </a:cubicBezTo>
                <a:cubicBezTo>
                  <a:pt x="23" y="39"/>
                  <a:pt x="23" y="39"/>
                  <a:pt x="23" y="39"/>
                </a:cubicBezTo>
                <a:cubicBezTo>
                  <a:pt x="23" y="33"/>
                  <a:pt x="28" y="29"/>
                  <a:pt x="33" y="28"/>
                </a:cubicBezTo>
                <a:cubicBezTo>
                  <a:pt x="33" y="28"/>
                  <a:pt x="33" y="28"/>
                  <a:pt x="33" y="28"/>
                </a:cubicBezTo>
                <a:cubicBezTo>
                  <a:pt x="33" y="26"/>
                  <a:pt x="32" y="24"/>
                  <a:pt x="30" y="24"/>
                </a:cubicBezTo>
                <a:cubicBezTo>
                  <a:pt x="3" y="24"/>
                  <a:pt x="3" y="24"/>
                  <a:pt x="3" y="24"/>
                </a:cubicBezTo>
                <a:cubicBezTo>
                  <a:pt x="1" y="24"/>
                  <a:pt x="0" y="26"/>
                  <a:pt x="0" y="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en-US" kern="0">
              <a:solidFill>
                <a:srgbClr val="999999"/>
              </a:solidFill>
              <a:cs typeface="+mn-ea"/>
              <a:sym typeface="+mn-lt"/>
            </a:endParaRPr>
          </a:p>
        </p:txBody>
      </p:sp>
      <p:sp>
        <p:nvSpPr>
          <p:cNvPr id="9" name="Freeform 15"/>
          <p:cNvSpPr>
            <a:spLocks noEditPoints="1"/>
          </p:cNvSpPr>
          <p:nvPr/>
        </p:nvSpPr>
        <p:spPr bwMode="auto">
          <a:xfrm>
            <a:off x="10195871" y="5254010"/>
            <a:ext cx="520700" cy="312738"/>
          </a:xfrm>
          <a:custGeom>
            <a:avLst/>
            <a:gdLst>
              <a:gd name="T0" fmla="*/ 29 w 137"/>
              <a:gd name="T1" fmla="*/ 52 h 82"/>
              <a:gd name="T2" fmla="*/ 29 w 137"/>
              <a:gd name="T3" fmla="*/ 47 h 82"/>
              <a:gd name="T4" fmla="*/ 44 w 137"/>
              <a:gd name="T5" fmla="*/ 36 h 82"/>
              <a:gd name="T6" fmla="*/ 48 w 137"/>
              <a:gd name="T7" fmla="*/ 40 h 82"/>
              <a:gd name="T8" fmla="*/ 34 w 137"/>
              <a:gd name="T9" fmla="*/ 53 h 82"/>
              <a:gd name="T10" fmla="*/ 41 w 137"/>
              <a:gd name="T11" fmla="*/ 63 h 82"/>
              <a:gd name="T12" fmla="*/ 57 w 137"/>
              <a:gd name="T13" fmla="*/ 45 h 82"/>
              <a:gd name="T14" fmla="*/ 52 w 137"/>
              <a:gd name="T15" fmla="*/ 44 h 82"/>
              <a:gd name="T16" fmla="*/ 36 w 137"/>
              <a:gd name="T17" fmla="*/ 63 h 82"/>
              <a:gd name="T18" fmla="*/ 41 w 137"/>
              <a:gd name="T19" fmla="*/ 63 h 82"/>
              <a:gd name="T20" fmla="*/ 61 w 137"/>
              <a:gd name="T21" fmla="*/ 62 h 82"/>
              <a:gd name="T22" fmla="*/ 59 w 137"/>
              <a:gd name="T23" fmla="*/ 56 h 82"/>
              <a:gd name="T24" fmla="*/ 45 w 137"/>
              <a:gd name="T25" fmla="*/ 66 h 82"/>
              <a:gd name="T26" fmla="*/ 48 w 137"/>
              <a:gd name="T27" fmla="*/ 73 h 82"/>
              <a:gd name="T28" fmla="*/ 58 w 137"/>
              <a:gd name="T29" fmla="*/ 81 h 82"/>
              <a:gd name="T30" fmla="*/ 65 w 137"/>
              <a:gd name="T31" fmla="*/ 70 h 82"/>
              <a:gd name="T32" fmla="*/ 60 w 137"/>
              <a:gd name="T33" fmla="*/ 70 h 82"/>
              <a:gd name="T34" fmla="*/ 53 w 137"/>
              <a:gd name="T35" fmla="*/ 80 h 82"/>
              <a:gd name="T36" fmla="*/ 58 w 137"/>
              <a:gd name="T37" fmla="*/ 81 h 82"/>
              <a:gd name="T38" fmla="*/ 137 w 137"/>
              <a:gd name="T39" fmla="*/ 25 h 82"/>
              <a:gd name="T40" fmla="*/ 109 w 137"/>
              <a:gd name="T41" fmla="*/ 12 h 82"/>
              <a:gd name="T42" fmla="*/ 122 w 137"/>
              <a:gd name="T43" fmla="*/ 33 h 82"/>
              <a:gd name="T44" fmla="*/ 110 w 137"/>
              <a:gd name="T45" fmla="*/ 39 h 82"/>
              <a:gd name="T46" fmla="*/ 105 w 137"/>
              <a:gd name="T47" fmla="*/ 14 h 82"/>
              <a:gd name="T48" fmla="*/ 66 w 137"/>
              <a:gd name="T49" fmla="*/ 8 h 82"/>
              <a:gd name="T50" fmla="*/ 64 w 137"/>
              <a:gd name="T51" fmla="*/ 9 h 82"/>
              <a:gd name="T52" fmla="*/ 41 w 137"/>
              <a:gd name="T53" fmla="*/ 22 h 82"/>
              <a:gd name="T54" fmla="*/ 45 w 137"/>
              <a:gd name="T55" fmla="*/ 26 h 82"/>
              <a:gd name="T56" fmla="*/ 68 w 137"/>
              <a:gd name="T57" fmla="*/ 15 h 82"/>
              <a:gd name="T58" fmla="*/ 69 w 137"/>
              <a:gd name="T59" fmla="*/ 15 h 82"/>
              <a:gd name="T60" fmla="*/ 108 w 137"/>
              <a:gd name="T61" fmla="*/ 42 h 82"/>
              <a:gd name="T62" fmla="*/ 74 w 137"/>
              <a:gd name="T63" fmla="*/ 76 h 82"/>
              <a:gd name="T64" fmla="*/ 68 w 137"/>
              <a:gd name="T65" fmla="*/ 79 h 82"/>
              <a:gd name="T66" fmla="*/ 70 w 137"/>
              <a:gd name="T67" fmla="*/ 81 h 82"/>
              <a:gd name="T68" fmla="*/ 84 w 137"/>
              <a:gd name="T69" fmla="*/ 75 h 82"/>
              <a:gd name="T70" fmla="*/ 85 w 137"/>
              <a:gd name="T71" fmla="*/ 70 h 82"/>
              <a:gd name="T72" fmla="*/ 81 w 137"/>
              <a:gd name="T73" fmla="*/ 58 h 82"/>
              <a:gd name="T74" fmla="*/ 91 w 137"/>
              <a:gd name="T75" fmla="*/ 68 h 82"/>
              <a:gd name="T76" fmla="*/ 96 w 137"/>
              <a:gd name="T77" fmla="*/ 69 h 82"/>
              <a:gd name="T78" fmla="*/ 97 w 137"/>
              <a:gd name="T79" fmla="*/ 64 h 82"/>
              <a:gd name="T80" fmla="*/ 91 w 137"/>
              <a:gd name="T81" fmla="*/ 51 h 82"/>
              <a:gd name="T82" fmla="*/ 101 w 137"/>
              <a:gd name="T83" fmla="*/ 61 h 82"/>
              <a:gd name="T84" fmla="*/ 106 w 137"/>
              <a:gd name="T85" fmla="*/ 63 h 82"/>
              <a:gd name="T86" fmla="*/ 99 w 137"/>
              <a:gd name="T87" fmla="*/ 48 h 82"/>
              <a:gd name="T88" fmla="*/ 48 w 137"/>
              <a:gd name="T89" fmla="*/ 30 h 82"/>
              <a:gd name="T90" fmla="*/ 38 w 137"/>
              <a:gd name="T91" fmla="*/ 28 h 82"/>
              <a:gd name="T92" fmla="*/ 41 w 137"/>
              <a:gd name="T93" fmla="*/ 15 h 82"/>
              <a:gd name="T94" fmla="*/ 33 w 137"/>
              <a:gd name="T95" fmla="*/ 15 h 82"/>
              <a:gd name="T96" fmla="*/ 26 w 137"/>
              <a:gd name="T97" fmla="*/ 44 h 82"/>
              <a:gd name="T98" fmla="*/ 44 w 137"/>
              <a:gd name="T99" fmla="*/ 31 h 82"/>
              <a:gd name="T100" fmla="*/ 52 w 137"/>
              <a:gd name="T101" fmla="*/ 39 h 82"/>
              <a:gd name="T102" fmla="*/ 61 w 137"/>
              <a:gd name="T103" fmla="*/ 42 h 82"/>
              <a:gd name="T104" fmla="*/ 66 w 137"/>
              <a:gd name="T105" fmla="*/ 54 h 82"/>
              <a:gd name="T106" fmla="*/ 69 w 137"/>
              <a:gd name="T107" fmla="*/ 67 h 82"/>
              <a:gd name="T108" fmla="*/ 78 w 137"/>
              <a:gd name="T109" fmla="*/ 73 h 82"/>
              <a:gd name="T110" fmla="*/ 82 w 137"/>
              <a:gd name="T111" fmla="*/ 75 h 82"/>
              <a:gd name="T112" fmla="*/ 12 w 137"/>
              <a:gd name="T113" fmla="*/ 30 h 82"/>
              <a:gd name="T114" fmla="*/ 17 w 137"/>
              <a:gd name="T115" fmla="*/ 0 h 82"/>
              <a:gd name="T116" fmla="*/ 12 w 137"/>
              <a:gd name="T117" fmla="*/ 3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7" h="82">
                <a:moveTo>
                  <a:pt x="32" y="54"/>
                </a:moveTo>
                <a:cubicBezTo>
                  <a:pt x="31" y="54"/>
                  <a:pt x="29" y="53"/>
                  <a:pt x="29" y="52"/>
                </a:cubicBezTo>
                <a:cubicBezTo>
                  <a:pt x="28" y="52"/>
                  <a:pt x="28" y="51"/>
                  <a:pt x="28" y="50"/>
                </a:cubicBezTo>
                <a:cubicBezTo>
                  <a:pt x="28" y="49"/>
                  <a:pt x="28" y="48"/>
                  <a:pt x="29" y="4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6"/>
                  <a:pt x="43" y="36"/>
                  <a:pt x="44" y="36"/>
                </a:cubicBezTo>
                <a:cubicBezTo>
                  <a:pt x="45" y="36"/>
                  <a:pt x="46" y="37"/>
                  <a:pt x="47" y="37"/>
                </a:cubicBezTo>
                <a:cubicBezTo>
                  <a:pt x="48" y="38"/>
                  <a:pt x="48" y="39"/>
                  <a:pt x="48" y="40"/>
                </a:cubicBezTo>
                <a:cubicBezTo>
                  <a:pt x="48" y="41"/>
                  <a:pt x="47" y="42"/>
                  <a:pt x="46" y="43"/>
                </a:cubicBezTo>
                <a:cubicBezTo>
                  <a:pt x="34" y="53"/>
                  <a:pt x="34" y="53"/>
                  <a:pt x="34" y="53"/>
                </a:cubicBezTo>
                <a:cubicBezTo>
                  <a:pt x="33" y="54"/>
                  <a:pt x="32" y="54"/>
                  <a:pt x="32" y="54"/>
                </a:cubicBezTo>
                <a:close/>
                <a:moveTo>
                  <a:pt x="41" y="63"/>
                </a:moveTo>
                <a:cubicBezTo>
                  <a:pt x="57" y="50"/>
                  <a:pt x="57" y="50"/>
                  <a:pt x="57" y="50"/>
                </a:cubicBezTo>
                <a:cubicBezTo>
                  <a:pt x="58" y="49"/>
                  <a:pt x="59" y="46"/>
                  <a:pt x="57" y="45"/>
                </a:cubicBezTo>
                <a:cubicBezTo>
                  <a:pt x="57" y="44"/>
                  <a:pt x="56" y="43"/>
                  <a:pt x="55" y="43"/>
                </a:cubicBezTo>
                <a:cubicBezTo>
                  <a:pt x="54" y="43"/>
                  <a:pt x="53" y="44"/>
                  <a:pt x="52" y="44"/>
                </a:cubicBezTo>
                <a:cubicBezTo>
                  <a:pt x="36" y="57"/>
                  <a:pt x="36" y="57"/>
                  <a:pt x="36" y="57"/>
                </a:cubicBezTo>
                <a:cubicBezTo>
                  <a:pt x="35" y="59"/>
                  <a:pt x="34" y="61"/>
                  <a:pt x="36" y="63"/>
                </a:cubicBezTo>
                <a:cubicBezTo>
                  <a:pt x="36" y="64"/>
                  <a:pt x="38" y="64"/>
                  <a:pt x="39" y="64"/>
                </a:cubicBezTo>
                <a:cubicBezTo>
                  <a:pt x="40" y="64"/>
                  <a:pt x="40" y="64"/>
                  <a:pt x="41" y="63"/>
                </a:cubicBezTo>
                <a:close/>
                <a:moveTo>
                  <a:pt x="50" y="72"/>
                </a:moveTo>
                <a:cubicBezTo>
                  <a:pt x="61" y="62"/>
                  <a:pt x="61" y="62"/>
                  <a:pt x="61" y="62"/>
                </a:cubicBezTo>
                <a:cubicBezTo>
                  <a:pt x="63" y="61"/>
                  <a:pt x="63" y="59"/>
                  <a:pt x="62" y="57"/>
                </a:cubicBezTo>
                <a:cubicBezTo>
                  <a:pt x="61" y="56"/>
                  <a:pt x="60" y="56"/>
                  <a:pt x="59" y="56"/>
                </a:cubicBezTo>
                <a:cubicBezTo>
                  <a:pt x="58" y="56"/>
                  <a:pt x="57" y="56"/>
                  <a:pt x="57" y="57"/>
                </a:cubicBezTo>
                <a:cubicBezTo>
                  <a:pt x="45" y="66"/>
                  <a:pt x="45" y="66"/>
                  <a:pt x="45" y="66"/>
                </a:cubicBezTo>
                <a:cubicBezTo>
                  <a:pt x="44" y="67"/>
                  <a:pt x="43" y="70"/>
                  <a:pt x="45" y="71"/>
                </a:cubicBezTo>
                <a:cubicBezTo>
                  <a:pt x="45" y="72"/>
                  <a:pt x="46" y="73"/>
                  <a:pt x="48" y="73"/>
                </a:cubicBezTo>
                <a:cubicBezTo>
                  <a:pt x="48" y="73"/>
                  <a:pt x="49" y="72"/>
                  <a:pt x="50" y="72"/>
                </a:cubicBezTo>
                <a:close/>
                <a:moveTo>
                  <a:pt x="58" y="81"/>
                </a:moveTo>
                <a:cubicBezTo>
                  <a:pt x="65" y="75"/>
                  <a:pt x="65" y="75"/>
                  <a:pt x="65" y="75"/>
                </a:cubicBezTo>
                <a:cubicBezTo>
                  <a:pt x="67" y="74"/>
                  <a:pt x="67" y="72"/>
                  <a:pt x="65" y="70"/>
                </a:cubicBezTo>
                <a:cubicBezTo>
                  <a:pt x="65" y="69"/>
                  <a:pt x="64" y="69"/>
                  <a:pt x="63" y="69"/>
                </a:cubicBezTo>
                <a:cubicBezTo>
                  <a:pt x="62" y="69"/>
                  <a:pt x="61" y="69"/>
                  <a:pt x="60" y="70"/>
                </a:cubicBezTo>
                <a:cubicBezTo>
                  <a:pt x="54" y="75"/>
                  <a:pt x="54" y="75"/>
                  <a:pt x="54" y="75"/>
                </a:cubicBezTo>
                <a:cubicBezTo>
                  <a:pt x="52" y="76"/>
                  <a:pt x="52" y="79"/>
                  <a:pt x="53" y="80"/>
                </a:cubicBezTo>
                <a:cubicBezTo>
                  <a:pt x="54" y="81"/>
                  <a:pt x="55" y="82"/>
                  <a:pt x="56" y="82"/>
                </a:cubicBezTo>
                <a:cubicBezTo>
                  <a:pt x="57" y="82"/>
                  <a:pt x="58" y="81"/>
                  <a:pt x="58" y="81"/>
                </a:cubicBezTo>
                <a:close/>
                <a:moveTo>
                  <a:pt x="122" y="33"/>
                </a:moveTo>
                <a:cubicBezTo>
                  <a:pt x="137" y="25"/>
                  <a:pt x="137" y="25"/>
                  <a:pt x="137" y="25"/>
                </a:cubicBezTo>
                <a:cubicBezTo>
                  <a:pt x="126" y="3"/>
                  <a:pt x="126" y="3"/>
                  <a:pt x="126" y="3"/>
                </a:cubicBezTo>
                <a:cubicBezTo>
                  <a:pt x="120" y="7"/>
                  <a:pt x="112" y="11"/>
                  <a:pt x="109" y="12"/>
                </a:cubicBezTo>
                <a:cubicBezTo>
                  <a:pt x="111" y="15"/>
                  <a:pt x="114" y="21"/>
                  <a:pt x="121" y="33"/>
                </a:cubicBezTo>
                <a:lnTo>
                  <a:pt x="122" y="33"/>
                </a:lnTo>
                <a:close/>
                <a:moveTo>
                  <a:pt x="108" y="42"/>
                </a:moveTo>
                <a:cubicBezTo>
                  <a:pt x="109" y="41"/>
                  <a:pt x="110" y="39"/>
                  <a:pt x="110" y="39"/>
                </a:cubicBezTo>
                <a:cubicBezTo>
                  <a:pt x="111" y="38"/>
                  <a:pt x="115" y="36"/>
                  <a:pt x="117" y="35"/>
                </a:cubicBezTo>
                <a:cubicBezTo>
                  <a:pt x="115" y="31"/>
                  <a:pt x="108" y="18"/>
                  <a:pt x="105" y="14"/>
                </a:cubicBezTo>
                <a:cubicBezTo>
                  <a:pt x="92" y="9"/>
                  <a:pt x="81" y="8"/>
                  <a:pt x="73" y="8"/>
                </a:cubicBezTo>
                <a:cubicBezTo>
                  <a:pt x="71" y="8"/>
                  <a:pt x="69" y="8"/>
                  <a:pt x="66" y="8"/>
                </a:cubicBezTo>
                <a:cubicBezTo>
                  <a:pt x="66" y="8"/>
                  <a:pt x="66" y="8"/>
                  <a:pt x="66" y="8"/>
                </a:cubicBezTo>
                <a:cubicBezTo>
                  <a:pt x="65" y="8"/>
                  <a:pt x="65" y="8"/>
                  <a:pt x="64" y="9"/>
                </a:cubicBezTo>
                <a:cubicBezTo>
                  <a:pt x="43" y="19"/>
                  <a:pt x="43" y="19"/>
                  <a:pt x="43" y="19"/>
                </a:cubicBezTo>
                <a:cubicBezTo>
                  <a:pt x="42" y="20"/>
                  <a:pt x="41" y="21"/>
                  <a:pt x="41" y="22"/>
                </a:cubicBezTo>
                <a:cubicBezTo>
                  <a:pt x="41" y="22"/>
                  <a:pt x="41" y="23"/>
                  <a:pt x="41" y="24"/>
                </a:cubicBezTo>
                <a:cubicBezTo>
                  <a:pt x="42" y="26"/>
                  <a:pt x="43" y="26"/>
                  <a:pt x="45" y="26"/>
                </a:cubicBezTo>
                <a:cubicBezTo>
                  <a:pt x="45" y="26"/>
                  <a:pt x="46" y="26"/>
                  <a:pt x="46" y="26"/>
                </a:cubicBezTo>
                <a:cubicBezTo>
                  <a:pt x="68" y="15"/>
                  <a:pt x="68" y="15"/>
                  <a:pt x="68" y="15"/>
                </a:cubicBezTo>
                <a:cubicBezTo>
                  <a:pt x="68" y="15"/>
                  <a:pt x="68" y="15"/>
                  <a:pt x="68" y="15"/>
                </a:cubicBezTo>
                <a:cubicBezTo>
                  <a:pt x="69" y="15"/>
                  <a:pt x="69" y="15"/>
                  <a:pt x="69" y="15"/>
                </a:cubicBezTo>
                <a:cubicBezTo>
                  <a:pt x="83" y="25"/>
                  <a:pt x="100" y="43"/>
                  <a:pt x="104" y="47"/>
                </a:cubicBezTo>
                <a:cubicBezTo>
                  <a:pt x="106" y="46"/>
                  <a:pt x="107" y="44"/>
                  <a:pt x="108" y="42"/>
                </a:cubicBezTo>
                <a:close/>
                <a:moveTo>
                  <a:pt x="72" y="80"/>
                </a:moveTo>
                <a:cubicBezTo>
                  <a:pt x="74" y="80"/>
                  <a:pt x="75" y="77"/>
                  <a:pt x="74" y="76"/>
                </a:cubicBezTo>
                <a:cubicBezTo>
                  <a:pt x="71" y="73"/>
                  <a:pt x="71" y="73"/>
                  <a:pt x="71" y="73"/>
                </a:cubicBezTo>
                <a:cubicBezTo>
                  <a:pt x="71" y="75"/>
                  <a:pt x="70" y="77"/>
                  <a:pt x="68" y="79"/>
                </a:cubicBezTo>
                <a:cubicBezTo>
                  <a:pt x="68" y="79"/>
                  <a:pt x="68" y="79"/>
                  <a:pt x="68" y="79"/>
                </a:cubicBezTo>
                <a:cubicBezTo>
                  <a:pt x="69" y="80"/>
                  <a:pt x="70" y="81"/>
                  <a:pt x="70" y="81"/>
                </a:cubicBezTo>
                <a:cubicBezTo>
                  <a:pt x="71" y="81"/>
                  <a:pt x="72" y="81"/>
                  <a:pt x="72" y="80"/>
                </a:cubicBezTo>
                <a:close/>
                <a:moveTo>
                  <a:pt x="84" y="75"/>
                </a:moveTo>
                <a:cubicBezTo>
                  <a:pt x="85" y="74"/>
                  <a:pt x="86" y="72"/>
                  <a:pt x="85" y="70"/>
                </a:cubicBezTo>
                <a:cubicBezTo>
                  <a:pt x="85" y="70"/>
                  <a:pt x="85" y="70"/>
                  <a:pt x="85" y="70"/>
                </a:cubicBezTo>
                <a:cubicBezTo>
                  <a:pt x="77" y="61"/>
                  <a:pt x="77" y="61"/>
                  <a:pt x="77" y="61"/>
                </a:cubicBezTo>
                <a:cubicBezTo>
                  <a:pt x="81" y="58"/>
                  <a:pt x="81" y="58"/>
                  <a:pt x="81" y="58"/>
                </a:cubicBezTo>
                <a:cubicBezTo>
                  <a:pt x="90" y="67"/>
                  <a:pt x="90" y="67"/>
                  <a:pt x="90" y="67"/>
                </a:cubicBezTo>
                <a:cubicBezTo>
                  <a:pt x="91" y="68"/>
                  <a:pt x="91" y="68"/>
                  <a:pt x="91" y="68"/>
                </a:cubicBezTo>
                <a:cubicBezTo>
                  <a:pt x="92" y="69"/>
                  <a:pt x="93" y="70"/>
                  <a:pt x="94" y="70"/>
                </a:cubicBezTo>
                <a:cubicBezTo>
                  <a:pt x="94" y="70"/>
                  <a:pt x="95" y="70"/>
                  <a:pt x="96" y="69"/>
                </a:cubicBezTo>
                <a:cubicBezTo>
                  <a:pt x="97" y="69"/>
                  <a:pt x="98" y="68"/>
                  <a:pt x="98" y="66"/>
                </a:cubicBezTo>
                <a:cubicBezTo>
                  <a:pt x="98" y="65"/>
                  <a:pt x="97" y="65"/>
                  <a:pt x="97" y="64"/>
                </a:cubicBezTo>
                <a:cubicBezTo>
                  <a:pt x="87" y="54"/>
                  <a:pt x="87" y="54"/>
                  <a:pt x="87" y="54"/>
                </a:cubicBezTo>
                <a:cubicBezTo>
                  <a:pt x="91" y="51"/>
                  <a:pt x="91" y="51"/>
                  <a:pt x="91" y="51"/>
                </a:cubicBezTo>
                <a:cubicBezTo>
                  <a:pt x="101" y="61"/>
                  <a:pt x="101" y="61"/>
                  <a:pt x="101" y="61"/>
                </a:cubicBezTo>
                <a:cubicBezTo>
                  <a:pt x="101" y="61"/>
                  <a:pt x="101" y="61"/>
                  <a:pt x="101" y="61"/>
                </a:cubicBezTo>
                <a:cubicBezTo>
                  <a:pt x="103" y="63"/>
                  <a:pt x="103" y="63"/>
                  <a:pt x="104" y="63"/>
                </a:cubicBezTo>
                <a:cubicBezTo>
                  <a:pt x="105" y="63"/>
                  <a:pt x="106" y="63"/>
                  <a:pt x="106" y="63"/>
                </a:cubicBezTo>
                <a:cubicBezTo>
                  <a:pt x="108" y="62"/>
                  <a:pt x="109" y="60"/>
                  <a:pt x="108" y="58"/>
                </a:cubicBezTo>
                <a:cubicBezTo>
                  <a:pt x="99" y="48"/>
                  <a:pt x="99" y="48"/>
                  <a:pt x="99" y="48"/>
                </a:cubicBezTo>
                <a:cubicBezTo>
                  <a:pt x="93" y="43"/>
                  <a:pt x="79" y="29"/>
                  <a:pt x="68" y="20"/>
                </a:cubicBezTo>
                <a:cubicBezTo>
                  <a:pt x="48" y="30"/>
                  <a:pt x="48" y="30"/>
                  <a:pt x="48" y="30"/>
                </a:cubicBezTo>
                <a:cubicBezTo>
                  <a:pt x="47" y="31"/>
                  <a:pt x="46" y="31"/>
                  <a:pt x="44" y="31"/>
                </a:cubicBezTo>
                <a:cubicBezTo>
                  <a:pt x="42" y="31"/>
                  <a:pt x="39" y="30"/>
                  <a:pt x="38" y="28"/>
                </a:cubicBezTo>
                <a:cubicBezTo>
                  <a:pt x="36" y="26"/>
                  <a:pt x="36" y="23"/>
                  <a:pt x="36" y="21"/>
                </a:cubicBezTo>
                <a:cubicBezTo>
                  <a:pt x="37" y="18"/>
                  <a:pt x="39" y="16"/>
                  <a:pt x="41" y="15"/>
                </a:cubicBezTo>
                <a:cubicBezTo>
                  <a:pt x="43" y="14"/>
                  <a:pt x="43" y="14"/>
                  <a:pt x="43" y="14"/>
                </a:cubicBezTo>
                <a:cubicBezTo>
                  <a:pt x="33" y="15"/>
                  <a:pt x="33" y="15"/>
                  <a:pt x="33" y="15"/>
                </a:cubicBezTo>
                <a:cubicBezTo>
                  <a:pt x="16" y="32"/>
                  <a:pt x="16" y="32"/>
                  <a:pt x="16" y="32"/>
                </a:cubicBezTo>
                <a:cubicBezTo>
                  <a:pt x="26" y="44"/>
                  <a:pt x="26" y="44"/>
                  <a:pt x="26" y="44"/>
                </a:cubicBezTo>
                <a:cubicBezTo>
                  <a:pt x="26" y="44"/>
                  <a:pt x="39" y="33"/>
                  <a:pt x="39" y="33"/>
                </a:cubicBezTo>
                <a:cubicBezTo>
                  <a:pt x="40" y="32"/>
                  <a:pt x="42" y="31"/>
                  <a:pt x="44" y="31"/>
                </a:cubicBezTo>
                <a:cubicBezTo>
                  <a:pt x="47" y="31"/>
                  <a:pt x="49" y="33"/>
                  <a:pt x="51" y="34"/>
                </a:cubicBezTo>
                <a:cubicBezTo>
                  <a:pt x="52" y="36"/>
                  <a:pt x="52" y="37"/>
                  <a:pt x="52" y="39"/>
                </a:cubicBezTo>
                <a:cubicBezTo>
                  <a:pt x="53" y="39"/>
                  <a:pt x="54" y="39"/>
                  <a:pt x="55" y="39"/>
                </a:cubicBezTo>
                <a:cubicBezTo>
                  <a:pt x="57" y="39"/>
                  <a:pt x="59" y="40"/>
                  <a:pt x="61" y="42"/>
                </a:cubicBezTo>
                <a:cubicBezTo>
                  <a:pt x="63" y="45"/>
                  <a:pt x="64" y="48"/>
                  <a:pt x="62" y="51"/>
                </a:cubicBezTo>
                <a:cubicBezTo>
                  <a:pt x="63" y="52"/>
                  <a:pt x="65" y="53"/>
                  <a:pt x="66" y="54"/>
                </a:cubicBezTo>
                <a:cubicBezTo>
                  <a:pt x="68" y="57"/>
                  <a:pt x="68" y="62"/>
                  <a:pt x="66" y="65"/>
                </a:cubicBezTo>
                <a:cubicBezTo>
                  <a:pt x="67" y="65"/>
                  <a:pt x="68" y="66"/>
                  <a:pt x="69" y="67"/>
                </a:cubicBezTo>
                <a:cubicBezTo>
                  <a:pt x="71" y="66"/>
                  <a:pt x="71" y="66"/>
                  <a:pt x="71" y="66"/>
                </a:cubicBezTo>
                <a:cubicBezTo>
                  <a:pt x="78" y="73"/>
                  <a:pt x="78" y="73"/>
                  <a:pt x="78" y="73"/>
                </a:cubicBezTo>
                <a:cubicBezTo>
                  <a:pt x="79" y="73"/>
                  <a:pt x="79" y="73"/>
                  <a:pt x="80" y="74"/>
                </a:cubicBezTo>
                <a:cubicBezTo>
                  <a:pt x="81" y="75"/>
                  <a:pt x="81" y="75"/>
                  <a:pt x="82" y="75"/>
                </a:cubicBezTo>
                <a:cubicBezTo>
                  <a:pt x="82" y="75"/>
                  <a:pt x="83" y="75"/>
                  <a:pt x="84" y="75"/>
                </a:cubicBezTo>
                <a:close/>
                <a:moveTo>
                  <a:pt x="12" y="30"/>
                </a:moveTo>
                <a:cubicBezTo>
                  <a:pt x="29" y="12"/>
                  <a:pt x="29" y="12"/>
                  <a:pt x="29" y="12"/>
                </a:cubicBezTo>
                <a:cubicBezTo>
                  <a:pt x="17" y="0"/>
                  <a:pt x="17" y="0"/>
                  <a:pt x="17" y="0"/>
                </a:cubicBezTo>
                <a:cubicBezTo>
                  <a:pt x="0" y="18"/>
                  <a:pt x="0" y="18"/>
                  <a:pt x="0" y="18"/>
                </a:cubicBezTo>
                <a:lnTo>
                  <a:pt x="12" y="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en-US" kern="0">
              <a:solidFill>
                <a:srgbClr val="999999"/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686978" y="2783478"/>
            <a:ext cx="6580093" cy="2805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We have many PowerPoint templates that has been specifically designed to help anyone that is stepping into the world of PowerPoint for the very first time.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We provide professional-quality free PowerPoint templates to help you with your business presentations - freeppt7.com</a:t>
            </a:r>
          </a:p>
        </p:txBody>
      </p:sp>
      <p:sp>
        <p:nvSpPr>
          <p:cNvPr id="21" name="TextBox 4">
            <a:extLst>
              <a:ext uri="{FF2B5EF4-FFF2-40B4-BE49-F238E27FC236}">
                <a16:creationId xmlns:a16="http://schemas.microsoft.com/office/drawing/2014/main" id="{EB684C7E-20A7-9694-F2D4-694B922B40F4}"/>
              </a:ext>
            </a:extLst>
          </p:cNvPr>
          <p:cNvSpPr txBox="1"/>
          <p:nvPr/>
        </p:nvSpPr>
        <p:spPr>
          <a:xfrm>
            <a:off x="0" y="0"/>
            <a:ext cx="45365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http://www.1ppt.com/hangye/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786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6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8/9)*(#ppt_y-(#ppt_y+0.1))*((1.5-1.5*$)^2-(1.5-1.5*$)^3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7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avLst>
                                            <p:tav tm="0" fmla="1+(8/9)*(1-0)*((1.5-1.5*$)^2-(1.5-1.5*$)^3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1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786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21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8/9)*(#ppt_y-(#ppt_y+0.1))*((1.5-1.5*$)^2-(1.5-1.5*$)^3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2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avLst>
                                            <p:tav tm="0" fmla="1+(8/9)*(1-0)*((1.5-1.5*$)^2-(1.5-1.5*$)^3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438"/>
                                </p:stCondLst>
                                <p:childTnLst>
                                  <p:par>
                                    <p:cTn id="24" presetID="2" presetClass="entr" presetSubtype="1" fill="hold" grpId="0" nodeType="afterEffect" p14:presetBounceEnd="62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762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188"/>
                                </p:stCondLst>
                                <p:childTnLst>
                                  <p:par>
                                    <p:cTn id="4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 animBg="1"/>
          <p:bldP spid="4" grpId="0"/>
          <p:bldP spid="6" grpId="0" animBg="1"/>
          <p:bldP spid="7" grpId="0" animBg="1"/>
          <p:bldP spid="8" grpId="0" animBg="1"/>
          <p:bldP spid="9" grpId="0" animBg="1"/>
          <p:bldP spid="1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786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6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8/9)*(#ppt_y-(#ppt_y+0.1))*((1.5-1.5*$)^2-(1.5-1.5*$)^3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7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avLst>
                                            <p:tav tm="0" fmla="1+(8/9)*(1-0)*((1.5-1.5*$)^2-(1.5-1.5*$)^3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1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786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21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8/9)*(#ppt_y-(#ppt_y+0.1))*((1.5-1.5*$)^2-(1.5-1.5*$)^3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2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avLst>
                                            <p:tav tm="0" fmla="1+(8/9)*(1-0)*((1.5-1.5*$)^2-(1.5-1.5*$)^3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438"/>
                                </p:stCondLst>
                                <p:childTnLst>
                                  <p:par>
                                    <p:cTn id="24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762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188"/>
                                </p:stCondLst>
                                <p:childTnLst>
                                  <p:par>
                                    <p:cTn id="4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 animBg="1"/>
          <p:bldP spid="4" grpId="0"/>
          <p:bldP spid="6" grpId="0" animBg="1"/>
          <p:bldP spid="7" grpId="0" animBg="1"/>
          <p:bldP spid="8" grpId="0" animBg="1"/>
          <p:bldP spid="9" grpId="0" animBg="1"/>
          <p:bldP spid="10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36283" y="566999"/>
            <a:ext cx="5850964" cy="723654"/>
            <a:chOff x="436283" y="608834"/>
            <a:chExt cx="5850964" cy="723654"/>
          </a:xfrm>
        </p:grpSpPr>
        <p:sp>
          <p:nvSpPr>
            <p:cNvPr id="4" name="任意多边形 28" descr="e7d195523061f1c0deeec63e560781cfd59afb0ea006f2a87ABB68BF51EA6619813959095094C18C62A12F549504892A4AAA8C1554C6663626E05CA27F281A14E6983772AFC3FB97135759321DEA3D705820548C6D5B558CA8F362B18D312C152407D21FB34EF0A1D1B21F91EF7E1DCDE529C869E8F5A9E23DB214A825789D83372F841262D649B4"/>
            <p:cNvSpPr/>
            <p:nvPr/>
          </p:nvSpPr>
          <p:spPr>
            <a:xfrm>
              <a:off x="1299418" y="608834"/>
              <a:ext cx="4987829" cy="723654"/>
            </a:xfrm>
            <a:custGeom>
              <a:avLst/>
              <a:gdLst>
                <a:gd name="connsiteX0" fmla="*/ 555471 w 7101253"/>
                <a:gd name="connsiteY0" fmla="*/ 0 h 1030278"/>
                <a:gd name="connsiteX1" fmla="*/ 759187 w 7101253"/>
                <a:gd name="connsiteY1" fmla="*/ 0 h 1030278"/>
                <a:gd name="connsiteX2" fmla="*/ 758369 w 7101253"/>
                <a:gd name="connsiteY2" fmla="*/ 1323 h 1030278"/>
                <a:gd name="connsiteX3" fmla="*/ 758218 w 7101253"/>
                <a:gd name="connsiteY3" fmla="*/ 1236 h 1030278"/>
                <a:gd name="connsiteX4" fmla="*/ 755669 w 7101253"/>
                <a:gd name="connsiteY4" fmla="*/ 5688 h 1030278"/>
                <a:gd name="connsiteX5" fmla="*/ 752781 w 7101253"/>
                <a:gd name="connsiteY5" fmla="*/ 10362 h 1030278"/>
                <a:gd name="connsiteX6" fmla="*/ 752364 w 7101253"/>
                <a:gd name="connsiteY6" fmla="*/ 11464 h 1030278"/>
                <a:gd name="connsiteX7" fmla="*/ 548084 w 7101253"/>
                <a:gd name="connsiteY7" fmla="*/ 368407 h 1030278"/>
                <a:gd name="connsiteX8" fmla="*/ 545900 w 7101253"/>
                <a:gd name="connsiteY8" fmla="*/ 371941 h 1030278"/>
                <a:gd name="connsiteX9" fmla="*/ 545749 w 7101253"/>
                <a:gd name="connsiteY9" fmla="*/ 371855 h 1030278"/>
                <a:gd name="connsiteX10" fmla="*/ 543200 w 7101253"/>
                <a:gd name="connsiteY10" fmla="*/ 376307 h 1030278"/>
                <a:gd name="connsiteX11" fmla="*/ 540312 w 7101253"/>
                <a:gd name="connsiteY11" fmla="*/ 380980 h 1030278"/>
                <a:gd name="connsiteX12" fmla="*/ 539895 w 7101253"/>
                <a:gd name="connsiteY12" fmla="*/ 382083 h 1030278"/>
                <a:gd name="connsiteX13" fmla="*/ 513343 w 7101253"/>
                <a:gd name="connsiteY13" fmla="*/ 428478 h 1030278"/>
                <a:gd name="connsiteX14" fmla="*/ 511412 w 7101253"/>
                <a:gd name="connsiteY14" fmla="*/ 431044 h 1030278"/>
                <a:gd name="connsiteX15" fmla="*/ 510772 w 7101253"/>
                <a:gd name="connsiteY15" fmla="*/ 432970 h 1030278"/>
                <a:gd name="connsiteX16" fmla="*/ 302388 w 7101253"/>
                <a:gd name="connsiteY16" fmla="*/ 797083 h 1030278"/>
                <a:gd name="connsiteX17" fmla="*/ 298942 w 7101253"/>
                <a:gd name="connsiteY17" fmla="*/ 801662 h 1030278"/>
                <a:gd name="connsiteX18" fmla="*/ 332804 w 7101253"/>
                <a:gd name="connsiteY18" fmla="*/ 926148 h 1030278"/>
                <a:gd name="connsiteX19" fmla="*/ 367183 w 7101253"/>
                <a:gd name="connsiteY19" fmla="*/ 937563 h 1030278"/>
                <a:gd name="connsiteX20" fmla="*/ 368767 w 7101253"/>
                <a:gd name="connsiteY20" fmla="*/ 937599 h 1030278"/>
                <a:gd name="connsiteX21" fmla="*/ 368767 w 7101253"/>
                <a:gd name="connsiteY21" fmla="*/ 938184 h 1030278"/>
                <a:gd name="connsiteX22" fmla="*/ 1506092 w 7101253"/>
                <a:gd name="connsiteY22" fmla="*/ 938184 h 1030278"/>
                <a:gd name="connsiteX23" fmla="*/ 2387519 w 7101253"/>
                <a:gd name="connsiteY23" fmla="*/ 938184 h 1030278"/>
                <a:gd name="connsiteX24" fmla="*/ 2387519 w 7101253"/>
                <a:gd name="connsiteY24" fmla="*/ 939768 h 1030278"/>
                <a:gd name="connsiteX25" fmla="*/ 7101253 w 7101253"/>
                <a:gd name="connsiteY25" fmla="*/ 939768 h 1030278"/>
                <a:gd name="connsiteX26" fmla="*/ 7101253 w 7101253"/>
                <a:gd name="connsiteY26" fmla="*/ 1030278 h 1030278"/>
                <a:gd name="connsiteX27" fmla="*/ 2062802 w 7101253"/>
                <a:gd name="connsiteY27" fmla="*/ 1030278 h 1030278"/>
                <a:gd name="connsiteX28" fmla="*/ 370438 w 7101253"/>
                <a:gd name="connsiteY28" fmla="*/ 1030278 h 1030278"/>
                <a:gd name="connsiteX29" fmla="*/ 370438 w 7101253"/>
                <a:gd name="connsiteY29" fmla="*/ 1030278 h 1030278"/>
                <a:gd name="connsiteX30" fmla="*/ 138549 w 7101253"/>
                <a:gd name="connsiteY30" fmla="*/ 1030278 h 1030278"/>
                <a:gd name="connsiteX31" fmla="*/ 138549 w 7101253"/>
                <a:gd name="connsiteY31" fmla="*/ 1029289 h 1030278"/>
                <a:gd name="connsiteX32" fmla="*/ 135871 w 7101253"/>
                <a:gd name="connsiteY32" fmla="*/ 1029229 h 1030278"/>
                <a:gd name="connsiteX33" fmla="*/ 77705 w 7101253"/>
                <a:gd name="connsiteY33" fmla="*/ 1009915 h 1030278"/>
                <a:gd name="connsiteX34" fmla="*/ 20413 w 7101253"/>
                <a:gd name="connsiteY34" fmla="*/ 799296 h 1030278"/>
                <a:gd name="connsiteX35" fmla="*/ 26244 w 7101253"/>
                <a:gd name="connsiteY35" fmla="*/ 791548 h 1030278"/>
                <a:gd name="connsiteX36" fmla="*/ 428083 w 7101253"/>
                <a:gd name="connsiteY36" fmla="*/ 89405 h 1030278"/>
                <a:gd name="connsiteX37" fmla="*/ 428788 w 7101253"/>
                <a:gd name="connsiteY37" fmla="*/ 87540 h 1030278"/>
                <a:gd name="connsiteX38" fmla="*/ 433676 w 7101253"/>
                <a:gd name="connsiteY38" fmla="*/ 79633 h 1030278"/>
                <a:gd name="connsiteX39" fmla="*/ 437987 w 7101253"/>
                <a:gd name="connsiteY39" fmla="*/ 72100 h 1030278"/>
                <a:gd name="connsiteX40" fmla="*/ 438243 w 7101253"/>
                <a:gd name="connsiteY40" fmla="*/ 72246 h 1030278"/>
                <a:gd name="connsiteX41" fmla="*/ 444475 w 7101253"/>
                <a:gd name="connsiteY41" fmla="*/ 62167 h 1030278"/>
                <a:gd name="connsiteX42" fmla="*/ 490591 w 7101253"/>
                <a:gd name="connsiteY42" fmla="*/ 21799 h 1030278"/>
                <a:gd name="connsiteX43" fmla="*/ 548757 w 7101253"/>
                <a:gd name="connsiteY43" fmla="*/ 2485 h 1030278"/>
                <a:gd name="connsiteX44" fmla="*/ 551436 w 7101253"/>
                <a:gd name="connsiteY44" fmla="*/ 2425 h 1030278"/>
                <a:gd name="connsiteX45" fmla="*/ 551436 w 7101253"/>
                <a:gd name="connsiteY45" fmla="*/ 1436 h 1030278"/>
                <a:gd name="connsiteX46" fmla="*/ 555471 w 7101253"/>
                <a:gd name="connsiteY46" fmla="*/ 1436 h 1030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7101253" h="1030278">
                  <a:moveTo>
                    <a:pt x="555471" y="0"/>
                  </a:moveTo>
                  <a:lnTo>
                    <a:pt x="759187" y="0"/>
                  </a:lnTo>
                  <a:lnTo>
                    <a:pt x="758369" y="1323"/>
                  </a:lnTo>
                  <a:lnTo>
                    <a:pt x="758218" y="1236"/>
                  </a:lnTo>
                  <a:lnTo>
                    <a:pt x="755669" y="5688"/>
                  </a:lnTo>
                  <a:lnTo>
                    <a:pt x="752781" y="10362"/>
                  </a:lnTo>
                  <a:lnTo>
                    <a:pt x="752364" y="11464"/>
                  </a:lnTo>
                  <a:lnTo>
                    <a:pt x="548084" y="368407"/>
                  </a:lnTo>
                  <a:lnTo>
                    <a:pt x="545900" y="371941"/>
                  </a:lnTo>
                  <a:lnTo>
                    <a:pt x="545749" y="371855"/>
                  </a:lnTo>
                  <a:lnTo>
                    <a:pt x="543200" y="376307"/>
                  </a:lnTo>
                  <a:lnTo>
                    <a:pt x="540312" y="380980"/>
                  </a:lnTo>
                  <a:lnTo>
                    <a:pt x="539895" y="382083"/>
                  </a:lnTo>
                  <a:lnTo>
                    <a:pt x="513343" y="428478"/>
                  </a:lnTo>
                  <a:lnTo>
                    <a:pt x="511412" y="431044"/>
                  </a:lnTo>
                  <a:lnTo>
                    <a:pt x="510772" y="432970"/>
                  </a:lnTo>
                  <a:lnTo>
                    <a:pt x="302388" y="797083"/>
                  </a:lnTo>
                  <a:lnTo>
                    <a:pt x="298942" y="801662"/>
                  </a:lnTo>
                  <a:cubicBezTo>
                    <a:pt x="273917" y="845389"/>
                    <a:pt x="289077" y="901123"/>
                    <a:pt x="332804" y="926148"/>
                  </a:cubicBezTo>
                  <a:cubicBezTo>
                    <a:pt x="343736" y="932404"/>
                    <a:pt x="355418" y="936149"/>
                    <a:pt x="367183" y="937563"/>
                  </a:cubicBezTo>
                  <a:lnTo>
                    <a:pt x="368767" y="937599"/>
                  </a:lnTo>
                  <a:lnTo>
                    <a:pt x="368767" y="938184"/>
                  </a:lnTo>
                  <a:lnTo>
                    <a:pt x="1506092" y="938184"/>
                  </a:lnTo>
                  <a:lnTo>
                    <a:pt x="2387519" y="938184"/>
                  </a:lnTo>
                  <a:lnTo>
                    <a:pt x="2387519" y="939768"/>
                  </a:lnTo>
                  <a:lnTo>
                    <a:pt x="7101253" y="939768"/>
                  </a:lnTo>
                  <a:lnTo>
                    <a:pt x="7101253" y="1030278"/>
                  </a:lnTo>
                  <a:lnTo>
                    <a:pt x="2062802" y="1030278"/>
                  </a:lnTo>
                  <a:lnTo>
                    <a:pt x="370438" y="1030278"/>
                  </a:lnTo>
                  <a:lnTo>
                    <a:pt x="370438" y="1030278"/>
                  </a:lnTo>
                  <a:lnTo>
                    <a:pt x="138549" y="1030278"/>
                  </a:lnTo>
                  <a:lnTo>
                    <a:pt x="138549" y="1029289"/>
                  </a:lnTo>
                  <a:lnTo>
                    <a:pt x="135871" y="1029229"/>
                  </a:lnTo>
                  <a:cubicBezTo>
                    <a:pt x="115965" y="1026835"/>
                    <a:pt x="96200" y="1020500"/>
                    <a:pt x="77705" y="1009915"/>
                  </a:cubicBezTo>
                  <a:cubicBezTo>
                    <a:pt x="3723" y="967575"/>
                    <a:pt x="-21927" y="873278"/>
                    <a:pt x="20413" y="799296"/>
                  </a:cubicBezTo>
                  <a:lnTo>
                    <a:pt x="26244" y="791548"/>
                  </a:lnTo>
                  <a:lnTo>
                    <a:pt x="428083" y="89405"/>
                  </a:lnTo>
                  <a:lnTo>
                    <a:pt x="428788" y="87540"/>
                  </a:lnTo>
                  <a:lnTo>
                    <a:pt x="433676" y="79633"/>
                  </a:lnTo>
                  <a:lnTo>
                    <a:pt x="437987" y="72100"/>
                  </a:lnTo>
                  <a:lnTo>
                    <a:pt x="438243" y="72246"/>
                  </a:lnTo>
                  <a:lnTo>
                    <a:pt x="444475" y="62167"/>
                  </a:lnTo>
                  <a:cubicBezTo>
                    <a:pt x="456621" y="46217"/>
                    <a:pt x="472096" y="32384"/>
                    <a:pt x="490591" y="21799"/>
                  </a:cubicBezTo>
                  <a:cubicBezTo>
                    <a:pt x="509086" y="11214"/>
                    <a:pt x="528851" y="4879"/>
                    <a:pt x="548757" y="2485"/>
                  </a:cubicBezTo>
                  <a:lnTo>
                    <a:pt x="551436" y="2425"/>
                  </a:lnTo>
                  <a:lnTo>
                    <a:pt x="551436" y="1436"/>
                  </a:lnTo>
                  <a:lnTo>
                    <a:pt x="555471" y="1436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任意多边形 29" descr="e7d195523061f1c0deeec63e560781cfd59afb0ea006f2a87ABB68BF51EA6619813959095094C18C62A12F549504892A4AAA8C1554C6663626E05CA27F281A14E6983772AFC3FB97135759321DEA3D705820548C6D5B558CA8F362B18D312C152407D21FB34EF0A1D1B21F91EF7E1DCDE529C869E8F5A9E23DB214A825789D83372F841262D649B4"/>
            <p:cNvSpPr/>
            <p:nvPr/>
          </p:nvSpPr>
          <p:spPr>
            <a:xfrm flipH="1" flipV="1">
              <a:off x="436283" y="608834"/>
              <a:ext cx="1013678" cy="723654"/>
            </a:xfrm>
            <a:custGeom>
              <a:avLst/>
              <a:gdLst>
                <a:gd name="connsiteX0" fmla="*/ 4987637 w 4987637"/>
                <a:gd name="connsiteY0" fmla="*/ 3560619 h 3560619"/>
                <a:gd name="connsiteX1" fmla="*/ 478822 w 4987637"/>
                <a:gd name="connsiteY1" fmla="*/ 3560618 h 3560619"/>
                <a:gd name="connsiteX2" fmla="*/ 478822 w 4987637"/>
                <a:gd name="connsiteY2" fmla="*/ 3557201 h 3560619"/>
                <a:gd name="connsiteX3" fmla="*/ 469565 w 4987637"/>
                <a:gd name="connsiteY3" fmla="*/ 3556992 h 3560619"/>
                <a:gd name="connsiteX4" fmla="*/ 268545 w 4987637"/>
                <a:gd name="connsiteY4" fmla="*/ 3490243 h 3560619"/>
                <a:gd name="connsiteX5" fmla="*/ 70545 w 4987637"/>
                <a:gd name="connsiteY5" fmla="*/ 2762351 h 3560619"/>
                <a:gd name="connsiteX6" fmla="*/ 90696 w 4987637"/>
                <a:gd name="connsiteY6" fmla="*/ 2735574 h 3560619"/>
                <a:gd name="connsiteX7" fmla="*/ 1479448 w 4987637"/>
                <a:gd name="connsiteY7" fmla="*/ 308982 h 3560619"/>
                <a:gd name="connsiteX8" fmla="*/ 1481883 w 4987637"/>
                <a:gd name="connsiteY8" fmla="*/ 302535 h 3560619"/>
                <a:gd name="connsiteX9" fmla="*/ 1498776 w 4987637"/>
                <a:gd name="connsiteY9" fmla="*/ 275210 h 3560619"/>
                <a:gd name="connsiteX10" fmla="*/ 1513675 w 4987637"/>
                <a:gd name="connsiteY10" fmla="*/ 249176 h 3560619"/>
                <a:gd name="connsiteX11" fmla="*/ 1514557 w 4987637"/>
                <a:gd name="connsiteY11" fmla="*/ 249681 h 3560619"/>
                <a:gd name="connsiteX12" fmla="*/ 1536093 w 4987637"/>
                <a:gd name="connsiteY12" fmla="*/ 214848 h 3560619"/>
                <a:gd name="connsiteX13" fmla="*/ 1695471 w 4987637"/>
                <a:gd name="connsiteY13" fmla="*/ 75337 h 3560619"/>
                <a:gd name="connsiteX14" fmla="*/ 1896492 w 4987637"/>
                <a:gd name="connsiteY14" fmla="*/ 8589 h 3560619"/>
                <a:gd name="connsiteX15" fmla="*/ 1905749 w 4987637"/>
                <a:gd name="connsiteY15" fmla="*/ 8380 h 3560619"/>
                <a:gd name="connsiteX16" fmla="*/ 1905749 w 4987637"/>
                <a:gd name="connsiteY16" fmla="*/ 4964 h 3560619"/>
                <a:gd name="connsiteX17" fmla="*/ 1919696 w 4987637"/>
                <a:gd name="connsiteY17" fmla="*/ 4964 h 3560619"/>
                <a:gd name="connsiteX18" fmla="*/ 1919696 w 4987637"/>
                <a:gd name="connsiteY18" fmla="*/ 0 h 3560619"/>
                <a:gd name="connsiteX19" fmla="*/ 2623733 w 4987637"/>
                <a:gd name="connsiteY19" fmla="*/ 0 h 3560619"/>
                <a:gd name="connsiteX20" fmla="*/ 2620907 w 4987637"/>
                <a:gd name="connsiteY20" fmla="*/ 4571 h 3560619"/>
                <a:gd name="connsiteX21" fmla="*/ 2620386 w 4987637"/>
                <a:gd name="connsiteY21" fmla="*/ 4272 h 3560619"/>
                <a:gd name="connsiteX22" fmla="*/ 2611579 w 4987637"/>
                <a:gd name="connsiteY22" fmla="*/ 19659 h 3560619"/>
                <a:gd name="connsiteX23" fmla="*/ 2601595 w 4987637"/>
                <a:gd name="connsiteY23" fmla="*/ 35810 h 3560619"/>
                <a:gd name="connsiteX24" fmla="*/ 2600155 w 4987637"/>
                <a:gd name="connsiteY24" fmla="*/ 39620 h 3560619"/>
                <a:gd name="connsiteX25" fmla="*/ 1894168 w 4987637"/>
                <a:gd name="connsiteY25" fmla="*/ 1273206 h 3560619"/>
                <a:gd name="connsiteX26" fmla="*/ 1886617 w 4987637"/>
                <a:gd name="connsiteY26" fmla="*/ 1285420 h 3560619"/>
                <a:gd name="connsiteX27" fmla="*/ 1886096 w 4987637"/>
                <a:gd name="connsiteY27" fmla="*/ 1285121 h 3560619"/>
                <a:gd name="connsiteX28" fmla="*/ 1877289 w 4987637"/>
                <a:gd name="connsiteY28" fmla="*/ 1300508 h 3560619"/>
                <a:gd name="connsiteX29" fmla="*/ 1867305 w 4987637"/>
                <a:gd name="connsiteY29" fmla="*/ 1316659 h 3560619"/>
                <a:gd name="connsiteX30" fmla="*/ 1865865 w 4987637"/>
                <a:gd name="connsiteY30" fmla="*/ 1320469 h 3560619"/>
                <a:gd name="connsiteX31" fmla="*/ 1774103 w 4987637"/>
                <a:gd name="connsiteY31" fmla="*/ 1480809 h 3560619"/>
                <a:gd name="connsiteX32" fmla="*/ 1767428 w 4987637"/>
                <a:gd name="connsiteY32" fmla="*/ 1489679 h 3560619"/>
                <a:gd name="connsiteX33" fmla="*/ 1765217 w 4987637"/>
                <a:gd name="connsiteY33" fmla="*/ 1496334 h 3560619"/>
                <a:gd name="connsiteX34" fmla="*/ 1045046 w 4987637"/>
                <a:gd name="connsiteY34" fmla="*/ 2754702 h 3560619"/>
                <a:gd name="connsiteX35" fmla="*/ 1033136 w 4987637"/>
                <a:gd name="connsiteY35" fmla="*/ 2770528 h 3560619"/>
                <a:gd name="connsiteX36" fmla="*/ 1150164 w 4987637"/>
                <a:gd name="connsiteY36" fmla="*/ 3200748 h 3560619"/>
                <a:gd name="connsiteX37" fmla="*/ 1268976 w 4987637"/>
                <a:gd name="connsiteY37" fmla="*/ 3240199 h 3560619"/>
                <a:gd name="connsiteX38" fmla="*/ 1274449 w 4987637"/>
                <a:gd name="connsiteY38" fmla="*/ 3240323 h 3560619"/>
                <a:gd name="connsiteX39" fmla="*/ 1274449 w 4987637"/>
                <a:gd name="connsiteY39" fmla="*/ 3242343 h 3560619"/>
                <a:gd name="connsiteX40" fmla="*/ 4987637 w 4987637"/>
                <a:gd name="connsiteY40" fmla="*/ 3242343 h 356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987637" h="3560619">
                  <a:moveTo>
                    <a:pt x="4987637" y="3560619"/>
                  </a:moveTo>
                  <a:lnTo>
                    <a:pt x="478822" y="3560618"/>
                  </a:lnTo>
                  <a:lnTo>
                    <a:pt x="478822" y="3557201"/>
                  </a:lnTo>
                  <a:lnTo>
                    <a:pt x="469565" y="3556992"/>
                  </a:lnTo>
                  <a:cubicBezTo>
                    <a:pt x="400772" y="3548721"/>
                    <a:pt x="332465" y="3526825"/>
                    <a:pt x="268545" y="3490243"/>
                  </a:cubicBezTo>
                  <a:cubicBezTo>
                    <a:pt x="12866" y="3343917"/>
                    <a:pt x="-75781" y="3018029"/>
                    <a:pt x="70545" y="2762351"/>
                  </a:cubicBezTo>
                  <a:lnTo>
                    <a:pt x="90696" y="2735574"/>
                  </a:lnTo>
                  <a:lnTo>
                    <a:pt x="1479448" y="308982"/>
                  </a:lnTo>
                  <a:lnTo>
                    <a:pt x="1481883" y="302535"/>
                  </a:lnTo>
                  <a:lnTo>
                    <a:pt x="1498776" y="275210"/>
                  </a:lnTo>
                  <a:lnTo>
                    <a:pt x="1513675" y="249176"/>
                  </a:lnTo>
                  <a:lnTo>
                    <a:pt x="1514557" y="249681"/>
                  </a:lnTo>
                  <a:lnTo>
                    <a:pt x="1536093" y="214848"/>
                  </a:lnTo>
                  <a:cubicBezTo>
                    <a:pt x="1578072" y="159723"/>
                    <a:pt x="1631551" y="111919"/>
                    <a:pt x="1695471" y="75337"/>
                  </a:cubicBezTo>
                  <a:cubicBezTo>
                    <a:pt x="1759391" y="38756"/>
                    <a:pt x="1827698" y="16861"/>
                    <a:pt x="1896492" y="8589"/>
                  </a:cubicBezTo>
                  <a:lnTo>
                    <a:pt x="1905749" y="8380"/>
                  </a:lnTo>
                  <a:lnTo>
                    <a:pt x="1905749" y="4964"/>
                  </a:lnTo>
                  <a:lnTo>
                    <a:pt x="1919696" y="4964"/>
                  </a:lnTo>
                  <a:lnTo>
                    <a:pt x="1919696" y="0"/>
                  </a:lnTo>
                  <a:lnTo>
                    <a:pt x="2623733" y="0"/>
                  </a:lnTo>
                  <a:lnTo>
                    <a:pt x="2620907" y="4571"/>
                  </a:lnTo>
                  <a:lnTo>
                    <a:pt x="2620386" y="4272"/>
                  </a:lnTo>
                  <a:lnTo>
                    <a:pt x="2611579" y="19659"/>
                  </a:lnTo>
                  <a:lnTo>
                    <a:pt x="2601595" y="35810"/>
                  </a:lnTo>
                  <a:lnTo>
                    <a:pt x="2600155" y="39620"/>
                  </a:lnTo>
                  <a:lnTo>
                    <a:pt x="1894168" y="1273206"/>
                  </a:lnTo>
                  <a:lnTo>
                    <a:pt x="1886617" y="1285420"/>
                  </a:lnTo>
                  <a:lnTo>
                    <a:pt x="1886096" y="1285121"/>
                  </a:lnTo>
                  <a:lnTo>
                    <a:pt x="1877289" y="1300508"/>
                  </a:lnTo>
                  <a:lnTo>
                    <a:pt x="1867305" y="1316659"/>
                  </a:lnTo>
                  <a:lnTo>
                    <a:pt x="1865865" y="1320469"/>
                  </a:lnTo>
                  <a:lnTo>
                    <a:pt x="1774103" y="1480809"/>
                  </a:lnTo>
                  <a:lnTo>
                    <a:pt x="1767428" y="1489679"/>
                  </a:lnTo>
                  <a:lnTo>
                    <a:pt x="1765217" y="1496334"/>
                  </a:lnTo>
                  <a:lnTo>
                    <a:pt x="1045046" y="2754702"/>
                  </a:lnTo>
                  <a:lnTo>
                    <a:pt x="1033136" y="2770528"/>
                  </a:lnTo>
                  <a:cubicBezTo>
                    <a:pt x="946651" y="2921646"/>
                    <a:pt x="999045" y="3114262"/>
                    <a:pt x="1150164" y="3200748"/>
                  </a:cubicBezTo>
                  <a:cubicBezTo>
                    <a:pt x="1187944" y="3222369"/>
                    <a:pt x="1228316" y="3235311"/>
                    <a:pt x="1268976" y="3240199"/>
                  </a:cubicBezTo>
                  <a:lnTo>
                    <a:pt x="1274449" y="3240323"/>
                  </a:lnTo>
                  <a:lnTo>
                    <a:pt x="1274449" y="3242343"/>
                  </a:lnTo>
                  <a:lnTo>
                    <a:pt x="4987637" y="3242343"/>
                  </a:lnTo>
                  <a:close/>
                </a:path>
              </a:pathLst>
            </a:custGeom>
            <a:solidFill>
              <a:srgbClr val="EC2C2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842813" y="697994"/>
            <a:ext cx="3123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latin typeface="Arial"/>
                <a:ea typeface="微软雅黑"/>
                <a:cs typeface="+mn-ea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sym typeface="+mn-lt"/>
            </a:endParaRPr>
          </a:p>
        </p:txBody>
      </p:sp>
      <p:sp>
        <p:nvSpPr>
          <p:cNvPr id="9" name="Rectangle 27"/>
          <p:cNvSpPr>
            <a:spLocks noChangeArrowheads="1"/>
          </p:cNvSpPr>
          <p:nvPr/>
        </p:nvSpPr>
        <p:spPr bwMode="auto">
          <a:xfrm>
            <a:off x="559933" y="682605"/>
            <a:ext cx="45525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3200" dirty="0">
                <a:solidFill>
                  <a:srgbClr val="EC2C22"/>
                </a:solidFill>
                <a:latin typeface="+mn-lt"/>
                <a:cs typeface="+mn-ea"/>
                <a:sym typeface="+mn-lt"/>
              </a:rPr>
              <a:t>01</a:t>
            </a:r>
            <a:endParaRPr lang="ru-RU" altLang="ru-RU" sz="1100" dirty="0">
              <a:solidFill>
                <a:srgbClr val="EC2C22"/>
              </a:solidFill>
              <a:latin typeface="+mn-lt"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381540" y="1768415"/>
            <a:ext cx="2661737" cy="1483818"/>
            <a:chOff x="1540663" y="2438933"/>
            <a:chExt cx="2661737" cy="1483818"/>
          </a:xfrm>
        </p:grpSpPr>
        <p:grpSp>
          <p:nvGrpSpPr>
            <p:cNvPr id="3" name="组合 2"/>
            <p:cNvGrpSpPr/>
            <p:nvPr/>
          </p:nvGrpSpPr>
          <p:grpSpPr>
            <a:xfrm>
              <a:off x="1540664" y="2963105"/>
              <a:ext cx="2661736" cy="959646"/>
              <a:chOff x="1802585" y="2425976"/>
              <a:chExt cx="2661736" cy="959646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1802586" y="2425976"/>
                <a:ext cx="2661735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1600" b="1" kern="0" dirty="0">
                    <a:ln w="3175"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cs typeface="+mn-ea"/>
                    <a:sym typeface="+mn-lt"/>
                  </a:rPr>
                  <a:t>Add title text</a:t>
                </a:r>
                <a:endParaRPr lang="en-US" altLang="zh-CN" sz="1600" b="1" kern="0" dirty="0">
                  <a:ln w="12700" cap="flat">
                    <a:noFill/>
                    <a:miter lim="800000"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1802585" y="2773467"/>
                <a:ext cx="2504746" cy="6121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zh-CN" sz="1200" dirty="0">
                    <a:solidFill>
                      <a:prstClr val="white">
                        <a:lumMod val="50000"/>
                      </a:prst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kumimoji="1" lang="zh-CN" altLang="en-US" sz="1200" dirty="0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5" name="图形 4" descr="清单演示文稿 RTL"/>
            <p:cNvPicPr>
              <a:picLocks noChangeAspect="1"/>
            </p:cNvPicPr>
            <p:nvPr/>
          </p:nvPicPr>
          <p:blipFill>
            <a:blip r:embed="rId2" cstate="screen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540663" y="2438933"/>
              <a:ext cx="504000" cy="504000"/>
            </a:xfrm>
            <a:prstGeom prst="rect">
              <a:avLst/>
            </a:prstGeom>
          </p:spPr>
        </p:pic>
      </p:grpSp>
      <p:sp>
        <p:nvSpPr>
          <p:cNvPr id="12" name="圆角矩形 14"/>
          <p:cNvSpPr/>
          <p:nvPr/>
        </p:nvSpPr>
        <p:spPr>
          <a:xfrm>
            <a:off x="1468797" y="3688506"/>
            <a:ext cx="2105369" cy="53765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12700" cap="flat" cmpd="sng" algn="ctr">
            <a:solidFill>
              <a:srgbClr val="FF0000"/>
            </a:solidFill>
            <a:prstDash val="solid"/>
            <a:miter lim="800000"/>
          </a:ln>
          <a:effectLst>
            <a:outerShdw blurRad="508000" dist="381000" dir="2700000" algn="tl" rotWithShape="0">
              <a:sysClr val="window" lastClr="FFFFFF">
                <a:lumMod val="50000"/>
                <a:alpha val="40000"/>
              </a:sys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标题一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4804695" y="1768415"/>
            <a:ext cx="2661737" cy="1483818"/>
            <a:chOff x="1540663" y="2438933"/>
            <a:chExt cx="2661737" cy="1483818"/>
          </a:xfrm>
        </p:grpSpPr>
        <p:grpSp>
          <p:nvGrpSpPr>
            <p:cNvPr id="14" name="组合 13"/>
            <p:cNvGrpSpPr/>
            <p:nvPr/>
          </p:nvGrpSpPr>
          <p:grpSpPr>
            <a:xfrm>
              <a:off x="1540664" y="2963105"/>
              <a:ext cx="2661736" cy="959646"/>
              <a:chOff x="1802585" y="2425976"/>
              <a:chExt cx="2661736" cy="959646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1802586" y="2425976"/>
                <a:ext cx="2661735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1600" b="1" kern="0" dirty="0">
                    <a:ln w="3175"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cs typeface="+mn-ea"/>
                    <a:sym typeface="+mn-lt"/>
                  </a:rPr>
                  <a:t>Add title text</a:t>
                </a:r>
                <a:endParaRPr lang="en-US" altLang="zh-CN" sz="1600" b="1" kern="0" dirty="0">
                  <a:ln w="12700" cap="flat">
                    <a:noFill/>
                    <a:miter lim="800000"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1802585" y="2773467"/>
                <a:ext cx="2504746" cy="6121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zh-CN" sz="1200" dirty="0">
                    <a:solidFill>
                      <a:prstClr val="white">
                        <a:lumMod val="50000"/>
                      </a:prst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kumimoji="1" lang="zh-CN" altLang="en-US" sz="1200" dirty="0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15" name="图形 14" descr="清单演示文稿 RTL"/>
            <p:cNvPicPr>
              <a:picLocks noChangeAspect="1"/>
            </p:cNvPicPr>
            <p:nvPr/>
          </p:nvPicPr>
          <p:blipFill>
            <a:blip r:embed="rId2" cstate="screen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540663" y="2438933"/>
              <a:ext cx="504000" cy="504000"/>
            </a:xfrm>
            <a:prstGeom prst="rect">
              <a:avLst/>
            </a:prstGeom>
          </p:spPr>
        </p:pic>
      </p:grpSp>
      <p:sp>
        <p:nvSpPr>
          <p:cNvPr id="18" name="圆角矩形 14"/>
          <p:cNvSpPr/>
          <p:nvPr/>
        </p:nvSpPr>
        <p:spPr>
          <a:xfrm>
            <a:off x="4891952" y="3688506"/>
            <a:ext cx="2105369" cy="53765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12700" cap="flat" cmpd="sng" algn="ctr">
            <a:solidFill>
              <a:srgbClr val="FF0000"/>
            </a:solidFill>
            <a:prstDash val="solid"/>
            <a:miter lim="800000"/>
          </a:ln>
          <a:effectLst>
            <a:outerShdw blurRad="508000" dist="381000" dir="2700000" algn="tl" rotWithShape="0">
              <a:sysClr val="window" lastClr="FFFFFF">
                <a:lumMod val="50000"/>
                <a:alpha val="40000"/>
              </a:sys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标题二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8227850" y="1768415"/>
            <a:ext cx="2661737" cy="1483818"/>
            <a:chOff x="1540663" y="2438933"/>
            <a:chExt cx="2661737" cy="1483818"/>
          </a:xfrm>
        </p:grpSpPr>
        <p:grpSp>
          <p:nvGrpSpPr>
            <p:cNvPr id="20" name="组合 19"/>
            <p:cNvGrpSpPr/>
            <p:nvPr/>
          </p:nvGrpSpPr>
          <p:grpSpPr>
            <a:xfrm>
              <a:off x="1540664" y="2963105"/>
              <a:ext cx="2661736" cy="959646"/>
              <a:chOff x="1802585" y="2425976"/>
              <a:chExt cx="2661736" cy="959646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1802586" y="2425976"/>
                <a:ext cx="2661735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1600" b="1" kern="0" dirty="0">
                    <a:ln w="3175"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cs typeface="+mn-ea"/>
                    <a:sym typeface="+mn-lt"/>
                  </a:rPr>
                  <a:t>Add title text</a:t>
                </a:r>
                <a:endParaRPr lang="en-US" altLang="zh-CN" sz="1600" b="1" kern="0" dirty="0">
                  <a:ln w="12700" cap="flat">
                    <a:noFill/>
                    <a:miter lim="800000"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1802585" y="2773467"/>
                <a:ext cx="2504746" cy="6121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zh-CN" sz="1200" dirty="0">
                    <a:solidFill>
                      <a:prstClr val="white">
                        <a:lumMod val="50000"/>
                      </a:prst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kumimoji="1" lang="zh-CN" altLang="en-US" sz="1200" dirty="0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21" name="图形 20" descr="清单演示文稿 RTL"/>
            <p:cNvPicPr>
              <a:picLocks noChangeAspect="1"/>
            </p:cNvPicPr>
            <p:nvPr/>
          </p:nvPicPr>
          <p:blipFill>
            <a:blip r:embed="rId2" cstate="screen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540663" y="2438933"/>
              <a:ext cx="504000" cy="504000"/>
            </a:xfrm>
            <a:prstGeom prst="rect">
              <a:avLst/>
            </a:prstGeom>
          </p:spPr>
        </p:pic>
      </p:grpSp>
      <p:sp>
        <p:nvSpPr>
          <p:cNvPr id="24" name="圆角矩形 14"/>
          <p:cNvSpPr/>
          <p:nvPr/>
        </p:nvSpPr>
        <p:spPr>
          <a:xfrm>
            <a:off x="8315107" y="3688506"/>
            <a:ext cx="2105369" cy="53765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12700" cap="flat" cmpd="sng" algn="ctr">
            <a:solidFill>
              <a:srgbClr val="FF0000"/>
            </a:solidFill>
            <a:prstDash val="solid"/>
            <a:miter lim="800000"/>
          </a:ln>
          <a:effectLst>
            <a:outerShdw blurRad="508000" dist="381000" dir="2700000" algn="tl" rotWithShape="0">
              <a:sysClr val="window" lastClr="FFFFFF">
                <a:lumMod val="50000"/>
                <a:alpha val="40000"/>
              </a:sys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标题三</a:t>
            </a:r>
          </a:p>
        </p:txBody>
      </p:sp>
      <p:pic>
        <p:nvPicPr>
          <p:cNvPr id="25" name="图片占位符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4" r="16694"/>
          <a:stretch>
            <a:fillRect/>
          </a:stretch>
        </p:blipFill>
        <p:spPr>
          <a:xfrm>
            <a:off x="1800510" y="4473169"/>
            <a:ext cx="1306445" cy="1306445"/>
          </a:xfrm>
          <a:prstGeom prst="ellipse">
            <a:avLst/>
          </a:prstGeom>
          <a:solidFill>
            <a:sysClr val="windowText" lastClr="000000">
              <a:alpha val="10000"/>
            </a:sysClr>
          </a:solidFill>
          <a:ln w="88900">
            <a:noFill/>
          </a:ln>
        </p:spPr>
      </p:pic>
      <p:pic>
        <p:nvPicPr>
          <p:cNvPr id="26" name="图片占位符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8" r="16658"/>
          <a:stretch>
            <a:fillRect/>
          </a:stretch>
        </p:blipFill>
        <p:spPr>
          <a:xfrm>
            <a:off x="5307623" y="4473169"/>
            <a:ext cx="1306445" cy="1306445"/>
          </a:xfrm>
          <a:prstGeom prst="ellipse">
            <a:avLst/>
          </a:prstGeom>
          <a:solidFill>
            <a:sysClr val="windowText" lastClr="000000">
              <a:alpha val="10000"/>
            </a:sysClr>
          </a:solidFill>
          <a:ln w="88900">
            <a:noFill/>
          </a:ln>
        </p:spPr>
      </p:pic>
      <p:pic>
        <p:nvPicPr>
          <p:cNvPr id="27" name="图片占位符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6" r="15336"/>
          <a:stretch>
            <a:fillRect/>
          </a:stretch>
        </p:blipFill>
        <p:spPr>
          <a:xfrm>
            <a:off x="8814737" y="4473169"/>
            <a:ext cx="1306445" cy="1306445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8890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786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0.1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 fmla="1+(8/9)*(1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13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63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63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63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63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63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763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263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763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263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 bldLvl="0" animBg="1"/>
      <p:bldP spid="18" grpId="0" bldLvl="0" animBg="1"/>
      <p:bldP spid="24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36283" y="566999"/>
            <a:ext cx="5850964" cy="723654"/>
            <a:chOff x="436283" y="608834"/>
            <a:chExt cx="5850964" cy="723654"/>
          </a:xfrm>
        </p:grpSpPr>
        <p:sp>
          <p:nvSpPr>
            <p:cNvPr id="4" name="任意多边形 28" descr="e7d195523061f1c0deeec63e560781cfd59afb0ea006f2a87ABB68BF51EA6619813959095094C18C62A12F549504892A4AAA8C1554C6663626E05CA27F281A14E6983772AFC3FB97135759321DEA3D705820548C6D5B558CA8F362B18D312C152407D21FB34EF0A1D1B21F91EF7E1DCDE529C869E8F5A9E23DB214A825789D83372F841262D649B4"/>
            <p:cNvSpPr/>
            <p:nvPr/>
          </p:nvSpPr>
          <p:spPr>
            <a:xfrm>
              <a:off x="1299418" y="608834"/>
              <a:ext cx="4987829" cy="723654"/>
            </a:xfrm>
            <a:custGeom>
              <a:avLst/>
              <a:gdLst>
                <a:gd name="connsiteX0" fmla="*/ 555471 w 7101253"/>
                <a:gd name="connsiteY0" fmla="*/ 0 h 1030278"/>
                <a:gd name="connsiteX1" fmla="*/ 759187 w 7101253"/>
                <a:gd name="connsiteY1" fmla="*/ 0 h 1030278"/>
                <a:gd name="connsiteX2" fmla="*/ 758369 w 7101253"/>
                <a:gd name="connsiteY2" fmla="*/ 1323 h 1030278"/>
                <a:gd name="connsiteX3" fmla="*/ 758218 w 7101253"/>
                <a:gd name="connsiteY3" fmla="*/ 1236 h 1030278"/>
                <a:gd name="connsiteX4" fmla="*/ 755669 w 7101253"/>
                <a:gd name="connsiteY4" fmla="*/ 5688 h 1030278"/>
                <a:gd name="connsiteX5" fmla="*/ 752781 w 7101253"/>
                <a:gd name="connsiteY5" fmla="*/ 10362 h 1030278"/>
                <a:gd name="connsiteX6" fmla="*/ 752364 w 7101253"/>
                <a:gd name="connsiteY6" fmla="*/ 11464 h 1030278"/>
                <a:gd name="connsiteX7" fmla="*/ 548084 w 7101253"/>
                <a:gd name="connsiteY7" fmla="*/ 368407 h 1030278"/>
                <a:gd name="connsiteX8" fmla="*/ 545900 w 7101253"/>
                <a:gd name="connsiteY8" fmla="*/ 371941 h 1030278"/>
                <a:gd name="connsiteX9" fmla="*/ 545749 w 7101253"/>
                <a:gd name="connsiteY9" fmla="*/ 371855 h 1030278"/>
                <a:gd name="connsiteX10" fmla="*/ 543200 w 7101253"/>
                <a:gd name="connsiteY10" fmla="*/ 376307 h 1030278"/>
                <a:gd name="connsiteX11" fmla="*/ 540312 w 7101253"/>
                <a:gd name="connsiteY11" fmla="*/ 380980 h 1030278"/>
                <a:gd name="connsiteX12" fmla="*/ 539895 w 7101253"/>
                <a:gd name="connsiteY12" fmla="*/ 382083 h 1030278"/>
                <a:gd name="connsiteX13" fmla="*/ 513343 w 7101253"/>
                <a:gd name="connsiteY13" fmla="*/ 428478 h 1030278"/>
                <a:gd name="connsiteX14" fmla="*/ 511412 w 7101253"/>
                <a:gd name="connsiteY14" fmla="*/ 431044 h 1030278"/>
                <a:gd name="connsiteX15" fmla="*/ 510772 w 7101253"/>
                <a:gd name="connsiteY15" fmla="*/ 432970 h 1030278"/>
                <a:gd name="connsiteX16" fmla="*/ 302388 w 7101253"/>
                <a:gd name="connsiteY16" fmla="*/ 797083 h 1030278"/>
                <a:gd name="connsiteX17" fmla="*/ 298942 w 7101253"/>
                <a:gd name="connsiteY17" fmla="*/ 801662 h 1030278"/>
                <a:gd name="connsiteX18" fmla="*/ 332804 w 7101253"/>
                <a:gd name="connsiteY18" fmla="*/ 926148 h 1030278"/>
                <a:gd name="connsiteX19" fmla="*/ 367183 w 7101253"/>
                <a:gd name="connsiteY19" fmla="*/ 937563 h 1030278"/>
                <a:gd name="connsiteX20" fmla="*/ 368767 w 7101253"/>
                <a:gd name="connsiteY20" fmla="*/ 937599 h 1030278"/>
                <a:gd name="connsiteX21" fmla="*/ 368767 w 7101253"/>
                <a:gd name="connsiteY21" fmla="*/ 938184 h 1030278"/>
                <a:gd name="connsiteX22" fmla="*/ 1506092 w 7101253"/>
                <a:gd name="connsiteY22" fmla="*/ 938184 h 1030278"/>
                <a:gd name="connsiteX23" fmla="*/ 2387519 w 7101253"/>
                <a:gd name="connsiteY23" fmla="*/ 938184 h 1030278"/>
                <a:gd name="connsiteX24" fmla="*/ 2387519 w 7101253"/>
                <a:gd name="connsiteY24" fmla="*/ 939768 h 1030278"/>
                <a:gd name="connsiteX25" fmla="*/ 7101253 w 7101253"/>
                <a:gd name="connsiteY25" fmla="*/ 939768 h 1030278"/>
                <a:gd name="connsiteX26" fmla="*/ 7101253 w 7101253"/>
                <a:gd name="connsiteY26" fmla="*/ 1030278 h 1030278"/>
                <a:gd name="connsiteX27" fmla="*/ 2062802 w 7101253"/>
                <a:gd name="connsiteY27" fmla="*/ 1030278 h 1030278"/>
                <a:gd name="connsiteX28" fmla="*/ 370438 w 7101253"/>
                <a:gd name="connsiteY28" fmla="*/ 1030278 h 1030278"/>
                <a:gd name="connsiteX29" fmla="*/ 370438 w 7101253"/>
                <a:gd name="connsiteY29" fmla="*/ 1030278 h 1030278"/>
                <a:gd name="connsiteX30" fmla="*/ 138549 w 7101253"/>
                <a:gd name="connsiteY30" fmla="*/ 1030278 h 1030278"/>
                <a:gd name="connsiteX31" fmla="*/ 138549 w 7101253"/>
                <a:gd name="connsiteY31" fmla="*/ 1029289 h 1030278"/>
                <a:gd name="connsiteX32" fmla="*/ 135871 w 7101253"/>
                <a:gd name="connsiteY32" fmla="*/ 1029229 h 1030278"/>
                <a:gd name="connsiteX33" fmla="*/ 77705 w 7101253"/>
                <a:gd name="connsiteY33" fmla="*/ 1009915 h 1030278"/>
                <a:gd name="connsiteX34" fmla="*/ 20413 w 7101253"/>
                <a:gd name="connsiteY34" fmla="*/ 799296 h 1030278"/>
                <a:gd name="connsiteX35" fmla="*/ 26244 w 7101253"/>
                <a:gd name="connsiteY35" fmla="*/ 791548 h 1030278"/>
                <a:gd name="connsiteX36" fmla="*/ 428083 w 7101253"/>
                <a:gd name="connsiteY36" fmla="*/ 89405 h 1030278"/>
                <a:gd name="connsiteX37" fmla="*/ 428788 w 7101253"/>
                <a:gd name="connsiteY37" fmla="*/ 87540 h 1030278"/>
                <a:gd name="connsiteX38" fmla="*/ 433676 w 7101253"/>
                <a:gd name="connsiteY38" fmla="*/ 79633 h 1030278"/>
                <a:gd name="connsiteX39" fmla="*/ 437987 w 7101253"/>
                <a:gd name="connsiteY39" fmla="*/ 72100 h 1030278"/>
                <a:gd name="connsiteX40" fmla="*/ 438243 w 7101253"/>
                <a:gd name="connsiteY40" fmla="*/ 72246 h 1030278"/>
                <a:gd name="connsiteX41" fmla="*/ 444475 w 7101253"/>
                <a:gd name="connsiteY41" fmla="*/ 62167 h 1030278"/>
                <a:gd name="connsiteX42" fmla="*/ 490591 w 7101253"/>
                <a:gd name="connsiteY42" fmla="*/ 21799 h 1030278"/>
                <a:gd name="connsiteX43" fmla="*/ 548757 w 7101253"/>
                <a:gd name="connsiteY43" fmla="*/ 2485 h 1030278"/>
                <a:gd name="connsiteX44" fmla="*/ 551436 w 7101253"/>
                <a:gd name="connsiteY44" fmla="*/ 2425 h 1030278"/>
                <a:gd name="connsiteX45" fmla="*/ 551436 w 7101253"/>
                <a:gd name="connsiteY45" fmla="*/ 1436 h 1030278"/>
                <a:gd name="connsiteX46" fmla="*/ 555471 w 7101253"/>
                <a:gd name="connsiteY46" fmla="*/ 1436 h 1030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7101253" h="1030278">
                  <a:moveTo>
                    <a:pt x="555471" y="0"/>
                  </a:moveTo>
                  <a:lnTo>
                    <a:pt x="759187" y="0"/>
                  </a:lnTo>
                  <a:lnTo>
                    <a:pt x="758369" y="1323"/>
                  </a:lnTo>
                  <a:lnTo>
                    <a:pt x="758218" y="1236"/>
                  </a:lnTo>
                  <a:lnTo>
                    <a:pt x="755669" y="5688"/>
                  </a:lnTo>
                  <a:lnTo>
                    <a:pt x="752781" y="10362"/>
                  </a:lnTo>
                  <a:lnTo>
                    <a:pt x="752364" y="11464"/>
                  </a:lnTo>
                  <a:lnTo>
                    <a:pt x="548084" y="368407"/>
                  </a:lnTo>
                  <a:lnTo>
                    <a:pt x="545900" y="371941"/>
                  </a:lnTo>
                  <a:lnTo>
                    <a:pt x="545749" y="371855"/>
                  </a:lnTo>
                  <a:lnTo>
                    <a:pt x="543200" y="376307"/>
                  </a:lnTo>
                  <a:lnTo>
                    <a:pt x="540312" y="380980"/>
                  </a:lnTo>
                  <a:lnTo>
                    <a:pt x="539895" y="382083"/>
                  </a:lnTo>
                  <a:lnTo>
                    <a:pt x="513343" y="428478"/>
                  </a:lnTo>
                  <a:lnTo>
                    <a:pt x="511412" y="431044"/>
                  </a:lnTo>
                  <a:lnTo>
                    <a:pt x="510772" y="432970"/>
                  </a:lnTo>
                  <a:lnTo>
                    <a:pt x="302388" y="797083"/>
                  </a:lnTo>
                  <a:lnTo>
                    <a:pt x="298942" y="801662"/>
                  </a:lnTo>
                  <a:cubicBezTo>
                    <a:pt x="273917" y="845389"/>
                    <a:pt x="289077" y="901123"/>
                    <a:pt x="332804" y="926148"/>
                  </a:cubicBezTo>
                  <a:cubicBezTo>
                    <a:pt x="343736" y="932404"/>
                    <a:pt x="355418" y="936149"/>
                    <a:pt x="367183" y="937563"/>
                  </a:cubicBezTo>
                  <a:lnTo>
                    <a:pt x="368767" y="937599"/>
                  </a:lnTo>
                  <a:lnTo>
                    <a:pt x="368767" y="938184"/>
                  </a:lnTo>
                  <a:lnTo>
                    <a:pt x="1506092" y="938184"/>
                  </a:lnTo>
                  <a:lnTo>
                    <a:pt x="2387519" y="938184"/>
                  </a:lnTo>
                  <a:lnTo>
                    <a:pt x="2387519" y="939768"/>
                  </a:lnTo>
                  <a:lnTo>
                    <a:pt x="7101253" y="939768"/>
                  </a:lnTo>
                  <a:lnTo>
                    <a:pt x="7101253" y="1030278"/>
                  </a:lnTo>
                  <a:lnTo>
                    <a:pt x="2062802" y="1030278"/>
                  </a:lnTo>
                  <a:lnTo>
                    <a:pt x="370438" y="1030278"/>
                  </a:lnTo>
                  <a:lnTo>
                    <a:pt x="370438" y="1030278"/>
                  </a:lnTo>
                  <a:lnTo>
                    <a:pt x="138549" y="1030278"/>
                  </a:lnTo>
                  <a:lnTo>
                    <a:pt x="138549" y="1029289"/>
                  </a:lnTo>
                  <a:lnTo>
                    <a:pt x="135871" y="1029229"/>
                  </a:lnTo>
                  <a:cubicBezTo>
                    <a:pt x="115965" y="1026835"/>
                    <a:pt x="96200" y="1020500"/>
                    <a:pt x="77705" y="1009915"/>
                  </a:cubicBezTo>
                  <a:cubicBezTo>
                    <a:pt x="3723" y="967575"/>
                    <a:pt x="-21927" y="873278"/>
                    <a:pt x="20413" y="799296"/>
                  </a:cubicBezTo>
                  <a:lnTo>
                    <a:pt x="26244" y="791548"/>
                  </a:lnTo>
                  <a:lnTo>
                    <a:pt x="428083" y="89405"/>
                  </a:lnTo>
                  <a:lnTo>
                    <a:pt x="428788" y="87540"/>
                  </a:lnTo>
                  <a:lnTo>
                    <a:pt x="433676" y="79633"/>
                  </a:lnTo>
                  <a:lnTo>
                    <a:pt x="437987" y="72100"/>
                  </a:lnTo>
                  <a:lnTo>
                    <a:pt x="438243" y="72246"/>
                  </a:lnTo>
                  <a:lnTo>
                    <a:pt x="444475" y="62167"/>
                  </a:lnTo>
                  <a:cubicBezTo>
                    <a:pt x="456621" y="46217"/>
                    <a:pt x="472096" y="32384"/>
                    <a:pt x="490591" y="21799"/>
                  </a:cubicBezTo>
                  <a:cubicBezTo>
                    <a:pt x="509086" y="11214"/>
                    <a:pt x="528851" y="4879"/>
                    <a:pt x="548757" y="2485"/>
                  </a:cubicBezTo>
                  <a:lnTo>
                    <a:pt x="551436" y="2425"/>
                  </a:lnTo>
                  <a:lnTo>
                    <a:pt x="551436" y="1436"/>
                  </a:lnTo>
                  <a:lnTo>
                    <a:pt x="555471" y="1436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任意多边形 29" descr="e7d195523061f1c0deeec63e560781cfd59afb0ea006f2a87ABB68BF51EA6619813959095094C18C62A12F549504892A4AAA8C1554C6663626E05CA27F281A14E6983772AFC3FB97135759321DEA3D705820548C6D5B558CA8F362B18D312C152407D21FB34EF0A1D1B21F91EF7E1DCDE529C869E8F5A9E23DB214A825789D83372F841262D649B4"/>
            <p:cNvSpPr/>
            <p:nvPr/>
          </p:nvSpPr>
          <p:spPr>
            <a:xfrm flipH="1" flipV="1">
              <a:off x="436283" y="608834"/>
              <a:ext cx="1013678" cy="723654"/>
            </a:xfrm>
            <a:custGeom>
              <a:avLst/>
              <a:gdLst>
                <a:gd name="connsiteX0" fmla="*/ 4987637 w 4987637"/>
                <a:gd name="connsiteY0" fmla="*/ 3560619 h 3560619"/>
                <a:gd name="connsiteX1" fmla="*/ 478822 w 4987637"/>
                <a:gd name="connsiteY1" fmla="*/ 3560618 h 3560619"/>
                <a:gd name="connsiteX2" fmla="*/ 478822 w 4987637"/>
                <a:gd name="connsiteY2" fmla="*/ 3557201 h 3560619"/>
                <a:gd name="connsiteX3" fmla="*/ 469565 w 4987637"/>
                <a:gd name="connsiteY3" fmla="*/ 3556992 h 3560619"/>
                <a:gd name="connsiteX4" fmla="*/ 268545 w 4987637"/>
                <a:gd name="connsiteY4" fmla="*/ 3490243 h 3560619"/>
                <a:gd name="connsiteX5" fmla="*/ 70545 w 4987637"/>
                <a:gd name="connsiteY5" fmla="*/ 2762351 h 3560619"/>
                <a:gd name="connsiteX6" fmla="*/ 90696 w 4987637"/>
                <a:gd name="connsiteY6" fmla="*/ 2735574 h 3560619"/>
                <a:gd name="connsiteX7" fmla="*/ 1479448 w 4987637"/>
                <a:gd name="connsiteY7" fmla="*/ 308982 h 3560619"/>
                <a:gd name="connsiteX8" fmla="*/ 1481883 w 4987637"/>
                <a:gd name="connsiteY8" fmla="*/ 302535 h 3560619"/>
                <a:gd name="connsiteX9" fmla="*/ 1498776 w 4987637"/>
                <a:gd name="connsiteY9" fmla="*/ 275210 h 3560619"/>
                <a:gd name="connsiteX10" fmla="*/ 1513675 w 4987637"/>
                <a:gd name="connsiteY10" fmla="*/ 249176 h 3560619"/>
                <a:gd name="connsiteX11" fmla="*/ 1514557 w 4987637"/>
                <a:gd name="connsiteY11" fmla="*/ 249681 h 3560619"/>
                <a:gd name="connsiteX12" fmla="*/ 1536093 w 4987637"/>
                <a:gd name="connsiteY12" fmla="*/ 214848 h 3560619"/>
                <a:gd name="connsiteX13" fmla="*/ 1695471 w 4987637"/>
                <a:gd name="connsiteY13" fmla="*/ 75337 h 3560619"/>
                <a:gd name="connsiteX14" fmla="*/ 1896492 w 4987637"/>
                <a:gd name="connsiteY14" fmla="*/ 8589 h 3560619"/>
                <a:gd name="connsiteX15" fmla="*/ 1905749 w 4987637"/>
                <a:gd name="connsiteY15" fmla="*/ 8380 h 3560619"/>
                <a:gd name="connsiteX16" fmla="*/ 1905749 w 4987637"/>
                <a:gd name="connsiteY16" fmla="*/ 4964 h 3560619"/>
                <a:gd name="connsiteX17" fmla="*/ 1919696 w 4987637"/>
                <a:gd name="connsiteY17" fmla="*/ 4964 h 3560619"/>
                <a:gd name="connsiteX18" fmla="*/ 1919696 w 4987637"/>
                <a:gd name="connsiteY18" fmla="*/ 0 h 3560619"/>
                <a:gd name="connsiteX19" fmla="*/ 2623733 w 4987637"/>
                <a:gd name="connsiteY19" fmla="*/ 0 h 3560619"/>
                <a:gd name="connsiteX20" fmla="*/ 2620907 w 4987637"/>
                <a:gd name="connsiteY20" fmla="*/ 4571 h 3560619"/>
                <a:gd name="connsiteX21" fmla="*/ 2620386 w 4987637"/>
                <a:gd name="connsiteY21" fmla="*/ 4272 h 3560619"/>
                <a:gd name="connsiteX22" fmla="*/ 2611579 w 4987637"/>
                <a:gd name="connsiteY22" fmla="*/ 19659 h 3560619"/>
                <a:gd name="connsiteX23" fmla="*/ 2601595 w 4987637"/>
                <a:gd name="connsiteY23" fmla="*/ 35810 h 3560619"/>
                <a:gd name="connsiteX24" fmla="*/ 2600155 w 4987637"/>
                <a:gd name="connsiteY24" fmla="*/ 39620 h 3560619"/>
                <a:gd name="connsiteX25" fmla="*/ 1894168 w 4987637"/>
                <a:gd name="connsiteY25" fmla="*/ 1273206 h 3560619"/>
                <a:gd name="connsiteX26" fmla="*/ 1886617 w 4987637"/>
                <a:gd name="connsiteY26" fmla="*/ 1285420 h 3560619"/>
                <a:gd name="connsiteX27" fmla="*/ 1886096 w 4987637"/>
                <a:gd name="connsiteY27" fmla="*/ 1285121 h 3560619"/>
                <a:gd name="connsiteX28" fmla="*/ 1877289 w 4987637"/>
                <a:gd name="connsiteY28" fmla="*/ 1300508 h 3560619"/>
                <a:gd name="connsiteX29" fmla="*/ 1867305 w 4987637"/>
                <a:gd name="connsiteY29" fmla="*/ 1316659 h 3560619"/>
                <a:gd name="connsiteX30" fmla="*/ 1865865 w 4987637"/>
                <a:gd name="connsiteY30" fmla="*/ 1320469 h 3560619"/>
                <a:gd name="connsiteX31" fmla="*/ 1774103 w 4987637"/>
                <a:gd name="connsiteY31" fmla="*/ 1480809 h 3560619"/>
                <a:gd name="connsiteX32" fmla="*/ 1767428 w 4987637"/>
                <a:gd name="connsiteY32" fmla="*/ 1489679 h 3560619"/>
                <a:gd name="connsiteX33" fmla="*/ 1765217 w 4987637"/>
                <a:gd name="connsiteY33" fmla="*/ 1496334 h 3560619"/>
                <a:gd name="connsiteX34" fmla="*/ 1045046 w 4987637"/>
                <a:gd name="connsiteY34" fmla="*/ 2754702 h 3560619"/>
                <a:gd name="connsiteX35" fmla="*/ 1033136 w 4987637"/>
                <a:gd name="connsiteY35" fmla="*/ 2770528 h 3560619"/>
                <a:gd name="connsiteX36" fmla="*/ 1150164 w 4987637"/>
                <a:gd name="connsiteY36" fmla="*/ 3200748 h 3560619"/>
                <a:gd name="connsiteX37" fmla="*/ 1268976 w 4987637"/>
                <a:gd name="connsiteY37" fmla="*/ 3240199 h 3560619"/>
                <a:gd name="connsiteX38" fmla="*/ 1274449 w 4987637"/>
                <a:gd name="connsiteY38" fmla="*/ 3240323 h 3560619"/>
                <a:gd name="connsiteX39" fmla="*/ 1274449 w 4987637"/>
                <a:gd name="connsiteY39" fmla="*/ 3242343 h 3560619"/>
                <a:gd name="connsiteX40" fmla="*/ 4987637 w 4987637"/>
                <a:gd name="connsiteY40" fmla="*/ 3242343 h 356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987637" h="3560619">
                  <a:moveTo>
                    <a:pt x="4987637" y="3560619"/>
                  </a:moveTo>
                  <a:lnTo>
                    <a:pt x="478822" y="3560618"/>
                  </a:lnTo>
                  <a:lnTo>
                    <a:pt x="478822" y="3557201"/>
                  </a:lnTo>
                  <a:lnTo>
                    <a:pt x="469565" y="3556992"/>
                  </a:lnTo>
                  <a:cubicBezTo>
                    <a:pt x="400772" y="3548721"/>
                    <a:pt x="332465" y="3526825"/>
                    <a:pt x="268545" y="3490243"/>
                  </a:cubicBezTo>
                  <a:cubicBezTo>
                    <a:pt x="12866" y="3343917"/>
                    <a:pt x="-75781" y="3018029"/>
                    <a:pt x="70545" y="2762351"/>
                  </a:cubicBezTo>
                  <a:lnTo>
                    <a:pt x="90696" y="2735574"/>
                  </a:lnTo>
                  <a:lnTo>
                    <a:pt x="1479448" y="308982"/>
                  </a:lnTo>
                  <a:lnTo>
                    <a:pt x="1481883" y="302535"/>
                  </a:lnTo>
                  <a:lnTo>
                    <a:pt x="1498776" y="275210"/>
                  </a:lnTo>
                  <a:lnTo>
                    <a:pt x="1513675" y="249176"/>
                  </a:lnTo>
                  <a:lnTo>
                    <a:pt x="1514557" y="249681"/>
                  </a:lnTo>
                  <a:lnTo>
                    <a:pt x="1536093" y="214848"/>
                  </a:lnTo>
                  <a:cubicBezTo>
                    <a:pt x="1578072" y="159723"/>
                    <a:pt x="1631551" y="111919"/>
                    <a:pt x="1695471" y="75337"/>
                  </a:cubicBezTo>
                  <a:cubicBezTo>
                    <a:pt x="1759391" y="38756"/>
                    <a:pt x="1827698" y="16861"/>
                    <a:pt x="1896492" y="8589"/>
                  </a:cubicBezTo>
                  <a:lnTo>
                    <a:pt x="1905749" y="8380"/>
                  </a:lnTo>
                  <a:lnTo>
                    <a:pt x="1905749" y="4964"/>
                  </a:lnTo>
                  <a:lnTo>
                    <a:pt x="1919696" y="4964"/>
                  </a:lnTo>
                  <a:lnTo>
                    <a:pt x="1919696" y="0"/>
                  </a:lnTo>
                  <a:lnTo>
                    <a:pt x="2623733" y="0"/>
                  </a:lnTo>
                  <a:lnTo>
                    <a:pt x="2620907" y="4571"/>
                  </a:lnTo>
                  <a:lnTo>
                    <a:pt x="2620386" y="4272"/>
                  </a:lnTo>
                  <a:lnTo>
                    <a:pt x="2611579" y="19659"/>
                  </a:lnTo>
                  <a:lnTo>
                    <a:pt x="2601595" y="35810"/>
                  </a:lnTo>
                  <a:lnTo>
                    <a:pt x="2600155" y="39620"/>
                  </a:lnTo>
                  <a:lnTo>
                    <a:pt x="1894168" y="1273206"/>
                  </a:lnTo>
                  <a:lnTo>
                    <a:pt x="1886617" y="1285420"/>
                  </a:lnTo>
                  <a:lnTo>
                    <a:pt x="1886096" y="1285121"/>
                  </a:lnTo>
                  <a:lnTo>
                    <a:pt x="1877289" y="1300508"/>
                  </a:lnTo>
                  <a:lnTo>
                    <a:pt x="1867305" y="1316659"/>
                  </a:lnTo>
                  <a:lnTo>
                    <a:pt x="1865865" y="1320469"/>
                  </a:lnTo>
                  <a:lnTo>
                    <a:pt x="1774103" y="1480809"/>
                  </a:lnTo>
                  <a:lnTo>
                    <a:pt x="1767428" y="1489679"/>
                  </a:lnTo>
                  <a:lnTo>
                    <a:pt x="1765217" y="1496334"/>
                  </a:lnTo>
                  <a:lnTo>
                    <a:pt x="1045046" y="2754702"/>
                  </a:lnTo>
                  <a:lnTo>
                    <a:pt x="1033136" y="2770528"/>
                  </a:lnTo>
                  <a:cubicBezTo>
                    <a:pt x="946651" y="2921646"/>
                    <a:pt x="999045" y="3114262"/>
                    <a:pt x="1150164" y="3200748"/>
                  </a:cubicBezTo>
                  <a:cubicBezTo>
                    <a:pt x="1187944" y="3222369"/>
                    <a:pt x="1228316" y="3235311"/>
                    <a:pt x="1268976" y="3240199"/>
                  </a:cubicBezTo>
                  <a:lnTo>
                    <a:pt x="1274449" y="3240323"/>
                  </a:lnTo>
                  <a:lnTo>
                    <a:pt x="1274449" y="3242343"/>
                  </a:lnTo>
                  <a:lnTo>
                    <a:pt x="4987637" y="3242343"/>
                  </a:lnTo>
                  <a:close/>
                </a:path>
              </a:pathLst>
            </a:custGeom>
            <a:solidFill>
              <a:srgbClr val="EC2C2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842813" y="697994"/>
            <a:ext cx="3123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latin typeface="Arial"/>
                <a:ea typeface="微软雅黑"/>
                <a:cs typeface="+mn-ea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sym typeface="+mn-lt"/>
            </a:endParaRPr>
          </a:p>
        </p:txBody>
      </p:sp>
      <p:sp>
        <p:nvSpPr>
          <p:cNvPr id="9" name="Rectangle 27"/>
          <p:cNvSpPr>
            <a:spLocks noChangeArrowheads="1"/>
          </p:cNvSpPr>
          <p:nvPr/>
        </p:nvSpPr>
        <p:spPr bwMode="auto">
          <a:xfrm>
            <a:off x="559933" y="682605"/>
            <a:ext cx="45525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3200" dirty="0">
                <a:solidFill>
                  <a:srgbClr val="EC2C22"/>
                </a:solidFill>
                <a:latin typeface="+mn-lt"/>
                <a:cs typeface="+mn-ea"/>
                <a:sym typeface="+mn-lt"/>
              </a:rPr>
              <a:t>0</a:t>
            </a:r>
            <a:r>
              <a:rPr lang="en-US" altLang="ru-RU" sz="3200" dirty="0">
                <a:solidFill>
                  <a:srgbClr val="EC2C22"/>
                </a:solidFill>
                <a:latin typeface="+mn-lt"/>
                <a:cs typeface="+mn-ea"/>
                <a:sym typeface="+mn-lt"/>
              </a:rPr>
              <a:t>2</a:t>
            </a:r>
            <a:endParaRPr lang="ru-RU" altLang="ru-RU" sz="1100" dirty="0">
              <a:solidFill>
                <a:srgbClr val="EC2C22"/>
              </a:solidFill>
              <a:latin typeface="+mn-lt"/>
              <a:cs typeface="+mn-ea"/>
              <a:sym typeface="+mn-lt"/>
            </a:endParaRPr>
          </a:p>
        </p:txBody>
      </p:sp>
      <p:grpSp>
        <p:nvGrpSpPr>
          <p:cNvPr id="71" name="组合 70"/>
          <p:cNvGrpSpPr/>
          <p:nvPr/>
        </p:nvGrpSpPr>
        <p:grpSpPr>
          <a:xfrm>
            <a:off x="1195633" y="2391684"/>
            <a:ext cx="4888414" cy="3079479"/>
            <a:chOff x="5409045" y="1888593"/>
            <a:chExt cx="6455486" cy="4066664"/>
          </a:xfrm>
        </p:grpSpPr>
        <p:pic>
          <p:nvPicPr>
            <p:cNvPr id="72" name="图片 71" descr="e7d195523061f1c074694c8bbf98be7b1e4b015d796375963FD28840057458461C7CA0DAD340D15583DEDFC2E3241C4F392EF3A8B4D067B40CF4F149DD7E51F346B0CAB1BCCF6DB2480C67273C6C9E4CAE42F65995C893870951D6DE5ABE7C11226E71F681B1BD012289FB2B362776726DD06D9F485E0C0D6BAA9AF56705E5DEA2FF68BC090EAC46"/>
            <p:cNvPicPr>
              <a:picLocks noChangeAspect="1"/>
            </p:cNvPicPr>
            <p:nvPr/>
          </p:nvPicPr>
          <p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409045" y="1888593"/>
              <a:ext cx="6455486" cy="4066664"/>
            </a:xfrm>
            <a:prstGeom prst="rect">
              <a:avLst/>
            </a:prstGeom>
          </p:spPr>
        </p:pic>
        <p:sp>
          <p:nvSpPr>
            <p:cNvPr id="73" name="矩形: 圆角 72" descr="e7d195523061f1c074694c8bbf98be7b1e4b015d796375963FD28840057458461C7CA0DAD340D15583DEDFC2E3241C4F392EF3A8B4D067B40CF4F149DD7E51F346B0CAB1BCCF6DB2480C67273C6C9E4CAE42F65995C893870951D6DE5ABE7C11226E71F681B1BD012289FB2B362776726DD06D9F485E0C0D6BAA9AF56705E5DEA2FF68BC090EAC46"/>
            <p:cNvSpPr/>
            <p:nvPr/>
          </p:nvSpPr>
          <p:spPr>
            <a:xfrm>
              <a:off x="6043186" y="2006081"/>
              <a:ext cx="5183849" cy="3476030"/>
            </a:xfrm>
            <a:prstGeom prst="roundRect">
              <a:avLst>
                <a:gd name="adj" fmla="val 3429"/>
              </a:avLst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4" name="组合 73" descr="e7d195523061f1c074694c8bbf98be7b1e4b015d796375963FD28840057458461C7CA0DAD340D15583DEDFC2E3241C4F392EF3A8B4D067B40CF4F149DD7E51F346B0CAB1BCCF6DB2480C67273C6C9E4CAE42F65995C893870951D6DE5ABE7C11226E71F681B1BD012289FB2B362776726DD06D9F485E0C0D6BAA9AF56705E5DEA2FF68BC090EAC46"/>
          <p:cNvGrpSpPr/>
          <p:nvPr/>
        </p:nvGrpSpPr>
        <p:grpSpPr>
          <a:xfrm>
            <a:off x="6663377" y="1054978"/>
            <a:ext cx="2116362" cy="1799690"/>
            <a:chOff x="1084038" y="1926322"/>
            <a:chExt cx="2116362" cy="1799690"/>
          </a:xfrm>
        </p:grpSpPr>
        <p:sp>
          <p:nvSpPr>
            <p:cNvPr id="75" name="矩形: 圆角 74"/>
            <p:cNvSpPr/>
            <p:nvPr/>
          </p:nvSpPr>
          <p:spPr>
            <a:xfrm>
              <a:off x="1163639" y="1926322"/>
              <a:ext cx="1957160" cy="1799690"/>
            </a:xfrm>
            <a:prstGeom prst="roundRect">
              <a:avLst>
                <a:gd name="adj" fmla="val 5780"/>
              </a:avLst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41300" sx="102000" sy="102000" algn="ctr" rotWithShape="0">
                <a:prstClr val="black">
                  <a:alpha val="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aphicFrame>
          <p:nvGraphicFramePr>
            <p:cNvPr id="76" name="图表 75"/>
            <p:cNvGraphicFramePr/>
            <p:nvPr/>
          </p:nvGraphicFramePr>
          <p:xfrm>
            <a:off x="1084038" y="1993123"/>
            <a:ext cx="2116362" cy="14109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77" name="椭圆 76"/>
            <p:cNvSpPr/>
            <p:nvPr/>
          </p:nvSpPr>
          <p:spPr>
            <a:xfrm>
              <a:off x="1642838" y="2199196"/>
              <a:ext cx="998762" cy="998762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A3838"/>
                  </a:solidFill>
                  <a:effectLst/>
                  <a:uLnTx/>
                  <a:uFillTx/>
                  <a:cs typeface="+mn-ea"/>
                  <a:sym typeface="+mn-lt"/>
                </a:rPr>
                <a:t>20</a:t>
              </a: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3A3838"/>
                  </a:solidFill>
                  <a:effectLst/>
                  <a:uLnTx/>
                  <a:uFillTx/>
                  <a:cs typeface="+mn-ea"/>
                  <a:sym typeface="+mn-lt"/>
                </a:rPr>
                <a:t>%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8" name="文本框 77" descr="e7d195523061f1c074694c8bbf98be7b1e4b015d796375963FD28840057458461C7CA0DAD340D15583DEDFC2E3241C4F392EF3A8B4D067B40CF4F149DD7E51F346B0CAB1BCCF6DB2480C67273C6C9E4C189104F717183E94087134205FA50CFF5631A9B2F1EA4298D25FAC7AC4DB9234F95EB2B78EB4FB73D2644FC933C824692AC31DF40D3E73DF"/>
            <p:cNvSpPr txBox="1"/>
            <p:nvPr/>
          </p:nvSpPr>
          <p:spPr>
            <a:xfrm>
              <a:off x="1624289" y="3308862"/>
              <a:ext cx="103586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3A3838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9" name="组合 78" descr="e7d195523061f1c074694c8bbf98be7b1e4b015d796375963FD28840057458461C7CA0DAD340D15583DEDFC2E3241C4F392EF3A8B4D067B40CF4F149DD7E51F346B0CAB1BCCF6DB2480C67273C6C9E4CAE42F65995C893870951D6DE5ABE7C11226E71F681B1BD012289FB2B362776726DD06D9F485E0C0D6BAA9AF56705E5DEA2FF68BC090EAC46"/>
          <p:cNvGrpSpPr/>
          <p:nvPr/>
        </p:nvGrpSpPr>
        <p:grpSpPr>
          <a:xfrm>
            <a:off x="8775594" y="2211974"/>
            <a:ext cx="2116362" cy="1799690"/>
            <a:chOff x="3196255" y="1926322"/>
            <a:chExt cx="2116362" cy="1799690"/>
          </a:xfrm>
        </p:grpSpPr>
        <p:sp>
          <p:nvSpPr>
            <p:cNvPr id="80" name="矩形: 圆角 79"/>
            <p:cNvSpPr/>
            <p:nvPr/>
          </p:nvSpPr>
          <p:spPr>
            <a:xfrm>
              <a:off x="3290481" y="1926322"/>
              <a:ext cx="1957160" cy="1799690"/>
            </a:xfrm>
            <a:prstGeom prst="roundRect">
              <a:avLst>
                <a:gd name="adj" fmla="val 5780"/>
              </a:avLst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41300" sx="102000" sy="102000" algn="ctr" rotWithShape="0">
                <a:prstClr val="black">
                  <a:alpha val="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aphicFrame>
          <p:nvGraphicFramePr>
            <p:cNvPr id="81" name="图表 80"/>
            <p:cNvGraphicFramePr/>
            <p:nvPr/>
          </p:nvGraphicFramePr>
          <p:xfrm>
            <a:off x="3196255" y="1993123"/>
            <a:ext cx="2116362" cy="14109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82" name="椭圆 81"/>
            <p:cNvSpPr/>
            <p:nvPr/>
          </p:nvSpPr>
          <p:spPr>
            <a:xfrm>
              <a:off x="3755055" y="2199196"/>
              <a:ext cx="998762" cy="998762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A3838"/>
                  </a:solidFill>
                  <a:effectLst/>
                  <a:uLnTx/>
                  <a:uFillTx/>
                  <a:cs typeface="+mn-ea"/>
                  <a:sym typeface="+mn-lt"/>
                </a:rPr>
                <a:t>40</a:t>
              </a: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3A3838"/>
                  </a:solidFill>
                  <a:effectLst/>
                  <a:uLnTx/>
                  <a:uFillTx/>
                  <a:cs typeface="+mn-ea"/>
                  <a:sym typeface="+mn-lt"/>
                </a:rPr>
                <a:t>%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3" name="文本框 82" descr="e7d195523061f1c074694c8bbf98be7b1e4b015d796375963FD28840057458461C7CA0DAD340D15583DEDFC2E3241C4F392EF3A8B4D067B40CF4F149DD7E51F346B0CAB1BCCF6DB2480C67273C6C9E4C189104F717183E94087134205FA50CFF5631A9B2F1EA4298D25FAC7AC4DB9234F95EB2B78EB4FB73D2644FC933C824692AC31DF40D3E73DF"/>
            <p:cNvSpPr txBox="1"/>
            <p:nvPr/>
          </p:nvSpPr>
          <p:spPr>
            <a:xfrm>
              <a:off x="3736506" y="3308862"/>
              <a:ext cx="103586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3A3838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4" name="组合 83" descr="e7d195523061f1c074694c8bbf98be7b1e4b015d796375963FD28840057458461C7CA0DAD340D15583DEDFC2E3241C4F392EF3A8B4D067B40CF4F149DD7E51F346B0CAB1BCCF6DB2480C67273C6C9E4CAE42F65995C893870951D6DE5ABE7C11226E71F681B1BD012289FB2B362776726DD06D9F485E0C0D6BAA9AF56705E5DEA2FF68BC090EAC46"/>
          <p:cNvGrpSpPr/>
          <p:nvPr/>
        </p:nvGrpSpPr>
        <p:grpSpPr>
          <a:xfrm>
            <a:off x="6663377" y="3017210"/>
            <a:ext cx="2116362" cy="1799690"/>
            <a:chOff x="1084038" y="3888554"/>
            <a:chExt cx="2116362" cy="1799690"/>
          </a:xfrm>
        </p:grpSpPr>
        <p:sp>
          <p:nvSpPr>
            <p:cNvPr id="85" name="矩形: 圆角 84"/>
            <p:cNvSpPr/>
            <p:nvPr/>
          </p:nvSpPr>
          <p:spPr>
            <a:xfrm>
              <a:off x="1163639" y="3888554"/>
              <a:ext cx="1957160" cy="1799690"/>
            </a:xfrm>
            <a:prstGeom prst="roundRect">
              <a:avLst>
                <a:gd name="adj" fmla="val 5780"/>
              </a:avLst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41300" sx="102000" sy="102000" algn="ctr" rotWithShape="0">
                <a:prstClr val="black">
                  <a:alpha val="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aphicFrame>
          <p:nvGraphicFramePr>
            <p:cNvPr id="86" name="图表 85"/>
            <p:cNvGraphicFramePr/>
            <p:nvPr/>
          </p:nvGraphicFramePr>
          <p:xfrm>
            <a:off x="1084038" y="3931352"/>
            <a:ext cx="2116362" cy="14109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87" name="椭圆 86"/>
            <p:cNvSpPr/>
            <p:nvPr/>
          </p:nvSpPr>
          <p:spPr>
            <a:xfrm>
              <a:off x="1642838" y="4137425"/>
              <a:ext cx="998762" cy="998762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A3838"/>
                  </a:solidFill>
                  <a:effectLst/>
                  <a:uLnTx/>
                  <a:uFillTx/>
                  <a:cs typeface="+mn-ea"/>
                  <a:sym typeface="+mn-lt"/>
                </a:rPr>
                <a:t>50</a:t>
              </a: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3A3838"/>
                  </a:solidFill>
                  <a:effectLst/>
                  <a:uLnTx/>
                  <a:uFillTx/>
                  <a:cs typeface="+mn-ea"/>
                  <a:sym typeface="+mn-lt"/>
                </a:rPr>
                <a:t>%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8" name="文本框 87" descr="e7d195523061f1c074694c8bbf98be7b1e4b015d796375963FD28840057458461C7CA0DAD340D15583DEDFC2E3241C4F392EF3A8B4D067B40CF4F149DD7E51F346B0CAB1BCCF6DB2480C67273C6C9E4C189104F717183E94087134205FA50CFF5631A9B2F1EA4298D25FAC7AC4DB9234F95EB2B78EB4FB73D2644FC933C824692AC31DF40D3E73DF"/>
            <p:cNvSpPr txBox="1"/>
            <p:nvPr/>
          </p:nvSpPr>
          <p:spPr>
            <a:xfrm>
              <a:off x="1624289" y="5247091"/>
              <a:ext cx="103586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3A3838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9" name="组合 88" descr="e7d195523061f1c074694c8bbf98be7b1e4b015d796375963FD28840057458461C7CA0DAD340D15583DEDFC2E3241C4F392EF3A8B4D067B40CF4F149DD7E51F346B0CAB1BCCF6DB2480C67273C6C9E4CAE42F65995C893870951D6DE5ABE7C11226E71F681B1BD012289FB2B362776726DD06D9F485E0C0D6BAA9AF56705E5DEA2FF68BC090EAC46"/>
          <p:cNvGrpSpPr/>
          <p:nvPr/>
        </p:nvGrpSpPr>
        <p:grpSpPr>
          <a:xfrm>
            <a:off x="8775594" y="4174206"/>
            <a:ext cx="2116362" cy="1799690"/>
            <a:chOff x="3196255" y="3888554"/>
            <a:chExt cx="2116362" cy="1799690"/>
          </a:xfrm>
        </p:grpSpPr>
        <p:sp>
          <p:nvSpPr>
            <p:cNvPr id="90" name="矩形: 圆角 89"/>
            <p:cNvSpPr/>
            <p:nvPr/>
          </p:nvSpPr>
          <p:spPr>
            <a:xfrm>
              <a:off x="3290481" y="3888554"/>
              <a:ext cx="1957160" cy="1799690"/>
            </a:xfrm>
            <a:prstGeom prst="roundRect">
              <a:avLst>
                <a:gd name="adj" fmla="val 5780"/>
              </a:avLst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41300" sx="102000" sy="102000" algn="ctr" rotWithShape="0">
                <a:prstClr val="black">
                  <a:alpha val="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91" name="组合 90"/>
            <p:cNvGrpSpPr/>
            <p:nvPr/>
          </p:nvGrpSpPr>
          <p:grpSpPr>
            <a:xfrm>
              <a:off x="3196255" y="3931352"/>
              <a:ext cx="2116362" cy="1577349"/>
              <a:chOff x="3196255" y="3931352"/>
              <a:chExt cx="2116362" cy="1577349"/>
            </a:xfrm>
          </p:grpSpPr>
          <p:graphicFrame>
            <p:nvGraphicFramePr>
              <p:cNvPr id="92" name="图表 91"/>
              <p:cNvGraphicFramePr/>
              <p:nvPr/>
            </p:nvGraphicFramePr>
            <p:xfrm>
              <a:off x="3196255" y="3931352"/>
              <a:ext cx="2116362" cy="141090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8"/>
              </a:graphicData>
            </a:graphic>
          </p:graphicFrame>
          <p:sp>
            <p:nvSpPr>
              <p:cNvPr id="93" name="椭圆 92"/>
              <p:cNvSpPr/>
              <p:nvPr/>
            </p:nvSpPr>
            <p:spPr>
              <a:xfrm>
                <a:off x="3755055" y="4137425"/>
                <a:ext cx="998762" cy="998762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A3838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80</a:t>
                </a: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A3838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%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A3838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4" name="文本框 93" descr="e7d195523061f1c074694c8bbf98be7b1e4b015d796375963FD28840057458461C7CA0DAD340D15583DEDFC2E3241C4F392EF3A8B4D067B40CF4F149DD7E51F346B0CAB1BCCF6DB2480C67273C6C9E4C189104F717183E94087134205FA50CFF5631A9B2F1EA4298D25FAC7AC4DB9234F95EB2B78EB4FB73D2644FC933C824692AC31DF40D3E73DF"/>
              <p:cNvSpPr txBox="1"/>
              <p:nvPr/>
            </p:nvSpPr>
            <p:spPr>
              <a:xfrm>
                <a:off x="3736506" y="5247091"/>
                <a:ext cx="103586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A3838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endParaRPr kumimoji="0" lang="zh-CN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3A3838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95" name="Text Placeholder 32"/>
          <p:cNvSpPr txBox="1"/>
          <p:nvPr/>
        </p:nvSpPr>
        <p:spPr>
          <a:xfrm>
            <a:off x="8934797" y="1087674"/>
            <a:ext cx="1957159" cy="7968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prstClr val="white">
                    <a:lumMod val="50000"/>
                  </a:prstClr>
                </a:solidFill>
                <a:latin typeface="+mn-lt"/>
                <a:cs typeface="+mn-ea"/>
                <a:sym typeface="+mn-lt"/>
              </a:rPr>
              <a:t>Click here to add text content, such as keywords, some brief introductions, etc.</a:t>
            </a:r>
            <a:endParaRPr lang="en-US" altLang="zh-CN" sz="900" dirty="0">
              <a:solidFill>
                <a:prstClr val="white">
                  <a:lumMod val="50000"/>
                </a:prstClr>
              </a:solidFill>
              <a:latin typeface="+mn-lt"/>
              <a:cs typeface="+mn-ea"/>
              <a:sym typeface="+mn-lt"/>
            </a:endParaRPr>
          </a:p>
        </p:txBody>
      </p:sp>
      <p:pic>
        <p:nvPicPr>
          <p:cNvPr id="96" name="图形 95" descr="e7d195523061f1c074694c8bbf98be7b1e4b015d796375963FD28840057458461C7CA0DAD340D15583DEDFC2E3241C4F392EF3A8B4D067B40CF4F149DD7E51F346B0CAB1BCCF6DB2480C67273C6C9E4CAE42F65995C893870951D6DE5ABE7C11226E71F681B1BD012289FB2B362776726DD06D9F485E0C0D6BAA9AF56705E5DEA2FF68BC090EAC46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519632" y="5267210"/>
            <a:ext cx="386140" cy="4440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786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0.1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 fmla="1+(8/9)*(1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13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63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63"/>
                            </p:stCondLst>
                            <p:childTnLst>
                              <p:par>
                                <p:cTn id="26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13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13"/>
                            </p:stCondLst>
                            <p:childTnLst>
                              <p:par>
                                <p:cTn id="4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36283" y="566999"/>
            <a:ext cx="5850964" cy="723654"/>
            <a:chOff x="436283" y="608834"/>
            <a:chExt cx="5850964" cy="723654"/>
          </a:xfrm>
        </p:grpSpPr>
        <p:sp>
          <p:nvSpPr>
            <p:cNvPr id="4" name="任意多边形 28" descr="e7d195523061f1c0deeec63e560781cfd59afb0ea006f2a87ABB68BF51EA6619813959095094C18C62A12F549504892A4AAA8C1554C6663626E05CA27F281A14E6983772AFC3FB97135759321DEA3D705820548C6D5B558CA8F362B18D312C152407D21FB34EF0A1D1B21F91EF7E1DCDE529C869E8F5A9E23DB214A825789D83372F841262D649B4"/>
            <p:cNvSpPr/>
            <p:nvPr/>
          </p:nvSpPr>
          <p:spPr>
            <a:xfrm>
              <a:off x="1299418" y="608834"/>
              <a:ext cx="4987829" cy="723654"/>
            </a:xfrm>
            <a:custGeom>
              <a:avLst/>
              <a:gdLst>
                <a:gd name="connsiteX0" fmla="*/ 555471 w 7101253"/>
                <a:gd name="connsiteY0" fmla="*/ 0 h 1030278"/>
                <a:gd name="connsiteX1" fmla="*/ 759187 w 7101253"/>
                <a:gd name="connsiteY1" fmla="*/ 0 h 1030278"/>
                <a:gd name="connsiteX2" fmla="*/ 758369 w 7101253"/>
                <a:gd name="connsiteY2" fmla="*/ 1323 h 1030278"/>
                <a:gd name="connsiteX3" fmla="*/ 758218 w 7101253"/>
                <a:gd name="connsiteY3" fmla="*/ 1236 h 1030278"/>
                <a:gd name="connsiteX4" fmla="*/ 755669 w 7101253"/>
                <a:gd name="connsiteY4" fmla="*/ 5688 h 1030278"/>
                <a:gd name="connsiteX5" fmla="*/ 752781 w 7101253"/>
                <a:gd name="connsiteY5" fmla="*/ 10362 h 1030278"/>
                <a:gd name="connsiteX6" fmla="*/ 752364 w 7101253"/>
                <a:gd name="connsiteY6" fmla="*/ 11464 h 1030278"/>
                <a:gd name="connsiteX7" fmla="*/ 548084 w 7101253"/>
                <a:gd name="connsiteY7" fmla="*/ 368407 h 1030278"/>
                <a:gd name="connsiteX8" fmla="*/ 545900 w 7101253"/>
                <a:gd name="connsiteY8" fmla="*/ 371941 h 1030278"/>
                <a:gd name="connsiteX9" fmla="*/ 545749 w 7101253"/>
                <a:gd name="connsiteY9" fmla="*/ 371855 h 1030278"/>
                <a:gd name="connsiteX10" fmla="*/ 543200 w 7101253"/>
                <a:gd name="connsiteY10" fmla="*/ 376307 h 1030278"/>
                <a:gd name="connsiteX11" fmla="*/ 540312 w 7101253"/>
                <a:gd name="connsiteY11" fmla="*/ 380980 h 1030278"/>
                <a:gd name="connsiteX12" fmla="*/ 539895 w 7101253"/>
                <a:gd name="connsiteY12" fmla="*/ 382083 h 1030278"/>
                <a:gd name="connsiteX13" fmla="*/ 513343 w 7101253"/>
                <a:gd name="connsiteY13" fmla="*/ 428478 h 1030278"/>
                <a:gd name="connsiteX14" fmla="*/ 511412 w 7101253"/>
                <a:gd name="connsiteY14" fmla="*/ 431044 h 1030278"/>
                <a:gd name="connsiteX15" fmla="*/ 510772 w 7101253"/>
                <a:gd name="connsiteY15" fmla="*/ 432970 h 1030278"/>
                <a:gd name="connsiteX16" fmla="*/ 302388 w 7101253"/>
                <a:gd name="connsiteY16" fmla="*/ 797083 h 1030278"/>
                <a:gd name="connsiteX17" fmla="*/ 298942 w 7101253"/>
                <a:gd name="connsiteY17" fmla="*/ 801662 h 1030278"/>
                <a:gd name="connsiteX18" fmla="*/ 332804 w 7101253"/>
                <a:gd name="connsiteY18" fmla="*/ 926148 h 1030278"/>
                <a:gd name="connsiteX19" fmla="*/ 367183 w 7101253"/>
                <a:gd name="connsiteY19" fmla="*/ 937563 h 1030278"/>
                <a:gd name="connsiteX20" fmla="*/ 368767 w 7101253"/>
                <a:gd name="connsiteY20" fmla="*/ 937599 h 1030278"/>
                <a:gd name="connsiteX21" fmla="*/ 368767 w 7101253"/>
                <a:gd name="connsiteY21" fmla="*/ 938184 h 1030278"/>
                <a:gd name="connsiteX22" fmla="*/ 1506092 w 7101253"/>
                <a:gd name="connsiteY22" fmla="*/ 938184 h 1030278"/>
                <a:gd name="connsiteX23" fmla="*/ 2387519 w 7101253"/>
                <a:gd name="connsiteY23" fmla="*/ 938184 h 1030278"/>
                <a:gd name="connsiteX24" fmla="*/ 2387519 w 7101253"/>
                <a:gd name="connsiteY24" fmla="*/ 939768 h 1030278"/>
                <a:gd name="connsiteX25" fmla="*/ 7101253 w 7101253"/>
                <a:gd name="connsiteY25" fmla="*/ 939768 h 1030278"/>
                <a:gd name="connsiteX26" fmla="*/ 7101253 w 7101253"/>
                <a:gd name="connsiteY26" fmla="*/ 1030278 h 1030278"/>
                <a:gd name="connsiteX27" fmla="*/ 2062802 w 7101253"/>
                <a:gd name="connsiteY27" fmla="*/ 1030278 h 1030278"/>
                <a:gd name="connsiteX28" fmla="*/ 370438 w 7101253"/>
                <a:gd name="connsiteY28" fmla="*/ 1030278 h 1030278"/>
                <a:gd name="connsiteX29" fmla="*/ 370438 w 7101253"/>
                <a:gd name="connsiteY29" fmla="*/ 1030278 h 1030278"/>
                <a:gd name="connsiteX30" fmla="*/ 138549 w 7101253"/>
                <a:gd name="connsiteY30" fmla="*/ 1030278 h 1030278"/>
                <a:gd name="connsiteX31" fmla="*/ 138549 w 7101253"/>
                <a:gd name="connsiteY31" fmla="*/ 1029289 h 1030278"/>
                <a:gd name="connsiteX32" fmla="*/ 135871 w 7101253"/>
                <a:gd name="connsiteY32" fmla="*/ 1029229 h 1030278"/>
                <a:gd name="connsiteX33" fmla="*/ 77705 w 7101253"/>
                <a:gd name="connsiteY33" fmla="*/ 1009915 h 1030278"/>
                <a:gd name="connsiteX34" fmla="*/ 20413 w 7101253"/>
                <a:gd name="connsiteY34" fmla="*/ 799296 h 1030278"/>
                <a:gd name="connsiteX35" fmla="*/ 26244 w 7101253"/>
                <a:gd name="connsiteY35" fmla="*/ 791548 h 1030278"/>
                <a:gd name="connsiteX36" fmla="*/ 428083 w 7101253"/>
                <a:gd name="connsiteY36" fmla="*/ 89405 h 1030278"/>
                <a:gd name="connsiteX37" fmla="*/ 428788 w 7101253"/>
                <a:gd name="connsiteY37" fmla="*/ 87540 h 1030278"/>
                <a:gd name="connsiteX38" fmla="*/ 433676 w 7101253"/>
                <a:gd name="connsiteY38" fmla="*/ 79633 h 1030278"/>
                <a:gd name="connsiteX39" fmla="*/ 437987 w 7101253"/>
                <a:gd name="connsiteY39" fmla="*/ 72100 h 1030278"/>
                <a:gd name="connsiteX40" fmla="*/ 438243 w 7101253"/>
                <a:gd name="connsiteY40" fmla="*/ 72246 h 1030278"/>
                <a:gd name="connsiteX41" fmla="*/ 444475 w 7101253"/>
                <a:gd name="connsiteY41" fmla="*/ 62167 h 1030278"/>
                <a:gd name="connsiteX42" fmla="*/ 490591 w 7101253"/>
                <a:gd name="connsiteY42" fmla="*/ 21799 h 1030278"/>
                <a:gd name="connsiteX43" fmla="*/ 548757 w 7101253"/>
                <a:gd name="connsiteY43" fmla="*/ 2485 h 1030278"/>
                <a:gd name="connsiteX44" fmla="*/ 551436 w 7101253"/>
                <a:gd name="connsiteY44" fmla="*/ 2425 h 1030278"/>
                <a:gd name="connsiteX45" fmla="*/ 551436 w 7101253"/>
                <a:gd name="connsiteY45" fmla="*/ 1436 h 1030278"/>
                <a:gd name="connsiteX46" fmla="*/ 555471 w 7101253"/>
                <a:gd name="connsiteY46" fmla="*/ 1436 h 1030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7101253" h="1030278">
                  <a:moveTo>
                    <a:pt x="555471" y="0"/>
                  </a:moveTo>
                  <a:lnTo>
                    <a:pt x="759187" y="0"/>
                  </a:lnTo>
                  <a:lnTo>
                    <a:pt x="758369" y="1323"/>
                  </a:lnTo>
                  <a:lnTo>
                    <a:pt x="758218" y="1236"/>
                  </a:lnTo>
                  <a:lnTo>
                    <a:pt x="755669" y="5688"/>
                  </a:lnTo>
                  <a:lnTo>
                    <a:pt x="752781" y="10362"/>
                  </a:lnTo>
                  <a:lnTo>
                    <a:pt x="752364" y="11464"/>
                  </a:lnTo>
                  <a:lnTo>
                    <a:pt x="548084" y="368407"/>
                  </a:lnTo>
                  <a:lnTo>
                    <a:pt x="545900" y="371941"/>
                  </a:lnTo>
                  <a:lnTo>
                    <a:pt x="545749" y="371855"/>
                  </a:lnTo>
                  <a:lnTo>
                    <a:pt x="543200" y="376307"/>
                  </a:lnTo>
                  <a:lnTo>
                    <a:pt x="540312" y="380980"/>
                  </a:lnTo>
                  <a:lnTo>
                    <a:pt x="539895" y="382083"/>
                  </a:lnTo>
                  <a:lnTo>
                    <a:pt x="513343" y="428478"/>
                  </a:lnTo>
                  <a:lnTo>
                    <a:pt x="511412" y="431044"/>
                  </a:lnTo>
                  <a:lnTo>
                    <a:pt x="510772" y="432970"/>
                  </a:lnTo>
                  <a:lnTo>
                    <a:pt x="302388" y="797083"/>
                  </a:lnTo>
                  <a:lnTo>
                    <a:pt x="298942" y="801662"/>
                  </a:lnTo>
                  <a:cubicBezTo>
                    <a:pt x="273917" y="845389"/>
                    <a:pt x="289077" y="901123"/>
                    <a:pt x="332804" y="926148"/>
                  </a:cubicBezTo>
                  <a:cubicBezTo>
                    <a:pt x="343736" y="932404"/>
                    <a:pt x="355418" y="936149"/>
                    <a:pt x="367183" y="937563"/>
                  </a:cubicBezTo>
                  <a:lnTo>
                    <a:pt x="368767" y="937599"/>
                  </a:lnTo>
                  <a:lnTo>
                    <a:pt x="368767" y="938184"/>
                  </a:lnTo>
                  <a:lnTo>
                    <a:pt x="1506092" y="938184"/>
                  </a:lnTo>
                  <a:lnTo>
                    <a:pt x="2387519" y="938184"/>
                  </a:lnTo>
                  <a:lnTo>
                    <a:pt x="2387519" y="939768"/>
                  </a:lnTo>
                  <a:lnTo>
                    <a:pt x="7101253" y="939768"/>
                  </a:lnTo>
                  <a:lnTo>
                    <a:pt x="7101253" y="1030278"/>
                  </a:lnTo>
                  <a:lnTo>
                    <a:pt x="2062802" y="1030278"/>
                  </a:lnTo>
                  <a:lnTo>
                    <a:pt x="370438" y="1030278"/>
                  </a:lnTo>
                  <a:lnTo>
                    <a:pt x="370438" y="1030278"/>
                  </a:lnTo>
                  <a:lnTo>
                    <a:pt x="138549" y="1030278"/>
                  </a:lnTo>
                  <a:lnTo>
                    <a:pt x="138549" y="1029289"/>
                  </a:lnTo>
                  <a:lnTo>
                    <a:pt x="135871" y="1029229"/>
                  </a:lnTo>
                  <a:cubicBezTo>
                    <a:pt x="115965" y="1026835"/>
                    <a:pt x="96200" y="1020500"/>
                    <a:pt x="77705" y="1009915"/>
                  </a:cubicBezTo>
                  <a:cubicBezTo>
                    <a:pt x="3723" y="967575"/>
                    <a:pt x="-21927" y="873278"/>
                    <a:pt x="20413" y="799296"/>
                  </a:cubicBezTo>
                  <a:lnTo>
                    <a:pt x="26244" y="791548"/>
                  </a:lnTo>
                  <a:lnTo>
                    <a:pt x="428083" y="89405"/>
                  </a:lnTo>
                  <a:lnTo>
                    <a:pt x="428788" y="87540"/>
                  </a:lnTo>
                  <a:lnTo>
                    <a:pt x="433676" y="79633"/>
                  </a:lnTo>
                  <a:lnTo>
                    <a:pt x="437987" y="72100"/>
                  </a:lnTo>
                  <a:lnTo>
                    <a:pt x="438243" y="72246"/>
                  </a:lnTo>
                  <a:lnTo>
                    <a:pt x="444475" y="62167"/>
                  </a:lnTo>
                  <a:cubicBezTo>
                    <a:pt x="456621" y="46217"/>
                    <a:pt x="472096" y="32384"/>
                    <a:pt x="490591" y="21799"/>
                  </a:cubicBezTo>
                  <a:cubicBezTo>
                    <a:pt x="509086" y="11214"/>
                    <a:pt x="528851" y="4879"/>
                    <a:pt x="548757" y="2485"/>
                  </a:cubicBezTo>
                  <a:lnTo>
                    <a:pt x="551436" y="2425"/>
                  </a:lnTo>
                  <a:lnTo>
                    <a:pt x="551436" y="1436"/>
                  </a:lnTo>
                  <a:lnTo>
                    <a:pt x="555471" y="1436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任意多边形 29" descr="e7d195523061f1c0deeec63e560781cfd59afb0ea006f2a87ABB68BF51EA6619813959095094C18C62A12F549504892A4AAA8C1554C6663626E05CA27F281A14E6983772AFC3FB97135759321DEA3D705820548C6D5B558CA8F362B18D312C152407D21FB34EF0A1D1B21F91EF7E1DCDE529C869E8F5A9E23DB214A825789D83372F841262D649B4"/>
            <p:cNvSpPr/>
            <p:nvPr/>
          </p:nvSpPr>
          <p:spPr>
            <a:xfrm flipH="1" flipV="1">
              <a:off x="436283" y="608834"/>
              <a:ext cx="1013678" cy="723654"/>
            </a:xfrm>
            <a:custGeom>
              <a:avLst/>
              <a:gdLst>
                <a:gd name="connsiteX0" fmla="*/ 4987637 w 4987637"/>
                <a:gd name="connsiteY0" fmla="*/ 3560619 h 3560619"/>
                <a:gd name="connsiteX1" fmla="*/ 478822 w 4987637"/>
                <a:gd name="connsiteY1" fmla="*/ 3560618 h 3560619"/>
                <a:gd name="connsiteX2" fmla="*/ 478822 w 4987637"/>
                <a:gd name="connsiteY2" fmla="*/ 3557201 h 3560619"/>
                <a:gd name="connsiteX3" fmla="*/ 469565 w 4987637"/>
                <a:gd name="connsiteY3" fmla="*/ 3556992 h 3560619"/>
                <a:gd name="connsiteX4" fmla="*/ 268545 w 4987637"/>
                <a:gd name="connsiteY4" fmla="*/ 3490243 h 3560619"/>
                <a:gd name="connsiteX5" fmla="*/ 70545 w 4987637"/>
                <a:gd name="connsiteY5" fmla="*/ 2762351 h 3560619"/>
                <a:gd name="connsiteX6" fmla="*/ 90696 w 4987637"/>
                <a:gd name="connsiteY6" fmla="*/ 2735574 h 3560619"/>
                <a:gd name="connsiteX7" fmla="*/ 1479448 w 4987637"/>
                <a:gd name="connsiteY7" fmla="*/ 308982 h 3560619"/>
                <a:gd name="connsiteX8" fmla="*/ 1481883 w 4987637"/>
                <a:gd name="connsiteY8" fmla="*/ 302535 h 3560619"/>
                <a:gd name="connsiteX9" fmla="*/ 1498776 w 4987637"/>
                <a:gd name="connsiteY9" fmla="*/ 275210 h 3560619"/>
                <a:gd name="connsiteX10" fmla="*/ 1513675 w 4987637"/>
                <a:gd name="connsiteY10" fmla="*/ 249176 h 3560619"/>
                <a:gd name="connsiteX11" fmla="*/ 1514557 w 4987637"/>
                <a:gd name="connsiteY11" fmla="*/ 249681 h 3560619"/>
                <a:gd name="connsiteX12" fmla="*/ 1536093 w 4987637"/>
                <a:gd name="connsiteY12" fmla="*/ 214848 h 3560619"/>
                <a:gd name="connsiteX13" fmla="*/ 1695471 w 4987637"/>
                <a:gd name="connsiteY13" fmla="*/ 75337 h 3560619"/>
                <a:gd name="connsiteX14" fmla="*/ 1896492 w 4987637"/>
                <a:gd name="connsiteY14" fmla="*/ 8589 h 3560619"/>
                <a:gd name="connsiteX15" fmla="*/ 1905749 w 4987637"/>
                <a:gd name="connsiteY15" fmla="*/ 8380 h 3560619"/>
                <a:gd name="connsiteX16" fmla="*/ 1905749 w 4987637"/>
                <a:gd name="connsiteY16" fmla="*/ 4964 h 3560619"/>
                <a:gd name="connsiteX17" fmla="*/ 1919696 w 4987637"/>
                <a:gd name="connsiteY17" fmla="*/ 4964 h 3560619"/>
                <a:gd name="connsiteX18" fmla="*/ 1919696 w 4987637"/>
                <a:gd name="connsiteY18" fmla="*/ 0 h 3560619"/>
                <a:gd name="connsiteX19" fmla="*/ 2623733 w 4987637"/>
                <a:gd name="connsiteY19" fmla="*/ 0 h 3560619"/>
                <a:gd name="connsiteX20" fmla="*/ 2620907 w 4987637"/>
                <a:gd name="connsiteY20" fmla="*/ 4571 h 3560619"/>
                <a:gd name="connsiteX21" fmla="*/ 2620386 w 4987637"/>
                <a:gd name="connsiteY21" fmla="*/ 4272 h 3560619"/>
                <a:gd name="connsiteX22" fmla="*/ 2611579 w 4987637"/>
                <a:gd name="connsiteY22" fmla="*/ 19659 h 3560619"/>
                <a:gd name="connsiteX23" fmla="*/ 2601595 w 4987637"/>
                <a:gd name="connsiteY23" fmla="*/ 35810 h 3560619"/>
                <a:gd name="connsiteX24" fmla="*/ 2600155 w 4987637"/>
                <a:gd name="connsiteY24" fmla="*/ 39620 h 3560619"/>
                <a:gd name="connsiteX25" fmla="*/ 1894168 w 4987637"/>
                <a:gd name="connsiteY25" fmla="*/ 1273206 h 3560619"/>
                <a:gd name="connsiteX26" fmla="*/ 1886617 w 4987637"/>
                <a:gd name="connsiteY26" fmla="*/ 1285420 h 3560619"/>
                <a:gd name="connsiteX27" fmla="*/ 1886096 w 4987637"/>
                <a:gd name="connsiteY27" fmla="*/ 1285121 h 3560619"/>
                <a:gd name="connsiteX28" fmla="*/ 1877289 w 4987637"/>
                <a:gd name="connsiteY28" fmla="*/ 1300508 h 3560619"/>
                <a:gd name="connsiteX29" fmla="*/ 1867305 w 4987637"/>
                <a:gd name="connsiteY29" fmla="*/ 1316659 h 3560619"/>
                <a:gd name="connsiteX30" fmla="*/ 1865865 w 4987637"/>
                <a:gd name="connsiteY30" fmla="*/ 1320469 h 3560619"/>
                <a:gd name="connsiteX31" fmla="*/ 1774103 w 4987637"/>
                <a:gd name="connsiteY31" fmla="*/ 1480809 h 3560619"/>
                <a:gd name="connsiteX32" fmla="*/ 1767428 w 4987637"/>
                <a:gd name="connsiteY32" fmla="*/ 1489679 h 3560619"/>
                <a:gd name="connsiteX33" fmla="*/ 1765217 w 4987637"/>
                <a:gd name="connsiteY33" fmla="*/ 1496334 h 3560619"/>
                <a:gd name="connsiteX34" fmla="*/ 1045046 w 4987637"/>
                <a:gd name="connsiteY34" fmla="*/ 2754702 h 3560619"/>
                <a:gd name="connsiteX35" fmla="*/ 1033136 w 4987637"/>
                <a:gd name="connsiteY35" fmla="*/ 2770528 h 3560619"/>
                <a:gd name="connsiteX36" fmla="*/ 1150164 w 4987637"/>
                <a:gd name="connsiteY36" fmla="*/ 3200748 h 3560619"/>
                <a:gd name="connsiteX37" fmla="*/ 1268976 w 4987637"/>
                <a:gd name="connsiteY37" fmla="*/ 3240199 h 3560619"/>
                <a:gd name="connsiteX38" fmla="*/ 1274449 w 4987637"/>
                <a:gd name="connsiteY38" fmla="*/ 3240323 h 3560619"/>
                <a:gd name="connsiteX39" fmla="*/ 1274449 w 4987637"/>
                <a:gd name="connsiteY39" fmla="*/ 3242343 h 3560619"/>
                <a:gd name="connsiteX40" fmla="*/ 4987637 w 4987637"/>
                <a:gd name="connsiteY40" fmla="*/ 3242343 h 356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987637" h="3560619">
                  <a:moveTo>
                    <a:pt x="4987637" y="3560619"/>
                  </a:moveTo>
                  <a:lnTo>
                    <a:pt x="478822" y="3560618"/>
                  </a:lnTo>
                  <a:lnTo>
                    <a:pt x="478822" y="3557201"/>
                  </a:lnTo>
                  <a:lnTo>
                    <a:pt x="469565" y="3556992"/>
                  </a:lnTo>
                  <a:cubicBezTo>
                    <a:pt x="400772" y="3548721"/>
                    <a:pt x="332465" y="3526825"/>
                    <a:pt x="268545" y="3490243"/>
                  </a:cubicBezTo>
                  <a:cubicBezTo>
                    <a:pt x="12866" y="3343917"/>
                    <a:pt x="-75781" y="3018029"/>
                    <a:pt x="70545" y="2762351"/>
                  </a:cubicBezTo>
                  <a:lnTo>
                    <a:pt x="90696" y="2735574"/>
                  </a:lnTo>
                  <a:lnTo>
                    <a:pt x="1479448" y="308982"/>
                  </a:lnTo>
                  <a:lnTo>
                    <a:pt x="1481883" y="302535"/>
                  </a:lnTo>
                  <a:lnTo>
                    <a:pt x="1498776" y="275210"/>
                  </a:lnTo>
                  <a:lnTo>
                    <a:pt x="1513675" y="249176"/>
                  </a:lnTo>
                  <a:lnTo>
                    <a:pt x="1514557" y="249681"/>
                  </a:lnTo>
                  <a:lnTo>
                    <a:pt x="1536093" y="214848"/>
                  </a:lnTo>
                  <a:cubicBezTo>
                    <a:pt x="1578072" y="159723"/>
                    <a:pt x="1631551" y="111919"/>
                    <a:pt x="1695471" y="75337"/>
                  </a:cubicBezTo>
                  <a:cubicBezTo>
                    <a:pt x="1759391" y="38756"/>
                    <a:pt x="1827698" y="16861"/>
                    <a:pt x="1896492" y="8589"/>
                  </a:cubicBezTo>
                  <a:lnTo>
                    <a:pt x="1905749" y="8380"/>
                  </a:lnTo>
                  <a:lnTo>
                    <a:pt x="1905749" y="4964"/>
                  </a:lnTo>
                  <a:lnTo>
                    <a:pt x="1919696" y="4964"/>
                  </a:lnTo>
                  <a:lnTo>
                    <a:pt x="1919696" y="0"/>
                  </a:lnTo>
                  <a:lnTo>
                    <a:pt x="2623733" y="0"/>
                  </a:lnTo>
                  <a:lnTo>
                    <a:pt x="2620907" y="4571"/>
                  </a:lnTo>
                  <a:lnTo>
                    <a:pt x="2620386" y="4272"/>
                  </a:lnTo>
                  <a:lnTo>
                    <a:pt x="2611579" y="19659"/>
                  </a:lnTo>
                  <a:lnTo>
                    <a:pt x="2601595" y="35810"/>
                  </a:lnTo>
                  <a:lnTo>
                    <a:pt x="2600155" y="39620"/>
                  </a:lnTo>
                  <a:lnTo>
                    <a:pt x="1894168" y="1273206"/>
                  </a:lnTo>
                  <a:lnTo>
                    <a:pt x="1886617" y="1285420"/>
                  </a:lnTo>
                  <a:lnTo>
                    <a:pt x="1886096" y="1285121"/>
                  </a:lnTo>
                  <a:lnTo>
                    <a:pt x="1877289" y="1300508"/>
                  </a:lnTo>
                  <a:lnTo>
                    <a:pt x="1867305" y="1316659"/>
                  </a:lnTo>
                  <a:lnTo>
                    <a:pt x="1865865" y="1320469"/>
                  </a:lnTo>
                  <a:lnTo>
                    <a:pt x="1774103" y="1480809"/>
                  </a:lnTo>
                  <a:lnTo>
                    <a:pt x="1767428" y="1489679"/>
                  </a:lnTo>
                  <a:lnTo>
                    <a:pt x="1765217" y="1496334"/>
                  </a:lnTo>
                  <a:lnTo>
                    <a:pt x="1045046" y="2754702"/>
                  </a:lnTo>
                  <a:lnTo>
                    <a:pt x="1033136" y="2770528"/>
                  </a:lnTo>
                  <a:cubicBezTo>
                    <a:pt x="946651" y="2921646"/>
                    <a:pt x="999045" y="3114262"/>
                    <a:pt x="1150164" y="3200748"/>
                  </a:cubicBezTo>
                  <a:cubicBezTo>
                    <a:pt x="1187944" y="3222369"/>
                    <a:pt x="1228316" y="3235311"/>
                    <a:pt x="1268976" y="3240199"/>
                  </a:cubicBezTo>
                  <a:lnTo>
                    <a:pt x="1274449" y="3240323"/>
                  </a:lnTo>
                  <a:lnTo>
                    <a:pt x="1274449" y="3242343"/>
                  </a:lnTo>
                  <a:lnTo>
                    <a:pt x="4987637" y="3242343"/>
                  </a:lnTo>
                  <a:close/>
                </a:path>
              </a:pathLst>
            </a:custGeom>
            <a:solidFill>
              <a:srgbClr val="EC2C2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842813" y="697994"/>
            <a:ext cx="3123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latin typeface="Arial"/>
                <a:ea typeface="微软雅黑"/>
                <a:cs typeface="+mn-ea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sym typeface="+mn-lt"/>
            </a:endParaRPr>
          </a:p>
        </p:txBody>
      </p:sp>
      <p:sp>
        <p:nvSpPr>
          <p:cNvPr id="9" name="Rectangle 27"/>
          <p:cNvSpPr>
            <a:spLocks noChangeArrowheads="1"/>
          </p:cNvSpPr>
          <p:nvPr/>
        </p:nvSpPr>
        <p:spPr bwMode="auto">
          <a:xfrm>
            <a:off x="559933" y="682605"/>
            <a:ext cx="45525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3200" dirty="0">
                <a:solidFill>
                  <a:srgbClr val="EC2C22"/>
                </a:solidFill>
                <a:latin typeface="+mn-lt"/>
                <a:cs typeface="+mn-ea"/>
                <a:sym typeface="+mn-lt"/>
              </a:rPr>
              <a:t>0</a:t>
            </a:r>
            <a:r>
              <a:rPr lang="en-US" altLang="ru-RU" sz="3200" dirty="0">
                <a:solidFill>
                  <a:srgbClr val="EC2C22"/>
                </a:solidFill>
                <a:latin typeface="+mn-lt"/>
                <a:cs typeface="+mn-ea"/>
                <a:sym typeface="+mn-lt"/>
              </a:rPr>
              <a:t>3</a:t>
            </a:r>
            <a:endParaRPr lang="ru-RU" altLang="ru-RU" sz="1100" dirty="0">
              <a:solidFill>
                <a:srgbClr val="EC2C22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" name="Oval 14"/>
          <p:cNvSpPr/>
          <p:nvPr/>
        </p:nvSpPr>
        <p:spPr>
          <a:xfrm>
            <a:off x="6039750" y="4293288"/>
            <a:ext cx="112500" cy="112500"/>
          </a:xfrm>
          <a:prstGeom prst="ellipse">
            <a:avLst/>
          </a:prstGeom>
          <a:solidFill>
            <a:sysClr val="window" lastClr="FFFFFF">
              <a:lumMod val="6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53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Oval 16"/>
          <p:cNvSpPr/>
          <p:nvPr/>
        </p:nvSpPr>
        <p:spPr>
          <a:xfrm>
            <a:off x="5834321" y="4307276"/>
            <a:ext cx="84529" cy="84529"/>
          </a:xfrm>
          <a:prstGeom prst="ellipse">
            <a:avLst/>
          </a:prstGeom>
          <a:noFill/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53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Oval 17"/>
          <p:cNvSpPr/>
          <p:nvPr/>
        </p:nvSpPr>
        <p:spPr>
          <a:xfrm>
            <a:off x="6273156" y="4307276"/>
            <a:ext cx="84529" cy="84529"/>
          </a:xfrm>
          <a:prstGeom prst="ellipse">
            <a:avLst/>
          </a:prstGeom>
          <a:noFill/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53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0" name="Group 7"/>
          <p:cNvGrpSpPr/>
          <p:nvPr/>
        </p:nvGrpSpPr>
        <p:grpSpPr>
          <a:xfrm>
            <a:off x="1477652" y="1677111"/>
            <a:ext cx="1607328" cy="2249456"/>
            <a:chOff x="1450295" y="4713204"/>
            <a:chExt cx="2571725" cy="3599130"/>
          </a:xfrm>
          <a:effectLst/>
        </p:grpSpPr>
        <p:sp>
          <p:nvSpPr>
            <p:cNvPr id="11" name="Rectangle: Rounded Corners 2"/>
            <p:cNvSpPr/>
            <p:nvPr/>
          </p:nvSpPr>
          <p:spPr>
            <a:xfrm>
              <a:off x="1450295" y="4713204"/>
              <a:ext cx="2571725" cy="3599130"/>
            </a:xfrm>
            <a:prstGeom prst="roundRect">
              <a:avLst>
                <a:gd name="adj" fmla="val 5326"/>
              </a:avLst>
            </a:prstGeom>
            <a:solidFill>
              <a:schemeClr val="tx1">
                <a:lumMod val="75000"/>
                <a:lumOff val="2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53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2" name="Group 25"/>
            <p:cNvGrpSpPr/>
            <p:nvPr/>
          </p:nvGrpSpPr>
          <p:grpSpPr>
            <a:xfrm>
              <a:off x="1605069" y="5944359"/>
              <a:ext cx="2262176" cy="1709570"/>
              <a:chOff x="3556475" y="5964830"/>
              <a:chExt cx="2262176" cy="1709570"/>
            </a:xfrm>
          </p:grpSpPr>
          <p:sp>
            <p:nvSpPr>
              <p:cNvPr id="20" name="Rectangle 26"/>
              <p:cNvSpPr/>
              <p:nvPr/>
            </p:nvSpPr>
            <p:spPr>
              <a:xfrm>
                <a:off x="3762214" y="5964830"/>
                <a:ext cx="1850699" cy="4431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Project #1</a:t>
                </a:r>
              </a:p>
            </p:txBody>
          </p:sp>
          <p:sp>
            <p:nvSpPr>
              <p:cNvPr id="21" name="Rectangle 27"/>
              <p:cNvSpPr/>
              <p:nvPr/>
            </p:nvSpPr>
            <p:spPr>
              <a:xfrm>
                <a:off x="3556475" y="6495512"/>
                <a:ext cx="2262176" cy="11788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content, content to match the title. </a:t>
                </a:r>
                <a:endParaRPr kumimoji="0" lang="id-ID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Group 52"/>
            <p:cNvGrpSpPr/>
            <p:nvPr/>
          </p:nvGrpSpPr>
          <p:grpSpPr>
            <a:xfrm>
              <a:off x="2352275" y="5221245"/>
              <a:ext cx="767764" cy="565132"/>
              <a:chOff x="7756525" y="8162925"/>
              <a:chExt cx="2508250" cy="1846263"/>
            </a:xfrm>
            <a:solidFill>
              <a:sysClr val="window" lastClr="FFFFFF"/>
            </a:solidFill>
          </p:grpSpPr>
          <p:sp>
            <p:nvSpPr>
              <p:cNvPr id="14" name="Freeform 428"/>
              <p:cNvSpPr/>
              <p:nvPr/>
            </p:nvSpPr>
            <p:spPr bwMode="auto">
              <a:xfrm>
                <a:off x="7804150" y="8162925"/>
                <a:ext cx="460375" cy="111125"/>
              </a:xfrm>
              <a:custGeom>
                <a:avLst/>
                <a:gdLst>
                  <a:gd name="T0" fmla="*/ 29 w 186"/>
                  <a:gd name="T1" fmla="*/ 45 h 45"/>
                  <a:gd name="T2" fmla="*/ 157 w 186"/>
                  <a:gd name="T3" fmla="*/ 45 h 45"/>
                  <a:gd name="T4" fmla="*/ 157 w 186"/>
                  <a:gd name="T5" fmla="*/ 0 h 45"/>
                  <a:gd name="T6" fmla="*/ 29 w 186"/>
                  <a:gd name="T7" fmla="*/ 0 h 45"/>
                  <a:gd name="T8" fmla="*/ 29 w 186"/>
                  <a:gd name="T9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6" h="45">
                    <a:moveTo>
                      <a:pt x="29" y="45"/>
                    </a:moveTo>
                    <a:cubicBezTo>
                      <a:pt x="71" y="45"/>
                      <a:pt x="114" y="45"/>
                      <a:pt x="157" y="45"/>
                    </a:cubicBezTo>
                    <a:cubicBezTo>
                      <a:pt x="186" y="45"/>
                      <a:pt x="186" y="0"/>
                      <a:pt x="157" y="0"/>
                    </a:cubicBezTo>
                    <a:cubicBezTo>
                      <a:pt x="114" y="0"/>
                      <a:pt x="71" y="0"/>
                      <a:pt x="29" y="0"/>
                    </a:cubicBezTo>
                    <a:cubicBezTo>
                      <a:pt x="0" y="0"/>
                      <a:pt x="0" y="45"/>
                      <a:pt x="29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1" tIns="28575" rIns="57151" bIns="28575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53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" name="Freeform 429"/>
              <p:cNvSpPr>
                <a:spLocks noEditPoints="1"/>
              </p:cNvSpPr>
              <p:nvPr/>
            </p:nvSpPr>
            <p:spPr bwMode="auto">
              <a:xfrm>
                <a:off x="8410575" y="8521700"/>
                <a:ext cx="1219200" cy="1276350"/>
              </a:xfrm>
              <a:custGeom>
                <a:avLst/>
                <a:gdLst>
                  <a:gd name="T0" fmla="*/ 364 w 492"/>
                  <a:gd name="T1" fmla="*/ 42 h 515"/>
                  <a:gd name="T2" fmla="*/ 119 w 492"/>
                  <a:gd name="T3" fmla="*/ 47 h 515"/>
                  <a:gd name="T4" fmla="*/ 0 w 492"/>
                  <a:gd name="T5" fmla="*/ 257 h 515"/>
                  <a:gd name="T6" fmla="*/ 123 w 492"/>
                  <a:gd name="T7" fmla="*/ 470 h 515"/>
                  <a:gd name="T8" fmla="*/ 372 w 492"/>
                  <a:gd name="T9" fmla="*/ 468 h 515"/>
                  <a:gd name="T10" fmla="*/ 491 w 492"/>
                  <a:gd name="T11" fmla="*/ 252 h 515"/>
                  <a:gd name="T12" fmla="*/ 364 w 492"/>
                  <a:gd name="T13" fmla="*/ 42 h 515"/>
                  <a:gd name="T14" fmla="*/ 437 w 492"/>
                  <a:gd name="T15" fmla="*/ 318 h 515"/>
                  <a:gd name="T16" fmla="*/ 273 w 492"/>
                  <a:gd name="T17" fmla="*/ 457 h 515"/>
                  <a:gd name="T18" fmla="*/ 113 w 492"/>
                  <a:gd name="T19" fmla="*/ 409 h 515"/>
                  <a:gd name="T20" fmla="*/ 44 w 492"/>
                  <a:gd name="T21" fmla="*/ 257 h 515"/>
                  <a:gd name="T22" fmla="*/ 162 w 492"/>
                  <a:gd name="T23" fmla="*/ 74 h 515"/>
                  <a:gd name="T24" fmla="*/ 378 w 492"/>
                  <a:gd name="T25" fmla="*/ 106 h 515"/>
                  <a:gd name="T26" fmla="*/ 437 w 492"/>
                  <a:gd name="T27" fmla="*/ 318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92" h="515">
                    <a:moveTo>
                      <a:pt x="364" y="42"/>
                    </a:moveTo>
                    <a:cubicBezTo>
                      <a:pt x="288" y="0"/>
                      <a:pt x="193" y="3"/>
                      <a:pt x="119" y="47"/>
                    </a:cubicBezTo>
                    <a:cubicBezTo>
                      <a:pt x="45" y="91"/>
                      <a:pt x="1" y="172"/>
                      <a:pt x="0" y="257"/>
                    </a:cubicBezTo>
                    <a:cubicBezTo>
                      <a:pt x="1" y="345"/>
                      <a:pt x="47" y="426"/>
                      <a:pt x="123" y="470"/>
                    </a:cubicBezTo>
                    <a:cubicBezTo>
                      <a:pt x="199" y="515"/>
                      <a:pt x="297" y="513"/>
                      <a:pt x="372" y="468"/>
                    </a:cubicBezTo>
                    <a:cubicBezTo>
                      <a:pt x="447" y="423"/>
                      <a:pt x="492" y="339"/>
                      <a:pt x="491" y="252"/>
                    </a:cubicBezTo>
                    <a:cubicBezTo>
                      <a:pt x="489" y="165"/>
                      <a:pt x="440" y="84"/>
                      <a:pt x="364" y="42"/>
                    </a:cubicBezTo>
                    <a:close/>
                    <a:moveTo>
                      <a:pt x="437" y="318"/>
                    </a:moveTo>
                    <a:cubicBezTo>
                      <a:pt x="415" y="391"/>
                      <a:pt x="348" y="447"/>
                      <a:pt x="273" y="457"/>
                    </a:cubicBezTo>
                    <a:cubicBezTo>
                      <a:pt x="214" y="465"/>
                      <a:pt x="156" y="447"/>
                      <a:pt x="113" y="409"/>
                    </a:cubicBezTo>
                    <a:cubicBezTo>
                      <a:pt x="69" y="370"/>
                      <a:pt x="45" y="315"/>
                      <a:pt x="44" y="257"/>
                    </a:cubicBezTo>
                    <a:cubicBezTo>
                      <a:pt x="45" y="178"/>
                      <a:pt x="90" y="108"/>
                      <a:pt x="162" y="74"/>
                    </a:cubicBezTo>
                    <a:cubicBezTo>
                      <a:pt x="232" y="41"/>
                      <a:pt x="320" y="55"/>
                      <a:pt x="378" y="106"/>
                    </a:cubicBezTo>
                    <a:cubicBezTo>
                      <a:pt x="438" y="159"/>
                      <a:pt x="461" y="242"/>
                      <a:pt x="437" y="3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1" tIns="28575" rIns="57151" bIns="28575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53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" name="Freeform 430"/>
              <p:cNvSpPr/>
              <p:nvPr/>
            </p:nvSpPr>
            <p:spPr bwMode="auto">
              <a:xfrm>
                <a:off x="8623300" y="9175750"/>
                <a:ext cx="111125" cy="141288"/>
              </a:xfrm>
              <a:custGeom>
                <a:avLst/>
                <a:gdLst>
                  <a:gd name="T0" fmla="*/ 22 w 45"/>
                  <a:gd name="T1" fmla="*/ 0 h 57"/>
                  <a:gd name="T2" fmla="*/ 0 w 45"/>
                  <a:gd name="T3" fmla="*/ 22 h 57"/>
                  <a:gd name="T4" fmla="*/ 0 w 45"/>
                  <a:gd name="T5" fmla="*/ 35 h 57"/>
                  <a:gd name="T6" fmla="*/ 22 w 45"/>
                  <a:gd name="T7" fmla="*/ 57 h 57"/>
                  <a:gd name="T8" fmla="*/ 44 w 45"/>
                  <a:gd name="T9" fmla="*/ 35 h 57"/>
                  <a:gd name="T10" fmla="*/ 44 w 45"/>
                  <a:gd name="T11" fmla="*/ 22 h 57"/>
                  <a:gd name="T12" fmla="*/ 22 w 45"/>
                  <a:gd name="T13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57">
                    <a:moveTo>
                      <a:pt x="22" y="0"/>
                    </a:moveTo>
                    <a:cubicBezTo>
                      <a:pt x="10" y="0"/>
                      <a:pt x="1" y="10"/>
                      <a:pt x="0" y="22"/>
                    </a:cubicBezTo>
                    <a:cubicBezTo>
                      <a:pt x="0" y="27"/>
                      <a:pt x="0" y="31"/>
                      <a:pt x="0" y="35"/>
                    </a:cubicBezTo>
                    <a:cubicBezTo>
                      <a:pt x="0" y="47"/>
                      <a:pt x="10" y="57"/>
                      <a:pt x="22" y="57"/>
                    </a:cubicBezTo>
                    <a:cubicBezTo>
                      <a:pt x="34" y="57"/>
                      <a:pt x="45" y="47"/>
                      <a:pt x="44" y="35"/>
                    </a:cubicBezTo>
                    <a:cubicBezTo>
                      <a:pt x="44" y="31"/>
                      <a:pt x="44" y="27"/>
                      <a:pt x="44" y="22"/>
                    </a:cubicBezTo>
                    <a:cubicBezTo>
                      <a:pt x="45" y="10"/>
                      <a:pt x="34" y="0"/>
                      <a:pt x="2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1" tIns="28575" rIns="57151" bIns="28575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53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" name="Freeform 431"/>
              <p:cNvSpPr/>
              <p:nvPr/>
            </p:nvSpPr>
            <p:spPr bwMode="auto">
              <a:xfrm>
                <a:off x="9637713" y="8520113"/>
                <a:ext cx="460375" cy="111125"/>
              </a:xfrm>
              <a:custGeom>
                <a:avLst/>
                <a:gdLst>
                  <a:gd name="T0" fmla="*/ 158 w 186"/>
                  <a:gd name="T1" fmla="*/ 0 h 45"/>
                  <a:gd name="T2" fmla="*/ 29 w 186"/>
                  <a:gd name="T3" fmla="*/ 0 h 45"/>
                  <a:gd name="T4" fmla="*/ 29 w 186"/>
                  <a:gd name="T5" fmla="*/ 45 h 45"/>
                  <a:gd name="T6" fmla="*/ 158 w 186"/>
                  <a:gd name="T7" fmla="*/ 45 h 45"/>
                  <a:gd name="T8" fmla="*/ 158 w 186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6" h="45">
                    <a:moveTo>
                      <a:pt x="158" y="0"/>
                    </a:moveTo>
                    <a:cubicBezTo>
                      <a:pt x="115" y="0"/>
                      <a:pt x="72" y="0"/>
                      <a:pt x="29" y="0"/>
                    </a:cubicBezTo>
                    <a:cubicBezTo>
                      <a:pt x="0" y="0"/>
                      <a:pt x="0" y="45"/>
                      <a:pt x="29" y="45"/>
                    </a:cubicBezTo>
                    <a:cubicBezTo>
                      <a:pt x="72" y="45"/>
                      <a:pt x="115" y="45"/>
                      <a:pt x="158" y="45"/>
                    </a:cubicBezTo>
                    <a:cubicBezTo>
                      <a:pt x="186" y="45"/>
                      <a:pt x="186" y="0"/>
                      <a:pt x="15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1" tIns="28575" rIns="57151" bIns="28575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53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" name="Freeform 432"/>
              <p:cNvSpPr>
                <a:spLocks noEditPoints="1"/>
              </p:cNvSpPr>
              <p:nvPr/>
            </p:nvSpPr>
            <p:spPr bwMode="auto">
              <a:xfrm>
                <a:off x="7756525" y="8177213"/>
                <a:ext cx="2508250" cy="1831975"/>
              </a:xfrm>
              <a:custGeom>
                <a:avLst/>
                <a:gdLst>
                  <a:gd name="T0" fmla="*/ 968 w 1012"/>
                  <a:gd name="T1" fmla="*/ 57 h 739"/>
                  <a:gd name="T2" fmla="*/ 662 w 1012"/>
                  <a:gd name="T3" fmla="*/ 57 h 739"/>
                  <a:gd name="T4" fmla="*/ 630 w 1012"/>
                  <a:gd name="T5" fmla="*/ 5 h 739"/>
                  <a:gd name="T6" fmla="*/ 420 w 1012"/>
                  <a:gd name="T7" fmla="*/ 4 h 739"/>
                  <a:gd name="T8" fmla="*/ 361 w 1012"/>
                  <a:gd name="T9" fmla="*/ 46 h 739"/>
                  <a:gd name="T10" fmla="*/ 95 w 1012"/>
                  <a:gd name="T11" fmla="*/ 57 h 739"/>
                  <a:gd name="T12" fmla="*/ 0 w 1012"/>
                  <a:gd name="T13" fmla="*/ 103 h 739"/>
                  <a:gd name="T14" fmla="*/ 0 w 1012"/>
                  <a:gd name="T15" fmla="*/ 524 h 739"/>
                  <a:gd name="T16" fmla="*/ 0 w 1012"/>
                  <a:gd name="T17" fmla="*/ 692 h 739"/>
                  <a:gd name="T18" fmla="*/ 216 w 1012"/>
                  <a:gd name="T19" fmla="*/ 739 h 739"/>
                  <a:gd name="T20" fmla="*/ 878 w 1012"/>
                  <a:gd name="T21" fmla="*/ 739 h 739"/>
                  <a:gd name="T22" fmla="*/ 983 w 1012"/>
                  <a:gd name="T23" fmla="*/ 736 h 739"/>
                  <a:gd name="T24" fmla="*/ 1012 w 1012"/>
                  <a:gd name="T25" fmla="*/ 686 h 739"/>
                  <a:gd name="T26" fmla="*/ 1012 w 1012"/>
                  <a:gd name="T27" fmla="*/ 119 h 739"/>
                  <a:gd name="T28" fmla="*/ 973 w 1012"/>
                  <a:gd name="T29" fmla="*/ 58 h 739"/>
                  <a:gd name="T30" fmla="*/ 44 w 1012"/>
                  <a:gd name="T31" fmla="*/ 102 h 739"/>
                  <a:gd name="T32" fmla="*/ 43 w 1012"/>
                  <a:gd name="T33" fmla="*/ 102 h 739"/>
                  <a:gd name="T34" fmla="*/ 44 w 1012"/>
                  <a:gd name="T35" fmla="*/ 102 h 739"/>
                  <a:gd name="T36" fmla="*/ 43 w 1012"/>
                  <a:gd name="T37" fmla="*/ 694 h 739"/>
                  <a:gd name="T38" fmla="*/ 44 w 1012"/>
                  <a:gd name="T39" fmla="*/ 695 h 739"/>
                  <a:gd name="T40" fmla="*/ 968 w 1012"/>
                  <a:gd name="T41" fmla="*/ 104 h 739"/>
                  <a:gd name="T42" fmla="*/ 968 w 1012"/>
                  <a:gd name="T43" fmla="*/ 157 h 739"/>
                  <a:gd name="T44" fmla="*/ 968 w 1012"/>
                  <a:gd name="T45" fmla="*/ 638 h 739"/>
                  <a:gd name="T46" fmla="*/ 968 w 1012"/>
                  <a:gd name="T47" fmla="*/ 693 h 739"/>
                  <a:gd name="T48" fmla="*/ 968 w 1012"/>
                  <a:gd name="T49" fmla="*/ 695 h 739"/>
                  <a:gd name="T50" fmla="*/ 965 w 1012"/>
                  <a:gd name="T51" fmla="*/ 695 h 739"/>
                  <a:gd name="T52" fmla="*/ 924 w 1012"/>
                  <a:gd name="T53" fmla="*/ 695 h 739"/>
                  <a:gd name="T54" fmla="*/ 288 w 1012"/>
                  <a:gd name="T55" fmla="*/ 695 h 739"/>
                  <a:gd name="T56" fmla="*/ 44 w 1012"/>
                  <a:gd name="T57" fmla="*/ 695 h 739"/>
                  <a:gd name="T58" fmla="*/ 44 w 1012"/>
                  <a:gd name="T59" fmla="*/ 694 h 739"/>
                  <a:gd name="T60" fmla="*/ 44 w 1012"/>
                  <a:gd name="T61" fmla="*/ 579 h 739"/>
                  <a:gd name="T62" fmla="*/ 44 w 1012"/>
                  <a:gd name="T63" fmla="*/ 117 h 739"/>
                  <a:gd name="T64" fmla="*/ 44 w 1012"/>
                  <a:gd name="T65" fmla="*/ 102 h 739"/>
                  <a:gd name="T66" fmla="*/ 44 w 1012"/>
                  <a:gd name="T67" fmla="*/ 102 h 739"/>
                  <a:gd name="T68" fmla="*/ 49 w 1012"/>
                  <a:gd name="T69" fmla="*/ 102 h 739"/>
                  <a:gd name="T70" fmla="*/ 365 w 1012"/>
                  <a:gd name="T71" fmla="*/ 102 h 739"/>
                  <a:gd name="T72" fmla="*/ 393 w 1012"/>
                  <a:gd name="T73" fmla="*/ 85 h 739"/>
                  <a:gd name="T74" fmla="*/ 408 w 1012"/>
                  <a:gd name="T75" fmla="*/ 48 h 739"/>
                  <a:gd name="T76" fmla="*/ 610 w 1012"/>
                  <a:gd name="T77" fmla="*/ 48 h 739"/>
                  <a:gd name="T78" fmla="*/ 626 w 1012"/>
                  <a:gd name="T79" fmla="*/ 85 h 739"/>
                  <a:gd name="T80" fmla="*/ 923 w 1012"/>
                  <a:gd name="T81" fmla="*/ 102 h 739"/>
                  <a:gd name="T82" fmla="*/ 967 w 1012"/>
                  <a:gd name="T83" fmla="*/ 102 h 739"/>
                  <a:gd name="T84" fmla="*/ 968 w 1012"/>
                  <a:gd name="T85" fmla="*/ 102 h 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12" h="739">
                    <a:moveTo>
                      <a:pt x="973" y="58"/>
                    </a:moveTo>
                    <a:cubicBezTo>
                      <a:pt x="971" y="58"/>
                      <a:pt x="970" y="57"/>
                      <a:pt x="968" y="57"/>
                    </a:cubicBezTo>
                    <a:cubicBezTo>
                      <a:pt x="876" y="57"/>
                      <a:pt x="784" y="57"/>
                      <a:pt x="692" y="57"/>
                    </a:cubicBezTo>
                    <a:cubicBezTo>
                      <a:pt x="682" y="57"/>
                      <a:pt x="672" y="57"/>
                      <a:pt x="662" y="57"/>
                    </a:cubicBezTo>
                    <a:cubicBezTo>
                      <a:pt x="660" y="53"/>
                      <a:pt x="659" y="48"/>
                      <a:pt x="657" y="43"/>
                    </a:cubicBezTo>
                    <a:cubicBezTo>
                      <a:pt x="652" y="30"/>
                      <a:pt x="647" y="7"/>
                      <a:pt x="630" y="5"/>
                    </a:cubicBezTo>
                    <a:cubicBezTo>
                      <a:pt x="615" y="2"/>
                      <a:pt x="600" y="4"/>
                      <a:pt x="585" y="4"/>
                    </a:cubicBezTo>
                    <a:cubicBezTo>
                      <a:pt x="530" y="4"/>
                      <a:pt x="475" y="4"/>
                      <a:pt x="420" y="4"/>
                    </a:cubicBezTo>
                    <a:cubicBezTo>
                      <a:pt x="404" y="4"/>
                      <a:pt x="381" y="0"/>
                      <a:pt x="372" y="17"/>
                    </a:cubicBezTo>
                    <a:cubicBezTo>
                      <a:pt x="368" y="26"/>
                      <a:pt x="365" y="37"/>
                      <a:pt x="361" y="46"/>
                    </a:cubicBezTo>
                    <a:cubicBezTo>
                      <a:pt x="359" y="50"/>
                      <a:pt x="358" y="54"/>
                      <a:pt x="357" y="57"/>
                    </a:cubicBezTo>
                    <a:cubicBezTo>
                      <a:pt x="270" y="57"/>
                      <a:pt x="182" y="57"/>
                      <a:pt x="95" y="57"/>
                    </a:cubicBezTo>
                    <a:cubicBezTo>
                      <a:pt x="79" y="57"/>
                      <a:pt x="64" y="57"/>
                      <a:pt x="48" y="57"/>
                    </a:cubicBezTo>
                    <a:cubicBezTo>
                      <a:pt x="21" y="57"/>
                      <a:pt x="0" y="75"/>
                      <a:pt x="0" y="103"/>
                    </a:cubicBezTo>
                    <a:cubicBezTo>
                      <a:pt x="0" y="129"/>
                      <a:pt x="0" y="156"/>
                      <a:pt x="0" y="183"/>
                    </a:cubicBezTo>
                    <a:cubicBezTo>
                      <a:pt x="0" y="296"/>
                      <a:pt x="0" y="410"/>
                      <a:pt x="0" y="524"/>
                    </a:cubicBezTo>
                    <a:cubicBezTo>
                      <a:pt x="0" y="570"/>
                      <a:pt x="0" y="615"/>
                      <a:pt x="0" y="660"/>
                    </a:cubicBezTo>
                    <a:cubicBezTo>
                      <a:pt x="0" y="671"/>
                      <a:pt x="0" y="681"/>
                      <a:pt x="0" y="692"/>
                    </a:cubicBezTo>
                    <a:cubicBezTo>
                      <a:pt x="0" y="717"/>
                      <a:pt x="17" y="739"/>
                      <a:pt x="44" y="739"/>
                    </a:cubicBezTo>
                    <a:cubicBezTo>
                      <a:pt x="102" y="739"/>
                      <a:pt x="159" y="739"/>
                      <a:pt x="216" y="739"/>
                    </a:cubicBezTo>
                    <a:cubicBezTo>
                      <a:pt x="332" y="739"/>
                      <a:pt x="448" y="739"/>
                      <a:pt x="564" y="739"/>
                    </a:cubicBezTo>
                    <a:cubicBezTo>
                      <a:pt x="668" y="739"/>
                      <a:pt x="773" y="739"/>
                      <a:pt x="878" y="739"/>
                    </a:cubicBezTo>
                    <a:cubicBezTo>
                      <a:pt x="905" y="739"/>
                      <a:pt x="932" y="739"/>
                      <a:pt x="958" y="739"/>
                    </a:cubicBezTo>
                    <a:cubicBezTo>
                      <a:pt x="967" y="739"/>
                      <a:pt x="975" y="739"/>
                      <a:pt x="983" y="736"/>
                    </a:cubicBezTo>
                    <a:cubicBezTo>
                      <a:pt x="1000" y="729"/>
                      <a:pt x="1012" y="713"/>
                      <a:pt x="1012" y="694"/>
                    </a:cubicBezTo>
                    <a:cubicBezTo>
                      <a:pt x="1012" y="692"/>
                      <a:pt x="1012" y="689"/>
                      <a:pt x="1012" y="686"/>
                    </a:cubicBezTo>
                    <a:cubicBezTo>
                      <a:pt x="1012" y="595"/>
                      <a:pt x="1012" y="504"/>
                      <a:pt x="1012" y="412"/>
                    </a:cubicBezTo>
                    <a:cubicBezTo>
                      <a:pt x="1012" y="314"/>
                      <a:pt x="1012" y="217"/>
                      <a:pt x="1012" y="119"/>
                    </a:cubicBezTo>
                    <a:cubicBezTo>
                      <a:pt x="1012" y="114"/>
                      <a:pt x="1012" y="108"/>
                      <a:pt x="1012" y="103"/>
                    </a:cubicBezTo>
                    <a:cubicBezTo>
                      <a:pt x="1012" y="79"/>
                      <a:pt x="996" y="61"/>
                      <a:pt x="973" y="58"/>
                    </a:cubicBezTo>
                    <a:close/>
                    <a:moveTo>
                      <a:pt x="44" y="101"/>
                    </a:moveTo>
                    <a:cubicBezTo>
                      <a:pt x="46" y="101"/>
                      <a:pt x="45" y="101"/>
                      <a:pt x="44" y="102"/>
                    </a:cubicBezTo>
                    <a:cubicBezTo>
                      <a:pt x="44" y="101"/>
                      <a:pt x="44" y="101"/>
                      <a:pt x="44" y="101"/>
                    </a:cubicBezTo>
                    <a:close/>
                    <a:moveTo>
                      <a:pt x="43" y="102"/>
                    </a:moveTo>
                    <a:cubicBezTo>
                      <a:pt x="43" y="102"/>
                      <a:pt x="44" y="102"/>
                      <a:pt x="44" y="102"/>
                    </a:cubicBezTo>
                    <a:cubicBezTo>
                      <a:pt x="44" y="102"/>
                      <a:pt x="44" y="102"/>
                      <a:pt x="44" y="102"/>
                    </a:cubicBezTo>
                    <a:cubicBezTo>
                      <a:pt x="44" y="102"/>
                      <a:pt x="43" y="102"/>
                      <a:pt x="43" y="102"/>
                    </a:cubicBezTo>
                    <a:close/>
                    <a:moveTo>
                      <a:pt x="43" y="694"/>
                    </a:moveTo>
                    <a:cubicBezTo>
                      <a:pt x="44" y="694"/>
                      <a:pt x="44" y="695"/>
                      <a:pt x="44" y="695"/>
                    </a:cubicBezTo>
                    <a:cubicBezTo>
                      <a:pt x="44" y="695"/>
                      <a:pt x="44" y="695"/>
                      <a:pt x="44" y="695"/>
                    </a:cubicBezTo>
                    <a:cubicBezTo>
                      <a:pt x="44" y="695"/>
                      <a:pt x="44" y="694"/>
                      <a:pt x="43" y="694"/>
                    </a:cubicBezTo>
                    <a:close/>
                    <a:moveTo>
                      <a:pt x="968" y="104"/>
                    </a:moveTo>
                    <a:cubicBezTo>
                      <a:pt x="968" y="107"/>
                      <a:pt x="968" y="110"/>
                      <a:pt x="968" y="114"/>
                    </a:cubicBezTo>
                    <a:cubicBezTo>
                      <a:pt x="968" y="128"/>
                      <a:pt x="968" y="142"/>
                      <a:pt x="968" y="157"/>
                    </a:cubicBezTo>
                    <a:cubicBezTo>
                      <a:pt x="968" y="207"/>
                      <a:pt x="968" y="257"/>
                      <a:pt x="968" y="307"/>
                    </a:cubicBezTo>
                    <a:cubicBezTo>
                      <a:pt x="968" y="417"/>
                      <a:pt x="968" y="528"/>
                      <a:pt x="968" y="638"/>
                    </a:cubicBezTo>
                    <a:cubicBezTo>
                      <a:pt x="968" y="653"/>
                      <a:pt x="968" y="668"/>
                      <a:pt x="968" y="682"/>
                    </a:cubicBezTo>
                    <a:cubicBezTo>
                      <a:pt x="968" y="686"/>
                      <a:pt x="968" y="689"/>
                      <a:pt x="968" y="693"/>
                    </a:cubicBezTo>
                    <a:cubicBezTo>
                      <a:pt x="968" y="693"/>
                      <a:pt x="968" y="694"/>
                      <a:pt x="968" y="695"/>
                    </a:cubicBezTo>
                    <a:cubicBezTo>
                      <a:pt x="968" y="695"/>
                      <a:pt x="968" y="695"/>
                      <a:pt x="968" y="695"/>
                    </a:cubicBezTo>
                    <a:cubicBezTo>
                      <a:pt x="968" y="695"/>
                      <a:pt x="967" y="695"/>
                      <a:pt x="967" y="695"/>
                    </a:cubicBezTo>
                    <a:cubicBezTo>
                      <a:pt x="969" y="694"/>
                      <a:pt x="966" y="695"/>
                      <a:pt x="965" y="695"/>
                    </a:cubicBezTo>
                    <a:cubicBezTo>
                      <a:pt x="962" y="695"/>
                      <a:pt x="959" y="695"/>
                      <a:pt x="957" y="695"/>
                    </a:cubicBezTo>
                    <a:cubicBezTo>
                      <a:pt x="946" y="695"/>
                      <a:pt x="935" y="695"/>
                      <a:pt x="924" y="695"/>
                    </a:cubicBezTo>
                    <a:cubicBezTo>
                      <a:pt x="832" y="695"/>
                      <a:pt x="739" y="695"/>
                      <a:pt x="646" y="695"/>
                    </a:cubicBezTo>
                    <a:cubicBezTo>
                      <a:pt x="527" y="695"/>
                      <a:pt x="408" y="695"/>
                      <a:pt x="288" y="695"/>
                    </a:cubicBezTo>
                    <a:cubicBezTo>
                      <a:pt x="211" y="695"/>
                      <a:pt x="134" y="695"/>
                      <a:pt x="57" y="695"/>
                    </a:cubicBezTo>
                    <a:cubicBezTo>
                      <a:pt x="53" y="695"/>
                      <a:pt x="48" y="695"/>
                      <a:pt x="44" y="695"/>
                    </a:cubicBezTo>
                    <a:cubicBezTo>
                      <a:pt x="44" y="695"/>
                      <a:pt x="44" y="695"/>
                      <a:pt x="44" y="695"/>
                    </a:cubicBezTo>
                    <a:cubicBezTo>
                      <a:pt x="44" y="695"/>
                      <a:pt x="44" y="694"/>
                      <a:pt x="44" y="694"/>
                    </a:cubicBezTo>
                    <a:cubicBezTo>
                      <a:pt x="44" y="691"/>
                      <a:pt x="44" y="688"/>
                      <a:pt x="44" y="685"/>
                    </a:cubicBezTo>
                    <a:cubicBezTo>
                      <a:pt x="44" y="650"/>
                      <a:pt x="44" y="614"/>
                      <a:pt x="44" y="579"/>
                    </a:cubicBezTo>
                    <a:cubicBezTo>
                      <a:pt x="44" y="463"/>
                      <a:pt x="44" y="347"/>
                      <a:pt x="44" y="231"/>
                    </a:cubicBezTo>
                    <a:cubicBezTo>
                      <a:pt x="44" y="193"/>
                      <a:pt x="44" y="155"/>
                      <a:pt x="44" y="117"/>
                    </a:cubicBezTo>
                    <a:cubicBezTo>
                      <a:pt x="44" y="113"/>
                      <a:pt x="44" y="109"/>
                      <a:pt x="44" y="105"/>
                    </a:cubicBezTo>
                    <a:cubicBezTo>
                      <a:pt x="44" y="104"/>
                      <a:pt x="44" y="103"/>
                      <a:pt x="44" y="102"/>
                    </a:cubicBezTo>
                    <a:cubicBezTo>
                      <a:pt x="44" y="102"/>
                      <a:pt x="44" y="102"/>
                      <a:pt x="44" y="102"/>
                    </a:cubicBezTo>
                    <a:cubicBezTo>
                      <a:pt x="44" y="103"/>
                      <a:pt x="44" y="102"/>
                      <a:pt x="44" y="102"/>
                    </a:cubicBezTo>
                    <a:cubicBezTo>
                      <a:pt x="44" y="102"/>
                      <a:pt x="44" y="102"/>
                      <a:pt x="44" y="102"/>
                    </a:cubicBezTo>
                    <a:cubicBezTo>
                      <a:pt x="46" y="102"/>
                      <a:pt x="48" y="102"/>
                      <a:pt x="49" y="102"/>
                    </a:cubicBezTo>
                    <a:cubicBezTo>
                      <a:pt x="56" y="102"/>
                      <a:pt x="62" y="102"/>
                      <a:pt x="69" y="102"/>
                    </a:cubicBezTo>
                    <a:cubicBezTo>
                      <a:pt x="167" y="102"/>
                      <a:pt x="266" y="102"/>
                      <a:pt x="365" y="102"/>
                    </a:cubicBezTo>
                    <a:cubicBezTo>
                      <a:pt x="367" y="102"/>
                      <a:pt x="370" y="102"/>
                      <a:pt x="372" y="102"/>
                    </a:cubicBezTo>
                    <a:cubicBezTo>
                      <a:pt x="382" y="102"/>
                      <a:pt x="389" y="95"/>
                      <a:pt x="393" y="85"/>
                    </a:cubicBezTo>
                    <a:cubicBezTo>
                      <a:pt x="397" y="75"/>
                      <a:pt x="401" y="65"/>
                      <a:pt x="405" y="55"/>
                    </a:cubicBezTo>
                    <a:cubicBezTo>
                      <a:pt x="406" y="53"/>
                      <a:pt x="407" y="50"/>
                      <a:pt x="408" y="48"/>
                    </a:cubicBezTo>
                    <a:cubicBezTo>
                      <a:pt x="421" y="48"/>
                      <a:pt x="435" y="48"/>
                      <a:pt x="449" y="48"/>
                    </a:cubicBezTo>
                    <a:cubicBezTo>
                      <a:pt x="503" y="48"/>
                      <a:pt x="556" y="48"/>
                      <a:pt x="610" y="48"/>
                    </a:cubicBezTo>
                    <a:cubicBezTo>
                      <a:pt x="610" y="48"/>
                      <a:pt x="611" y="48"/>
                      <a:pt x="611" y="48"/>
                    </a:cubicBezTo>
                    <a:cubicBezTo>
                      <a:pt x="616" y="60"/>
                      <a:pt x="621" y="73"/>
                      <a:pt x="626" y="85"/>
                    </a:cubicBezTo>
                    <a:cubicBezTo>
                      <a:pt x="630" y="95"/>
                      <a:pt x="637" y="102"/>
                      <a:pt x="647" y="102"/>
                    </a:cubicBezTo>
                    <a:cubicBezTo>
                      <a:pt x="739" y="102"/>
                      <a:pt x="831" y="102"/>
                      <a:pt x="923" y="102"/>
                    </a:cubicBezTo>
                    <a:cubicBezTo>
                      <a:pt x="938" y="102"/>
                      <a:pt x="952" y="102"/>
                      <a:pt x="967" y="102"/>
                    </a:cubicBezTo>
                    <a:cubicBezTo>
                      <a:pt x="966" y="102"/>
                      <a:pt x="967" y="102"/>
                      <a:pt x="967" y="102"/>
                    </a:cubicBezTo>
                    <a:cubicBezTo>
                      <a:pt x="967" y="103"/>
                      <a:pt x="968" y="103"/>
                      <a:pt x="968" y="102"/>
                    </a:cubicBezTo>
                    <a:cubicBezTo>
                      <a:pt x="968" y="102"/>
                      <a:pt x="968" y="102"/>
                      <a:pt x="968" y="102"/>
                    </a:cubicBezTo>
                    <a:cubicBezTo>
                      <a:pt x="968" y="103"/>
                      <a:pt x="968" y="103"/>
                      <a:pt x="968" y="1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1" tIns="28575" rIns="57151" bIns="28575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53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" name="Freeform 433"/>
              <p:cNvSpPr/>
              <p:nvPr/>
            </p:nvSpPr>
            <p:spPr bwMode="auto">
              <a:xfrm>
                <a:off x="8632825" y="8772525"/>
                <a:ext cx="427038" cy="363538"/>
              </a:xfrm>
              <a:custGeom>
                <a:avLst/>
                <a:gdLst>
                  <a:gd name="T0" fmla="*/ 150 w 172"/>
                  <a:gd name="T1" fmla="*/ 4 h 147"/>
                  <a:gd name="T2" fmla="*/ 3 w 172"/>
                  <a:gd name="T3" fmla="*/ 117 h 147"/>
                  <a:gd name="T4" fmla="*/ 18 w 172"/>
                  <a:gd name="T5" fmla="*/ 144 h 147"/>
                  <a:gd name="T6" fmla="*/ 45 w 172"/>
                  <a:gd name="T7" fmla="*/ 129 h 147"/>
                  <a:gd name="T8" fmla="*/ 150 w 172"/>
                  <a:gd name="T9" fmla="*/ 49 h 147"/>
                  <a:gd name="T10" fmla="*/ 172 w 172"/>
                  <a:gd name="T11" fmla="*/ 26 h 147"/>
                  <a:gd name="T12" fmla="*/ 150 w 172"/>
                  <a:gd name="T13" fmla="*/ 4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2" h="147">
                    <a:moveTo>
                      <a:pt x="150" y="4"/>
                    </a:moveTo>
                    <a:cubicBezTo>
                      <a:pt x="80" y="0"/>
                      <a:pt x="16" y="49"/>
                      <a:pt x="3" y="117"/>
                    </a:cubicBezTo>
                    <a:cubicBezTo>
                      <a:pt x="0" y="129"/>
                      <a:pt x="6" y="141"/>
                      <a:pt x="18" y="144"/>
                    </a:cubicBezTo>
                    <a:cubicBezTo>
                      <a:pt x="29" y="147"/>
                      <a:pt x="43" y="140"/>
                      <a:pt x="45" y="129"/>
                    </a:cubicBezTo>
                    <a:cubicBezTo>
                      <a:pt x="55" y="78"/>
                      <a:pt x="98" y="45"/>
                      <a:pt x="150" y="49"/>
                    </a:cubicBezTo>
                    <a:cubicBezTo>
                      <a:pt x="162" y="49"/>
                      <a:pt x="172" y="38"/>
                      <a:pt x="172" y="26"/>
                    </a:cubicBezTo>
                    <a:cubicBezTo>
                      <a:pt x="172" y="14"/>
                      <a:pt x="162" y="5"/>
                      <a:pt x="15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1" tIns="28575" rIns="57151" bIns="28575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53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2" name="Group 12"/>
          <p:cNvGrpSpPr/>
          <p:nvPr/>
        </p:nvGrpSpPr>
        <p:grpSpPr>
          <a:xfrm>
            <a:off x="3356737" y="1677111"/>
            <a:ext cx="1607328" cy="2249456"/>
            <a:chOff x="4251239" y="4713204"/>
            <a:chExt cx="2571725" cy="3599130"/>
          </a:xfrm>
          <a:effectLst/>
        </p:grpSpPr>
        <p:sp>
          <p:nvSpPr>
            <p:cNvPr id="23" name="Rectangle: Rounded Corners 3"/>
            <p:cNvSpPr/>
            <p:nvPr/>
          </p:nvSpPr>
          <p:spPr>
            <a:xfrm>
              <a:off x="4251239" y="4713204"/>
              <a:ext cx="2571725" cy="3599130"/>
            </a:xfrm>
            <a:prstGeom prst="roundRect">
              <a:avLst>
                <a:gd name="adj" fmla="val 5326"/>
              </a:avLst>
            </a:prstGeom>
            <a:solidFill>
              <a:schemeClr val="tx1">
                <a:lumMod val="75000"/>
                <a:lumOff val="2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53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4" name="Group 59"/>
            <p:cNvGrpSpPr/>
            <p:nvPr/>
          </p:nvGrpSpPr>
          <p:grpSpPr>
            <a:xfrm>
              <a:off x="5192590" y="5202802"/>
              <a:ext cx="689022" cy="602018"/>
              <a:chOff x="8418513" y="8167688"/>
              <a:chExt cx="2501900" cy="2185987"/>
            </a:xfrm>
            <a:solidFill>
              <a:sysClr val="window" lastClr="FFFFFF"/>
            </a:solidFill>
          </p:grpSpPr>
          <p:sp>
            <p:nvSpPr>
              <p:cNvPr id="28" name="Freeform 437"/>
              <p:cNvSpPr/>
              <p:nvPr/>
            </p:nvSpPr>
            <p:spPr bwMode="auto">
              <a:xfrm>
                <a:off x="10534651" y="9729788"/>
                <a:ext cx="217488" cy="107950"/>
              </a:xfrm>
              <a:custGeom>
                <a:avLst/>
                <a:gdLst>
                  <a:gd name="T0" fmla="*/ 22 w 88"/>
                  <a:gd name="T1" fmla="*/ 44 h 44"/>
                  <a:gd name="T2" fmla="*/ 66 w 88"/>
                  <a:gd name="T3" fmla="*/ 44 h 44"/>
                  <a:gd name="T4" fmla="*/ 88 w 88"/>
                  <a:gd name="T5" fmla="*/ 22 h 44"/>
                  <a:gd name="T6" fmla="*/ 66 w 88"/>
                  <a:gd name="T7" fmla="*/ 0 h 44"/>
                  <a:gd name="T8" fmla="*/ 22 w 88"/>
                  <a:gd name="T9" fmla="*/ 0 h 44"/>
                  <a:gd name="T10" fmla="*/ 0 w 88"/>
                  <a:gd name="T11" fmla="*/ 22 h 44"/>
                  <a:gd name="T12" fmla="*/ 22 w 88"/>
                  <a:gd name="T13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" h="44">
                    <a:moveTo>
                      <a:pt x="22" y="44"/>
                    </a:moveTo>
                    <a:cubicBezTo>
                      <a:pt x="66" y="44"/>
                      <a:pt x="66" y="44"/>
                      <a:pt x="66" y="44"/>
                    </a:cubicBezTo>
                    <a:cubicBezTo>
                      <a:pt x="78" y="44"/>
                      <a:pt x="88" y="34"/>
                      <a:pt x="88" y="22"/>
                    </a:cubicBezTo>
                    <a:cubicBezTo>
                      <a:pt x="88" y="9"/>
                      <a:pt x="78" y="0"/>
                      <a:pt x="66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9"/>
                      <a:pt x="0" y="22"/>
                    </a:cubicBezTo>
                    <a:cubicBezTo>
                      <a:pt x="0" y="34"/>
                      <a:pt x="10" y="44"/>
                      <a:pt x="22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1" tIns="28575" rIns="57151" bIns="28575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53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9" name="Freeform 438"/>
              <p:cNvSpPr/>
              <p:nvPr/>
            </p:nvSpPr>
            <p:spPr bwMode="auto">
              <a:xfrm>
                <a:off x="10534651" y="8899525"/>
                <a:ext cx="217488" cy="109537"/>
              </a:xfrm>
              <a:custGeom>
                <a:avLst/>
                <a:gdLst>
                  <a:gd name="T0" fmla="*/ 22 w 88"/>
                  <a:gd name="T1" fmla="*/ 44 h 44"/>
                  <a:gd name="T2" fmla="*/ 66 w 88"/>
                  <a:gd name="T3" fmla="*/ 44 h 44"/>
                  <a:gd name="T4" fmla="*/ 88 w 88"/>
                  <a:gd name="T5" fmla="*/ 22 h 44"/>
                  <a:gd name="T6" fmla="*/ 66 w 88"/>
                  <a:gd name="T7" fmla="*/ 0 h 44"/>
                  <a:gd name="T8" fmla="*/ 22 w 88"/>
                  <a:gd name="T9" fmla="*/ 0 h 44"/>
                  <a:gd name="T10" fmla="*/ 0 w 88"/>
                  <a:gd name="T11" fmla="*/ 22 h 44"/>
                  <a:gd name="T12" fmla="*/ 22 w 88"/>
                  <a:gd name="T13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" h="44">
                    <a:moveTo>
                      <a:pt x="22" y="44"/>
                    </a:moveTo>
                    <a:cubicBezTo>
                      <a:pt x="66" y="44"/>
                      <a:pt x="66" y="44"/>
                      <a:pt x="66" y="44"/>
                    </a:cubicBezTo>
                    <a:cubicBezTo>
                      <a:pt x="78" y="44"/>
                      <a:pt x="88" y="34"/>
                      <a:pt x="88" y="22"/>
                    </a:cubicBezTo>
                    <a:cubicBezTo>
                      <a:pt x="88" y="10"/>
                      <a:pt x="78" y="0"/>
                      <a:pt x="66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34"/>
                      <a:pt x="10" y="44"/>
                      <a:pt x="22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1" tIns="28575" rIns="57151" bIns="28575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53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" name="Freeform 439"/>
              <p:cNvSpPr/>
              <p:nvPr/>
            </p:nvSpPr>
            <p:spPr bwMode="auto">
              <a:xfrm>
                <a:off x="8640763" y="9561513"/>
                <a:ext cx="220663" cy="554037"/>
              </a:xfrm>
              <a:custGeom>
                <a:avLst/>
                <a:gdLst>
                  <a:gd name="T0" fmla="*/ 61 w 89"/>
                  <a:gd name="T1" fmla="*/ 180 h 224"/>
                  <a:gd name="T2" fmla="*/ 56 w 89"/>
                  <a:gd name="T3" fmla="*/ 180 h 224"/>
                  <a:gd name="T4" fmla="*/ 44 w 89"/>
                  <a:gd name="T5" fmla="*/ 126 h 224"/>
                  <a:gd name="T6" fmla="*/ 44 w 89"/>
                  <a:gd name="T7" fmla="*/ 28 h 224"/>
                  <a:gd name="T8" fmla="*/ 0 w 89"/>
                  <a:gd name="T9" fmla="*/ 28 h 224"/>
                  <a:gd name="T10" fmla="*/ 0 w 89"/>
                  <a:gd name="T11" fmla="*/ 187 h 224"/>
                  <a:gd name="T12" fmla="*/ 33 w 89"/>
                  <a:gd name="T13" fmla="*/ 224 h 224"/>
                  <a:gd name="T14" fmla="*/ 61 w 89"/>
                  <a:gd name="T15" fmla="*/ 224 h 224"/>
                  <a:gd name="T16" fmla="*/ 61 w 89"/>
                  <a:gd name="T17" fmla="*/ 18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9" h="224">
                    <a:moveTo>
                      <a:pt x="61" y="180"/>
                    </a:moveTo>
                    <a:cubicBezTo>
                      <a:pt x="56" y="180"/>
                      <a:pt x="56" y="180"/>
                      <a:pt x="56" y="180"/>
                    </a:cubicBezTo>
                    <a:cubicBezTo>
                      <a:pt x="44" y="126"/>
                      <a:pt x="44" y="126"/>
                      <a:pt x="44" y="126"/>
                    </a:cubicBezTo>
                    <a:cubicBezTo>
                      <a:pt x="44" y="28"/>
                      <a:pt x="44" y="28"/>
                      <a:pt x="44" y="28"/>
                    </a:cubicBezTo>
                    <a:cubicBezTo>
                      <a:pt x="44" y="0"/>
                      <a:pt x="0" y="0"/>
                      <a:pt x="0" y="28"/>
                    </a:cubicBezTo>
                    <a:cubicBezTo>
                      <a:pt x="0" y="187"/>
                      <a:pt x="0" y="187"/>
                      <a:pt x="0" y="187"/>
                    </a:cubicBezTo>
                    <a:cubicBezTo>
                      <a:pt x="0" y="206"/>
                      <a:pt x="13" y="224"/>
                      <a:pt x="33" y="224"/>
                    </a:cubicBezTo>
                    <a:cubicBezTo>
                      <a:pt x="61" y="224"/>
                      <a:pt x="61" y="224"/>
                      <a:pt x="61" y="224"/>
                    </a:cubicBezTo>
                    <a:cubicBezTo>
                      <a:pt x="89" y="224"/>
                      <a:pt x="89" y="180"/>
                      <a:pt x="61" y="1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1" tIns="28575" rIns="57151" bIns="28575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53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" name="Freeform 440"/>
              <p:cNvSpPr/>
              <p:nvPr/>
            </p:nvSpPr>
            <p:spPr bwMode="auto">
              <a:xfrm>
                <a:off x="8640763" y="9318625"/>
                <a:ext cx="109538" cy="185737"/>
              </a:xfrm>
              <a:custGeom>
                <a:avLst/>
                <a:gdLst>
                  <a:gd name="T0" fmla="*/ 22 w 44"/>
                  <a:gd name="T1" fmla="*/ 75 h 75"/>
                  <a:gd name="T2" fmla="*/ 44 w 44"/>
                  <a:gd name="T3" fmla="*/ 53 h 75"/>
                  <a:gd name="T4" fmla="*/ 44 w 44"/>
                  <a:gd name="T5" fmla="*/ 22 h 75"/>
                  <a:gd name="T6" fmla="*/ 22 w 44"/>
                  <a:gd name="T7" fmla="*/ 0 h 75"/>
                  <a:gd name="T8" fmla="*/ 0 w 44"/>
                  <a:gd name="T9" fmla="*/ 22 h 75"/>
                  <a:gd name="T10" fmla="*/ 0 w 44"/>
                  <a:gd name="T11" fmla="*/ 53 h 75"/>
                  <a:gd name="T12" fmla="*/ 22 w 44"/>
                  <a:gd name="T13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75">
                    <a:moveTo>
                      <a:pt x="22" y="75"/>
                    </a:moveTo>
                    <a:cubicBezTo>
                      <a:pt x="34" y="75"/>
                      <a:pt x="44" y="65"/>
                      <a:pt x="44" y="53"/>
                    </a:cubicBezTo>
                    <a:cubicBezTo>
                      <a:pt x="44" y="22"/>
                      <a:pt x="44" y="22"/>
                      <a:pt x="44" y="22"/>
                    </a:cubicBezTo>
                    <a:cubicBezTo>
                      <a:pt x="44" y="10"/>
                      <a:pt x="34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65"/>
                      <a:pt x="10" y="75"/>
                      <a:pt x="22" y="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1" tIns="28575" rIns="57151" bIns="28575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53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" name="Freeform 441"/>
              <p:cNvSpPr/>
              <p:nvPr/>
            </p:nvSpPr>
            <p:spPr bwMode="auto">
              <a:xfrm>
                <a:off x="9329738" y="8721725"/>
                <a:ext cx="109538" cy="1292225"/>
              </a:xfrm>
              <a:custGeom>
                <a:avLst/>
                <a:gdLst>
                  <a:gd name="T0" fmla="*/ 22 w 44"/>
                  <a:gd name="T1" fmla="*/ 0 h 522"/>
                  <a:gd name="T2" fmla="*/ 0 w 44"/>
                  <a:gd name="T3" fmla="*/ 22 h 522"/>
                  <a:gd name="T4" fmla="*/ 0 w 44"/>
                  <a:gd name="T5" fmla="*/ 500 h 522"/>
                  <a:gd name="T6" fmla="*/ 22 w 44"/>
                  <a:gd name="T7" fmla="*/ 522 h 522"/>
                  <a:gd name="T8" fmla="*/ 44 w 44"/>
                  <a:gd name="T9" fmla="*/ 500 h 522"/>
                  <a:gd name="T10" fmla="*/ 44 w 44"/>
                  <a:gd name="T11" fmla="*/ 22 h 522"/>
                  <a:gd name="T12" fmla="*/ 22 w 44"/>
                  <a:gd name="T13" fmla="*/ 0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522">
                    <a:moveTo>
                      <a:pt x="22" y="0"/>
                    </a:moveTo>
                    <a:cubicBezTo>
                      <a:pt x="10" y="0"/>
                      <a:pt x="0" y="10"/>
                      <a:pt x="0" y="22"/>
                    </a:cubicBezTo>
                    <a:cubicBezTo>
                      <a:pt x="0" y="500"/>
                      <a:pt x="0" y="500"/>
                      <a:pt x="0" y="500"/>
                    </a:cubicBezTo>
                    <a:cubicBezTo>
                      <a:pt x="0" y="513"/>
                      <a:pt x="10" y="522"/>
                      <a:pt x="22" y="522"/>
                    </a:cubicBezTo>
                    <a:cubicBezTo>
                      <a:pt x="34" y="522"/>
                      <a:pt x="44" y="513"/>
                      <a:pt x="44" y="500"/>
                    </a:cubicBezTo>
                    <a:cubicBezTo>
                      <a:pt x="44" y="22"/>
                      <a:pt x="44" y="22"/>
                      <a:pt x="44" y="22"/>
                    </a:cubicBezTo>
                    <a:cubicBezTo>
                      <a:pt x="44" y="10"/>
                      <a:pt x="34" y="0"/>
                      <a:pt x="2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1" tIns="28575" rIns="57151" bIns="28575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53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" name="Freeform 442"/>
              <p:cNvSpPr/>
              <p:nvPr/>
            </p:nvSpPr>
            <p:spPr bwMode="auto">
              <a:xfrm>
                <a:off x="9715501" y="9729788"/>
                <a:ext cx="219075" cy="107950"/>
              </a:xfrm>
              <a:custGeom>
                <a:avLst/>
                <a:gdLst>
                  <a:gd name="T0" fmla="*/ 22 w 88"/>
                  <a:gd name="T1" fmla="*/ 44 h 44"/>
                  <a:gd name="T2" fmla="*/ 66 w 88"/>
                  <a:gd name="T3" fmla="*/ 44 h 44"/>
                  <a:gd name="T4" fmla="*/ 88 w 88"/>
                  <a:gd name="T5" fmla="*/ 22 h 44"/>
                  <a:gd name="T6" fmla="*/ 66 w 88"/>
                  <a:gd name="T7" fmla="*/ 0 h 44"/>
                  <a:gd name="T8" fmla="*/ 22 w 88"/>
                  <a:gd name="T9" fmla="*/ 0 h 44"/>
                  <a:gd name="T10" fmla="*/ 0 w 88"/>
                  <a:gd name="T11" fmla="*/ 22 h 44"/>
                  <a:gd name="T12" fmla="*/ 22 w 88"/>
                  <a:gd name="T13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" h="44">
                    <a:moveTo>
                      <a:pt x="22" y="44"/>
                    </a:moveTo>
                    <a:cubicBezTo>
                      <a:pt x="66" y="44"/>
                      <a:pt x="66" y="44"/>
                      <a:pt x="66" y="44"/>
                    </a:cubicBezTo>
                    <a:cubicBezTo>
                      <a:pt x="78" y="44"/>
                      <a:pt x="88" y="34"/>
                      <a:pt x="88" y="22"/>
                    </a:cubicBezTo>
                    <a:cubicBezTo>
                      <a:pt x="88" y="9"/>
                      <a:pt x="78" y="0"/>
                      <a:pt x="66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9"/>
                      <a:pt x="0" y="22"/>
                    </a:cubicBezTo>
                    <a:cubicBezTo>
                      <a:pt x="0" y="34"/>
                      <a:pt x="10" y="44"/>
                      <a:pt x="22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1" tIns="28575" rIns="57151" bIns="28575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53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4" name="Freeform 443"/>
              <p:cNvSpPr/>
              <p:nvPr/>
            </p:nvSpPr>
            <p:spPr bwMode="auto">
              <a:xfrm>
                <a:off x="9715501" y="8899525"/>
                <a:ext cx="219075" cy="109537"/>
              </a:xfrm>
              <a:custGeom>
                <a:avLst/>
                <a:gdLst>
                  <a:gd name="T0" fmla="*/ 22 w 88"/>
                  <a:gd name="T1" fmla="*/ 44 h 44"/>
                  <a:gd name="T2" fmla="*/ 66 w 88"/>
                  <a:gd name="T3" fmla="*/ 44 h 44"/>
                  <a:gd name="T4" fmla="*/ 88 w 88"/>
                  <a:gd name="T5" fmla="*/ 22 h 44"/>
                  <a:gd name="T6" fmla="*/ 66 w 88"/>
                  <a:gd name="T7" fmla="*/ 0 h 44"/>
                  <a:gd name="T8" fmla="*/ 22 w 88"/>
                  <a:gd name="T9" fmla="*/ 0 h 44"/>
                  <a:gd name="T10" fmla="*/ 0 w 88"/>
                  <a:gd name="T11" fmla="*/ 22 h 44"/>
                  <a:gd name="T12" fmla="*/ 22 w 88"/>
                  <a:gd name="T13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" h="44">
                    <a:moveTo>
                      <a:pt x="22" y="44"/>
                    </a:moveTo>
                    <a:cubicBezTo>
                      <a:pt x="66" y="44"/>
                      <a:pt x="66" y="44"/>
                      <a:pt x="66" y="44"/>
                    </a:cubicBezTo>
                    <a:cubicBezTo>
                      <a:pt x="78" y="44"/>
                      <a:pt x="88" y="34"/>
                      <a:pt x="88" y="22"/>
                    </a:cubicBezTo>
                    <a:cubicBezTo>
                      <a:pt x="88" y="10"/>
                      <a:pt x="78" y="0"/>
                      <a:pt x="66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34"/>
                      <a:pt x="10" y="44"/>
                      <a:pt x="22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1" tIns="28575" rIns="57151" bIns="28575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53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5" name="Freeform 444"/>
              <p:cNvSpPr/>
              <p:nvPr/>
            </p:nvSpPr>
            <p:spPr bwMode="auto">
              <a:xfrm>
                <a:off x="10266363" y="8899525"/>
                <a:ext cx="217488" cy="109537"/>
              </a:xfrm>
              <a:custGeom>
                <a:avLst/>
                <a:gdLst>
                  <a:gd name="T0" fmla="*/ 22 w 88"/>
                  <a:gd name="T1" fmla="*/ 44 h 44"/>
                  <a:gd name="T2" fmla="*/ 66 w 88"/>
                  <a:gd name="T3" fmla="*/ 44 h 44"/>
                  <a:gd name="T4" fmla="*/ 88 w 88"/>
                  <a:gd name="T5" fmla="*/ 22 h 44"/>
                  <a:gd name="T6" fmla="*/ 66 w 88"/>
                  <a:gd name="T7" fmla="*/ 0 h 44"/>
                  <a:gd name="T8" fmla="*/ 22 w 88"/>
                  <a:gd name="T9" fmla="*/ 0 h 44"/>
                  <a:gd name="T10" fmla="*/ 0 w 88"/>
                  <a:gd name="T11" fmla="*/ 22 h 44"/>
                  <a:gd name="T12" fmla="*/ 22 w 88"/>
                  <a:gd name="T13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" h="44">
                    <a:moveTo>
                      <a:pt x="22" y="44"/>
                    </a:moveTo>
                    <a:cubicBezTo>
                      <a:pt x="66" y="44"/>
                      <a:pt x="66" y="44"/>
                      <a:pt x="66" y="44"/>
                    </a:cubicBezTo>
                    <a:cubicBezTo>
                      <a:pt x="78" y="44"/>
                      <a:pt x="88" y="34"/>
                      <a:pt x="88" y="22"/>
                    </a:cubicBezTo>
                    <a:cubicBezTo>
                      <a:pt x="88" y="10"/>
                      <a:pt x="78" y="0"/>
                      <a:pt x="66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34"/>
                      <a:pt x="10" y="44"/>
                      <a:pt x="22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1" tIns="28575" rIns="57151" bIns="28575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53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" name="Freeform 445"/>
              <p:cNvSpPr>
                <a:spLocks noEditPoints="1"/>
              </p:cNvSpPr>
              <p:nvPr/>
            </p:nvSpPr>
            <p:spPr bwMode="auto">
              <a:xfrm>
                <a:off x="8418513" y="8167688"/>
                <a:ext cx="2501900" cy="2185987"/>
              </a:xfrm>
              <a:custGeom>
                <a:avLst/>
                <a:gdLst>
                  <a:gd name="T0" fmla="*/ 500 w 1010"/>
                  <a:gd name="T1" fmla="*/ 224 h 883"/>
                  <a:gd name="T2" fmla="*/ 447 w 1010"/>
                  <a:gd name="T3" fmla="*/ 99 h 883"/>
                  <a:gd name="T4" fmla="*/ 390 w 1010"/>
                  <a:gd name="T5" fmla="*/ 93 h 883"/>
                  <a:gd name="T6" fmla="*/ 390 w 1010"/>
                  <a:gd name="T7" fmla="*/ 46 h 883"/>
                  <a:gd name="T8" fmla="*/ 169 w 1010"/>
                  <a:gd name="T9" fmla="*/ 0 h 883"/>
                  <a:gd name="T10" fmla="*/ 107 w 1010"/>
                  <a:gd name="T11" fmla="*/ 50 h 883"/>
                  <a:gd name="T12" fmla="*/ 108 w 1010"/>
                  <a:gd name="T13" fmla="*/ 99 h 883"/>
                  <a:gd name="T14" fmla="*/ 0 w 1010"/>
                  <a:gd name="T15" fmla="*/ 151 h 883"/>
                  <a:gd name="T16" fmla="*/ 8 w 1010"/>
                  <a:gd name="T17" fmla="*/ 860 h 883"/>
                  <a:gd name="T18" fmla="*/ 450 w 1010"/>
                  <a:gd name="T19" fmla="*/ 883 h 883"/>
                  <a:gd name="T20" fmla="*/ 500 w 1010"/>
                  <a:gd name="T21" fmla="*/ 833 h 883"/>
                  <a:gd name="T22" fmla="*/ 512 w 1010"/>
                  <a:gd name="T23" fmla="*/ 746 h 883"/>
                  <a:gd name="T24" fmla="*/ 1009 w 1010"/>
                  <a:gd name="T25" fmla="*/ 711 h 883"/>
                  <a:gd name="T26" fmla="*/ 1010 w 1010"/>
                  <a:gd name="T27" fmla="*/ 703 h 883"/>
                  <a:gd name="T28" fmla="*/ 965 w 1010"/>
                  <a:gd name="T29" fmla="*/ 224 h 883"/>
                  <a:gd name="T30" fmla="*/ 151 w 1010"/>
                  <a:gd name="T31" fmla="*/ 50 h 883"/>
                  <a:gd name="T32" fmla="*/ 154 w 1010"/>
                  <a:gd name="T33" fmla="*/ 45 h 883"/>
                  <a:gd name="T34" fmla="*/ 158 w 1010"/>
                  <a:gd name="T35" fmla="*/ 43 h 883"/>
                  <a:gd name="T36" fmla="*/ 339 w 1010"/>
                  <a:gd name="T37" fmla="*/ 44 h 883"/>
                  <a:gd name="T38" fmla="*/ 342 w 1010"/>
                  <a:gd name="T39" fmla="*/ 44 h 883"/>
                  <a:gd name="T40" fmla="*/ 346 w 1010"/>
                  <a:gd name="T41" fmla="*/ 47 h 883"/>
                  <a:gd name="T42" fmla="*/ 346 w 1010"/>
                  <a:gd name="T43" fmla="*/ 91 h 883"/>
                  <a:gd name="T44" fmla="*/ 346 w 1010"/>
                  <a:gd name="T45" fmla="*/ 95 h 883"/>
                  <a:gd name="T46" fmla="*/ 342 w 1010"/>
                  <a:gd name="T47" fmla="*/ 99 h 883"/>
                  <a:gd name="T48" fmla="*/ 156 w 1010"/>
                  <a:gd name="T49" fmla="*/ 99 h 883"/>
                  <a:gd name="T50" fmla="*/ 154 w 1010"/>
                  <a:gd name="T51" fmla="*/ 99 h 883"/>
                  <a:gd name="T52" fmla="*/ 151 w 1010"/>
                  <a:gd name="T53" fmla="*/ 95 h 883"/>
                  <a:gd name="T54" fmla="*/ 151 w 1010"/>
                  <a:gd name="T55" fmla="*/ 93 h 883"/>
                  <a:gd name="T56" fmla="*/ 456 w 1010"/>
                  <a:gd name="T57" fmla="*/ 834 h 883"/>
                  <a:gd name="T58" fmla="*/ 455 w 1010"/>
                  <a:gd name="T59" fmla="*/ 837 h 883"/>
                  <a:gd name="T60" fmla="*/ 451 w 1010"/>
                  <a:gd name="T61" fmla="*/ 839 h 883"/>
                  <a:gd name="T62" fmla="*/ 449 w 1010"/>
                  <a:gd name="T63" fmla="*/ 838 h 883"/>
                  <a:gd name="T64" fmla="*/ 44 w 1010"/>
                  <a:gd name="T65" fmla="*/ 832 h 883"/>
                  <a:gd name="T66" fmla="*/ 44 w 1010"/>
                  <a:gd name="T67" fmla="*/ 149 h 883"/>
                  <a:gd name="T68" fmla="*/ 49 w 1010"/>
                  <a:gd name="T69" fmla="*/ 143 h 883"/>
                  <a:gd name="T70" fmla="*/ 153 w 1010"/>
                  <a:gd name="T71" fmla="*/ 143 h 883"/>
                  <a:gd name="T72" fmla="*/ 449 w 1010"/>
                  <a:gd name="T73" fmla="*/ 143 h 883"/>
                  <a:gd name="T74" fmla="*/ 452 w 1010"/>
                  <a:gd name="T75" fmla="*/ 143 h 883"/>
                  <a:gd name="T76" fmla="*/ 455 w 1010"/>
                  <a:gd name="T77" fmla="*/ 146 h 883"/>
                  <a:gd name="T78" fmla="*/ 456 w 1010"/>
                  <a:gd name="T79" fmla="*/ 150 h 883"/>
                  <a:gd name="T80" fmla="*/ 456 w 1010"/>
                  <a:gd name="T81" fmla="*/ 832 h 883"/>
                  <a:gd name="T82" fmla="*/ 501 w 1010"/>
                  <a:gd name="T83" fmla="*/ 704 h 883"/>
                  <a:gd name="T84" fmla="*/ 501 w 1010"/>
                  <a:gd name="T85" fmla="*/ 704 h 883"/>
                  <a:gd name="T86" fmla="*/ 501 w 1010"/>
                  <a:gd name="T87" fmla="*/ 702 h 883"/>
                  <a:gd name="T88" fmla="*/ 966 w 1010"/>
                  <a:gd name="T89" fmla="*/ 268 h 883"/>
                  <a:gd name="T90" fmla="*/ 966 w 1010"/>
                  <a:gd name="T91" fmla="*/ 266 h 883"/>
                  <a:gd name="T92" fmla="*/ 967 w 1010"/>
                  <a:gd name="T93" fmla="*/ 267 h 883"/>
                  <a:gd name="T94" fmla="*/ 968 w 1010"/>
                  <a:gd name="T95" fmla="*/ 268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10" h="883">
                    <a:moveTo>
                      <a:pt x="965" y="224"/>
                    </a:moveTo>
                    <a:cubicBezTo>
                      <a:pt x="500" y="224"/>
                      <a:pt x="500" y="224"/>
                      <a:pt x="500" y="224"/>
                    </a:cubicBezTo>
                    <a:cubicBezTo>
                      <a:pt x="500" y="149"/>
                      <a:pt x="500" y="149"/>
                      <a:pt x="500" y="149"/>
                    </a:cubicBezTo>
                    <a:cubicBezTo>
                      <a:pt x="500" y="119"/>
                      <a:pt x="476" y="99"/>
                      <a:pt x="447" y="99"/>
                    </a:cubicBezTo>
                    <a:cubicBezTo>
                      <a:pt x="390" y="99"/>
                      <a:pt x="390" y="99"/>
                      <a:pt x="390" y="99"/>
                    </a:cubicBezTo>
                    <a:cubicBezTo>
                      <a:pt x="390" y="97"/>
                      <a:pt x="390" y="95"/>
                      <a:pt x="390" y="93"/>
                    </a:cubicBezTo>
                    <a:cubicBezTo>
                      <a:pt x="390" y="50"/>
                      <a:pt x="390" y="50"/>
                      <a:pt x="390" y="50"/>
                    </a:cubicBezTo>
                    <a:cubicBezTo>
                      <a:pt x="390" y="48"/>
                      <a:pt x="390" y="47"/>
                      <a:pt x="390" y="46"/>
                    </a:cubicBezTo>
                    <a:cubicBezTo>
                      <a:pt x="387" y="20"/>
                      <a:pt x="367" y="0"/>
                      <a:pt x="340" y="0"/>
                    </a:cubicBezTo>
                    <a:cubicBezTo>
                      <a:pt x="169" y="0"/>
                      <a:pt x="169" y="0"/>
                      <a:pt x="169" y="0"/>
                    </a:cubicBezTo>
                    <a:cubicBezTo>
                      <a:pt x="164" y="0"/>
                      <a:pt x="159" y="0"/>
                      <a:pt x="154" y="0"/>
                    </a:cubicBezTo>
                    <a:cubicBezTo>
                      <a:pt x="128" y="1"/>
                      <a:pt x="107" y="24"/>
                      <a:pt x="107" y="50"/>
                    </a:cubicBezTo>
                    <a:cubicBezTo>
                      <a:pt x="107" y="87"/>
                      <a:pt x="107" y="87"/>
                      <a:pt x="107" y="87"/>
                    </a:cubicBezTo>
                    <a:cubicBezTo>
                      <a:pt x="107" y="91"/>
                      <a:pt x="107" y="95"/>
                      <a:pt x="108" y="99"/>
                    </a:cubicBezTo>
                    <a:cubicBezTo>
                      <a:pt x="51" y="99"/>
                      <a:pt x="51" y="99"/>
                      <a:pt x="51" y="99"/>
                    </a:cubicBezTo>
                    <a:cubicBezTo>
                      <a:pt x="22" y="99"/>
                      <a:pt x="0" y="122"/>
                      <a:pt x="0" y="151"/>
                    </a:cubicBezTo>
                    <a:cubicBezTo>
                      <a:pt x="0" y="822"/>
                      <a:pt x="0" y="822"/>
                      <a:pt x="0" y="822"/>
                    </a:cubicBezTo>
                    <a:cubicBezTo>
                      <a:pt x="0" y="836"/>
                      <a:pt x="1" y="848"/>
                      <a:pt x="8" y="860"/>
                    </a:cubicBezTo>
                    <a:cubicBezTo>
                      <a:pt x="21" y="880"/>
                      <a:pt x="42" y="883"/>
                      <a:pt x="63" y="883"/>
                    </a:cubicBezTo>
                    <a:cubicBezTo>
                      <a:pt x="450" y="883"/>
                      <a:pt x="450" y="883"/>
                      <a:pt x="450" y="883"/>
                    </a:cubicBezTo>
                    <a:cubicBezTo>
                      <a:pt x="477" y="883"/>
                      <a:pt x="497" y="863"/>
                      <a:pt x="500" y="837"/>
                    </a:cubicBezTo>
                    <a:cubicBezTo>
                      <a:pt x="500" y="835"/>
                      <a:pt x="500" y="834"/>
                      <a:pt x="500" y="833"/>
                    </a:cubicBezTo>
                    <a:cubicBezTo>
                      <a:pt x="500" y="746"/>
                      <a:pt x="500" y="746"/>
                      <a:pt x="500" y="746"/>
                    </a:cubicBezTo>
                    <a:cubicBezTo>
                      <a:pt x="504" y="746"/>
                      <a:pt x="508" y="746"/>
                      <a:pt x="512" y="746"/>
                    </a:cubicBezTo>
                    <a:cubicBezTo>
                      <a:pt x="965" y="746"/>
                      <a:pt x="965" y="746"/>
                      <a:pt x="965" y="746"/>
                    </a:cubicBezTo>
                    <a:cubicBezTo>
                      <a:pt x="987" y="746"/>
                      <a:pt x="1005" y="733"/>
                      <a:pt x="1009" y="711"/>
                    </a:cubicBezTo>
                    <a:cubicBezTo>
                      <a:pt x="1010" y="709"/>
                      <a:pt x="1010" y="707"/>
                      <a:pt x="1010" y="705"/>
                    </a:cubicBezTo>
                    <a:cubicBezTo>
                      <a:pt x="1010" y="704"/>
                      <a:pt x="1010" y="704"/>
                      <a:pt x="1010" y="703"/>
                    </a:cubicBezTo>
                    <a:cubicBezTo>
                      <a:pt x="1010" y="266"/>
                      <a:pt x="1010" y="266"/>
                      <a:pt x="1010" y="266"/>
                    </a:cubicBezTo>
                    <a:cubicBezTo>
                      <a:pt x="1010" y="240"/>
                      <a:pt x="989" y="224"/>
                      <a:pt x="965" y="224"/>
                    </a:cubicBezTo>
                    <a:close/>
                    <a:moveTo>
                      <a:pt x="151" y="93"/>
                    </a:moveTo>
                    <a:cubicBezTo>
                      <a:pt x="151" y="50"/>
                      <a:pt x="151" y="50"/>
                      <a:pt x="151" y="50"/>
                    </a:cubicBezTo>
                    <a:cubicBezTo>
                      <a:pt x="151" y="49"/>
                      <a:pt x="150" y="49"/>
                      <a:pt x="152" y="47"/>
                    </a:cubicBezTo>
                    <a:cubicBezTo>
                      <a:pt x="151" y="49"/>
                      <a:pt x="153" y="46"/>
                      <a:pt x="154" y="45"/>
                    </a:cubicBezTo>
                    <a:cubicBezTo>
                      <a:pt x="154" y="45"/>
                      <a:pt x="158" y="43"/>
                      <a:pt x="155" y="44"/>
                    </a:cubicBezTo>
                    <a:cubicBezTo>
                      <a:pt x="156" y="44"/>
                      <a:pt x="157" y="43"/>
                      <a:pt x="158" y="43"/>
                    </a:cubicBezTo>
                    <a:cubicBezTo>
                      <a:pt x="157" y="44"/>
                      <a:pt x="156" y="44"/>
                      <a:pt x="157" y="44"/>
                    </a:cubicBezTo>
                    <a:cubicBezTo>
                      <a:pt x="339" y="44"/>
                      <a:pt x="339" y="44"/>
                      <a:pt x="339" y="44"/>
                    </a:cubicBezTo>
                    <a:cubicBezTo>
                      <a:pt x="340" y="44"/>
                      <a:pt x="340" y="44"/>
                      <a:pt x="340" y="44"/>
                    </a:cubicBezTo>
                    <a:cubicBezTo>
                      <a:pt x="340" y="44"/>
                      <a:pt x="341" y="44"/>
                      <a:pt x="342" y="44"/>
                    </a:cubicBezTo>
                    <a:cubicBezTo>
                      <a:pt x="340" y="43"/>
                      <a:pt x="341" y="43"/>
                      <a:pt x="343" y="45"/>
                    </a:cubicBezTo>
                    <a:cubicBezTo>
                      <a:pt x="341" y="43"/>
                      <a:pt x="345" y="47"/>
                      <a:pt x="346" y="47"/>
                    </a:cubicBezTo>
                    <a:cubicBezTo>
                      <a:pt x="345" y="47"/>
                      <a:pt x="346" y="50"/>
                      <a:pt x="346" y="50"/>
                    </a:cubicBezTo>
                    <a:cubicBezTo>
                      <a:pt x="346" y="91"/>
                      <a:pt x="346" y="91"/>
                      <a:pt x="346" y="91"/>
                    </a:cubicBezTo>
                    <a:cubicBezTo>
                      <a:pt x="346" y="92"/>
                      <a:pt x="346" y="95"/>
                      <a:pt x="346" y="93"/>
                    </a:cubicBezTo>
                    <a:cubicBezTo>
                      <a:pt x="346" y="94"/>
                      <a:pt x="346" y="95"/>
                      <a:pt x="346" y="95"/>
                    </a:cubicBezTo>
                    <a:cubicBezTo>
                      <a:pt x="346" y="95"/>
                      <a:pt x="346" y="95"/>
                      <a:pt x="345" y="96"/>
                    </a:cubicBezTo>
                    <a:cubicBezTo>
                      <a:pt x="346" y="94"/>
                      <a:pt x="343" y="99"/>
                      <a:pt x="342" y="99"/>
                    </a:cubicBezTo>
                    <a:cubicBezTo>
                      <a:pt x="343" y="98"/>
                      <a:pt x="339" y="99"/>
                      <a:pt x="340" y="99"/>
                    </a:cubicBezTo>
                    <a:cubicBezTo>
                      <a:pt x="156" y="99"/>
                      <a:pt x="156" y="99"/>
                      <a:pt x="156" y="99"/>
                    </a:cubicBezTo>
                    <a:cubicBezTo>
                      <a:pt x="156" y="99"/>
                      <a:pt x="155" y="99"/>
                      <a:pt x="155" y="99"/>
                    </a:cubicBezTo>
                    <a:cubicBezTo>
                      <a:pt x="157" y="100"/>
                      <a:pt x="154" y="98"/>
                      <a:pt x="154" y="99"/>
                    </a:cubicBezTo>
                    <a:cubicBezTo>
                      <a:pt x="153" y="97"/>
                      <a:pt x="150" y="94"/>
                      <a:pt x="152" y="96"/>
                    </a:cubicBezTo>
                    <a:cubicBezTo>
                      <a:pt x="151" y="96"/>
                      <a:pt x="151" y="95"/>
                      <a:pt x="151" y="95"/>
                    </a:cubicBezTo>
                    <a:cubicBezTo>
                      <a:pt x="151" y="95"/>
                      <a:pt x="151" y="95"/>
                      <a:pt x="151" y="93"/>
                    </a:cubicBezTo>
                    <a:cubicBezTo>
                      <a:pt x="151" y="94"/>
                      <a:pt x="151" y="94"/>
                      <a:pt x="151" y="93"/>
                    </a:cubicBezTo>
                    <a:close/>
                    <a:moveTo>
                      <a:pt x="456" y="834"/>
                    </a:moveTo>
                    <a:cubicBezTo>
                      <a:pt x="456" y="834"/>
                      <a:pt x="456" y="834"/>
                      <a:pt x="456" y="834"/>
                    </a:cubicBezTo>
                    <a:cubicBezTo>
                      <a:pt x="456" y="835"/>
                      <a:pt x="456" y="835"/>
                      <a:pt x="456" y="835"/>
                    </a:cubicBezTo>
                    <a:cubicBezTo>
                      <a:pt x="456" y="836"/>
                      <a:pt x="455" y="836"/>
                      <a:pt x="455" y="837"/>
                    </a:cubicBezTo>
                    <a:cubicBezTo>
                      <a:pt x="454" y="837"/>
                      <a:pt x="454" y="838"/>
                      <a:pt x="453" y="838"/>
                    </a:cubicBezTo>
                    <a:cubicBezTo>
                      <a:pt x="453" y="838"/>
                      <a:pt x="453" y="838"/>
                      <a:pt x="451" y="839"/>
                    </a:cubicBezTo>
                    <a:cubicBezTo>
                      <a:pt x="454" y="837"/>
                      <a:pt x="449" y="838"/>
                      <a:pt x="450" y="838"/>
                    </a:cubicBezTo>
                    <a:cubicBezTo>
                      <a:pt x="450" y="838"/>
                      <a:pt x="449" y="838"/>
                      <a:pt x="449" y="838"/>
                    </a:cubicBezTo>
                    <a:cubicBezTo>
                      <a:pt x="52" y="838"/>
                      <a:pt x="52" y="838"/>
                      <a:pt x="52" y="838"/>
                    </a:cubicBezTo>
                    <a:cubicBezTo>
                      <a:pt x="46" y="838"/>
                      <a:pt x="45" y="838"/>
                      <a:pt x="44" y="832"/>
                    </a:cubicBezTo>
                    <a:cubicBezTo>
                      <a:pt x="45" y="834"/>
                      <a:pt x="44" y="830"/>
                      <a:pt x="44" y="829"/>
                    </a:cubicBezTo>
                    <a:cubicBezTo>
                      <a:pt x="44" y="149"/>
                      <a:pt x="44" y="149"/>
                      <a:pt x="44" y="149"/>
                    </a:cubicBezTo>
                    <a:cubicBezTo>
                      <a:pt x="44" y="149"/>
                      <a:pt x="45" y="147"/>
                      <a:pt x="44" y="148"/>
                    </a:cubicBezTo>
                    <a:cubicBezTo>
                      <a:pt x="45" y="145"/>
                      <a:pt x="47" y="144"/>
                      <a:pt x="49" y="143"/>
                    </a:cubicBezTo>
                    <a:cubicBezTo>
                      <a:pt x="47" y="144"/>
                      <a:pt x="52" y="143"/>
                      <a:pt x="50" y="143"/>
                    </a:cubicBezTo>
                    <a:cubicBezTo>
                      <a:pt x="153" y="143"/>
                      <a:pt x="153" y="143"/>
                      <a:pt x="153" y="143"/>
                    </a:cubicBezTo>
                    <a:cubicBezTo>
                      <a:pt x="166" y="145"/>
                      <a:pt x="180" y="143"/>
                      <a:pt x="192" y="143"/>
                    </a:cubicBezTo>
                    <a:cubicBezTo>
                      <a:pt x="449" y="143"/>
                      <a:pt x="449" y="143"/>
                      <a:pt x="449" y="143"/>
                    </a:cubicBezTo>
                    <a:cubicBezTo>
                      <a:pt x="451" y="143"/>
                      <a:pt x="451" y="143"/>
                      <a:pt x="450" y="143"/>
                    </a:cubicBezTo>
                    <a:cubicBezTo>
                      <a:pt x="451" y="143"/>
                      <a:pt x="451" y="143"/>
                      <a:pt x="452" y="143"/>
                    </a:cubicBezTo>
                    <a:cubicBezTo>
                      <a:pt x="450" y="143"/>
                      <a:pt x="453" y="144"/>
                      <a:pt x="453" y="144"/>
                    </a:cubicBezTo>
                    <a:cubicBezTo>
                      <a:pt x="454" y="145"/>
                      <a:pt x="457" y="148"/>
                      <a:pt x="455" y="146"/>
                    </a:cubicBezTo>
                    <a:cubicBezTo>
                      <a:pt x="456" y="147"/>
                      <a:pt x="456" y="147"/>
                      <a:pt x="456" y="148"/>
                    </a:cubicBezTo>
                    <a:cubicBezTo>
                      <a:pt x="456" y="147"/>
                      <a:pt x="456" y="148"/>
                      <a:pt x="456" y="150"/>
                    </a:cubicBezTo>
                    <a:cubicBezTo>
                      <a:pt x="456" y="148"/>
                      <a:pt x="456" y="149"/>
                      <a:pt x="456" y="149"/>
                    </a:cubicBezTo>
                    <a:cubicBezTo>
                      <a:pt x="456" y="832"/>
                      <a:pt x="456" y="832"/>
                      <a:pt x="456" y="832"/>
                    </a:cubicBezTo>
                    <a:cubicBezTo>
                      <a:pt x="456" y="831"/>
                      <a:pt x="456" y="835"/>
                      <a:pt x="456" y="834"/>
                    </a:cubicBezTo>
                    <a:close/>
                    <a:moveTo>
                      <a:pt x="501" y="704"/>
                    </a:moveTo>
                    <a:cubicBezTo>
                      <a:pt x="501" y="704"/>
                      <a:pt x="501" y="704"/>
                      <a:pt x="501" y="704"/>
                    </a:cubicBezTo>
                    <a:cubicBezTo>
                      <a:pt x="501" y="704"/>
                      <a:pt x="501" y="704"/>
                      <a:pt x="501" y="704"/>
                    </a:cubicBezTo>
                    <a:close/>
                    <a:moveTo>
                      <a:pt x="966" y="702"/>
                    </a:moveTo>
                    <a:cubicBezTo>
                      <a:pt x="501" y="702"/>
                      <a:pt x="501" y="702"/>
                      <a:pt x="501" y="702"/>
                    </a:cubicBezTo>
                    <a:cubicBezTo>
                      <a:pt x="501" y="268"/>
                      <a:pt x="501" y="268"/>
                      <a:pt x="501" y="268"/>
                    </a:cubicBezTo>
                    <a:cubicBezTo>
                      <a:pt x="966" y="268"/>
                      <a:pt x="966" y="268"/>
                      <a:pt x="966" y="268"/>
                    </a:cubicBezTo>
                    <a:lnTo>
                      <a:pt x="966" y="702"/>
                    </a:lnTo>
                    <a:close/>
                    <a:moveTo>
                      <a:pt x="966" y="266"/>
                    </a:moveTo>
                    <a:cubicBezTo>
                      <a:pt x="966" y="265"/>
                      <a:pt x="966" y="265"/>
                      <a:pt x="966" y="266"/>
                    </a:cubicBezTo>
                    <a:close/>
                    <a:moveTo>
                      <a:pt x="967" y="267"/>
                    </a:moveTo>
                    <a:cubicBezTo>
                      <a:pt x="967" y="267"/>
                      <a:pt x="967" y="267"/>
                      <a:pt x="967" y="267"/>
                    </a:cubicBezTo>
                    <a:cubicBezTo>
                      <a:pt x="967" y="268"/>
                      <a:pt x="967" y="268"/>
                      <a:pt x="968" y="268"/>
                    </a:cubicBezTo>
                    <a:cubicBezTo>
                      <a:pt x="967" y="268"/>
                      <a:pt x="967" y="268"/>
                      <a:pt x="967" y="26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1" tIns="28575" rIns="57151" bIns="28575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53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" name="Freeform 446"/>
              <p:cNvSpPr/>
              <p:nvPr/>
            </p:nvSpPr>
            <p:spPr bwMode="auto">
              <a:xfrm>
                <a:off x="10266363" y="9729788"/>
                <a:ext cx="217488" cy="107950"/>
              </a:xfrm>
              <a:custGeom>
                <a:avLst/>
                <a:gdLst>
                  <a:gd name="T0" fmla="*/ 22 w 88"/>
                  <a:gd name="T1" fmla="*/ 44 h 44"/>
                  <a:gd name="T2" fmla="*/ 66 w 88"/>
                  <a:gd name="T3" fmla="*/ 44 h 44"/>
                  <a:gd name="T4" fmla="*/ 88 w 88"/>
                  <a:gd name="T5" fmla="*/ 22 h 44"/>
                  <a:gd name="T6" fmla="*/ 66 w 88"/>
                  <a:gd name="T7" fmla="*/ 0 h 44"/>
                  <a:gd name="T8" fmla="*/ 22 w 88"/>
                  <a:gd name="T9" fmla="*/ 0 h 44"/>
                  <a:gd name="T10" fmla="*/ 0 w 88"/>
                  <a:gd name="T11" fmla="*/ 22 h 44"/>
                  <a:gd name="T12" fmla="*/ 22 w 88"/>
                  <a:gd name="T13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" h="44">
                    <a:moveTo>
                      <a:pt x="22" y="44"/>
                    </a:moveTo>
                    <a:cubicBezTo>
                      <a:pt x="66" y="44"/>
                      <a:pt x="66" y="44"/>
                      <a:pt x="66" y="44"/>
                    </a:cubicBezTo>
                    <a:cubicBezTo>
                      <a:pt x="78" y="44"/>
                      <a:pt x="88" y="34"/>
                      <a:pt x="88" y="22"/>
                    </a:cubicBezTo>
                    <a:cubicBezTo>
                      <a:pt x="88" y="9"/>
                      <a:pt x="78" y="0"/>
                      <a:pt x="66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9"/>
                      <a:pt x="0" y="22"/>
                    </a:cubicBezTo>
                    <a:cubicBezTo>
                      <a:pt x="0" y="34"/>
                      <a:pt x="10" y="44"/>
                      <a:pt x="22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1" tIns="28575" rIns="57151" bIns="28575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53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" name="Freeform 447"/>
              <p:cNvSpPr/>
              <p:nvPr/>
            </p:nvSpPr>
            <p:spPr bwMode="auto">
              <a:xfrm>
                <a:off x="9991726" y="9729788"/>
                <a:ext cx="217488" cy="107950"/>
              </a:xfrm>
              <a:custGeom>
                <a:avLst/>
                <a:gdLst>
                  <a:gd name="T0" fmla="*/ 22 w 88"/>
                  <a:gd name="T1" fmla="*/ 44 h 44"/>
                  <a:gd name="T2" fmla="*/ 66 w 88"/>
                  <a:gd name="T3" fmla="*/ 44 h 44"/>
                  <a:gd name="T4" fmla="*/ 88 w 88"/>
                  <a:gd name="T5" fmla="*/ 22 h 44"/>
                  <a:gd name="T6" fmla="*/ 66 w 88"/>
                  <a:gd name="T7" fmla="*/ 0 h 44"/>
                  <a:gd name="T8" fmla="*/ 22 w 88"/>
                  <a:gd name="T9" fmla="*/ 0 h 44"/>
                  <a:gd name="T10" fmla="*/ 0 w 88"/>
                  <a:gd name="T11" fmla="*/ 22 h 44"/>
                  <a:gd name="T12" fmla="*/ 22 w 88"/>
                  <a:gd name="T13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" h="44">
                    <a:moveTo>
                      <a:pt x="22" y="44"/>
                    </a:moveTo>
                    <a:cubicBezTo>
                      <a:pt x="66" y="44"/>
                      <a:pt x="66" y="44"/>
                      <a:pt x="66" y="44"/>
                    </a:cubicBezTo>
                    <a:cubicBezTo>
                      <a:pt x="78" y="44"/>
                      <a:pt x="88" y="34"/>
                      <a:pt x="88" y="22"/>
                    </a:cubicBezTo>
                    <a:cubicBezTo>
                      <a:pt x="88" y="9"/>
                      <a:pt x="78" y="0"/>
                      <a:pt x="66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9"/>
                      <a:pt x="0" y="22"/>
                    </a:cubicBezTo>
                    <a:cubicBezTo>
                      <a:pt x="0" y="34"/>
                      <a:pt x="10" y="44"/>
                      <a:pt x="22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1" tIns="28575" rIns="57151" bIns="28575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53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9" name="Freeform 448"/>
              <p:cNvSpPr/>
              <p:nvPr/>
            </p:nvSpPr>
            <p:spPr bwMode="auto">
              <a:xfrm>
                <a:off x="9991726" y="8899525"/>
                <a:ext cx="217488" cy="109537"/>
              </a:xfrm>
              <a:custGeom>
                <a:avLst/>
                <a:gdLst>
                  <a:gd name="T0" fmla="*/ 22 w 88"/>
                  <a:gd name="T1" fmla="*/ 44 h 44"/>
                  <a:gd name="T2" fmla="*/ 66 w 88"/>
                  <a:gd name="T3" fmla="*/ 44 h 44"/>
                  <a:gd name="T4" fmla="*/ 88 w 88"/>
                  <a:gd name="T5" fmla="*/ 22 h 44"/>
                  <a:gd name="T6" fmla="*/ 66 w 88"/>
                  <a:gd name="T7" fmla="*/ 0 h 44"/>
                  <a:gd name="T8" fmla="*/ 22 w 88"/>
                  <a:gd name="T9" fmla="*/ 0 h 44"/>
                  <a:gd name="T10" fmla="*/ 0 w 88"/>
                  <a:gd name="T11" fmla="*/ 22 h 44"/>
                  <a:gd name="T12" fmla="*/ 22 w 88"/>
                  <a:gd name="T13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" h="44">
                    <a:moveTo>
                      <a:pt x="22" y="44"/>
                    </a:moveTo>
                    <a:cubicBezTo>
                      <a:pt x="66" y="44"/>
                      <a:pt x="66" y="44"/>
                      <a:pt x="66" y="44"/>
                    </a:cubicBezTo>
                    <a:cubicBezTo>
                      <a:pt x="78" y="44"/>
                      <a:pt x="88" y="34"/>
                      <a:pt x="88" y="22"/>
                    </a:cubicBezTo>
                    <a:cubicBezTo>
                      <a:pt x="88" y="10"/>
                      <a:pt x="78" y="0"/>
                      <a:pt x="66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34"/>
                      <a:pt x="10" y="44"/>
                      <a:pt x="22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1" tIns="28575" rIns="57151" bIns="28575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53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5" name="Group 72"/>
            <p:cNvGrpSpPr/>
            <p:nvPr/>
          </p:nvGrpSpPr>
          <p:grpSpPr>
            <a:xfrm>
              <a:off x="4406013" y="5944359"/>
              <a:ext cx="2262176" cy="1709570"/>
              <a:chOff x="3556475" y="5964830"/>
              <a:chExt cx="2262176" cy="1709570"/>
            </a:xfrm>
          </p:grpSpPr>
          <p:sp>
            <p:nvSpPr>
              <p:cNvPr id="26" name="Rectangle 73"/>
              <p:cNvSpPr/>
              <p:nvPr/>
            </p:nvSpPr>
            <p:spPr>
              <a:xfrm>
                <a:off x="3762214" y="5964830"/>
                <a:ext cx="1850699" cy="4431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Project #2</a:t>
                </a:r>
              </a:p>
            </p:txBody>
          </p:sp>
          <p:sp>
            <p:nvSpPr>
              <p:cNvPr id="27" name="Rectangle 74"/>
              <p:cNvSpPr/>
              <p:nvPr/>
            </p:nvSpPr>
            <p:spPr>
              <a:xfrm>
                <a:off x="3556475" y="6495512"/>
                <a:ext cx="2262176" cy="11788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content, content to match the title. </a:t>
                </a:r>
                <a:endParaRPr kumimoji="0" lang="id-ID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0" name="Group 19"/>
          <p:cNvGrpSpPr/>
          <p:nvPr/>
        </p:nvGrpSpPr>
        <p:grpSpPr>
          <a:xfrm>
            <a:off x="5235822" y="1677112"/>
            <a:ext cx="1607328" cy="2249456"/>
            <a:chOff x="7052183" y="4713204"/>
            <a:chExt cx="2571725" cy="3599130"/>
          </a:xfrm>
          <a:effectLst/>
        </p:grpSpPr>
        <p:sp>
          <p:nvSpPr>
            <p:cNvPr id="41" name="Rectangle: Rounded Corners 4"/>
            <p:cNvSpPr/>
            <p:nvPr/>
          </p:nvSpPr>
          <p:spPr>
            <a:xfrm>
              <a:off x="7052183" y="4713204"/>
              <a:ext cx="2571725" cy="3599130"/>
            </a:xfrm>
            <a:prstGeom prst="roundRect">
              <a:avLst>
                <a:gd name="adj" fmla="val 5326"/>
              </a:avLst>
            </a:prstGeom>
            <a:solidFill>
              <a:schemeClr val="tx1">
                <a:lumMod val="75000"/>
                <a:lumOff val="2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53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42" name="Group 32"/>
            <p:cNvGrpSpPr/>
            <p:nvPr/>
          </p:nvGrpSpPr>
          <p:grpSpPr>
            <a:xfrm>
              <a:off x="7985480" y="5151737"/>
              <a:ext cx="705130" cy="704148"/>
              <a:chOff x="9644063" y="6908800"/>
              <a:chExt cx="2278062" cy="2274888"/>
            </a:xfrm>
            <a:solidFill>
              <a:sysClr val="window" lastClr="FFFFFF"/>
            </a:solidFill>
          </p:grpSpPr>
          <p:sp>
            <p:nvSpPr>
              <p:cNvPr id="46" name="Freeform 368"/>
              <p:cNvSpPr>
                <a:spLocks noEditPoints="1"/>
              </p:cNvSpPr>
              <p:nvPr/>
            </p:nvSpPr>
            <p:spPr bwMode="auto">
              <a:xfrm>
                <a:off x="9644063" y="6908800"/>
                <a:ext cx="2278062" cy="2274888"/>
              </a:xfrm>
              <a:custGeom>
                <a:avLst/>
                <a:gdLst>
                  <a:gd name="T0" fmla="*/ 259 w 919"/>
                  <a:gd name="T1" fmla="*/ 0 h 919"/>
                  <a:gd name="T2" fmla="*/ 206 w 919"/>
                  <a:gd name="T3" fmla="*/ 55 h 919"/>
                  <a:gd name="T4" fmla="*/ 164 w 919"/>
                  <a:gd name="T5" fmla="*/ 95 h 919"/>
                  <a:gd name="T6" fmla="*/ 110 w 919"/>
                  <a:gd name="T7" fmla="*/ 151 h 919"/>
                  <a:gd name="T8" fmla="*/ 53 w 919"/>
                  <a:gd name="T9" fmla="*/ 206 h 919"/>
                  <a:gd name="T10" fmla="*/ 0 w 919"/>
                  <a:gd name="T11" fmla="*/ 261 h 919"/>
                  <a:gd name="T12" fmla="*/ 46 w 919"/>
                  <a:gd name="T13" fmla="*/ 919 h 919"/>
                  <a:gd name="T14" fmla="*/ 713 w 919"/>
                  <a:gd name="T15" fmla="*/ 877 h 919"/>
                  <a:gd name="T16" fmla="*/ 713 w 919"/>
                  <a:gd name="T17" fmla="*/ 809 h 919"/>
                  <a:gd name="T18" fmla="*/ 823 w 919"/>
                  <a:gd name="T19" fmla="*/ 766 h 919"/>
                  <a:gd name="T20" fmla="*/ 824 w 919"/>
                  <a:gd name="T21" fmla="*/ 713 h 919"/>
                  <a:gd name="T22" fmla="*/ 919 w 919"/>
                  <a:gd name="T23" fmla="*/ 671 h 919"/>
                  <a:gd name="T24" fmla="*/ 919 w 919"/>
                  <a:gd name="T25" fmla="*/ 46 h 919"/>
                  <a:gd name="T26" fmla="*/ 673 w 919"/>
                  <a:gd name="T27" fmla="*/ 873 h 919"/>
                  <a:gd name="T28" fmla="*/ 672 w 919"/>
                  <a:gd name="T29" fmla="*/ 876 h 919"/>
                  <a:gd name="T30" fmla="*/ 671 w 919"/>
                  <a:gd name="T31" fmla="*/ 878 h 919"/>
                  <a:gd name="T32" fmla="*/ 668 w 919"/>
                  <a:gd name="T33" fmla="*/ 879 h 919"/>
                  <a:gd name="T34" fmla="*/ 46 w 919"/>
                  <a:gd name="T35" fmla="*/ 879 h 919"/>
                  <a:gd name="T36" fmla="*/ 41 w 919"/>
                  <a:gd name="T37" fmla="*/ 876 h 919"/>
                  <a:gd name="T38" fmla="*/ 40 w 919"/>
                  <a:gd name="T39" fmla="*/ 873 h 919"/>
                  <a:gd name="T40" fmla="*/ 40 w 919"/>
                  <a:gd name="T41" fmla="*/ 253 h 919"/>
                  <a:gd name="T42" fmla="*/ 40 w 919"/>
                  <a:gd name="T43" fmla="*/ 250 h 919"/>
                  <a:gd name="T44" fmla="*/ 42 w 919"/>
                  <a:gd name="T45" fmla="*/ 247 h 919"/>
                  <a:gd name="T46" fmla="*/ 44 w 919"/>
                  <a:gd name="T47" fmla="*/ 246 h 919"/>
                  <a:gd name="T48" fmla="*/ 667 w 919"/>
                  <a:gd name="T49" fmla="*/ 246 h 919"/>
                  <a:gd name="T50" fmla="*/ 669 w 919"/>
                  <a:gd name="T51" fmla="*/ 247 h 919"/>
                  <a:gd name="T52" fmla="*/ 671 w 919"/>
                  <a:gd name="T53" fmla="*/ 248 h 919"/>
                  <a:gd name="T54" fmla="*/ 673 w 919"/>
                  <a:gd name="T55" fmla="*/ 873 h 919"/>
                  <a:gd name="T56" fmla="*/ 783 w 919"/>
                  <a:gd name="T57" fmla="*/ 764 h 919"/>
                  <a:gd name="T58" fmla="*/ 782 w 919"/>
                  <a:gd name="T59" fmla="*/ 766 h 919"/>
                  <a:gd name="T60" fmla="*/ 780 w 919"/>
                  <a:gd name="T61" fmla="*/ 768 h 919"/>
                  <a:gd name="T62" fmla="*/ 777 w 919"/>
                  <a:gd name="T63" fmla="*/ 768 h 919"/>
                  <a:gd name="T64" fmla="*/ 713 w 919"/>
                  <a:gd name="T65" fmla="*/ 252 h 919"/>
                  <a:gd name="T66" fmla="*/ 151 w 919"/>
                  <a:gd name="T67" fmla="*/ 206 h 919"/>
                  <a:gd name="T68" fmla="*/ 151 w 919"/>
                  <a:gd name="T69" fmla="*/ 139 h 919"/>
                  <a:gd name="T70" fmla="*/ 152 w 919"/>
                  <a:gd name="T71" fmla="*/ 138 h 919"/>
                  <a:gd name="T72" fmla="*/ 153 w 919"/>
                  <a:gd name="T73" fmla="*/ 136 h 919"/>
                  <a:gd name="T74" fmla="*/ 157 w 919"/>
                  <a:gd name="T75" fmla="*/ 136 h 919"/>
                  <a:gd name="T76" fmla="*/ 779 w 919"/>
                  <a:gd name="T77" fmla="*/ 136 h 919"/>
                  <a:gd name="T78" fmla="*/ 782 w 919"/>
                  <a:gd name="T79" fmla="*/ 137 h 919"/>
                  <a:gd name="T80" fmla="*/ 783 w 919"/>
                  <a:gd name="T81" fmla="*/ 141 h 919"/>
                  <a:gd name="T82" fmla="*/ 879 w 919"/>
                  <a:gd name="T83" fmla="*/ 667 h 919"/>
                  <a:gd name="T84" fmla="*/ 878 w 919"/>
                  <a:gd name="T85" fmla="*/ 670 h 919"/>
                  <a:gd name="T86" fmla="*/ 877 w 919"/>
                  <a:gd name="T87" fmla="*/ 672 h 919"/>
                  <a:gd name="T88" fmla="*/ 874 w 919"/>
                  <a:gd name="T89" fmla="*/ 673 h 919"/>
                  <a:gd name="T90" fmla="*/ 824 w 919"/>
                  <a:gd name="T91" fmla="*/ 673 h 919"/>
                  <a:gd name="T92" fmla="*/ 775 w 919"/>
                  <a:gd name="T93" fmla="*/ 95 h 919"/>
                  <a:gd name="T94" fmla="*/ 246 w 919"/>
                  <a:gd name="T95" fmla="*/ 47 h 919"/>
                  <a:gd name="T96" fmla="*/ 246 w 919"/>
                  <a:gd name="T97" fmla="*/ 44 h 919"/>
                  <a:gd name="T98" fmla="*/ 248 w 919"/>
                  <a:gd name="T99" fmla="*/ 41 h 919"/>
                  <a:gd name="T100" fmla="*/ 250 w 919"/>
                  <a:gd name="T101" fmla="*/ 40 h 919"/>
                  <a:gd name="T102" fmla="*/ 873 w 919"/>
                  <a:gd name="T103" fmla="*/ 40 h 919"/>
                  <a:gd name="T104" fmla="*/ 875 w 919"/>
                  <a:gd name="T105" fmla="*/ 41 h 919"/>
                  <a:gd name="T106" fmla="*/ 877 w 919"/>
                  <a:gd name="T107" fmla="*/ 42 h 919"/>
                  <a:gd name="T108" fmla="*/ 879 w 919"/>
                  <a:gd name="T109" fmla="*/ 667 h 9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19" h="919">
                    <a:moveTo>
                      <a:pt x="870" y="0"/>
                    </a:moveTo>
                    <a:cubicBezTo>
                      <a:pt x="259" y="0"/>
                      <a:pt x="259" y="0"/>
                      <a:pt x="259" y="0"/>
                    </a:cubicBezTo>
                    <a:cubicBezTo>
                      <a:pt x="241" y="0"/>
                      <a:pt x="225" y="5"/>
                      <a:pt x="214" y="20"/>
                    </a:cubicBezTo>
                    <a:cubicBezTo>
                      <a:pt x="206" y="31"/>
                      <a:pt x="206" y="43"/>
                      <a:pt x="206" y="55"/>
                    </a:cubicBezTo>
                    <a:cubicBezTo>
                      <a:pt x="206" y="95"/>
                      <a:pt x="206" y="95"/>
                      <a:pt x="206" y="95"/>
                    </a:cubicBezTo>
                    <a:cubicBezTo>
                      <a:pt x="164" y="95"/>
                      <a:pt x="164" y="95"/>
                      <a:pt x="164" y="95"/>
                    </a:cubicBezTo>
                    <a:cubicBezTo>
                      <a:pt x="146" y="95"/>
                      <a:pt x="130" y="100"/>
                      <a:pt x="119" y="115"/>
                    </a:cubicBezTo>
                    <a:cubicBezTo>
                      <a:pt x="111" y="126"/>
                      <a:pt x="110" y="138"/>
                      <a:pt x="110" y="151"/>
                    </a:cubicBezTo>
                    <a:cubicBezTo>
                      <a:pt x="110" y="206"/>
                      <a:pt x="110" y="206"/>
                      <a:pt x="110" y="206"/>
                    </a:cubicBezTo>
                    <a:cubicBezTo>
                      <a:pt x="53" y="206"/>
                      <a:pt x="53" y="206"/>
                      <a:pt x="53" y="206"/>
                    </a:cubicBezTo>
                    <a:cubicBezTo>
                      <a:pt x="35" y="206"/>
                      <a:pt x="19" y="211"/>
                      <a:pt x="8" y="226"/>
                    </a:cubicBezTo>
                    <a:cubicBezTo>
                      <a:pt x="0" y="237"/>
                      <a:pt x="0" y="249"/>
                      <a:pt x="0" y="261"/>
                    </a:cubicBezTo>
                    <a:cubicBezTo>
                      <a:pt x="0" y="872"/>
                      <a:pt x="0" y="872"/>
                      <a:pt x="0" y="872"/>
                    </a:cubicBezTo>
                    <a:cubicBezTo>
                      <a:pt x="0" y="898"/>
                      <a:pt x="20" y="919"/>
                      <a:pt x="46" y="919"/>
                    </a:cubicBezTo>
                    <a:cubicBezTo>
                      <a:pt x="667" y="919"/>
                      <a:pt x="667" y="919"/>
                      <a:pt x="667" y="919"/>
                    </a:cubicBezTo>
                    <a:cubicBezTo>
                      <a:pt x="691" y="919"/>
                      <a:pt x="710" y="900"/>
                      <a:pt x="713" y="877"/>
                    </a:cubicBezTo>
                    <a:cubicBezTo>
                      <a:pt x="713" y="875"/>
                      <a:pt x="713" y="874"/>
                      <a:pt x="713" y="873"/>
                    </a:cubicBezTo>
                    <a:cubicBezTo>
                      <a:pt x="713" y="809"/>
                      <a:pt x="713" y="809"/>
                      <a:pt x="713" y="809"/>
                    </a:cubicBezTo>
                    <a:cubicBezTo>
                      <a:pt x="777" y="809"/>
                      <a:pt x="777" y="809"/>
                      <a:pt x="777" y="809"/>
                    </a:cubicBezTo>
                    <a:cubicBezTo>
                      <a:pt x="802" y="809"/>
                      <a:pt x="821" y="789"/>
                      <a:pt x="823" y="766"/>
                    </a:cubicBezTo>
                    <a:cubicBezTo>
                      <a:pt x="824" y="765"/>
                      <a:pt x="824" y="764"/>
                      <a:pt x="824" y="762"/>
                    </a:cubicBezTo>
                    <a:cubicBezTo>
                      <a:pt x="824" y="713"/>
                      <a:pt x="824" y="713"/>
                      <a:pt x="824" y="713"/>
                    </a:cubicBezTo>
                    <a:cubicBezTo>
                      <a:pt x="873" y="713"/>
                      <a:pt x="873" y="713"/>
                      <a:pt x="873" y="713"/>
                    </a:cubicBezTo>
                    <a:cubicBezTo>
                      <a:pt x="897" y="713"/>
                      <a:pt x="916" y="694"/>
                      <a:pt x="919" y="671"/>
                    </a:cubicBezTo>
                    <a:cubicBezTo>
                      <a:pt x="919" y="669"/>
                      <a:pt x="919" y="668"/>
                      <a:pt x="919" y="667"/>
                    </a:cubicBezTo>
                    <a:cubicBezTo>
                      <a:pt x="919" y="46"/>
                      <a:pt x="919" y="46"/>
                      <a:pt x="919" y="46"/>
                    </a:cubicBezTo>
                    <a:cubicBezTo>
                      <a:pt x="919" y="19"/>
                      <a:pt x="896" y="0"/>
                      <a:pt x="870" y="0"/>
                    </a:cubicBezTo>
                    <a:close/>
                    <a:moveTo>
                      <a:pt x="673" y="873"/>
                    </a:moveTo>
                    <a:cubicBezTo>
                      <a:pt x="673" y="874"/>
                      <a:pt x="673" y="874"/>
                      <a:pt x="673" y="875"/>
                    </a:cubicBezTo>
                    <a:cubicBezTo>
                      <a:pt x="672" y="875"/>
                      <a:pt x="672" y="875"/>
                      <a:pt x="672" y="876"/>
                    </a:cubicBezTo>
                    <a:cubicBezTo>
                      <a:pt x="673" y="873"/>
                      <a:pt x="670" y="879"/>
                      <a:pt x="672" y="877"/>
                    </a:cubicBezTo>
                    <a:cubicBezTo>
                      <a:pt x="671" y="877"/>
                      <a:pt x="671" y="877"/>
                      <a:pt x="671" y="878"/>
                    </a:cubicBezTo>
                    <a:cubicBezTo>
                      <a:pt x="670" y="878"/>
                      <a:pt x="670" y="878"/>
                      <a:pt x="669" y="879"/>
                    </a:cubicBezTo>
                    <a:cubicBezTo>
                      <a:pt x="672" y="877"/>
                      <a:pt x="667" y="879"/>
                      <a:pt x="668" y="879"/>
                    </a:cubicBezTo>
                    <a:cubicBezTo>
                      <a:pt x="668" y="879"/>
                      <a:pt x="667" y="879"/>
                      <a:pt x="666" y="879"/>
                    </a:cubicBezTo>
                    <a:cubicBezTo>
                      <a:pt x="46" y="879"/>
                      <a:pt x="46" y="879"/>
                      <a:pt x="46" y="879"/>
                    </a:cubicBezTo>
                    <a:cubicBezTo>
                      <a:pt x="43" y="879"/>
                      <a:pt x="43" y="879"/>
                      <a:pt x="41" y="877"/>
                    </a:cubicBezTo>
                    <a:cubicBezTo>
                      <a:pt x="43" y="879"/>
                      <a:pt x="40" y="873"/>
                      <a:pt x="41" y="876"/>
                    </a:cubicBezTo>
                    <a:cubicBezTo>
                      <a:pt x="40" y="876"/>
                      <a:pt x="40" y="875"/>
                      <a:pt x="40" y="875"/>
                    </a:cubicBezTo>
                    <a:cubicBezTo>
                      <a:pt x="40" y="875"/>
                      <a:pt x="40" y="874"/>
                      <a:pt x="40" y="873"/>
                    </a:cubicBezTo>
                    <a:cubicBezTo>
                      <a:pt x="40" y="873"/>
                      <a:pt x="40" y="873"/>
                      <a:pt x="40" y="873"/>
                    </a:cubicBezTo>
                    <a:cubicBezTo>
                      <a:pt x="40" y="253"/>
                      <a:pt x="40" y="253"/>
                      <a:pt x="40" y="253"/>
                    </a:cubicBezTo>
                    <a:cubicBezTo>
                      <a:pt x="40" y="252"/>
                      <a:pt x="40" y="251"/>
                      <a:pt x="40" y="250"/>
                    </a:cubicBezTo>
                    <a:cubicBezTo>
                      <a:pt x="40" y="253"/>
                      <a:pt x="42" y="247"/>
                      <a:pt x="40" y="250"/>
                    </a:cubicBezTo>
                    <a:cubicBezTo>
                      <a:pt x="41" y="249"/>
                      <a:pt x="41" y="249"/>
                      <a:pt x="41" y="248"/>
                    </a:cubicBezTo>
                    <a:cubicBezTo>
                      <a:pt x="41" y="248"/>
                      <a:pt x="42" y="248"/>
                      <a:pt x="42" y="247"/>
                    </a:cubicBezTo>
                    <a:cubicBezTo>
                      <a:pt x="40" y="250"/>
                      <a:pt x="46" y="246"/>
                      <a:pt x="42" y="247"/>
                    </a:cubicBezTo>
                    <a:cubicBezTo>
                      <a:pt x="43" y="247"/>
                      <a:pt x="44" y="246"/>
                      <a:pt x="44" y="246"/>
                    </a:cubicBezTo>
                    <a:cubicBezTo>
                      <a:pt x="44" y="246"/>
                      <a:pt x="45" y="246"/>
                      <a:pt x="46" y="246"/>
                    </a:cubicBezTo>
                    <a:cubicBezTo>
                      <a:pt x="667" y="246"/>
                      <a:pt x="667" y="246"/>
                      <a:pt x="667" y="246"/>
                    </a:cubicBezTo>
                    <a:cubicBezTo>
                      <a:pt x="668" y="246"/>
                      <a:pt x="670" y="247"/>
                      <a:pt x="669" y="247"/>
                    </a:cubicBezTo>
                    <a:cubicBezTo>
                      <a:pt x="669" y="247"/>
                      <a:pt x="669" y="247"/>
                      <a:pt x="669" y="247"/>
                    </a:cubicBezTo>
                    <a:cubicBezTo>
                      <a:pt x="669" y="247"/>
                      <a:pt x="670" y="247"/>
                      <a:pt x="671" y="248"/>
                    </a:cubicBezTo>
                    <a:cubicBezTo>
                      <a:pt x="668" y="246"/>
                      <a:pt x="673" y="251"/>
                      <a:pt x="671" y="248"/>
                    </a:cubicBezTo>
                    <a:cubicBezTo>
                      <a:pt x="673" y="250"/>
                      <a:pt x="673" y="249"/>
                      <a:pt x="673" y="252"/>
                    </a:cubicBezTo>
                    <a:lnTo>
                      <a:pt x="673" y="873"/>
                    </a:lnTo>
                    <a:close/>
                    <a:moveTo>
                      <a:pt x="783" y="762"/>
                    </a:moveTo>
                    <a:cubicBezTo>
                      <a:pt x="783" y="763"/>
                      <a:pt x="783" y="763"/>
                      <a:pt x="783" y="764"/>
                    </a:cubicBezTo>
                    <a:cubicBezTo>
                      <a:pt x="783" y="764"/>
                      <a:pt x="783" y="765"/>
                      <a:pt x="783" y="766"/>
                    </a:cubicBezTo>
                    <a:cubicBezTo>
                      <a:pt x="784" y="763"/>
                      <a:pt x="780" y="768"/>
                      <a:pt x="782" y="766"/>
                    </a:cubicBezTo>
                    <a:cubicBezTo>
                      <a:pt x="782" y="766"/>
                      <a:pt x="782" y="767"/>
                      <a:pt x="781" y="767"/>
                    </a:cubicBezTo>
                    <a:cubicBezTo>
                      <a:pt x="781" y="767"/>
                      <a:pt x="781" y="767"/>
                      <a:pt x="780" y="768"/>
                    </a:cubicBezTo>
                    <a:cubicBezTo>
                      <a:pt x="782" y="766"/>
                      <a:pt x="778" y="768"/>
                      <a:pt x="779" y="768"/>
                    </a:cubicBezTo>
                    <a:cubicBezTo>
                      <a:pt x="778" y="768"/>
                      <a:pt x="778" y="768"/>
                      <a:pt x="777" y="768"/>
                    </a:cubicBezTo>
                    <a:cubicBezTo>
                      <a:pt x="713" y="768"/>
                      <a:pt x="713" y="768"/>
                      <a:pt x="713" y="768"/>
                    </a:cubicBezTo>
                    <a:cubicBezTo>
                      <a:pt x="713" y="252"/>
                      <a:pt x="713" y="252"/>
                      <a:pt x="713" y="252"/>
                    </a:cubicBezTo>
                    <a:cubicBezTo>
                      <a:pt x="713" y="225"/>
                      <a:pt x="690" y="206"/>
                      <a:pt x="664" y="206"/>
                    </a:cubicBezTo>
                    <a:cubicBezTo>
                      <a:pt x="151" y="206"/>
                      <a:pt x="151" y="206"/>
                      <a:pt x="151" y="206"/>
                    </a:cubicBezTo>
                    <a:cubicBezTo>
                      <a:pt x="151" y="142"/>
                      <a:pt x="151" y="142"/>
                      <a:pt x="151" y="142"/>
                    </a:cubicBezTo>
                    <a:cubicBezTo>
                      <a:pt x="151" y="141"/>
                      <a:pt x="151" y="140"/>
                      <a:pt x="151" y="139"/>
                    </a:cubicBezTo>
                    <a:cubicBezTo>
                      <a:pt x="151" y="143"/>
                      <a:pt x="153" y="136"/>
                      <a:pt x="151" y="139"/>
                    </a:cubicBezTo>
                    <a:cubicBezTo>
                      <a:pt x="151" y="138"/>
                      <a:pt x="152" y="138"/>
                      <a:pt x="152" y="138"/>
                    </a:cubicBezTo>
                    <a:cubicBezTo>
                      <a:pt x="152" y="138"/>
                      <a:pt x="152" y="137"/>
                      <a:pt x="153" y="137"/>
                    </a:cubicBezTo>
                    <a:cubicBezTo>
                      <a:pt x="151" y="139"/>
                      <a:pt x="156" y="135"/>
                      <a:pt x="153" y="136"/>
                    </a:cubicBezTo>
                    <a:cubicBezTo>
                      <a:pt x="154" y="136"/>
                      <a:pt x="155" y="136"/>
                      <a:pt x="155" y="136"/>
                    </a:cubicBezTo>
                    <a:cubicBezTo>
                      <a:pt x="155" y="136"/>
                      <a:pt x="156" y="136"/>
                      <a:pt x="157" y="136"/>
                    </a:cubicBezTo>
                    <a:cubicBezTo>
                      <a:pt x="778" y="136"/>
                      <a:pt x="778" y="136"/>
                      <a:pt x="778" y="136"/>
                    </a:cubicBezTo>
                    <a:cubicBezTo>
                      <a:pt x="779" y="136"/>
                      <a:pt x="781" y="136"/>
                      <a:pt x="779" y="136"/>
                    </a:cubicBezTo>
                    <a:cubicBezTo>
                      <a:pt x="780" y="136"/>
                      <a:pt x="780" y="136"/>
                      <a:pt x="780" y="136"/>
                    </a:cubicBezTo>
                    <a:cubicBezTo>
                      <a:pt x="780" y="136"/>
                      <a:pt x="781" y="136"/>
                      <a:pt x="782" y="137"/>
                    </a:cubicBezTo>
                    <a:cubicBezTo>
                      <a:pt x="779" y="135"/>
                      <a:pt x="784" y="140"/>
                      <a:pt x="782" y="137"/>
                    </a:cubicBezTo>
                    <a:cubicBezTo>
                      <a:pt x="783" y="140"/>
                      <a:pt x="783" y="138"/>
                      <a:pt x="783" y="141"/>
                    </a:cubicBezTo>
                    <a:lnTo>
                      <a:pt x="783" y="762"/>
                    </a:lnTo>
                    <a:close/>
                    <a:moveTo>
                      <a:pt x="879" y="667"/>
                    </a:moveTo>
                    <a:cubicBezTo>
                      <a:pt x="879" y="668"/>
                      <a:pt x="879" y="668"/>
                      <a:pt x="879" y="669"/>
                    </a:cubicBezTo>
                    <a:cubicBezTo>
                      <a:pt x="878" y="669"/>
                      <a:pt x="878" y="669"/>
                      <a:pt x="878" y="670"/>
                    </a:cubicBezTo>
                    <a:cubicBezTo>
                      <a:pt x="879" y="667"/>
                      <a:pt x="876" y="673"/>
                      <a:pt x="878" y="671"/>
                    </a:cubicBezTo>
                    <a:cubicBezTo>
                      <a:pt x="877" y="671"/>
                      <a:pt x="877" y="671"/>
                      <a:pt x="877" y="672"/>
                    </a:cubicBezTo>
                    <a:cubicBezTo>
                      <a:pt x="876" y="672"/>
                      <a:pt x="876" y="672"/>
                      <a:pt x="875" y="673"/>
                    </a:cubicBezTo>
                    <a:cubicBezTo>
                      <a:pt x="878" y="671"/>
                      <a:pt x="873" y="673"/>
                      <a:pt x="874" y="673"/>
                    </a:cubicBezTo>
                    <a:cubicBezTo>
                      <a:pt x="874" y="673"/>
                      <a:pt x="873" y="673"/>
                      <a:pt x="872" y="673"/>
                    </a:cubicBezTo>
                    <a:cubicBezTo>
                      <a:pt x="824" y="673"/>
                      <a:pt x="824" y="673"/>
                      <a:pt x="824" y="673"/>
                    </a:cubicBezTo>
                    <a:cubicBezTo>
                      <a:pt x="824" y="142"/>
                      <a:pt x="824" y="142"/>
                      <a:pt x="824" y="142"/>
                    </a:cubicBezTo>
                    <a:cubicBezTo>
                      <a:pt x="824" y="115"/>
                      <a:pt x="801" y="95"/>
                      <a:pt x="775" y="95"/>
                    </a:cubicBezTo>
                    <a:cubicBezTo>
                      <a:pt x="246" y="95"/>
                      <a:pt x="246" y="95"/>
                      <a:pt x="246" y="95"/>
                    </a:cubicBezTo>
                    <a:cubicBezTo>
                      <a:pt x="246" y="47"/>
                      <a:pt x="246" y="47"/>
                      <a:pt x="246" y="47"/>
                    </a:cubicBezTo>
                    <a:cubicBezTo>
                      <a:pt x="246" y="46"/>
                      <a:pt x="246" y="45"/>
                      <a:pt x="246" y="44"/>
                    </a:cubicBezTo>
                    <a:cubicBezTo>
                      <a:pt x="246" y="47"/>
                      <a:pt x="248" y="41"/>
                      <a:pt x="246" y="44"/>
                    </a:cubicBezTo>
                    <a:cubicBezTo>
                      <a:pt x="247" y="43"/>
                      <a:pt x="247" y="43"/>
                      <a:pt x="247" y="43"/>
                    </a:cubicBezTo>
                    <a:cubicBezTo>
                      <a:pt x="247" y="42"/>
                      <a:pt x="248" y="42"/>
                      <a:pt x="248" y="41"/>
                    </a:cubicBezTo>
                    <a:cubicBezTo>
                      <a:pt x="246" y="44"/>
                      <a:pt x="251" y="40"/>
                      <a:pt x="248" y="41"/>
                    </a:cubicBezTo>
                    <a:cubicBezTo>
                      <a:pt x="249" y="41"/>
                      <a:pt x="250" y="40"/>
                      <a:pt x="250" y="40"/>
                    </a:cubicBezTo>
                    <a:cubicBezTo>
                      <a:pt x="250" y="40"/>
                      <a:pt x="251" y="40"/>
                      <a:pt x="252" y="40"/>
                    </a:cubicBezTo>
                    <a:cubicBezTo>
                      <a:pt x="873" y="40"/>
                      <a:pt x="873" y="40"/>
                      <a:pt x="873" y="40"/>
                    </a:cubicBezTo>
                    <a:cubicBezTo>
                      <a:pt x="874" y="40"/>
                      <a:pt x="876" y="41"/>
                      <a:pt x="875" y="41"/>
                    </a:cubicBezTo>
                    <a:cubicBezTo>
                      <a:pt x="875" y="41"/>
                      <a:pt x="875" y="41"/>
                      <a:pt x="875" y="41"/>
                    </a:cubicBezTo>
                    <a:cubicBezTo>
                      <a:pt x="875" y="41"/>
                      <a:pt x="876" y="41"/>
                      <a:pt x="877" y="42"/>
                    </a:cubicBezTo>
                    <a:cubicBezTo>
                      <a:pt x="874" y="40"/>
                      <a:pt x="879" y="45"/>
                      <a:pt x="877" y="42"/>
                    </a:cubicBezTo>
                    <a:cubicBezTo>
                      <a:pt x="879" y="44"/>
                      <a:pt x="879" y="43"/>
                      <a:pt x="879" y="46"/>
                    </a:cubicBezTo>
                    <a:lnTo>
                      <a:pt x="879" y="6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1" tIns="28575" rIns="57151" bIns="28575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53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7" name="Freeform 369"/>
              <p:cNvSpPr>
                <a:spLocks noEditPoints="1"/>
              </p:cNvSpPr>
              <p:nvPr/>
            </p:nvSpPr>
            <p:spPr bwMode="auto">
              <a:xfrm>
                <a:off x="9891713" y="7661275"/>
                <a:ext cx="1239837" cy="1257300"/>
              </a:xfrm>
              <a:custGeom>
                <a:avLst/>
                <a:gdLst>
                  <a:gd name="T0" fmla="*/ 394 w 500"/>
                  <a:gd name="T1" fmla="*/ 55 h 508"/>
                  <a:gd name="T2" fmla="*/ 168 w 500"/>
                  <a:gd name="T3" fmla="*/ 29 h 508"/>
                  <a:gd name="T4" fmla="*/ 20 w 500"/>
                  <a:gd name="T5" fmla="*/ 198 h 508"/>
                  <a:gd name="T6" fmla="*/ 77 w 500"/>
                  <a:gd name="T7" fmla="*/ 420 h 508"/>
                  <a:gd name="T8" fmla="*/ 292 w 500"/>
                  <a:gd name="T9" fmla="*/ 497 h 508"/>
                  <a:gd name="T10" fmla="*/ 473 w 500"/>
                  <a:gd name="T11" fmla="*/ 367 h 508"/>
                  <a:gd name="T12" fmla="*/ 500 w 500"/>
                  <a:gd name="T13" fmla="*/ 256 h 508"/>
                  <a:gd name="T14" fmla="*/ 394 w 500"/>
                  <a:gd name="T15" fmla="*/ 55 h 508"/>
                  <a:gd name="T16" fmla="*/ 359 w 500"/>
                  <a:gd name="T17" fmla="*/ 431 h 508"/>
                  <a:gd name="T18" fmla="*/ 154 w 500"/>
                  <a:gd name="T19" fmla="*/ 431 h 508"/>
                  <a:gd name="T20" fmla="*/ 53 w 500"/>
                  <a:gd name="T21" fmla="*/ 256 h 508"/>
                  <a:gd name="T22" fmla="*/ 154 w 500"/>
                  <a:gd name="T23" fmla="*/ 81 h 508"/>
                  <a:gd name="T24" fmla="*/ 359 w 500"/>
                  <a:gd name="T25" fmla="*/ 81 h 508"/>
                  <a:gd name="T26" fmla="*/ 459 w 500"/>
                  <a:gd name="T27" fmla="*/ 256 h 508"/>
                  <a:gd name="T28" fmla="*/ 359 w 500"/>
                  <a:gd name="T29" fmla="*/ 431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00" h="508">
                    <a:moveTo>
                      <a:pt x="394" y="55"/>
                    </a:moveTo>
                    <a:cubicBezTo>
                      <a:pt x="329" y="10"/>
                      <a:pt x="242" y="0"/>
                      <a:pt x="168" y="29"/>
                    </a:cubicBezTo>
                    <a:cubicBezTo>
                      <a:pt x="95" y="58"/>
                      <a:pt x="39" y="121"/>
                      <a:pt x="20" y="198"/>
                    </a:cubicBezTo>
                    <a:cubicBezTo>
                      <a:pt x="0" y="276"/>
                      <a:pt x="23" y="360"/>
                      <a:pt x="77" y="420"/>
                    </a:cubicBezTo>
                    <a:cubicBezTo>
                      <a:pt x="130" y="480"/>
                      <a:pt x="213" y="508"/>
                      <a:pt x="292" y="497"/>
                    </a:cubicBezTo>
                    <a:cubicBezTo>
                      <a:pt x="369" y="486"/>
                      <a:pt x="437" y="436"/>
                      <a:pt x="473" y="367"/>
                    </a:cubicBezTo>
                    <a:cubicBezTo>
                      <a:pt x="491" y="333"/>
                      <a:pt x="500" y="295"/>
                      <a:pt x="500" y="256"/>
                    </a:cubicBezTo>
                    <a:cubicBezTo>
                      <a:pt x="499" y="176"/>
                      <a:pt x="460" y="101"/>
                      <a:pt x="394" y="55"/>
                    </a:cubicBezTo>
                    <a:close/>
                    <a:moveTo>
                      <a:pt x="359" y="431"/>
                    </a:moveTo>
                    <a:cubicBezTo>
                      <a:pt x="296" y="468"/>
                      <a:pt x="217" y="468"/>
                      <a:pt x="154" y="431"/>
                    </a:cubicBezTo>
                    <a:cubicBezTo>
                      <a:pt x="92" y="395"/>
                      <a:pt x="54" y="327"/>
                      <a:pt x="53" y="256"/>
                    </a:cubicBezTo>
                    <a:cubicBezTo>
                      <a:pt x="53" y="184"/>
                      <a:pt x="92" y="117"/>
                      <a:pt x="154" y="81"/>
                    </a:cubicBezTo>
                    <a:cubicBezTo>
                      <a:pt x="216" y="43"/>
                      <a:pt x="296" y="44"/>
                      <a:pt x="359" y="81"/>
                    </a:cubicBezTo>
                    <a:cubicBezTo>
                      <a:pt x="421" y="117"/>
                      <a:pt x="459" y="184"/>
                      <a:pt x="459" y="256"/>
                    </a:cubicBezTo>
                    <a:cubicBezTo>
                      <a:pt x="459" y="328"/>
                      <a:pt x="421" y="395"/>
                      <a:pt x="359" y="4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1" tIns="28575" rIns="57151" bIns="28575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53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8" name="Freeform 370"/>
              <p:cNvSpPr>
                <a:spLocks noEditPoints="1"/>
              </p:cNvSpPr>
              <p:nvPr/>
            </p:nvSpPr>
            <p:spPr bwMode="auto">
              <a:xfrm>
                <a:off x="10296525" y="7956550"/>
                <a:ext cx="581025" cy="663575"/>
              </a:xfrm>
              <a:custGeom>
                <a:avLst/>
                <a:gdLst>
                  <a:gd name="T0" fmla="*/ 31 w 235"/>
                  <a:gd name="T1" fmla="*/ 5 h 268"/>
                  <a:gd name="T2" fmla="*/ 11 w 235"/>
                  <a:gd name="T3" fmla="*/ 5 h 268"/>
                  <a:gd name="T4" fmla="*/ 0 w 235"/>
                  <a:gd name="T5" fmla="*/ 22 h 268"/>
                  <a:gd name="T6" fmla="*/ 0 w 235"/>
                  <a:gd name="T7" fmla="*/ 243 h 268"/>
                  <a:gd name="T8" fmla="*/ 31 w 235"/>
                  <a:gd name="T9" fmla="*/ 260 h 268"/>
                  <a:gd name="T10" fmla="*/ 222 w 235"/>
                  <a:gd name="T11" fmla="*/ 150 h 268"/>
                  <a:gd name="T12" fmla="*/ 222 w 235"/>
                  <a:gd name="T13" fmla="*/ 115 h 268"/>
                  <a:gd name="T14" fmla="*/ 31 w 235"/>
                  <a:gd name="T15" fmla="*/ 5 h 268"/>
                  <a:gd name="T16" fmla="*/ 41 w 235"/>
                  <a:gd name="T17" fmla="*/ 208 h 268"/>
                  <a:gd name="T18" fmla="*/ 41 w 235"/>
                  <a:gd name="T19" fmla="*/ 57 h 268"/>
                  <a:gd name="T20" fmla="*/ 171 w 235"/>
                  <a:gd name="T21" fmla="*/ 132 h 268"/>
                  <a:gd name="T22" fmla="*/ 41 w 235"/>
                  <a:gd name="T23" fmla="*/ 208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5" h="268">
                    <a:moveTo>
                      <a:pt x="31" y="5"/>
                    </a:moveTo>
                    <a:cubicBezTo>
                      <a:pt x="23" y="0"/>
                      <a:pt x="16" y="1"/>
                      <a:pt x="11" y="5"/>
                    </a:cubicBezTo>
                    <a:cubicBezTo>
                      <a:pt x="5" y="8"/>
                      <a:pt x="0" y="13"/>
                      <a:pt x="0" y="22"/>
                    </a:cubicBezTo>
                    <a:cubicBezTo>
                      <a:pt x="0" y="243"/>
                      <a:pt x="0" y="243"/>
                      <a:pt x="0" y="243"/>
                    </a:cubicBezTo>
                    <a:cubicBezTo>
                      <a:pt x="0" y="258"/>
                      <a:pt x="17" y="268"/>
                      <a:pt x="31" y="260"/>
                    </a:cubicBezTo>
                    <a:cubicBezTo>
                      <a:pt x="94" y="223"/>
                      <a:pt x="158" y="186"/>
                      <a:pt x="222" y="150"/>
                    </a:cubicBezTo>
                    <a:cubicBezTo>
                      <a:pt x="235" y="142"/>
                      <a:pt x="235" y="122"/>
                      <a:pt x="222" y="115"/>
                    </a:cubicBezTo>
                    <a:cubicBezTo>
                      <a:pt x="158" y="78"/>
                      <a:pt x="94" y="41"/>
                      <a:pt x="31" y="5"/>
                    </a:cubicBezTo>
                    <a:close/>
                    <a:moveTo>
                      <a:pt x="41" y="208"/>
                    </a:moveTo>
                    <a:cubicBezTo>
                      <a:pt x="41" y="57"/>
                      <a:pt x="41" y="57"/>
                      <a:pt x="41" y="57"/>
                    </a:cubicBezTo>
                    <a:cubicBezTo>
                      <a:pt x="84" y="82"/>
                      <a:pt x="128" y="107"/>
                      <a:pt x="171" y="132"/>
                    </a:cubicBezTo>
                    <a:cubicBezTo>
                      <a:pt x="128" y="157"/>
                      <a:pt x="84" y="183"/>
                      <a:pt x="41" y="20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1" tIns="28575" rIns="57151" bIns="28575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53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43" name="Group 75"/>
            <p:cNvGrpSpPr/>
            <p:nvPr/>
          </p:nvGrpSpPr>
          <p:grpSpPr>
            <a:xfrm>
              <a:off x="7206957" y="5944359"/>
              <a:ext cx="2262176" cy="1709570"/>
              <a:chOff x="3556475" y="5964830"/>
              <a:chExt cx="2262176" cy="1709570"/>
            </a:xfrm>
          </p:grpSpPr>
          <p:sp>
            <p:nvSpPr>
              <p:cNvPr id="44" name="Rectangle 76"/>
              <p:cNvSpPr/>
              <p:nvPr/>
            </p:nvSpPr>
            <p:spPr>
              <a:xfrm>
                <a:off x="3762214" y="5964830"/>
                <a:ext cx="1850699" cy="4431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Project #3</a:t>
                </a:r>
              </a:p>
            </p:txBody>
          </p:sp>
          <p:sp>
            <p:nvSpPr>
              <p:cNvPr id="45" name="Rectangle 77"/>
              <p:cNvSpPr/>
              <p:nvPr/>
            </p:nvSpPr>
            <p:spPr>
              <a:xfrm>
                <a:off x="3556475" y="6495512"/>
                <a:ext cx="2262176" cy="11788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content, content to match the title. </a:t>
                </a:r>
                <a:endParaRPr kumimoji="0" lang="id-ID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9" name="Group 20"/>
          <p:cNvGrpSpPr/>
          <p:nvPr/>
        </p:nvGrpSpPr>
        <p:grpSpPr>
          <a:xfrm>
            <a:off x="7114907" y="1677112"/>
            <a:ext cx="1607328" cy="2249456"/>
            <a:chOff x="9853128" y="4713204"/>
            <a:chExt cx="2571725" cy="35991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0" name="Rectangle: Rounded Corners 5"/>
            <p:cNvSpPr/>
            <p:nvPr/>
          </p:nvSpPr>
          <p:spPr>
            <a:xfrm>
              <a:off x="9853128" y="4713204"/>
              <a:ext cx="2571725" cy="3599130"/>
            </a:xfrm>
            <a:prstGeom prst="roundRect">
              <a:avLst>
                <a:gd name="adj" fmla="val 5326"/>
              </a:avLst>
            </a:prstGeom>
            <a:solidFill>
              <a:srgbClr val="EC2C2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53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51" name="Group 36"/>
            <p:cNvGrpSpPr/>
            <p:nvPr/>
          </p:nvGrpSpPr>
          <p:grpSpPr>
            <a:xfrm>
              <a:off x="10738732" y="5263215"/>
              <a:ext cx="800516" cy="481192"/>
              <a:chOff x="11949113" y="6892925"/>
              <a:chExt cx="2590800" cy="1557338"/>
            </a:xfrm>
            <a:solidFill>
              <a:sysClr val="window" lastClr="FFFFFF"/>
            </a:solidFill>
          </p:grpSpPr>
          <p:sp>
            <p:nvSpPr>
              <p:cNvPr id="55" name="Freeform 374"/>
              <p:cNvSpPr/>
              <p:nvPr/>
            </p:nvSpPr>
            <p:spPr bwMode="auto">
              <a:xfrm>
                <a:off x="12223751" y="7513638"/>
                <a:ext cx="352425" cy="215900"/>
              </a:xfrm>
              <a:custGeom>
                <a:avLst/>
                <a:gdLst>
                  <a:gd name="T0" fmla="*/ 113 w 142"/>
                  <a:gd name="T1" fmla="*/ 0 h 87"/>
                  <a:gd name="T2" fmla="*/ 9 w 142"/>
                  <a:gd name="T3" fmla="*/ 46 h 87"/>
                  <a:gd name="T4" fmla="*/ 9 w 142"/>
                  <a:gd name="T5" fmla="*/ 78 h 87"/>
                  <a:gd name="T6" fmla="*/ 41 w 142"/>
                  <a:gd name="T7" fmla="*/ 78 h 87"/>
                  <a:gd name="T8" fmla="*/ 113 w 142"/>
                  <a:gd name="T9" fmla="*/ 46 h 87"/>
                  <a:gd name="T10" fmla="*/ 113 w 142"/>
                  <a:gd name="T11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2" h="87">
                    <a:moveTo>
                      <a:pt x="113" y="0"/>
                    </a:moveTo>
                    <a:cubicBezTo>
                      <a:pt x="73" y="0"/>
                      <a:pt x="35" y="16"/>
                      <a:pt x="9" y="46"/>
                    </a:cubicBezTo>
                    <a:cubicBezTo>
                      <a:pt x="1" y="55"/>
                      <a:pt x="0" y="69"/>
                      <a:pt x="9" y="78"/>
                    </a:cubicBezTo>
                    <a:cubicBezTo>
                      <a:pt x="17" y="86"/>
                      <a:pt x="33" y="87"/>
                      <a:pt x="41" y="78"/>
                    </a:cubicBezTo>
                    <a:cubicBezTo>
                      <a:pt x="60" y="57"/>
                      <a:pt x="84" y="46"/>
                      <a:pt x="113" y="46"/>
                    </a:cubicBezTo>
                    <a:cubicBezTo>
                      <a:pt x="142" y="45"/>
                      <a:pt x="142" y="0"/>
                      <a:pt x="1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1" tIns="28575" rIns="57151" bIns="28575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53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6" name="Freeform 375"/>
              <p:cNvSpPr/>
              <p:nvPr/>
            </p:nvSpPr>
            <p:spPr bwMode="auto">
              <a:xfrm>
                <a:off x="12784138" y="7092950"/>
                <a:ext cx="385763" cy="358775"/>
              </a:xfrm>
              <a:custGeom>
                <a:avLst/>
                <a:gdLst>
                  <a:gd name="T0" fmla="*/ 127 w 156"/>
                  <a:gd name="T1" fmla="*/ 1 h 145"/>
                  <a:gd name="T2" fmla="*/ 1 w 156"/>
                  <a:gd name="T3" fmla="*/ 122 h 145"/>
                  <a:gd name="T4" fmla="*/ 24 w 156"/>
                  <a:gd name="T5" fmla="*/ 145 h 145"/>
                  <a:gd name="T6" fmla="*/ 47 w 156"/>
                  <a:gd name="T7" fmla="*/ 122 h 145"/>
                  <a:gd name="T8" fmla="*/ 127 w 156"/>
                  <a:gd name="T9" fmla="*/ 46 h 145"/>
                  <a:gd name="T10" fmla="*/ 127 w 156"/>
                  <a:gd name="T11" fmla="*/ 1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6" h="145">
                    <a:moveTo>
                      <a:pt x="127" y="1"/>
                    </a:moveTo>
                    <a:cubicBezTo>
                      <a:pt x="58" y="1"/>
                      <a:pt x="6" y="55"/>
                      <a:pt x="1" y="122"/>
                    </a:cubicBezTo>
                    <a:cubicBezTo>
                      <a:pt x="0" y="135"/>
                      <a:pt x="12" y="145"/>
                      <a:pt x="24" y="145"/>
                    </a:cubicBezTo>
                    <a:cubicBezTo>
                      <a:pt x="37" y="145"/>
                      <a:pt x="46" y="135"/>
                      <a:pt x="47" y="122"/>
                    </a:cubicBezTo>
                    <a:cubicBezTo>
                      <a:pt x="50" y="80"/>
                      <a:pt x="84" y="47"/>
                      <a:pt x="127" y="46"/>
                    </a:cubicBezTo>
                    <a:cubicBezTo>
                      <a:pt x="156" y="46"/>
                      <a:pt x="156" y="0"/>
                      <a:pt x="12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1" tIns="28575" rIns="57151" bIns="28575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53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7" name="Freeform 376"/>
              <p:cNvSpPr/>
              <p:nvPr/>
            </p:nvSpPr>
            <p:spPr bwMode="auto">
              <a:xfrm>
                <a:off x="13185776" y="7097713"/>
                <a:ext cx="133350" cy="122238"/>
              </a:xfrm>
              <a:custGeom>
                <a:avLst/>
                <a:gdLst>
                  <a:gd name="T0" fmla="*/ 8 w 54"/>
                  <a:gd name="T1" fmla="*/ 39 h 49"/>
                  <a:gd name="T2" fmla="*/ 18 w 54"/>
                  <a:gd name="T3" fmla="*/ 45 h 49"/>
                  <a:gd name="T4" fmla="*/ 25 w 54"/>
                  <a:gd name="T5" fmla="*/ 48 h 49"/>
                  <a:gd name="T6" fmla="*/ 31 w 54"/>
                  <a:gd name="T7" fmla="*/ 49 h 49"/>
                  <a:gd name="T8" fmla="*/ 42 w 54"/>
                  <a:gd name="T9" fmla="*/ 46 h 49"/>
                  <a:gd name="T10" fmla="*/ 53 w 54"/>
                  <a:gd name="T11" fmla="*/ 32 h 49"/>
                  <a:gd name="T12" fmla="*/ 50 w 54"/>
                  <a:gd name="T13" fmla="*/ 14 h 49"/>
                  <a:gd name="T14" fmla="*/ 47 w 54"/>
                  <a:gd name="T15" fmla="*/ 10 h 49"/>
                  <a:gd name="T16" fmla="*/ 37 w 54"/>
                  <a:gd name="T17" fmla="*/ 4 h 49"/>
                  <a:gd name="T18" fmla="*/ 30 w 54"/>
                  <a:gd name="T19" fmla="*/ 1 h 49"/>
                  <a:gd name="T20" fmla="*/ 24 w 54"/>
                  <a:gd name="T21" fmla="*/ 0 h 49"/>
                  <a:gd name="T22" fmla="*/ 13 w 54"/>
                  <a:gd name="T23" fmla="*/ 4 h 49"/>
                  <a:gd name="T24" fmla="*/ 2 w 54"/>
                  <a:gd name="T25" fmla="*/ 17 h 49"/>
                  <a:gd name="T26" fmla="*/ 4 w 54"/>
                  <a:gd name="T27" fmla="*/ 35 h 49"/>
                  <a:gd name="T28" fmla="*/ 8 w 54"/>
                  <a:gd name="T29" fmla="*/ 3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4" h="49">
                    <a:moveTo>
                      <a:pt x="8" y="39"/>
                    </a:moveTo>
                    <a:cubicBezTo>
                      <a:pt x="11" y="42"/>
                      <a:pt x="14" y="44"/>
                      <a:pt x="18" y="45"/>
                    </a:cubicBezTo>
                    <a:cubicBezTo>
                      <a:pt x="20" y="46"/>
                      <a:pt x="22" y="47"/>
                      <a:pt x="25" y="48"/>
                    </a:cubicBezTo>
                    <a:cubicBezTo>
                      <a:pt x="27" y="48"/>
                      <a:pt x="29" y="48"/>
                      <a:pt x="31" y="49"/>
                    </a:cubicBezTo>
                    <a:cubicBezTo>
                      <a:pt x="35" y="49"/>
                      <a:pt x="39" y="48"/>
                      <a:pt x="42" y="46"/>
                    </a:cubicBezTo>
                    <a:cubicBezTo>
                      <a:pt x="47" y="43"/>
                      <a:pt x="51" y="38"/>
                      <a:pt x="53" y="32"/>
                    </a:cubicBezTo>
                    <a:cubicBezTo>
                      <a:pt x="54" y="26"/>
                      <a:pt x="53" y="20"/>
                      <a:pt x="50" y="14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4" y="7"/>
                      <a:pt x="41" y="5"/>
                      <a:pt x="37" y="4"/>
                    </a:cubicBezTo>
                    <a:cubicBezTo>
                      <a:pt x="35" y="3"/>
                      <a:pt x="32" y="2"/>
                      <a:pt x="30" y="1"/>
                    </a:cubicBezTo>
                    <a:cubicBezTo>
                      <a:pt x="28" y="1"/>
                      <a:pt x="26" y="1"/>
                      <a:pt x="24" y="0"/>
                    </a:cubicBezTo>
                    <a:cubicBezTo>
                      <a:pt x="20" y="0"/>
                      <a:pt x="16" y="2"/>
                      <a:pt x="13" y="4"/>
                    </a:cubicBezTo>
                    <a:cubicBezTo>
                      <a:pt x="7" y="7"/>
                      <a:pt x="4" y="12"/>
                      <a:pt x="2" y="17"/>
                    </a:cubicBezTo>
                    <a:cubicBezTo>
                      <a:pt x="0" y="23"/>
                      <a:pt x="1" y="30"/>
                      <a:pt x="4" y="35"/>
                    </a:cubicBezTo>
                    <a:lnTo>
                      <a:pt x="8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1" tIns="28575" rIns="57151" bIns="28575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53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8" name="Freeform 377"/>
              <p:cNvSpPr>
                <a:spLocks noEditPoints="1"/>
              </p:cNvSpPr>
              <p:nvPr/>
            </p:nvSpPr>
            <p:spPr bwMode="auto">
              <a:xfrm>
                <a:off x="13001626" y="7427913"/>
                <a:ext cx="741363" cy="784225"/>
              </a:xfrm>
              <a:custGeom>
                <a:avLst/>
                <a:gdLst>
                  <a:gd name="T0" fmla="*/ 265 w 299"/>
                  <a:gd name="T1" fmla="*/ 117 h 317"/>
                  <a:gd name="T2" fmla="*/ 61 w 299"/>
                  <a:gd name="T3" fmla="*/ 6 h 317"/>
                  <a:gd name="T4" fmla="*/ 58 w 299"/>
                  <a:gd name="T5" fmla="*/ 5 h 317"/>
                  <a:gd name="T6" fmla="*/ 40 w 299"/>
                  <a:gd name="T7" fmla="*/ 0 h 317"/>
                  <a:gd name="T8" fmla="*/ 1 w 299"/>
                  <a:gd name="T9" fmla="*/ 49 h 317"/>
                  <a:gd name="T10" fmla="*/ 1 w 299"/>
                  <a:gd name="T11" fmla="*/ 265 h 317"/>
                  <a:gd name="T12" fmla="*/ 1 w 299"/>
                  <a:gd name="T13" fmla="*/ 268 h 317"/>
                  <a:gd name="T14" fmla="*/ 12 w 299"/>
                  <a:gd name="T15" fmla="*/ 307 h 317"/>
                  <a:gd name="T16" fmla="*/ 34 w 299"/>
                  <a:gd name="T17" fmla="*/ 317 h 317"/>
                  <a:gd name="T18" fmla="*/ 58 w 299"/>
                  <a:gd name="T19" fmla="*/ 310 h 317"/>
                  <a:gd name="T20" fmla="*/ 223 w 299"/>
                  <a:gd name="T21" fmla="*/ 220 h 317"/>
                  <a:gd name="T22" fmla="*/ 266 w 299"/>
                  <a:gd name="T23" fmla="*/ 196 h 317"/>
                  <a:gd name="T24" fmla="*/ 299 w 299"/>
                  <a:gd name="T25" fmla="*/ 157 h 317"/>
                  <a:gd name="T26" fmla="*/ 265 w 299"/>
                  <a:gd name="T27" fmla="*/ 117 h 317"/>
                  <a:gd name="T28" fmla="*/ 201 w 299"/>
                  <a:gd name="T29" fmla="*/ 180 h 317"/>
                  <a:gd name="T30" fmla="*/ 46 w 299"/>
                  <a:gd name="T31" fmla="*/ 264 h 317"/>
                  <a:gd name="T32" fmla="*/ 46 w 299"/>
                  <a:gd name="T33" fmla="*/ 50 h 317"/>
                  <a:gd name="T34" fmla="*/ 242 w 299"/>
                  <a:gd name="T35" fmla="*/ 157 h 317"/>
                  <a:gd name="T36" fmla="*/ 243 w 299"/>
                  <a:gd name="T37" fmla="*/ 157 h 317"/>
                  <a:gd name="T38" fmla="*/ 201 w 299"/>
                  <a:gd name="T39" fmla="*/ 18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99" h="317">
                    <a:moveTo>
                      <a:pt x="265" y="117"/>
                    </a:moveTo>
                    <a:cubicBezTo>
                      <a:pt x="239" y="102"/>
                      <a:pt x="113" y="34"/>
                      <a:pt x="61" y="6"/>
                    </a:cubicBezTo>
                    <a:cubicBezTo>
                      <a:pt x="58" y="5"/>
                      <a:pt x="58" y="5"/>
                      <a:pt x="58" y="5"/>
                    </a:cubicBezTo>
                    <a:cubicBezTo>
                      <a:pt x="52" y="2"/>
                      <a:pt x="46" y="0"/>
                      <a:pt x="40" y="0"/>
                    </a:cubicBezTo>
                    <a:cubicBezTo>
                      <a:pt x="14" y="0"/>
                      <a:pt x="1" y="25"/>
                      <a:pt x="1" y="49"/>
                    </a:cubicBezTo>
                    <a:cubicBezTo>
                      <a:pt x="1" y="265"/>
                      <a:pt x="1" y="265"/>
                      <a:pt x="1" y="265"/>
                    </a:cubicBezTo>
                    <a:cubicBezTo>
                      <a:pt x="1" y="266"/>
                      <a:pt x="1" y="267"/>
                      <a:pt x="1" y="268"/>
                    </a:cubicBezTo>
                    <a:cubicBezTo>
                      <a:pt x="0" y="279"/>
                      <a:pt x="0" y="296"/>
                      <a:pt x="12" y="307"/>
                    </a:cubicBezTo>
                    <a:cubicBezTo>
                      <a:pt x="18" y="313"/>
                      <a:pt x="26" y="317"/>
                      <a:pt x="34" y="317"/>
                    </a:cubicBezTo>
                    <a:cubicBezTo>
                      <a:pt x="42" y="317"/>
                      <a:pt x="50" y="314"/>
                      <a:pt x="58" y="310"/>
                    </a:cubicBezTo>
                    <a:cubicBezTo>
                      <a:pt x="78" y="299"/>
                      <a:pt x="165" y="251"/>
                      <a:pt x="223" y="220"/>
                    </a:cubicBezTo>
                    <a:cubicBezTo>
                      <a:pt x="242" y="209"/>
                      <a:pt x="258" y="200"/>
                      <a:pt x="266" y="196"/>
                    </a:cubicBezTo>
                    <a:cubicBezTo>
                      <a:pt x="279" y="189"/>
                      <a:pt x="299" y="178"/>
                      <a:pt x="299" y="157"/>
                    </a:cubicBezTo>
                    <a:cubicBezTo>
                      <a:pt x="299" y="137"/>
                      <a:pt x="280" y="125"/>
                      <a:pt x="265" y="117"/>
                    </a:cubicBezTo>
                    <a:close/>
                    <a:moveTo>
                      <a:pt x="201" y="180"/>
                    </a:moveTo>
                    <a:cubicBezTo>
                      <a:pt x="150" y="207"/>
                      <a:pt x="76" y="248"/>
                      <a:pt x="46" y="264"/>
                    </a:cubicBezTo>
                    <a:cubicBezTo>
                      <a:pt x="46" y="50"/>
                      <a:pt x="46" y="50"/>
                      <a:pt x="46" y="50"/>
                    </a:cubicBezTo>
                    <a:cubicBezTo>
                      <a:pt x="102" y="80"/>
                      <a:pt x="218" y="143"/>
                      <a:pt x="242" y="157"/>
                    </a:cubicBezTo>
                    <a:cubicBezTo>
                      <a:pt x="242" y="157"/>
                      <a:pt x="243" y="157"/>
                      <a:pt x="243" y="157"/>
                    </a:cubicBezTo>
                    <a:cubicBezTo>
                      <a:pt x="235" y="161"/>
                      <a:pt x="220" y="169"/>
                      <a:pt x="201" y="1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1" tIns="28575" rIns="57151" bIns="28575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53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9" name="Freeform 378"/>
              <p:cNvSpPr>
                <a:spLocks noEditPoints="1"/>
              </p:cNvSpPr>
              <p:nvPr/>
            </p:nvSpPr>
            <p:spPr bwMode="auto">
              <a:xfrm>
                <a:off x="11949113" y="6892925"/>
                <a:ext cx="2590800" cy="1557338"/>
              </a:xfrm>
              <a:custGeom>
                <a:avLst/>
                <a:gdLst>
                  <a:gd name="T0" fmla="*/ 881 w 1046"/>
                  <a:gd name="T1" fmla="*/ 190 h 629"/>
                  <a:gd name="T2" fmla="*/ 834 w 1046"/>
                  <a:gd name="T3" fmla="*/ 99 h 629"/>
                  <a:gd name="T4" fmla="*/ 724 w 1046"/>
                  <a:gd name="T5" fmla="*/ 55 h 629"/>
                  <a:gd name="T6" fmla="*/ 647 w 1046"/>
                  <a:gd name="T7" fmla="*/ 75 h 629"/>
                  <a:gd name="T8" fmla="*/ 479 w 1046"/>
                  <a:gd name="T9" fmla="*/ 0 h 629"/>
                  <a:gd name="T10" fmla="*/ 326 w 1046"/>
                  <a:gd name="T11" fmla="*/ 60 h 629"/>
                  <a:gd name="T12" fmla="*/ 259 w 1046"/>
                  <a:gd name="T13" fmla="*/ 183 h 629"/>
                  <a:gd name="T14" fmla="*/ 224 w 1046"/>
                  <a:gd name="T15" fmla="*/ 180 h 629"/>
                  <a:gd name="T16" fmla="*/ 0 w 1046"/>
                  <a:gd name="T17" fmla="*/ 405 h 629"/>
                  <a:gd name="T18" fmla="*/ 224 w 1046"/>
                  <a:gd name="T19" fmla="*/ 629 h 629"/>
                  <a:gd name="T20" fmla="*/ 821 w 1046"/>
                  <a:gd name="T21" fmla="*/ 629 h 629"/>
                  <a:gd name="T22" fmla="*/ 980 w 1046"/>
                  <a:gd name="T23" fmla="*/ 564 h 629"/>
                  <a:gd name="T24" fmla="*/ 1046 w 1046"/>
                  <a:gd name="T25" fmla="*/ 406 h 629"/>
                  <a:gd name="T26" fmla="*/ 881 w 1046"/>
                  <a:gd name="T27" fmla="*/ 190 h 629"/>
                  <a:gd name="T28" fmla="*/ 821 w 1046"/>
                  <a:gd name="T29" fmla="*/ 583 h 629"/>
                  <a:gd name="T30" fmla="*/ 224 w 1046"/>
                  <a:gd name="T31" fmla="*/ 583 h 629"/>
                  <a:gd name="T32" fmla="*/ 46 w 1046"/>
                  <a:gd name="T33" fmla="*/ 405 h 629"/>
                  <a:gd name="T34" fmla="*/ 224 w 1046"/>
                  <a:gd name="T35" fmla="*/ 226 h 629"/>
                  <a:gd name="T36" fmla="*/ 272 w 1046"/>
                  <a:gd name="T37" fmla="*/ 232 h 629"/>
                  <a:gd name="T38" fmla="*/ 299 w 1046"/>
                  <a:gd name="T39" fmla="*/ 239 h 629"/>
                  <a:gd name="T40" fmla="*/ 301 w 1046"/>
                  <a:gd name="T41" fmla="*/ 212 h 629"/>
                  <a:gd name="T42" fmla="*/ 479 w 1046"/>
                  <a:gd name="T43" fmla="*/ 45 h 629"/>
                  <a:gd name="T44" fmla="*/ 623 w 1046"/>
                  <a:gd name="T45" fmla="*/ 117 h 629"/>
                  <a:gd name="T46" fmla="*/ 626 w 1046"/>
                  <a:gd name="T47" fmla="*/ 121 h 629"/>
                  <a:gd name="T48" fmla="*/ 646 w 1046"/>
                  <a:gd name="T49" fmla="*/ 131 h 629"/>
                  <a:gd name="T50" fmla="*/ 657 w 1046"/>
                  <a:gd name="T51" fmla="*/ 123 h 629"/>
                  <a:gd name="T52" fmla="*/ 724 w 1046"/>
                  <a:gd name="T53" fmla="*/ 100 h 629"/>
                  <a:gd name="T54" fmla="*/ 837 w 1046"/>
                  <a:gd name="T55" fmla="*/ 209 h 629"/>
                  <a:gd name="T56" fmla="*/ 838 w 1046"/>
                  <a:gd name="T57" fmla="*/ 227 h 629"/>
                  <a:gd name="T58" fmla="*/ 856 w 1046"/>
                  <a:gd name="T59" fmla="*/ 230 h 629"/>
                  <a:gd name="T60" fmla="*/ 1000 w 1046"/>
                  <a:gd name="T61" fmla="*/ 406 h 629"/>
                  <a:gd name="T62" fmla="*/ 821 w 1046"/>
                  <a:gd name="T63" fmla="*/ 583 h 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46" h="629">
                    <a:moveTo>
                      <a:pt x="881" y="190"/>
                    </a:moveTo>
                    <a:cubicBezTo>
                      <a:pt x="876" y="155"/>
                      <a:pt x="860" y="124"/>
                      <a:pt x="834" y="99"/>
                    </a:cubicBezTo>
                    <a:cubicBezTo>
                      <a:pt x="805" y="70"/>
                      <a:pt x="766" y="55"/>
                      <a:pt x="724" y="55"/>
                    </a:cubicBezTo>
                    <a:cubicBezTo>
                      <a:pt x="697" y="55"/>
                      <a:pt x="671" y="62"/>
                      <a:pt x="647" y="75"/>
                    </a:cubicBezTo>
                    <a:cubicBezTo>
                      <a:pt x="604" y="27"/>
                      <a:pt x="544" y="0"/>
                      <a:pt x="479" y="0"/>
                    </a:cubicBezTo>
                    <a:cubicBezTo>
                      <a:pt x="422" y="0"/>
                      <a:pt x="368" y="21"/>
                      <a:pt x="326" y="60"/>
                    </a:cubicBezTo>
                    <a:cubicBezTo>
                      <a:pt x="291" y="93"/>
                      <a:pt x="267" y="136"/>
                      <a:pt x="259" y="183"/>
                    </a:cubicBezTo>
                    <a:cubicBezTo>
                      <a:pt x="247" y="181"/>
                      <a:pt x="236" y="180"/>
                      <a:pt x="224" y="180"/>
                    </a:cubicBezTo>
                    <a:cubicBezTo>
                      <a:pt x="101" y="180"/>
                      <a:pt x="0" y="281"/>
                      <a:pt x="0" y="405"/>
                    </a:cubicBezTo>
                    <a:cubicBezTo>
                      <a:pt x="0" y="528"/>
                      <a:pt x="101" y="629"/>
                      <a:pt x="224" y="629"/>
                    </a:cubicBezTo>
                    <a:cubicBezTo>
                      <a:pt x="821" y="629"/>
                      <a:pt x="821" y="629"/>
                      <a:pt x="821" y="629"/>
                    </a:cubicBezTo>
                    <a:cubicBezTo>
                      <a:pt x="881" y="629"/>
                      <a:pt x="938" y="606"/>
                      <a:pt x="980" y="564"/>
                    </a:cubicBezTo>
                    <a:cubicBezTo>
                      <a:pt x="1023" y="522"/>
                      <a:pt x="1046" y="466"/>
                      <a:pt x="1046" y="406"/>
                    </a:cubicBezTo>
                    <a:cubicBezTo>
                      <a:pt x="1046" y="305"/>
                      <a:pt x="978" y="216"/>
                      <a:pt x="881" y="190"/>
                    </a:cubicBezTo>
                    <a:close/>
                    <a:moveTo>
                      <a:pt x="821" y="583"/>
                    </a:moveTo>
                    <a:cubicBezTo>
                      <a:pt x="224" y="583"/>
                      <a:pt x="224" y="583"/>
                      <a:pt x="224" y="583"/>
                    </a:cubicBezTo>
                    <a:cubicBezTo>
                      <a:pt x="126" y="583"/>
                      <a:pt x="46" y="503"/>
                      <a:pt x="46" y="405"/>
                    </a:cubicBezTo>
                    <a:cubicBezTo>
                      <a:pt x="46" y="306"/>
                      <a:pt x="126" y="226"/>
                      <a:pt x="224" y="226"/>
                    </a:cubicBezTo>
                    <a:cubicBezTo>
                      <a:pt x="241" y="226"/>
                      <a:pt x="257" y="228"/>
                      <a:pt x="272" y="232"/>
                    </a:cubicBezTo>
                    <a:cubicBezTo>
                      <a:pt x="299" y="239"/>
                      <a:pt x="299" y="239"/>
                      <a:pt x="299" y="239"/>
                    </a:cubicBezTo>
                    <a:cubicBezTo>
                      <a:pt x="301" y="212"/>
                      <a:pt x="301" y="212"/>
                      <a:pt x="301" y="212"/>
                    </a:cubicBezTo>
                    <a:cubicBezTo>
                      <a:pt x="307" y="118"/>
                      <a:pt x="386" y="45"/>
                      <a:pt x="479" y="45"/>
                    </a:cubicBezTo>
                    <a:cubicBezTo>
                      <a:pt x="536" y="45"/>
                      <a:pt x="588" y="71"/>
                      <a:pt x="623" y="117"/>
                    </a:cubicBezTo>
                    <a:cubicBezTo>
                      <a:pt x="626" y="121"/>
                      <a:pt x="626" y="121"/>
                      <a:pt x="626" y="121"/>
                    </a:cubicBezTo>
                    <a:cubicBezTo>
                      <a:pt x="646" y="131"/>
                      <a:pt x="646" y="131"/>
                      <a:pt x="646" y="131"/>
                    </a:cubicBezTo>
                    <a:cubicBezTo>
                      <a:pt x="657" y="123"/>
                      <a:pt x="657" y="123"/>
                      <a:pt x="657" y="123"/>
                    </a:cubicBezTo>
                    <a:cubicBezTo>
                      <a:pt x="677" y="108"/>
                      <a:pt x="700" y="100"/>
                      <a:pt x="724" y="100"/>
                    </a:cubicBezTo>
                    <a:cubicBezTo>
                      <a:pt x="785" y="100"/>
                      <a:pt x="835" y="148"/>
                      <a:pt x="837" y="209"/>
                    </a:cubicBezTo>
                    <a:cubicBezTo>
                      <a:pt x="838" y="227"/>
                      <a:pt x="838" y="227"/>
                      <a:pt x="838" y="227"/>
                    </a:cubicBezTo>
                    <a:cubicBezTo>
                      <a:pt x="856" y="230"/>
                      <a:pt x="856" y="230"/>
                      <a:pt x="856" y="230"/>
                    </a:cubicBezTo>
                    <a:cubicBezTo>
                      <a:pt x="939" y="247"/>
                      <a:pt x="1000" y="321"/>
                      <a:pt x="1000" y="406"/>
                    </a:cubicBezTo>
                    <a:cubicBezTo>
                      <a:pt x="1000" y="504"/>
                      <a:pt x="920" y="583"/>
                      <a:pt x="821" y="5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1" tIns="28575" rIns="57151" bIns="28575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53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0" name="Freeform 379"/>
              <p:cNvSpPr/>
              <p:nvPr/>
            </p:nvSpPr>
            <p:spPr bwMode="auto">
              <a:xfrm>
                <a:off x="13576301" y="7186613"/>
                <a:ext cx="290513" cy="173038"/>
              </a:xfrm>
              <a:custGeom>
                <a:avLst/>
                <a:gdLst>
                  <a:gd name="T0" fmla="*/ 89 w 117"/>
                  <a:gd name="T1" fmla="*/ 8 h 70"/>
                  <a:gd name="T2" fmla="*/ 10 w 117"/>
                  <a:gd name="T3" fmla="*/ 29 h 70"/>
                  <a:gd name="T4" fmla="*/ 10 w 117"/>
                  <a:gd name="T5" fmla="*/ 61 h 70"/>
                  <a:gd name="T6" fmla="*/ 42 w 117"/>
                  <a:gd name="T7" fmla="*/ 61 h 70"/>
                  <a:gd name="T8" fmla="*/ 76 w 117"/>
                  <a:gd name="T9" fmla="*/ 52 h 70"/>
                  <a:gd name="T10" fmla="*/ 89 w 117"/>
                  <a:gd name="T11" fmla="*/ 8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7" h="70">
                    <a:moveTo>
                      <a:pt x="89" y="8"/>
                    </a:moveTo>
                    <a:cubicBezTo>
                      <a:pt x="59" y="0"/>
                      <a:pt x="32" y="10"/>
                      <a:pt x="10" y="29"/>
                    </a:cubicBezTo>
                    <a:cubicBezTo>
                      <a:pt x="0" y="36"/>
                      <a:pt x="1" y="53"/>
                      <a:pt x="10" y="61"/>
                    </a:cubicBezTo>
                    <a:cubicBezTo>
                      <a:pt x="19" y="70"/>
                      <a:pt x="32" y="69"/>
                      <a:pt x="42" y="61"/>
                    </a:cubicBezTo>
                    <a:cubicBezTo>
                      <a:pt x="52" y="52"/>
                      <a:pt x="64" y="49"/>
                      <a:pt x="76" y="52"/>
                    </a:cubicBezTo>
                    <a:cubicBezTo>
                      <a:pt x="105" y="60"/>
                      <a:pt x="117" y="16"/>
                      <a:pt x="89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1" tIns="28575" rIns="57151" bIns="28575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53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52" name="Group 78"/>
            <p:cNvGrpSpPr/>
            <p:nvPr/>
          </p:nvGrpSpPr>
          <p:grpSpPr>
            <a:xfrm>
              <a:off x="10007902" y="5944359"/>
              <a:ext cx="2262176" cy="1709570"/>
              <a:chOff x="3556475" y="5964830"/>
              <a:chExt cx="2262176" cy="1709570"/>
            </a:xfrm>
          </p:grpSpPr>
          <p:sp>
            <p:nvSpPr>
              <p:cNvPr id="53" name="Rectangle 79"/>
              <p:cNvSpPr/>
              <p:nvPr/>
            </p:nvSpPr>
            <p:spPr>
              <a:xfrm>
                <a:off x="3762214" y="5964830"/>
                <a:ext cx="1850699" cy="4431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Project #4</a:t>
                </a:r>
              </a:p>
            </p:txBody>
          </p:sp>
          <p:sp>
            <p:nvSpPr>
              <p:cNvPr id="54" name="Rectangle 80"/>
              <p:cNvSpPr/>
              <p:nvPr/>
            </p:nvSpPr>
            <p:spPr>
              <a:xfrm>
                <a:off x="3556475" y="6495512"/>
                <a:ext cx="2262176" cy="11788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content, content to match the title. </a:t>
                </a:r>
                <a:endParaRPr kumimoji="0" lang="id-ID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1" name="Group 21"/>
          <p:cNvGrpSpPr/>
          <p:nvPr/>
        </p:nvGrpSpPr>
        <p:grpSpPr>
          <a:xfrm>
            <a:off x="8993992" y="1677112"/>
            <a:ext cx="1607328" cy="2249456"/>
            <a:chOff x="12654072" y="4713204"/>
            <a:chExt cx="2571725" cy="3599130"/>
          </a:xfrm>
          <a:effectLst/>
        </p:grpSpPr>
        <p:sp>
          <p:nvSpPr>
            <p:cNvPr id="62" name="Rectangle: Rounded Corners 6"/>
            <p:cNvSpPr/>
            <p:nvPr/>
          </p:nvSpPr>
          <p:spPr>
            <a:xfrm>
              <a:off x="12654072" y="4713204"/>
              <a:ext cx="2571725" cy="3599130"/>
            </a:xfrm>
            <a:prstGeom prst="roundRect">
              <a:avLst>
                <a:gd name="adj" fmla="val 5326"/>
              </a:avLst>
            </a:prstGeom>
            <a:solidFill>
              <a:schemeClr val="tx1">
                <a:lumMod val="75000"/>
                <a:lumOff val="2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53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63" name="Group 43"/>
            <p:cNvGrpSpPr/>
            <p:nvPr/>
          </p:nvGrpSpPr>
          <p:grpSpPr>
            <a:xfrm>
              <a:off x="13493814" y="5087396"/>
              <a:ext cx="892240" cy="832830"/>
              <a:chOff x="13796963" y="6624638"/>
              <a:chExt cx="2574925" cy="2403475"/>
            </a:xfrm>
            <a:solidFill>
              <a:sysClr val="window" lastClr="FFFFFF"/>
            </a:solidFill>
          </p:grpSpPr>
          <p:sp>
            <p:nvSpPr>
              <p:cNvPr id="67" name="Freeform 390"/>
              <p:cNvSpPr/>
              <p:nvPr/>
            </p:nvSpPr>
            <p:spPr bwMode="auto">
              <a:xfrm>
                <a:off x="14555788" y="7673976"/>
                <a:ext cx="671513" cy="111125"/>
              </a:xfrm>
              <a:custGeom>
                <a:avLst/>
                <a:gdLst>
                  <a:gd name="T0" fmla="*/ 242 w 271"/>
                  <a:gd name="T1" fmla="*/ 0 h 45"/>
                  <a:gd name="T2" fmla="*/ 29 w 271"/>
                  <a:gd name="T3" fmla="*/ 0 h 45"/>
                  <a:gd name="T4" fmla="*/ 29 w 271"/>
                  <a:gd name="T5" fmla="*/ 45 h 45"/>
                  <a:gd name="T6" fmla="*/ 242 w 271"/>
                  <a:gd name="T7" fmla="*/ 45 h 45"/>
                  <a:gd name="T8" fmla="*/ 242 w 271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1" h="45">
                    <a:moveTo>
                      <a:pt x="242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0" y="0"/>
                      <a:pt x="0" y="45"/>
                      <a:pt x="29" y="45"/>
                    </a:cubicBezTo>
                    <a:cubicBezTo>
                      <a:pt x="242" y="45"/>
                      <a:pt x="242" y="45"/>
                      <a:pt x="242" y="45"/>
                    </a:cubicBezTo>
                    <a:cubicBezTo>
                      <a:pt x="271" y="45"/>
                      <a:pt x="271" y="0"/>
                      <a:pt x="24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1" tIns="28575" rIns="57151" bIns="28575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53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8" name="Freeform 391"/>
              <p:cNvSpPr>
                <a:spLocks noEditPoints="1"/>
              </p:cNvSpPr>
              <p:nvPr/>
            </p:nvSpPr>
            <p:spPr bwMode="auto">
              <a:xfrm>
                <a:off x="14038263" y="7659688"/>
                <a:ext cx="455613" cy="373063"/>
              </a:xfrm>
              <a:custGeom>
                <a:avLst/>
                <a:gdLst>
                  <a:gd name="T0" fmla="*/ 161 w 184"/>
                  <a:gd name="T1" fmla="*/ 0 h 151"/>
                  <a:gd name="T2" fmla="*/ 23 w 184"/>
                  <a:gd name="T3" fmla="*/ 0 h 151"/>
                  <a:gd name="T4" fmla="*/ 0 w 184"/>
                  <a:gd name="T5" fmla="*/ 23 h 151"/>
                  <a:gd name="T6" fmla="*/ 0 w 184"/>
                  <a:gd name="T7" fmla="*/ 128 h 151"/>
                  <a:gd name="T8" fmla="*/ 23 w 184"/>
                  <a:gd name="T9" fmla="*/ 151 h 151"/>
                  <a:gd name="T10" fmla="*/ 161 w 184"/>
                  <a:gd name="T11" fmla="*/ 151 h 151"/>
                  <a:gd name="T12" fmla="*/ 177 w 184"/>
                  <a:gd name="T13" fmla="*/ 144 h 151"/>
                  <a:gd name="T14" fmla="*/ 184 w 184"/>
                  <a:gd name="T15" fmla="*/ 128 h 151"/>
                  <a:gd name="T16" fmla="*/ 184 w 184"/>
                  <a:gd name="T17" fmla="*/ 23 h 151"/>
                  <a:gd name="T18" fmla="*/ 161 w 184"/>
                  <a:gd name="T19" fmla="*/ 0 h 151"/>
                  <a:gd name="T20" fmla="*/ 138 w 184"/>
                  <a:gd name="T21" fmla="*/ 105 h 151"/>
                  <a:gd name="T22" fmla="*/ 45 w 184"/>
                  <a:gd name="T23" fmla="*/ 105 h 151"/>
                  <a:gd name="T24" fmla="*/ 45 w 184"/>
                  <a:gd name="T25" fmla="*/ 46 h 151"/>
                  <a:gd name="T26" fmla="*/ 138 w 184"/>
                  <a:gd name="T27" fmla="*/ 46 h 151"/>
                  <a:gd name="T28" fmla="*/ 138 w 184"/>
                  <a:gd name="T29" fmla="*/ 10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4" h="151">
                    <a:moveTo>
                      <a:pt x="161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1"/>
                      <a:pt x="0" y="23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40"/>
                      <a:pt x="10" y="151"/>
                      <a:pt x="23" y="151"/>
                    </a:cubicBezTo>
                    <a:cubicBezTo>
                      <a:pt x="161" y="151"/>
                      <a:pt x="161" y="151"/>
                      <a:pt x="161" y="151"/>
                    </a:cubicBezTo>
                    <a:cubicBezTo>
                      <a:pt x="168" y="151"/>
                      <a:pt x="173" y="148"/>
                      <a:pt x="177" y="144"/>
                    </a:cubicBezTo>
                    <a:cubicBezTo>
                      <a:pt x="181" y="140"/>
                      <a:pt x="184" y="135"/>
                      <a:pt x="184" y="128"/>
                    </a:cubicBezTo>
                    <a:cubicBezTo>
                      <a:pt x="184" y="23"/>
                      <a:pt x="184" y="23"/>
                      <a:pt x="184" y="23"/>
                    </a:cubicBezTo>
                    <a:cubicBezTo>
                      <a:pt x="184" y="11"/>
                      <a:pt x="173" y="0"/>
                      <a:pt x="161" y="0"/>
                    </a:cubicBezTo>
                    <a:close/>
                    <a:moveTo>
                      <a:pt x="138" y="105"/>
                    </a:moveTo>
                    <a:cubicBezTo>
                      <a:pt x="45" y="105"/>
                      <a:pt x="45" y="105"/>
                      <a:pt x="45" y="105"/>
                    </a:cubicBezTo>
                    <a:cubicBezTo>
                      <a:pt x="45" y="46"/>
                      <a:pt x="45" y="46"/>
                      <a:pt x="45" y="46"/>
                    </a:cubicBezTo>
                    <a:cubicBezTo>
                      <a:pt x="138" y="46"/>
                      <a:pt x="138" y="46"/>
                      <a:pt x="138" y="46"/>
                    </a:cubicBezTo>
                    <a:lnTo>
                      <a:pt x="138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1" tIns="28575" rIns="57151" bIns="28575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53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9" name="Freeform 392"/>
              <p:cNvSpPr/>
              <p:nvPr/>
            </p:nvSpPr>
            <p:spPr bwMode="auto">
              <a:xfrm>
                <a:off x="14087476" y="6897688"/>
                <a:ext cx="392113" cy="442913"/>
              </a:xfrm>
              <a:custGeom>
                <a:avLst/>
                <a:gdLst>
                  <a:gd name="T0" fmla="*/ 46 w 158"/>
                  <a:gd name="T1" fmla="*/ 149 h 179"/>
                  <a:gd name="T2" fmla="*/ 46 w 158"/>
                  <a:gd name="T3" fmla="*/ 87 h 179"/>
                  <a:gd name="T4" fmla="*/ 120 w 158"/>
                  <a:gd name="T5" fmla="*/ 165 h 179"/>
                  <a:gd name="T6" fmla="*/ 158 w 158"/>
                  <a:gd name="T7" fmla="*/ 149 h 179"/>
                  <a:gd name="T8" fmla="*/ 158 w 158"/>
                  <a:gd name="T9" fmla="*/ 30 h 179"/>
                  <a:gd name="T10" fmla="*/ 113 w 158"/>
                  <a:gd name="T11" fmla="*/ 30 h 179"/>
                  <a:gd name="T12" fmla="*/ 113 w 158"/>
                  <a:gd name="T13" fmla="*/ 92 h 179"/>
                  <a:gd name="T14" fmla="*/ 39 w 158"/>
                  <a:gd name="T15" fmla="*/ 14 h 179"/>
                  <a:gd name="T16" fmla="*/ 0 w 158"/>
                  <a:gd name="T17" fmla="*/ 30 h 179"/>
                  <a:gd name="T18" fmla="*/ 0 w 158"/>
                  <a:gd name="T19" fmla="*/ 149 h 179"/>
                  <a:gd name="T20" fmla="*/ 46 w 158"/>
                  <a:gd name="T21" fmla="*/ 14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8" h="179">
                    <a:moveTo>
                      <a:pt x="46" y="149"/>
                    </a:moveTo>
                    <a:cubicBezTo>
                      <a:pt x="46" y="87"/>
                      <a:pt x="46" y="87"/>
                      <a:pt x="46" y="87"/>
                    </a:cubicBezTo>
                    <a:cubicBezTo>
                      <a:pt x="70" y="113"/>
                      <a:pt x="95" y="139"/>
                      <a:pt x="120" y="165"/>
                    </a:cubicBezTo>
                    <a:cubicBezTo>
                      <a:pt x="133" y="179"/>
                      <a:pt x="158" y="168"/>
                      <a:pt x="158" y="149"/>
                    </a:cubicBezTo>
                    <a:cubicBezTo>
                      <a:pt x="158" y="30"/>
                      <a:pt x="158" y="30"/>
                      <a:pt x="158" y="30"/>
                    </a:cubicBezTo>
                    <a:cubicBezTo>
                      <a:pt x="158" y="1"/>
                      <a:pt x="113" y="1"/>
                      <a:pt x="113" y="30"/>
                    </a:cubicBezTo>
                    <a:cubicBezTo>
                      <a:pt x="113" y="92"/>
                      <a:pt x="113" y="92"/>
                      <a:pt x="113" y="92"/>
                    </a:cubicBezTo>
                    <a:cubicBezTo>
                      <a:pt x="88" y="66"/>
                      <a:pt x="64" y="40"/>
                      <a:pt x="39" y="14"/>
                    </a:cubicBezTo>
                    <a:cubicBezTo>
                      <a:pt x="25" y="0"/>
                      <a:pt x="0" y="11"/>
                      <a:pt x="0" y="3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0" y="178"/>
                      <a:pt x="46" y="178"/>
                      <a:pt x="46" y="1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1" tIns="28575" rIns="57151" bIns="28575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53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0" name="Freeform 393"/>
              <p:cNvSpPr/>
              <p:nvPr/>
            </p:nvSpPr>
            <p:spPr bwMode="auto">
              <a:xfrm>
                <a:off x="14008101" y="7434263"/>
                <a:ext cx="1903413" cy="111125"/>
              </a:xfrm>
              <a:custGeom>
                <a:avLst/>
                <a:gdLst>
                  <a:gd name="T0" fmla="*/ 30 w 768"/>
                  <a:gd name="T1" fmla="*/ 45 h 45"/>
                  <a:gd name="T2" fmla="*/ 739 w 768"/>
                  <a:gd name="T3" fmla="*/ 45 h 45"/>
                  <a:gd name="T4" fmla="*/ 739 w 768"/>
                  <a:gd name="T5" fmla="*/ 0 h 45"/>
                  <a:gd name="T6" fmla="*/ 30 w 768"/>
                  <a:gd name="T7" fmla="*/ 0 h 45"/>
                  <a:gd name="T8" fmla="*/ 30 w 768"/>
                  <a:gd name="T9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8" h="45">
                    <a:moveTo>
                      <a:pt x="30" y="45"/>
                    </a:moveTo>
                    <a:cubicBezTo>
                      <a:pt x="739" y="45"/>
                      <a:pt x="739" y="45"/>
                      <a:pt x="739" y="45"/>
                    </a:cubicBezTo>
                    <a:cubicBezTo>
                      <a:pt x="768" y="45"/>
                      <a:pt x="768" y="0"/>
                      <a:pt x="739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0"/>
                      <a:pt x="0" y="45"/>
                      <a:pt x="3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1" tIns="28575" rIns="57151" bIns="28575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53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1" name="Freeform 394"/>
              <p:cNvSpPr/>
              <p:nvPr/>
            </p:nvSpPr>
            <p:spPr bwMode="auto">
              <a:xfrm>
                <a:off x="15533688" y="6888163"/>
                <a:ext cx="330200" cy="449263"/>
              </a:xfrm>
              <a:custGeom>
                <a:avLst/>
                <a:gdLst>
                  <a:gd name="T0" fmla="*/ 82 w 133"/>
                  <a:gd name="T1" fmla="*/ 125 h 182"/>
                  <a:gd name="T2" fmla="*/ 79 w 133"/>
                  <a:gd name="T3" fmla="*/ 127 h 182"/>
                  <a:gd name="T4" fmla="*/ 77 w 133"/>
                  <a:gd name="T5" fmla="*/ 128 h 182"/>
                  <a:gd name="T6" fmla="*/ 72 w 133"/>
                  <a:gd name="T7" fmla="*/ 129 h 182"/>
                  <a:gd name="T8" fmla="*/ 69 w 133"/>
                  <a:gd name="T9" fmla="*/ 130 h 182"/>
                  <a:gd name="T10" fmla="*/ 66 w 133"/>
                  <a:gd name="T11" fmla="*/ 130 h 182"/>
                  <a:gd name="T12" fmla="*/ 59 w 133"/>
                  <a:gd name="T13" fmla="*/ 130 h 182"/>
                  <a:gd name="T14" fmla="*/ 38 w 133"/>
                  <a:gd name="T15" fmla="*/ 120 h 182"/>
                  <a:gd name="T16" fmla="*/ 7 w 133"/>
                  <a:gd name="T17" fmla="*/ 128 h 182"/>
                  <a:gd name="T18" fmla="*/ 15 w 133"/>
                  <a:gd name="T19" fmla="*/ 159 h 182"/>
                  <a:gd name="T20" fmla="*/ 107 w 133"/>
                  <a:gd name="T21" fmla="*/ 163 h 182"/>
                  <a:gd name="T22" fmla="*/ 114 w 133"/>
                  <a:gd name="T23" fmla="*/ 90 h 182"/>
                  <a:gd name="T24" fmla="*/ 71 w 133"/>
                  <a:gd name="T25" fmla="*/ 67 h 182"/>
                  <a:gd name="T26" fmla="*/ 54 w 133"/>
                  <a:gd name="T27" fmla="*/ 59 h 182"/>
                  <a:gd name="T28" fmla="*/ 53 w 133"/>
                  <a:gd name="T29" fmla="*/ 58 h 182"/>
                  <a:gd name="T30" fmla="*/ 52 w 133"/>
                  <a:gd name="T31" fmla="*/ 57 h 182"/>
                  <a:gd name="T32" fmla="*/ 53 w 133"/>
                  <a:gd name="T33" fmla="*/ 56 h 182"/>
                  <a:gd name="T34" fmla="*/ 55 w 133"/>
                  <a:gd name="T35" fmla="*/ 54 h 182"/>
                  <a:gd name="T36" fmla="*/ 59 w 133"/>
                  <a:gd name="T37" fmla="*/ 53 h 182"/>
                  <a:gd name="T38" fmla="*/ 74 w 133"/>
                  <a:gd name="T39" fmla="*/ 52 h 182"/>
                  <a:gd name="T40" fmla="*/ 76 w 133"/>
                  <a:gd name="T41" fmla="*/ 52 h 182"/>
                  <a:gd name="T42" fmla="*/ 81 w 133"/>
                  <a:gd name="T43" fmla="*/ 54 h 182"/>
                  <a:gd name="T44" fmla="*/ 90 w 133"/>
                  <a:gd name="T45" fmla="*/ 59 h 182"/>
                  <a:gd name="T46" fmla="*/ 121 w 133"/>
                  <a:gd name="T47" fmla="*/ 51 h 182"/>
                  <a:gd name="T48" fmla="*/ 113 w 133"/>
                  <a:gd name="T49" fmla="*/ 20 h 182"/>
                  <a:gd name="T50" fmla="*/ 22 w 133"/>
                  <a:gd name="T51" fmla="*/ 22 h 182"/>
                  <a:gd name="T52" fmla="*/ 5 w 133"/>
                  <a:gd name="T53" fmla="*/ 57 h 182"/>
                  <a:gd name="T54" fmla="*/ 29 w 133"/>
                  <a:gd name="T55" fmla="*/ 97 h 182"/>
                  <a:gd name="T56" fmla="*/ 72 w 133"/>
                  <a:gd name="T57" fmla="*/ 115 h 182"/>
                  <a:gd name="T58" fmla="*/ 81 w 133"/>
                  <a:gd name="T59" fmla="*/ 120 h 182"/>
                  <a:gd name="T60" fmla="*/ 82 w 133"/>
                  <a:gd name="T61" fmla="*/ 122 h 182"/>
                  <a:gd name="T62" fmla="*/ 82 w 133"/>
                  <a:gd name="T63" fmla="*/ 122 h 182"/>
                  <a:gd name="T64" fmla="*/ 82 w 133"/>
                  <a:gd name="T65" fmla="*/ 122 h 182"/>
                  <a:gd name="T66" fmla="*/ 82 w 133"/>
                  <a:gd name="T67" fmla="*/ 123 h 182"/>
                  <a:gd name="T68" fmla="*/ 82 w 133"/>
                  <a:gd name="T69" fmla="*/ 125 h 182"/>
                  <a:gd name="T70" fmla="*/ 82 w 133"/>
                  <a:gd name="T71" fmla="*/ 125 h 182"/>
                  <a:gd name="T72" fmla="*/ 82 w 133"/>
                  <a:gd name="T73" fmla="*/ 125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33" h="182">
                    <a:moveTo>
                      <a:pt x="82" y="125"/>
                    </a:moveTo>
                    <a:cubicBezTo>
                      <a:pt x="81" y="126"/>
                      <a:pt x="80" y="127"/>
                      <a:pt x="79" y="127"/>
                    </a:cubicBezTo>
                    <a:cubicBezTo>
                      <a:pt x="78" y="127"/>
                      <a:pt x="78" y="128"/>
                      <a:pt x="77" y="128"/>
                    </a:cubicBezTo>
                    <a:cubicBezTo>
                      <a:pt x="75" y="128"/>
                      <a:pt x="74" y="129"/>
                      <a:pt x="72" y="129"/>
                    </a:cubicBezTo>
                    <a:cubicBezTo>
                      <a:pt x="70" y="130"/>
                      <a:pt x="69" y="130"/>
                      <a:pt x="69" y="130"/>
                    </a:cubicBezTo>
                    <a:cubicBezTo>
                      <a:pt x="68" y="130"/>
                      <a:pt x="67" y="130"/>
                      <a:pt x="66" y="130"/>
                    </a:cubicBezTo>
                    <a:cubicBezTo>
                      <a:pt x="62" y="130"/>
                      <a:pt x="62" y="130"/>
                      <a:pt x="59" y="130"/>
                    </a:cubicBezTo>
                    <a:cubicBezTo>
                      <a:pt x="51" y="128"/>
                      <a:pt x="44" y="125"/>
                      <a:pt x="38" y="120"/>
                    </a:cubicBezTo>
                    <a:cubicBezTo>
                      <a:pt x="28" y="112"/>
                      <a:pt x="13" y="118"/>
                      <a:pt x="7" y="128"/>
                    </a:cubicBezTo>
                    <a:cubicBezTo>
                      <a:pt x="0" y="139"/>
                      <a:pt x="5" y="151"/>
                      <a:pt x="15" y="159"/>
                    </a:cubicBezTo>
                    <a:cubicBezTo>
                      <a:pt x="41" y="178"/>
                      <a:pt x="80" y="182"/>
                      <a:pt x="107" y="163"/>
                    </a:cubicBezTo>
                    <a:cubicBezTo>
                      <a:pt x="133" y="145"/>
                      <a:pt x="133" y="113"/>
                      <a:pt x="114" y="90"/>
                    </a:cubicBezTo>
                    <a:cubicBezTo>
                      <a:pt x="104" y="77"/>
                      <a:pt x="86" y="72"/>
                      <a:pt x="71" y="67"/>
                    </a:cubicBezTo>
                    <a:cubicBezTo>
                      <a:pt x="65" y="65"/>
                      <a:pt x="60" y="62"/>
                      <a:pt x="54" y="59"/>
                    </a:cubicBezTo>
                    <a:cubicBezTo>
                      <a:pt x="54" y="59"/>
                      <a:pt x="53" y="58"/>
                      <a:pt x="53" y="58"/>
                    </a:cubicBezTo>
                    <a:cubicBezTo>
                      <a:pt x="53" y="58"/>
                      <a:pt x="52" y="57"/>
                      <a:pt x="52" y="57"/>
                    </a:cubicBezTo>
                    <a:cubicBezTo>
                      <a:pt x="52" y="56"/>
                      <a:pt x="52" y="56"/>
                      <a:pt x="53" y="56"/>
                    </a:cubicBezTo>
                    <a:cubicBezTo>
                      <a:pt x="53" y="55"/>
                      <a:pt x="54" y="55"/>
                      <a:pt x="55" y="54"/>
                    </a:cubicBezTo>
                    <a:cubicBezTo>
                      <a:pt x="54" y="55"/>
                      <a:pt x="59" y="53"/>
                      <a:pt x="59" y="53"/>
                    </a:cubicBezTo>
                    <a:cubicBezTo>
                      <a:pt x="66" y="51"/>
                      <a:pt x="67" y="51"/>
                      <a:pt x="74" y="52"/>
                    </a:cubicBezTo>
                    <a:cubicBezTo>
                      <a:pt x="73" y="52"/>
                      <a:pt x="74" y="52"/>
                      <a:pt x="76" y="52"/>
                    </a:cubicBezTo>
                    <a:cubicBezTo>
                      <a:pt x="78" y="52"/>
                      <a:pt x="80" y="53"/>
                      <a:pt x="81" y="54"/>
                    </a:cubicBezTo>
                    <a:cubicBezTo>
                      <a:pt x="83" y="54"/>
                      <a:pt x="88" y="57"/>
                      <a:pt x="90" y="59"/>
                    </a:cubicBezTo>
                    <a:cubicBezTo>
                      <a:pt x="100" y="67"/>
                      <a:pt x="116" y="61"/>
                      <a:pt x="121" y="51"/>
                    </a:cubicBezTo>
                    <a:cubicBezTo>
                      <a:pt x="128" y="40"/>
                      <a:pt x="123" y="27"/>
                      <a:pt x="113" y="20"/>
                    </a:cubicBezTo>
                    <a:cubicBezTo>
                      <a:pt x="86" y="0"/>
                      <a:pt x="48" y="2"/>
                      <a:pt x="22" y="22"/>
                    </a:cubicBezTo>
                    <a:cubicBezTo>
                      <a:pt x="11" y="31"/>
                      <a:pt x="4" y="43"/>
                      <a:pt x="5" y="57"/>
                    </a:cubicBezTo>
                    <a:cubicBezTo>
                      <a:pt x="6" y="74"/>
                      <a:pt x="16" y="87"/>
                      <a:pt x="29" y="97"/>
                    </a:cubicBezTo>
                    <a:cubicBezTo>
                      <a:pt x="42" y="106"/>
                      <a:pt x="58" y="109"/>
                      <a:pt x="72" y="115"/>
                    </a:cubicBezTo>
                    <a:cubicBezTo>
                      <a:pt x="75" y="116"/>
                      <a:pt x="78" y="118"/>
                      <a:pt x="81" y="120"/>
                    </a:cubicBezTo>
                    <a:cubicBezTo>
                      <a:pt x="77" y="118"/>
                      <a:pt x="81" y="122"/>
                      <a:pt x="82" y="122"/>
                    </a:cubicBezTo>
                    <a:cubicBezTo>
                      <a:pt x="82" y="122"/>
                      <a:pt x="82" y="122"/>
                      <a:pt x="82" y="122"/>
                    </a:cubicBezTo>
                    <a:cubicBezTo>
                      <a:pt x="82" y="122"/>
                      <a:pt x="82" y="122"/>
                      <a:pt x="82" y="122"/>
                    </a:cubicBezTo>
                    <a:cubicBezTo>
                      <a:pt x="82" y="123"/>
                      <a:pt x="82" y="123"/>
                      <a:pt x="82" y="123"/>
                    </a:cubicBezTo>
                    <a:cubicBezTo>
                      <a:pt x="82" y="124"/>
                      <a:pt x="82" y="124"/>
                      <a:pt x="82" y="125"/>
                    </a:cubicBezTo>
                    <a:cubicBezTo>
                      <a:pt x="82" y="125"/>
                      <a:pt x="82" y="125"/>
                      <a:pt x="82" y="125"/>
                    </a:cubicBezTo>
                    <a:cubicBezTo>
                      <a:pt x="82" y="125"/>
                      <a:pt x="82" y="125"/>
                      <a:pt x="82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1" tIns="28575" rIns="57151" bIns="28575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53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2" name="Freeform 395"/>
              <p:cNvSpPr>
                <a:spLocks noEditPoints="1"/>
              </p:cNvSpPr>
              <p:nvPr/>
            </p:nvSpPr>
            <p:spPr bwMode="auto">
              <a:xfrm>
                <a:off x="13796963" y="6624638"/>
                <a:ext cx="2574925" cy="2403475"/>
              </a:xfrm>
              <a:custGeom>
                <a:avLst/>
                <a:gdLst>
                  <a:gd name="T0" fmla="*/ 48 w 1039"/>
                  <a:gd name="T1" fmla="*/ 0 h 971"/>
                  <a:gd name="T2" fmla="*/ 486 w 1039"/>
                  <a:gd name="T3" fmla="*/ 752 h 971"/>
                  <a:gd name="T4" fmla="*/ 1039 w 1039"/>
                  <a:gd name="T5" fmla="*/ 690 h 971"/>
                  <a:gd name="T6" fmla="*/ 774 w 1039"/>
                  <a:gd name="T7" fmla="*/ 818 h 971"/>
                  <a:gd name="T8" fmla="*/ 752 w 1039"/>
                  <a:gd name="T9" fmla="*/ 834 h 971"/>
                  <a:gd name="T10" fmla="*/ 738 w 1039"/>
                  <a:gd name="T11" fmla="*/ 808 h 971"/>
                  <a:gd name="T12" fmla="*/ 744 w 1039"/>
                  <a:gd name="T13" fmla="*/ 791 h 971"/>
                  <a:gd name="T14" fmla="*/ 727 w 1039"/>
                  <a:gd name="T15" fmla="*/ 736 h 971"/>
                  <a:gd name="T16" fmla="*/ 649 w 1039"/>
                  <a:gd name="T17" fmla="*/ 698 h 971"/>
                  <a:gd name="T18" fmla="*/ 647 w 1039"/>
                  <a:gd name="T19" fmla="*/ 645 h 971"/>
                  <a:gd name="T20" fmla="*/ 676 w 1039"/>
                  <a:gd name="T21" fmla="*/ 619 h 971"/>
                  <a:gd name="T22" fmla="*/ 693 w 1039"/>
                  <a:gd name="T23" fmla="*/ 617 h 971"/>
                  <a:gd name="T24" fmla="*/ 785 w 1039"/>
                  <a:gd name="T25" fmla="*/ 633 h 971"/>
                  <a:gd name="T26" fmla="*/ 803 w 1039"/>
                  <a:gd name="T27" fmla="*/ 669 h 971"/>
                  <a:gd name="T28" fmla="*/ 816 w 1039"/>
                  <a:gd name="T29" fmla="*/ 726 h 971"/>
                  <a:gd name="T30" fmla="*/ 647 w 1039"/>
                  <a:gd name="T31" fmla="*/ 698 h 971"/>
                  <a:gd name="T32" fmla="*/ 647 w 1039"/>
                  <a:gd name="T33" fmla="*/ 698 h 971"/>
                  <a:gd name="T34" fmla="*/ 646 w 1039"/>
                  <a:gd name="T35" fmla="*/ 697 h 971"/>
                  <a:gd name="T36" fmla="*/ 798 w 1039"/>
                  <a:gd name="T37" fmla="*/ 535 h 971"/>
                  <a:gd name="T38" fmla="*/ 795 w 1039"/>
                  <a:gd name="T39" fmla="*/ 509 h 971"/>
                  <a:gd name="T40" fmla="*/ 845 w 1039"/>
                  <a:gd name="T41" fmla="*/ 489 h 971"/>
                  <a:gd name="T42" fmla="*/ 905 w 1039"/>
                  <a:gd name="T43" fmla="*/ 534 h 971"/>
                  <a:gd name="T44" fmla="*/ 896 w 1039"/>
                  <a:gd name="T45" fmla="*/ 571 h 971"/>
                  <a:gd name="T46" fmla="*/ 862 w 1039"/>
                  <a:gd name="T47" fmla="*/ 600 h 971"/>
                  <a:gd name="T48" fmla="*/ 841 w 1039"/>
                  <a:gd name="T49" fmla="*/ 603 h 971"/>
                  <a:gd name="T50" fmla="*/ 492 w 1039"/>
                  <a:gd name="T51" fmla="*/ 605 h 971"/>
                  <a:gd name="T52" fmla="*/ 482 w 1039"/>
                  <a:gd name="T53" fmla="*/ 651 h 971"/>
                  <a:gd name="T54" fmla="*/ 46 w 1039"/>
                  <a:gd name="T55" fmla="*/ 705 h 971"/>
                  <a:gd name="T56" fmla="*/ 45 w 1039"/>
                  <a:gd name="T57" fmla="*/ 48 h 971"/>
                  <a:gd name="T58" fmla="*/ 892 w 1039"/>
                  <a:gd name="T59" fmla="*/ 444 h 971"/>
                  <a:gd name="T60" fmla="*/ 335 w 1039"/>
                  <a:gd name="T61" fmla="*/ 560 h 971"/>
                  <a:gd name="T62" fmla="*/ 769 w 1039"/>
                  <a:gd name="T63" fmla="*/ 924 h 971"/>
                  <a:gd name="T64" fmla="*/ 545 w 1039"/>
                  <a:gd name="T65" fmla="*/ 592 h 971"/>
                  <a:gd name="T66" fmla="*/ 618 w 1039"/>
                  <a:gd name="T67" fmla="*/ 502 h 971"/>
                  <a:gd name="T68" fmla="*/ 731 w 1039"/>
                  <a:gd name="T69" fmla="*/ 560 h 971"/>
                  <a:gd name="T70" fmla="*/ 770 w 1039"/>
                  <a:gd name="T71" fmla="*/ 572 h 971"/>
                  <a:gd name="T72" fmla="*/ 771 w 1039"/>
                  <a:gd name="T73" fmla="*/ 583 h 971"/>
                  <a:gd name="T74" fmla="*/ 763 w 1039"/>
                  <a:gd name="T75" fmla="*/ 593 h 971"/>
                  <a:gd name="T76" fmla="*/ 740 w 1039"/>
                  <a:gd name="T77" fmla="*/ 592 h 971"/>
                  <a:gd name="T78" fmla="*/ 649 w 1039"/>
                  <a:gd name="T79" fmla="*/ 581 h 971"/>
                  <a:gd name="T80" fmla="*/ 674 w 1039"/>
                  <a:gd name="T81" fmla="*/ 739 h 971"/>
                  <a:gd name="T82" fmla="*/ 684 w 1039"/>
                  <a:gd name="T83" fmla="*/ 752 h 971"/>
                  <a:gd name="T84" fmla="*/ 700 w 1039"/>
                  <a:gd name="T85" fmla="*/ 779 h 971"/>
                  <a:gd name="T86" fmla="*/ 817 w 1039"/>
                  <a:gd name="T87" fmla="*/ 835 h 971"/>
                  <a:gd name="T88" fmla="*/ 856 w 1039"/>
                  <a:gd name="T89" fmla="*/ 777 h 971"/>
                  <a:gd name="T90" fmla="*/ 886 w 1039"/>
                  <a:gd name="T91" fmla="*/ 676 h 971"/>
                  <a:gd name="T92" fmla="*/ 862 w 1039"/>
                  <a:gd name="T93" fmla="*/ 645 h 971"/>
                  <a:gd name="T94" fmla="*/ 949 w 1039"/>
                  <a:gd name="T95" fmla="*/ 554 h 971"/>
                  <a:gd name="T96" fmla="*/ 765 w 1039"/>
                  <a:gd name="T97" fmla="*/ 530 h 971"/>
                  <a:gd name="T98" fmla="*/ 757 w 1039"/>
                  <a:gd name="T99" fmla="*/ 524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39" h="971">
                    <a:moveTo>
                      <a:pt x="937" y="475"/>
                    </a:moveTo>
                    <a:cubicBezTo>
                      <a:pt x="937" y="51"/>
                      <a:pt x="937" y="51"/>
                      <a:pt x="937" y="51"/>
                    </a:cubicBezTo>
                    <a:cubicBezTo>
                      <a:pt x="937" y="23"/>
                      <a:pt x="917" y="0"/>
                      <a:pt x="889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0" y="0"/>
                      <a:pt x="0" y="23"/>
                      <a:pt x="0" y="50"/>
                    </a:cubicBezTo>
                    <a:cubicBezTo>
                      <a:pt x="0" y="703"/>
                      <a:pt x="0" y="703"/>
                      <a:pt x="0" y="703"/>
                    </a:cubicBezTo>
                    <a:cubicBezTo>
                      <a:pt x="0" y="732"/>
                      <a:pt x="24" y="752"/>
                      <a:pt x="52" y="752"/>
                    </a:cubicBezTo>
                    <a:cubicBezTo>
                      <a:pt x="486" y="752"/>
                      <a:pt x="486" y="752"/>
                      <a:pt x="486" y="752"/>
                    </a:cubicBezTo>
                    <a:cubicBezTo>
                      <a:pt x="495" y="790"/>
                      <a:pt x="511" y="826"/>
                      <a:pt x="535" y="857"/>
                    </a:cubicBezTo>
                    <a:cubicBezTo>
                      <a:pt x="589" y="929"/>
                      <a:pt x="674" y="971"/>
                      <a:pt x="764" y="970"/>
                    </a:cubicBezTo>
                    <a:cubicBezTo>
                      <a:pt x="854" y="968"/>
                      <a:pt x="937" y="922"/>
                      <a:pt x="989" y="849"/>
                    </a:cubicBezTo>
                    <a:cubicBezTo>
                      <a:pt x="1022" y="803"/>
                      <a:pt x="1038" y="746"/>
                      <a:pt x="1039" y="690"/>
                    </a:cubicBezTo>
                    <a:cubicBezTo>
                      <a:pt x="1038" y="606"/>
                      <a:pt x="1001" y="529"/>
                      <a:pt x="937" y="475"/>
                    </a:cubicBezTo>
                    <a:close/>
                    <a:moveTo>
                      <a:pt x="805" y="775"/>
                    </a:moveTo>
                    <a:cubicBezTo>
                      <a:pt x="798" y="778"/>
                      <a:pt x="792" y="781"/>
                      <a:pt x="786" y="787"/>
                    </a:cubicBezTo>
                    <a:cubicBezTo>
                      <a:pt x="778" y="795"/>
                      <a:pt x="776" y="807"/>
                      <a:pt x="774" y="818"/>
                    </a:cubicBezTo>
                    <a:cubicBezTo>
                      <a:pt x="774" y="820"/>
                      <a:pt x="773" y="823"/>
                      <a:pt x="772" y="825"/>
                    </a:cubicBezTo>
                    <a:cubicBezTo>
                      <a:pt x="772" y="824"/>
                      <a:pt x="771" y="827"/>
                      <a:pt x="772" y="826"/>
                    </a:cubicBezTo>
                    <a:cubicBezTo>
                      <a:pt x="769" y="829"/>
                      <a:pt x="766" y="831"/>
                      <a:pt x="763" y="832"/>
                    </a:cubicBezTo>
                    <a:cubicBezTo>
                      <a:pt x="758" y="834"/>
                      <a:pt x="756" y="834"/>
                      <a:pt x="752" y="834"/>
                    </a:cubicBezTo>
                    <a:cubicBezTo>
                      <a:pt x="751" y="834"/>
                      <a:pt x="751" y="834"/>
                      <a:pt x="750" y="833"/>
                    </a:cubicBezTo>
                    <a:cubicBezTo>
                      <a:pt x="750" y="833"/>
                      <a:pt x="748" y="829"/>
                      <a:pt x="748" y="829"/>
                    </a:cubicBezTo>
                    <a:cubicBezTo>
                      <a:pt x="746" y="827"/>
                      <a:pt x="745" y="825"/>
                      <a:pt x="744" y="822"/>
                    </a:cubicBezTo>
                    <a:cubicBezTo>
                      <a:pt x="741" y="817"/>
                      <a:pt x="739" y="811"/>
                      <a:pt x="738" y="808"/>
                    </a:cubicBezTo>
                    <a:cubicBezTo>
                      <a:pt x="739" y="811"/>
                      <a:pt x="738" y="805"/>
                      <a:pt x="738" y="807"/>
                    </a:cubicBezTo>
                    <a:cubicBezTo>
                      <a:pt x="738" y="805"/>
                      <a:pt x="739" y="803"/>
                      <a:pt x="740" y="801"/>
                    </a:cubicBezTo>
                    <a:cubicBezTo>
                      <a:pt x="738" y="804"/>
                      <a:pt x="741" y="797"/>
                      <a:pt x="741" y="797"/>
                    </a:cubicBezTo>
                    <a:cubicBezTo>
                      <a:pt x="742" y="795"/>
                      <a:pt x="743" y="793"/>
                      <a:pt x="744" y="791"/>
                    </a:cubicBezTo>
                    <a:cubicBezTo>
                      <a:pt x="750" y="777"/>
                      <a:pt x="750" y="763"/>
                      <a:pt x="740" y="751"/>
                    </a:cubicBezTo>
                    <a:cubicBezTo>
                      <a:pt x="737" y="747"/>
                      <a:pt x="733" y="744"/>
                      <a:pt x="730" y="742"/>
                    </a:cubicBezTo>
                    <a:cubicBezTo>
                      <a:pt x="729" y="741"/>
                      <a:pt x="728" y="740"/>
                      <a:pt x="728" y="740"/>
                    </a:cubicBezTo>
                    <a:cubicBezTo>
                      <a:pt x="728" y="739"/>
                      <a:pt x="727" y="737"/>
                      <a:pt x="727" y="736"/>
                    </a:cubicBezTo>
                    <a:cubicBezTo>
                      <a:pt x="722" y="723"/>
                      <a:pt x="714" y="713"/>
                      <a:pt x="705" y="702"/>
                    </a:cubicBezTo>
                    <a:cubicBezTo>
                      <a:pt x="692" y="685"/>
                      <a:pt x="668" y="694"/>
                      <a:pt x="650" y="698"/>
                    </a:cubicBezTo>
                    <a:cubicBezTo>
                      <a:pt x="650" y="698"/>
                      <a:pt x="650" y="698"/>
                      <a:pt x="650" y="698"/>
                    </a:cubicBezTo>
                    <a:cubicBezTo>
                      <a:pt x="650" y="698"/>
                      <a:pt x="649" y="698"/>
                      <a:pt x="649" y="698"/>
                    </a:cubicBezTo>
                    <a:cubicBezTo>
                      <a:pt x="648" y="698"/>
                      <a:pt x="648" y="698"/>
                      <a:pt x="647" y="698"/>
                    </a:cubicBezTo>
                    <a:cubicBezTo>
                      <a:pt x="647" y="697"/>
                      <a:pt x="645" y="696"/>
                      <a:pt x="646" y="697"/>
                    </a:cubicBezTo>
                    <a:cubicBezTo>
                      <a:pt x="641" y="690"/>
                      <a:pt x="641" y="682"/>
                      <a:pt x="641" y="672"/>
                    </a:cubicBezTo>
                    <a:cubicBezTo>
                      <a:pt x="642" y="664"/>
                      <a:pt x="644" y="654"/>
                      <a:pt x="647" y="645"/>
                    </a:cubicBezTo>
                    <a:cubicBezTo>
                      <a:pt x="649" y="640"/>
                      <a:pt x="649" y="642"/>
                      <a:pt x="651" y="636"/>
                    </a:cubicBezTo>
                    <a:cubicBezTo>
                      <a:pt x="652" y="634"/>
                      <a:pt x="653" y="633"/>
                      <a:pt x="654" y="631"/>
                    </a:cubicBezTo>
                    <a:cubicBezTo>
                      <a:pt x="655" y="631"/>
                      <a:pt x="656" y="630"/>
                      <a:pt x="657" y="629"/>
                    </a:cubicBezTo>
                    <a:cubicBezTo>
                      <a:pt x="660" y="626"/>
                      <a:pt x="669" y="621"/>
                      <a:pt x="676" y="619"/>
                    </a:cubicBezTo>
                    <a:cubicBezTo>
                      <a:pt x="678" y="618"/>
                      <a:pt x="680" y="618"/>
                      <a:pt x="683" y="617"/>
                    </a:cubicBezTo>
                    <a:cubicBezTo>
                      <a:pt x="683" y="617"/>
                      <a:pt x="686" y="617"/>
                      <a:pt x="687" y="617"/>
                    </a:cubicBezTo>
                    <a:cubicBezTo>
                      <a:pt x="689" y="617"/>
                      <a:pt x="691" y="617"/>
                      <a:pt x="693" y="617"/>
                    </a:cubicBezTo>
                    <a:cubicBezTo>
                      <a:pt x="693" y="617"/>
                      <a:pt x="693" y="617"/>
                      <a:pt x="693" y="617"/>
                    </a:cubicBezTo>
                    <a:cubicBezTo>
                      <a:pt x="694" y="617"/>
                      <a:pt x="695" y="617"/>
                      <a:pt x="694" y="617"/>
                    </a:cubicBezTo>
                    <a:cubicBezTo>
                      <a:pt x="702" y="621"/>
                      <a:pt x="708" y="627"/>
                      <a:pt x="715" y="631"/>
                    </a:cubicBezTo>
                    <a:cubicBezTo>
                      <a:pt x="727" y="637"/>
                      <a:pt x="740" y="639"/>
                      <a:pt x="753" y="640"/>
                    </a:cubicBezTo>
                    <a:cubicBezTo>
                      <a:pt x="765" y="640"/>
                      <a:pt x="776" y="638"/>
                      <a:pt x="785" y="633"/>
                    </a:cubicBezTo>
                    <a:cubicBezTo>
                      <a:pt x="782" y="643"/>
                      <a:pt x="786" y="656"/>
                      <a:pt x="793" y="663"/>
                    </a:cubicBezTo>
                    <a:cubicBezTo>
                      <a:pt x="796" y="666"/>
                      <a:pt x="799" y="668"/>
                      <a:pt x="802" y="669"/>
                    </a:cubicBezTo>
                    <a:cubicBezTo>
                      <a:pt x="802" y="670"/>
                      <a:pt x="803" y="670"/>
                      <a:pt x="803" y="669"/>
                    </a:cubicBezTo>
                    <a:cubicBezTo>
                      <a:pt x="803" y="669"/>
                      <a:pt x="803" y="669"/>
                      <a:pt x="803" y="669"/>
                    </a:cubicBezTo>
                    <a:cubicBezTo>
                      <a:pt x="805" y="683"/>
                      <a:pt x="809" y="691"/>
                      <a:pt x="821" y="699"/>
                    </a:cubicBezTo>
                    <a:cubicBezTo>
                      <a:pt x="826" y="703"/>
                      <a:pt x="832" y="704"/>
                      <a:pt x="838" y="704"/>
                    </a:cubicBezTo>
                    <a:cubicBezTo>
                      <a:pt x="837" y="705"/>
                      <a:pt x="836" y="706"/>
                      <a:pt x="836" y="707"/>
                    </a:cubicBezTo>
                    <a:cubicBezTo>
                      <a:pt x="829" y="713"/>
                      <a:pt x="823" y="720"/>
                      <a:pt x="816" y="726"/>
                    </a:cubicBezTo>
                    <a:cubicBezTo>
                      <a:pt x="803" y="740"/>
                      <a:pt x="797" y="759"/>
                      <a:pt x="805" y="775"/>
                    </a:cubicBezTo>
                    <a:close/>
                    <a:moveTo>
                      <a:pt x="674" y="735"/>
                    </a:moveTo>
                    <a:cubicBezTo>
                      <a:pt x="672" y="734"/>
                      <a:pt x="672" y="733"/>
                      <a:pt x="674" y="735"/>
                    </a:cubicBezTo>
                    <a:close/>
                    <a:moveTo>
                      <a:pt x="647" y="698"/>
                    </a:moveTo>
                    <a:cubicBezTo>
                      <a:pt x="646" y="698"/>
                      <a:pt x="646" y="698"/>
                      <a:pt x="646" y="698"/>
                    </a:cubicBezTo>
                    <a:cubicBezTo>
                      <a:pt x="646" y="698"/>
                      <a:pt x="646" y="698"/>
                      <a:pt x="646" y="698"/>
                    </a:cubicBezTo>
                    <a:cubicBezTo>
                      <a:pt x="646" y="698"/>
                      <a:pt x="646" y="698"/>
                      <a:pt x="646" y="698"/>
                    </a:cubicBezTo>
                    <a:cubicBezTo>
                      <a:pt x="646" y="698"/>
                      <a:pt x="647" y="698"/>
                      <a:pt x="647" y="698"/>
                    </a:cubicBezTo>
                    <a:close/>
                    <a:moveTo>
                      <a:pt x="646" y="697"/>
                    </a:moveTo>
                    <a:cubicBezTo>
                      <a:pt x="646" y="697"/>
                      <a:pt x="646" y="697"/>
                      <a:pt x="646" y="697"/>
                    </a:cubicBezTo>
                    <a:cubicBezTo>
                      <a:pt x="646" y="697"/>
                      <a:pt x="646" y="697"/>
                      <a:pt x="645" y="697"/>
                    </a:cubicBezTo>
                    <a:cubicBezTo>
                      <a:pt x="646" y="697"/>
                      <a:pt x="646" y="697"/>
                      <a:pt x="646" y="697"/>
                    </a:cubicBezTo>
                    <a:close/>
                    <a:moveTo>
                      <a:pt x="812" y="608"/>
                    </a:moveTo>
                    <a:cubicBezTo>
                      <a:pt x="811" y="608"/>
                      <a:pt x="810" y="609"/>
                      <a:pt x="809" y="609"/>
                    </a:cubicBezTo>
                    <a:cubicBezTo>
                      <a:pt x="810" y="607"/>
                      <a:pt x="812" y="604"/>
                      <a:pt x="813" y="601"/>
                    </a:cubicBezTo>
                    <a:cubicBezTo>
                      <a:pt x="821" y="580"/>
                      <a:pt x="816" y="550"/>
                      <a:pt x="798" y="535"/>
                    </a:cubicBezTo>
                    <a:cubicBezTo>
                      <a:pt x="790" y="528"/>
                      <a:pt x="780" y="525"/>
                      <a:pt x="770" y="524"/>
                    </a:cubicBezTo>
                    <a:cubicBezTo>
                      <a:pt x="770" y="524"/>
                      <a:pt x="770" y="523"/>
                      <a:pt x="771" y="523"/>
                    </a:cubicBezTo>
                    <a:cubicBezTo>
                      <a:pt x="770" y="524"/>
                      <a:pt x="774" y="521"/>
                      <a:pt x="775" y="520"/>
                    </a:cubicBezTo>
                    <a:cubicBezTo>
                      <a:pt x="781" y="516"/>
                      <a:pt x="788" y="512"/>
                      <a:pt x="795" y="509"/>
                    </a:cubicBezTo>
                    <a:cubicBezTo>
                      <a:pt x="798" y="507"/>
                      <a:pt x="802" y="505"/>
                      <a:pt x="805" y="504"/>
                    </a:cubicBezTo>
                    <a:cubicBezTo>
                      <a:pt x="807" y="503"/>
                      <a:pt x="808" y="503"/>
                      <a:pt x="809" y="502"/>
                    </a:cubicBezTo>
                    <a:cubicBezTo>
                      <a:pt x="809" y="502"/>
                      <a:pt x="813" y="500"/>
                      <a:pt x="814" y="500"/>
                    </a:cubicBezTo>
                    <a:cubicBezTo>
                      <a:pt x="824" y="496"/>
                      <a:pt x="834" y="492"/>
                      <a:pt x="845" y="489"/>
                    </a:cubicBezTo>
                    <a:cubicBezTo>
                      <a:pt x="845" y="489"/>
                      <a:pt x="846" y="489"/>
                      <a:pt x="847" y="489"/>
                    </a:cubicBezTo>
                    <a:cubicBezTo>
                      <a:pt x="853" y="487"/>
                      <a:pt x="858" y="483"/>
                      <a:pt x="860" y="478"/>
                    </a:cubicBezTo>
                    <a:cubicBezTo>
                      <a:pt x="880" y="487"/>
                      <a:pt x="899" y="500"/>
                      <a:pt x="915" y="515"/>
                    </a:cubicBezTo>
                    <a:cubicBezTo>
                      <a:pt x="909" y="518"/>
                      <a:pt x="904" y="525"/>
                      <a:pt x="905" y="534"/>
                    </a:cubicBezTo>
                    <a:cubicBezTo>
                      <a:pt x="905" y="540"/>
                      <a:pt x="904" y="547"/>
                      <a:pt x="904" y="553"/>
                    </a:cubicBezTo>
                    <a:cubicBezTo>
                      <a:pt x="903" y="555"/>
                      <a:pt x="903" y="557"/>
                      <a:pt x="902" y="561"/>
                    </a:cubicBezTo>
                    <a:cubicBezTo>
                      <a:pt x="902" y="561"/>
                      <a:pt x="901" y="563"/>
                      <a:pt x="901" y="564"/>
                    </a:cubicBezTo>
                    <a:cubicBezTo>
                      <a:pt x="900" y="566"/>
                      <a:pt x="898" y="569"/>
                      <a:pt x="896" y="571"/>
                    </a:cubicBezTo>
                    <a:cubicBezTo>
                      <a:pt x="893" y="576"/>
                      <a:pt x="883" y="586"/>
                      <a:pt x="877" y="592"/>
                    </a:cubicBezTo>
                    <a:cubicBezTo>
                      <a:pt x="873" y="595"/>
                      <a:pt x="873" y="595"/>
                      <a:pt x="869" y="598"/>
                    </a:cubicBezTo>
                    <a:cubicBezTo>
                      <a:pt x="869" y="598"/>
                      <a:pt x="869" y="598"/>
                      <a:pt x="869" y="598"/>
                    </a:cubicBezTo>
                    <a:cubicBezTo>
                      <a:pt x="866" y="599"/>
                      <a:pt x="864" y="599"/>
                      <a:pt x="862" y="600"/>
                    </a:cubicBezTo>
                    <a:cubicBezTo>
                      <a:pt x="858" y="600"/>
                      <a:pt x="854" y="601"/>
                      <a:pt x="850" y="602"/>
                    </a:cubicBezTo>
                    <a:cubicBezTo>
                      <a:pt x="850" y="602"/>
                      <a:pt x="849" y="602"/>
                      <a:pt x="849" y="602"/>
                    </a:cubicBezTo>
                    <a:cubicBezTo>
                      <a:pt x="849" y="602"/>
                      <a:pt x="848" y="602"/>
                      <a:pt x="848" y="602"/>
                    </a:cubicBezTo>
                    <a:cubicBezTo>
                      <a:pt x="845" y="602"/>
                      <a:pt x="843" y="603"/>
                      <a:pt x="841" y="603"/>
                    </a:cubicBezTo>
                    <a:cubicBezTo>
                      <a:pt x="831" y="604"/>
                      <a:pt x="822" y="605"/>
                      <a:pt x="812" y="608"/>
                    </a:cubicBezTo>
                    <a:close/>
                    <a:moveTo>
                      <a:pt x="45" y="705"/>
                    </a:moveTo>
                    <a:cubicBezTo>
                      <a:pt x="45" y="705"/>
                      <a:pt x="45" y="705"/>
                      <a:pt x="45" y="705"/>
                    </a:cubicBezTo>
                    <a:close/>
                    <a:moveTo>
                      <a:pt x="492" y="605"/>
                    </a:moveTo>
                    <a:cubicBezTo>
                      <a:pt x="492" y="605"/>
                      <a:pt x="492" y="605"/>
                      <a:pt x="492" y="605"/>
                    </a:cubicBezTo>
                    <a:cubicBezTo>
                      <a:pt x="115" y="605"/>
                      <a:pt x="115" y="605"/>
                      <a:pt x="115" y="605"/>
                    </a:cubicBezTo>
                    <a:cubicBezTo>
                      <a:pt x="85" y="605"/>
                      <a:pt x="85" y="651"/>
                      <a:pt x="115" y="651"/>
                    </a:cubicBezTo>
                    <a:cubicBezTo>
                      <a:pt x="482" y="651"/>
                      <a:pt x="482" y="651"/>
                      <a:pt x="482" y="651"/>
                    </a:cubicBezTo>
                    <a:cubicBezTo>
                      <a:pt x="479" y="669"/>
                      <a:pt x="478" y="688"/>
                      <a:pt x="479" y="706"/>
                    </a:cubicBezTo>
                    <a:cubicBezTo>
                      <a:pt x="48" y="706"/>
                      <a:pt x="48" y="706"/>
                      <a:pt x="48" y="706"/>
                    </a:cubicBezTo>
                    <a:cubicBezTo>
                      <a:pt x="51" y="706"/>
                      <a:pt x="44" y="705"/>
                      <a:pt x="47" y="706"/>
                    </a:cubicBezTo>
                    <a:cubicBezTo>
                      <a:pt x="46" y="706"/>
                      <a:pt x="46" y="706"/>
                      <a:pt x="46" y="705"/>
                    </a:cubicBezTo>
                    <a:cubicBezTo>
                      <a:pt x="45" y="705"/>
                      <a:pt x="45" y="705"/>
                      <a:pt x="45" y="705"/>
                    </a:cubicBezTo>
                    <a:cubicBezTo>
                      <a:pt x="45" y="705"/>
                      <a:pt x="45" y="704"/>
                      <a:pt x="45" y="702"/>
                    </a:cubicBezTo>
                    <a:cubicBezTo>
                      <a:pt x="45" y="704"/>
                      <a:pt x="45" y="703"/>
                      <a:pt x="45" y="702"/>
                    </a:cubicBezTo>
                    <a:cubicBezTo>
                      <a:pt x="45" y="48"/>
                      <a:pt x="45" y="48"/>
                      <a:pt x="45" y="48"/>
                    </a:cubicBezTo>
                    <a:cubicBezTo>
                      <a:pt x="45" y="46"/>
                      <a:pt x="46" y="45"/>
                      <a:pt x="48" y="45"/>
                    </a:cubicBezTo>
                    <a:cubicBezTo>
                      <a:pt x="889" y="45"/>
                      <a:pt x="889" y="45"/>
                      <a:pt x="889" y="45"/>
                    </a:cubicBezTo>
                    <a:cubicBezTo>
                      <a:pt x="891" y="45"/>
                      <a:pt x="892" y="46"/>
                      <a:pt x="892" y="48"/>
                    </a:cubicBezTo>
                    <a:cubicBezTo>
                      <a:pt x="892" y="444"/>
                      <a:pt x="892" y="444"/>
                      <a:pt x="892" y="444"/>
                    </a:cubicBezTo>
                    <a:cubicBezTo>
                      <a:pt x="825" y="407"/>
                      <a:pt x="742" y="400"/>
                      <a:pt x="669" y="425"/>
                    </a:cubicBezTo>
                    <a:cubicBezTo>
                      <a:pt x="618" y="442"/>
                      <a:pt x="574" y="474"/>
                      <a:pt x="541" y="515"/>
                    </a:cubicBezTo>
                    <a:cubicBezTo>
                      <a:pt x="335" y="515"/>
                      <a:pt x="335" y="515"/>
                      <a:pt x="335" y="515"/>
                    </a:cubicBezTo>
                    <a:cubicBezTo>
                      <a:pt x="306" y="515"/>
                      <a:pt x="306" y="560"/>
                      <a:pt x="335" y="560"/>
                    </a:cubicBezTo>
                    <a:cubicBezTo>
                      <a:pt x="511" y="560"/>
                      <a:pt x="511" y="560"/>
                      <a:pt x="511" y="560"/>
                    </a:cubicBezTo>
                    <a:cubicBezTo>
                      <a:pt x="504" y="574"/>
                      <a:pt x="497" y="589"/>
                      <a:pt x="492" y="605"/>
                    </a:cubicBezTo>
                    <a:close/>
                    <a:moveTo>
                      <a:pt x="883" y="889"/>
                    </a:moveTo>
                    <a:cubicBezTo>
                      <a:pt x="848" y="911"/>
                      <a:pt x="809" y="922"/>
                      <a:pt x="769" y="924"/>
                    </a:cubicBezTo>
                    <a:cubicBezTo>
                      <a:pt x="728" y="926"/>
                      <a:pt x="688" y="917"/>
                      <a:pt x="652" y="899"/>
                    </a:cubicBezTo>
                    <a:cubicBezTo>
                      <a:pt x="617" y="881"/>
                      <a:pt x="587" y="854"/>
                      <a:pt x="565" y="822"/>
                    </a:cubicBezTo>
                    <a:cubicBezTo>
                      <a:pt x="542" y="789"/>
                      <a:pt x="528" y="750"/>
                      <a:pt x="525" y="711"/>
                    </a:cubicBezTo>
                    <a:cubicBezTo>
                      <a:pt x="522" y="670"/>
                      <a:pt x="529" y="628"/>
                      <a:pt x="545" y="592"/>
                    </a:cubicBezTo>
                    <a:cubicBezTo>
                      <a:pt x="550" y="583"/>
                      <a:pt x="555" y="574"/>
                      <a:pt x="560" y="566"/>
                    </a:cubicBezTo>
                    <a:cubicBezTo>
                      <a:pt x="565" y="557"/>
                      <a:pt x="571" y="548"/>
                      <a:pt x="576" y="542"/>
                    </a:cubicBezTo>
                    <a:cubicBezTo>
                      <a:pt x="583" y="535"/>
                      <a:pt x="589" y="528"/>
                      <a:pt x="597" y="521"/>
                    </a:cubicBezTo>
                    <a:cubicBezTo>
                      <a:pt x="604" y="514"/>
                      <a:pt x="612" y="507"/>
                      <a:pt x="618" y="502"/>
                    </a:cubicBezTo>
                    <a:cubicBezTo>
                      <a:pt x="671" y="463"/>
                      <a:pt x="734" y="449"/>
                      <a:pt x="796" y="459"/>
                    </a:cubicBezTo>
                    <a:cubicBezTo>
                      <a:pt x="786" y="463"/>
                      <a:pt x="776" y="467"/>
                      <a:pt x="767" y="472"/>
                    </a:cubicBezTo>
                    <a:cubicBezTo>
                      <a:pt x="751" y="480"/>
                      <a:pt x="738" y="490"/>
                      <a:pt x="727" y="504"/>
                    </a:cubicBezTo>
                    <a:cubicBezTo>
                      <a:pt x="716" y="520"/>
                      <a:pt x="716" y="547"/>
                      <a:pt x="731" y="560"/>
                    </a:cubicBezTo>
                    <a:cubicBezTo>
                      <a:pt x="739" y="567"/>
                      <a:pt x="749" y="569"/>
                      <a:pt x="759" y="569"/>
                    </a:cubicBezTo>
                    <a:cubicBezTo>
                      <a:pt x="761" y="569"/>
                      <a:pt x="764" y="569"/>
                      <a:pt x="766" y="569"/>
                    </a:cubicBezTo>
                    <a:cubicBezTo>
                      <a:pt x="766" y="569"/>
                      <a:pt x="767" y="569"/>
                      <a:pt x="768" y="570"/>
                    </a:cubicBezTo>
                    <a:cubicBezTo>
                      <a:pt x="768" y="570"/>
                      <a:pt x="769" y="571"/>
                      <a:pt x="770" y="572"/>
                    </a:cubicBezTo>
                    <a:cubicBezTo>
                      <a:pt x="770" y="572"/>
                      <a:pt x="770" y="574"/>
                      <a:pt x="771" y="575"/>
                    </a:cubicBezTo>
                    <a:cubicBezTo>
                      <a:pt x="771" y="576"/>
                      <a:pt x="771" y="579"/>
                      <a:pt x="771" y="580"/>
                    </a:cubicBezTo>
                    <a:cubicBezTo>
                      <a:pt x="771" y="580"/>
                      <a:pt x="771" y="581"/>
                      <a:pt x="771" y="581"/>
                    </a:cubicBezTo>
                    <a:cubicBezTo>
                      <a:pt x="771" y="582"/>
                      <a:pt x="771" y="582"/>
                      <a:pt x="771" y="583"/>
                    </a:cubicBezTo>
                    <a:cubicBezTo>
                      <a:pt x="771" y="583"/>
                      <a:pt x="769" y="587"/>
                      <a:pt x="770" y="587"/>
                    </a:cubicBezTo>
                    <a:cubicBezTo>
                      <a:pt x="769" y="588"/>
                      <a:pt x="768" y="589"/>
                      <a:pt x="767" y="591"/>
                    </a:cubicBezTo>
                    <a:cubicBezTo>
                      <a:pt x="768" y="589"/>
                      <a:pt x="767" y="591"/>
                      <a:pt x="765" y="592"/>
                    </a:cubicBezTo>
                    <a:cubicBezTo>
                      <a:pt x="766" y="591"/>
                      <a:pt x="759" y="595"/>
                      <a:pt x="763" y="593"/>
                    </a:cubicBezTo>
                    <a:cubicBezTo>
                      <a:pt x="762" y="594"/>
                      <a:pt x="762" y="594"/>
                      <a:pt x="761" y="594"/>
                    </a:cubicBezTo>
                    <a:cubicBezTo>
                      <a:pt x="761" y="594"/>
                      <a:pt x="760" y="594"/>
                      <a:pt x="759" y="594"/>
                    </a:cubicBezTo>
                    <a:cubicBezTo>
                      <a:pt x="756" y="594"/>
                      <a:pt x="753" y="594"/>
                      <a:pt x="750" y="594"/>
                    </a:cubicBezTo>
                    <a:cubicBezTo>
                      <a:pt x="747" y="594"/>
                      <a:pt x="744" y="593"/>
                      <a:pt x="740" y="592"/>
                    </a:cubicBezTo>
                    <a:cubicBezTo>
                      <a:pt x="741" y="592"/>
                      <a:pt x="736" y="590"/>
                      <a:pt x="736" y="590"/>
                    </a:cubicBezTo>
                    <a:cubicBezTo>
                      <a:pt x="734" y="589"/>
                      <a:pt x="732" y="588"/>
                      <a:pt x="730" y="587"/>
                    </a:cubicBezTo>
                    <a:cubicBezTo>
                      <a:pt x="726" y="584"/>
                      <a:pt x="722" y="581"/>
                      <a:pt x="717" y="578"/>
                    </a:cubicBezTo>
                    <a:cubicBezTo>
                      <a:pt x="697" y="565"/>
                      <a:pt x="668" y="572"/>
                      <a:pt x="649" y="581"/>
                    </a:cubicBezTo>
                    <a:cubicBezTo>
                      <a:pt x="628" y="591"/>
                      <a:pt x="615" y="606"/>
                      <a:pt x="606" y="626"/>
                    </a:cubicBezTo>
                    <a:cubicBezTo>
                      <a:pt x="597" y="649"/>
                      <a:pt x="594" y="672"/>
                      <a:pt x="598" y="696"/>
                    </a:cubicBezTo>
                    <a:cubicBezTo>
                      <a:pt x="602" y="722"/>
                      <a:pt x="620" y="742"/>
                      <a:pt x="647" y="743"/>
                    </a:cubicBezTo>
                    <a:cubicBezTo>
                      <a:pt x="656" y="744"/>
                      <a:pt x="665" y="741"/>
                      <a:pt x="674" y="739"/>
                    </a:cubicBezTo>
                    <a:cubicBezTo>
                      <a:pt x="675" y="738"/>
                      <a:pt x="676" y="738"/>
                      <a:pt x="676" y="738"/>
                    </a:cubicBezTo>
                    <a:cubicBezTo>
                      <a:pt x="679" y="742"/>
                      <a:pt x="681" y="745"/>
                      <a:pt x="683" y="749"/>
                    </a:cubicBezTo>
                    <a:cubicBezTo>
                      <a:pt x="684" y="750"/>
                      <a:pt x="684" y="750"/>
                      <a:pt x="684" y="750"/>
                    </a:cubicBezTo>
                    <a:cubicBezTo>
                      <a:pt x="684" y="750"/>
                      <a:pt x="684" y="751"/>
                      <a:pt x="684" y="752"/>
                    </a:cubicBezTo>
                    <a:cubicBezTo>
                      <a:pt x="686" y="755"/>
                      <a:pt x="687" y="759"/>
                      <a:pt x="688" y="762"/>
                    </a:cubicBezTo>
                    <a:cubicBezTo>
                      <a:pt x="691" y="767"/>
                      <a:pt x="695" y="771"/>
                      <a:pt x="700" y="775"/>
                    </a:cubicBezTo>
                    <a:cubicBezTo>
                      <a:pt x="700" y="775"/>
                      <a:pt x="701" y="776"/>
                      <a:pt x="701" y="776"/>
                    </a:cubicBezTo>
                    <a:cubicBezTo>
                      <a:pt x="701" y="777"/>
                      <a:pt x="700" y="778"/>
                      <a:pt x="700" y="779"/>
                    </a:cubicBezTo>
                    <a:cubicBezTo>
                      <a:pt x="697" y="784"/>
                      <a:pt x="695" y="790"/>
                      <a:pt x="694" y="796"/>
                    </a:cubicBezTo>
                    <a:cubicBezTo>
                      <a:pt x="690" y="812"/>
                      <a:pt x="696" y="824"/>
                      <a:pt x="702" y="838"/>
                    </a:cubicBezTo>
                    <a:cubicBezTo>
                      <a:pt x="711" y="861"/>
                      <a:pt x="727" y="882"/>
                      <a:pt x="755" y="880"/>
                    </a:cubicBezTo>
                    <a:cubicBezTo>
                      <a:pt x="784" y="877"/>
                      <a:pt x="808" y="862"/>
                      <a:pt x="817" y="835"/>
                    </a:cubicBezTo>
                    <a:cubicBezTo>
                      <a:pt x="818" y="830"/>
                      <a:pt x="819" y="826"/>
                      <a:pt x="820" y="822"/>
                    </a:cubicBezTo>
                    <a:cubicBezTo>
                      <a:pt x="820" y="820"/>
                      <a:pt x="820" y="819"/>
                      <a:pt x="821" y="817"/>
                    </a:cubicBezTo>
                    <a:cubicBezTo>
                      <a:pt x="827" y="814"/>
                      <a:pt x="834" y="812"/>
                      <a:pt x="840" y="808"/>
                    </a:cubicBezTo>
                    <a:cubicBezTo>
                      <a:pt x="850" y="801"/>
                      <a:pt x="857" y="790"/>
                      <a:pt x="856" y="777"/>
                    </a:cubicBezTo>
                    <a:cubicBezTo>
                      <a:pt x="855" y="770"/>
                      <a:pt x="853" y="764"/>
                      <a:pt x="849" y="758"/>
                    </a:cubicBezTo>
                    <a:cubicBezTo>
                      <a:pt x="849" y="757"/>
                      <a:pt x="850" y="756"/>
                      <a:pt x="851" y="756"/>
                    </a:cubicBezTo>
                    <a:cubicBezTo>
                      <a:pt x="858" y="749"/>
                      <a:pt x="864" y="743"/>
                      <a:pt x="871" y="736"/>
                    </a:cubicBezTo>
                    <a:cubicBezTo>
                      <a:pt x="887" y="718"/>
                      <a:pt x="896" y="700"/>
                      <a:pt x="886" y="676"/>
                    </a:cubicBezTo>
                    <a:cubicBezTo>
                      <a:pt x="881" y="665"/>
                      <a:pt x="867" y="660"/>
                      <a:pt x="856" y="659"/>
                    </a:cubicBezTo>
                    <a:cubicBezTo>
                      <a:pt x="853" y="659"/>
                      <a:pt x="850" y="659"/>
                      <a:pt x="847" y="659"/>
                    </a:cubicBezTo>
                    <a:cubicBezTo>
                      <a:pt x="846" y="655"/>
                      <a:pt x="845" y="651"/>
                      <a:pt x="843" y="648"/>
                    </a:cubicBezTo>
                    <a:cubicBezTo>
                      <a:pt x="850" y="647"/>
                      <a:pt x="856" y="646"/>
                      <a:pt x="862" y="645"/>
                    </a:cubicBezTo>
                    <a:cubicBezTo>
                      <a:pt x="869" y="644"/>
                      <a:pt x="877" y="643"/>
                      <a:pt x="884" y="640"/>
                    </a:cubicBezTo>
                    <a:cubicBezTo>
                      <a:pt x="895" y="636"/>
                      <a:pt x="904" y="628"/>
                      <a:pt x="912" y="620"/>
                    </a:cubicBezTo>
                    <a:cubicBezTo>
                      <a:pt x="925" y="608"/>
                      <a:pt x="939" y="593"/>
                      <a:pt x="945" y="577"/>
                    </a:cubicBezTo>
                    <a:cubicBezTo>
                      <a:pt x="947" y="570"/>
                      <a:pt x="949" y="562"/>
                      <a:pt x="949" y="554"/>
                    </a:cubicBezTo>
                    <a:cubicBezTo>
                      <a:pt x="970" y="583"/>
                      <a:pt x="984" y="616"/>
                      <a:pt x="990" y="652"/>
                    </a:cubicBezTo>
                    <a:cubicBezTo>
                      <a:pt x="992" y="663"/>
                      <a:pt x="993" y="676"/>
                      <a:pt x="993" y="690"/>
                    </a:cubicBezTo>
                    <a:cubicBezTo>
                      <a:pt x="993" y="771"/>
                      <a:pt x="951" y="846"/>
                      <a:pt x="883" y="889"/>
                    </a:cubicBezTo>
                    <a:close/>
                    <a:moveTo>
                      <a:pt x="765" y="530"/>
                    </a:moveTo>
                    <a:cubicBezTo>
                      <a:pt x="765" y="530"/>
                      <a:pt x="765" y="530"/>
                      <a:pt x="765" y="530"/>
                    </a:cubicBezTo>
                    <a:cubicBezTo>
                      <a:pt x="765" y="530"/>
                      <a:pt x="765" y="530"/>
                      <a:pt x="765" y="530"/>
                    </a:cubicBezTo>
                    <a:cubicBezTo>
                      <a:pt x="765" y="530"/>
                      <a:pt x="765" y="530"/>
                      <a:pt x="765" y="530"/>
                    </a:cubicBezTo>
                    <a:close/>
                    <a:moveTo>
                      <a:pt x="757" y="524"/>
                    </a:moveTo>
                    <a:cubicBezTo>
                      <a:pt x="755" y="523"/>
                      <a:pt x="753" y="523"/>
                      <a:pt x="757" y="5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1" tIns="28575" rIns="57151" bIns="28575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53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3" name="Freeform 396"/>
              <p:cNvSpPr/>
              <p:nvPr/>
            </p:nvSpPr>
            <p:spPr bwMode="auto">
              <a:xfrm>
                <a:off x="14520863" y="6902451"/>
                <a:ext cx="365125" cy="417513"/>
              </a:xfrm>
              <a:custGeom>
                <a:avLst/>
                <a:gdLst>
                  <a:gd name="T0" fmla="*/ 23 w 147"/>
                  <a:gd name="T1" fmla="*/ 169 h 169"/>
                  <a:gd name="T2" fmla="*/ 118 w 147"/>
                  <a:gd name="T3" fmla="*/ 169 h 169"/>
                  <a:gd name="T4" fmla="*/ 118 w 147"/>
                  <a:gd name="T5" fmla="*/ 124 h 169"/>
                  <a:gd name="T6" fmla="*/ 46 w 147"/>
                  <a:gd name="T7" fmla="*/ 124 h 169"/>
                  <a:gd name="T8" fmla="*/ 46 w 147"/>
                  <a:gd name="T9" fmla="*/ 107 h 169"/>
                  <a:gd name="T10" fmla="*/ 110 w 147"/>
                  <a:gd name="T11" fmla="*/ 107 h 169"/>
                  <a:gd name="T12" fmla="*/ 110 w 147"/>
                  <a:gd name="T13" fmla="*/ 62 h 169"/>
                  <a:gd name="T14" fmla="*/ 46 w 147"/>
                  <a:gd name="T15" fmla="*/ 62 h 169"/>
                  <a:gd name="T16" fmla="*/ 46 w 147"/>
                  <a:gd name="T17" fmla="*/ 45 h 169"/>
                  <a:gd name="T18" fmla="*/ 118 w 147"/>
                  <a:gd name="T19" fmla="*/ 45 h 169"/>
                  <a:gd name="T20" fmla="*/ 118 w 147"/>
                  <a:gd name="T21" fmla="*/ 0 h 169"/>
                  <a:gd name="T22" fmla="*/ 23 w 147"/>
                  <a:gd name="T23" fmla="*/ 0 h 169"/>
                  <a:gd name="T24" fmla="*/ 0 w 147"/>
                  <a:gd name="T25" fmla="*/ 23 h 169"/>
                  <a:gd name="T26" fmla="*/ 0 w 147"/>
                  <a:gd name="T27" fmla="*/ 147 h 169"/>
                  <a:gd name="T28" fmla="*/ 23 w 147"/>
                  <a:gd name="T29" fmla="*/ 16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7" h="169">
                    <a:moveTo>
                      <a:pt x="23" y="169"/>
                    </a:moveTo>
                    <a:cubicBezTo>
                      <a:pt x="118" y="169"/>
                      <a:pt x="118" y="169"/>
                      <a:pt x="118" y="169"/>
                    </a:cubicBezTo>
                    <a:cubicBezTo>
                      <a:pt x="147" y="169"/>
                      <a:pt x="147" y="124"/>
                      <a:pt x="118" y="124"/>
                    </a:cubicBezTo>
                    <a:cubicBezTo>
                      <a:pt x="46" y="124"/>
                      <a:pt x="46" y="124"/>
                      <a:pt x="46" y="124"/>
                    </a:cubicBezTo>
                    <a:cubicBezTo>
                      <a:pt x="46" y="107"/>
                      <a:pt x="46" y="107"/>
                      <a:pt x="46" y="107"/>
                    </a:cubicBezTo>
                    <a:cubicBezTo>
                      <a:pt x="110" y="107"/>
                      <a:pt x="110" y="107"/>
                      <a:pt x="110" y="107"/>
                    </a:cubicBezTo>
                    <a:cubicBezTo>
                      <a:pt x="139" y="107"/>
                      <a:pt x="139" y="62"/>
                      <a:pt x="110" y="62"/>
                    </a:cubicBezTo>
                    <a:cubicBezTo>
                      <a:pt x="46" y="62"/>
                      <a:pt x="46" y="62"/>
                      <a:pt x="46" y="62"/>
                    </a:cubicBezTo>
                    <a:cubicBezTo>
                      <a:pt x="46" y="45"/>
                      <a:pt x="46" y="45"/>
                      <a:pt x="46" y="45"/>
                    </a:cubicBezTo>
                    <a:cubicBezTo>
                      <a:pt x="118" y="45"/>
                      <a:pt x="118" y="45"/>
                      <a:pt x="118" y="45"/>
                    </a:cubicBezTo>
                    <a:cubicBezTo>
                      <a:pt x="147" y="45"/>
                      <a:pt x="147" y="0"/>
                      <a:pt x="118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59"/>
                      <a:pt x="11" y="169"/>
                      <a:pt x="23" y="1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1" tIns="28575" rIns="57151" bIns="28575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53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4" name="Freeform 397"/>
              <p:cNvSpPr/>
              <p:nvPr/>
            </p:nvSpPr>
            <p:spPr bwMode="auto">
              <a:xfrm>
                <a:off x="14895513" y="6905626"/>
                <a:ext cx="619125" cy="434975"/>
              </a:xfrm>
              <a:custGeom>
                <a:avLst/>
                <a:gdLst>
                  <a:gd name="T0" fmla="*/ 47 w 250"/>
                  <a:gd name="T1" fmla="*/ 152 h 176"/>
                  <a:gd name="T2" fmla="*/ 63 w 250"/>
                  <a:gd name="T3" fmla="*/ 168 h 176"/>
                  <a:gd name="T4" fmla="*/ 88 w 250"/>
                  <a:gd name="T5" fmla="*/ 157 h 176"/>
                  <a:gd name="T6" fmla="*/ 122 w 250"/>
                  <a:gd name="T7" fmla="*/ 80 h 176"/>
                  <a:gd name="T8" fmla="*/ 162 w 250"/>
                  <a:gd name="T9" fmla="*/ 157 h 176"/>
                  <a:gd name="T10" fmla="*/ 204 w 250"/>
                  <a:gd name="T11" fmla="*/ 152 h 176"/>
                  <a:gd name="T12" fmla="*/ 246 w 250"/>
                  <a:gd name="T13" fmla="*/ 33 h 176"/>
                  <a:gd name="T14" fmla="*/ 230 w 250"/>
                  <a:gd name="T15" fmla="*/ 5 h 176"/>
                  <a:gd name="T16" fmla="*/ 202 w 250"/>
                  <a:gd name="T17" fmla="*/ 21 h 176"/>
                  <a:gd name="T18" fmla="*/ 178 w 250"/>
                  <a:gd name="T19" fmla="*/ 89 h 176"/>
                  <a:gd name="T20" fmla="*/ 141 w 250"/>
                  <a:gd name="T21" fmla="*/ 16 h 176"/>
                  <a:gd name="T22" fmla="*/ 101 w 250"/>
                  <a:gd name="T23" fmla="*/ 16 h 176"/>
                  <a:gd name="T24" fmla="*/ 71 w 250"/>
                  <a:gd name="T25" fmla="*/ 85 h 176"/>
                  <a:gd name="T26" fmla="*/ 48 w 250"/>
                  <a:gd name="T27" fmla="*/ 21 h 176"/>
                  <a:gd name="T28" fmla="*/ 20 w 250"/>
                  <a:gd name="T29" fmla="*/ 5 h 176"/>
                  <a:gd name="T30" fmla="*/ 4 w 250"/>
                  <a:gd name="T31" fmla="*/ 33 h 176"/>
                  <a:gd name="T32" fmla="*/ 47 w 250"/>
                  <a:gd name="T33" fmla="*/ 152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0" h="176">
                    <a:moveTo>
                      <a:pt x="47" y="152"/>
                    </a:moveTo>
                    <a:cubicBezTo>
                      <a:pt x="50" y="159"/>
                      <a:pt x="55" y="165"/>
                      <a:pt x="63" y="168"/>
                    </a:cubicBezTo>
                    <a:cubicBezTo>
                      <a:pt x="72" y="170"/>
                      <a:pt x="84" y="166"/>
                      <a:pt x="88" y="157"/>
                    </a:cubicBezTo>
                    <a:cubicBezTo>
                      <a:pt x="100" y="131"/>
                      <a:pt x="111" y="106"/>
                      <a:pt x="122" y="80"/>
                    </a:cubicBezTo>
                    <a:cubicBezTo>
                      <a:pt x="136" y="106"/>
                      <a:pt x="149" y="131"/>
                      <a:pt x="162" y="157"/>
                    </a:cubicBezTo>
                    <a:cubicBezTo>
                      <a:pt x="172" y="176"/>
                      <a:pt x="197" y="169"/>
                      <a:pt x="204" y="152"/>
                    </a:cubicBezTo>
                    <a:cubicBezTo>
                      <a:pt x="246" y="33"/>
                      <a:pt x="246" y="33"/>
                      <a:pt x="246" y="33"/>
                    </a:cubicBezTo>
                    <a:cubicBezTo>
                      <a:pt x="250" y="22"/>
                      <a:pt x="241" y="9"/>
                      <a:pt x="230" y="5"/>
                    </a:cubicBezTo>
                    <a:cubicBezTo>
                      <a:pt x="217" y="2"/>
                      <a:pt x="206" y="10"/>
                      <a:pt x="202" y="21"/>
                    </a:cubicBezTo>
                    <a:cubicBezTo>
                      <a:pt x="194" y="44"/>
                      <a:pt x="186" y="66"/>
                      <a:pt x="178" y="89"/>
                    </a:cubicBezTo>
                    <a:cubicBezTo>
                      <a:pt x="166" y="65"/>
                      <a:pt x="153" y="40"/>
                      <a:pt x="141" y="16"/>
                    </a:cubicBezTo>
                    <a:cubicBezTo>
                      <a:pt x="133" y="2"/>
                      <a:pt x="108" y="0"/>
                      <a:pt x="101" y="16"/>
                    </a:cubicBezTo>
                    <a:cubicBezTo>
                      <a:pt x="91" y="39"/>
                      <a:pt x="81" y="62"/>
                      <a:pt x="71" y="85"/>
                    </a:cubicBezTo>
                    <a:cubicBezTo>
                      <a:pt x="63" y="64"/>
                      <a:pt x="56" y="42"/>
                      <a:pt x="48" y="21"/>
                    </a:cubicBezTo>
                    <a:cubicBezTo>
                      <a:pt x="44" y="10"/>
                      <a:pt x="33" y="2"/>
                      <a:pt x="20" y="5"/>
                    </a:cubicBezTo>
                    <a:cubicBezTo>
                      <a:pt x="9" y="9"/>
                      <a:pt x="0" y="22"/>
                      <a:pt x="4" y="33"/>
                    </a:cubicBezTo>
                    <a:lnTo>
                      <a:pt x="47" y="1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1" tIns="28575" rIns="57151" bIns="28575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53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64" name="Group 81"/>
            <p:cNvGrpSpPr/>
            <p:nvPr/>
          </p:nvGrpSpPr>
          <p:grpSpPr>
            <a:xfrm>
              <a:off x="12808846" y="5944359"/>
              <a:ext cx="2262176" cy="1709570"/>
              <a:chOff x="3556475" y="5964830"/>
              <a:chExt cx="2262176" cy="1709570"/>
            </a:xfrm>
          </p:grpSpPr>
          <p:sp>
            <p:nvSpPr>
              <p:cNvPr id="65" name="Rectangle 82"/>
              <p:cNvSpPr/>
              <p:nvPr/>
            </p:nvSpPr>
            <p:spPr>
              <a:xfrm>
                <a:off x="3762214" y="5964830"/>
                <a:ext cx="1850699" cy="4431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Project #5</a:t>
                </a:r>
              </a:p>
            </p:txBody>
          </p:sp>
          <p:sp>
            <p:nvSpPr>
              <p:cNvPr id="66" name="Rectangle 83"/>
              <p:cNvSpPr/>
              <p:nvPr/>
            </p:nvSpPr>
            <p:spPr>
              <a:xfrm>
                <a:off x="3556475" y="6495512"/>
                <a:ext cx="2262176" cy="11788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content, content to match the title. </a:t>
                </a:r>
                <a:endParaRPr kumimoji="0" lang="id-ID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aphicFrame>
        <p:nvGraphicFramePr>
          <p:cNvPr id="84" name="Chart 10"/>
          <p:cNvGraphicFramePr/>
          <p:nvPr/>
        </p:nvGraphicFramePr>
        <p:xfrm>
          <a:off x="1105944" y="4343908"/>
          <a:ext cx="4839286" cy="1759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5" name="Rectangle 13"/>
          <p:cNvSpPr/>
          <p:nvPr/>
        </p:nvSpPr>
        <p:spPr>
          <a:xfrm>
            <a:off x="6417665" y="4450378"/>
            <a:ext cx="4415672" cy="1154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We provide professional-quality free PowerPoint templates to help you with your business presentations - freeppt7.com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786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0.1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 fmla="1+(8/9)*(1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13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213"/>
                            </p:stCondLst>
                            <p:childTnLst>
                              <p:par>
                                <p:cTn id="5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713"/>
                            </p:stCondLst>
                            <p:childTnLst>
                              <p:par>
                                <p:cTn id="6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" grpId="0" animBg="1"/>
      <p:bldP spid="3" grpId="0" animBg="1"/>
      <p:bldP spid="5" grpId="0" animBg="1"/>
      <p:bldGraphic spid="84" grpId="0">
        <p:bldAsOne/>
      </p:bldGraphic>
      <p:bldP spid="8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36283" y="566999"/>
            <a:ext cx="5850964" cy="723654"/>
            <a:chOff x="436283" y="608834"/>
            <a:chExt cx="5850964" cy="723654"/>
          </a:xfrm>
        </p:grpSpPr>
        <p:sp>
          <p:nvSpPr>
            <p:cNvPr id="4" name="任意多边形 28" descr="e7d195523061f1c0deeec63e560781cfd59afb0ea006f2a87ABB68BF51EA6619813959095094C18C62A12F549504892A4AAA8C1554C6663626E05CA27F281A14E6983772AFC3FB97135759321DEA3D705820548C6D5B558CA8F362B18D312C152407D21FB34EF0A1D1B21F91EF7E1DCDE529C869E8F5A9E23DB214A825789D83372F841262D649B4"/>
            <p:cNvSpPr/>
            <p:nvPr/>
          </p:nvSpPr>
          <p:spPr>
            <a:xfrm>
              <a:off x="1299418" y="608834"/>
              <a:ext cx="4987829" cy="723654"/>
            </a:xfrm>
            <a:custGeom>
              <a:avLst/>
              <a:gdLst>
                <a:gd name="connsiteX0" fmla="*/ 555471 w 7101253"/>
                <a:gd name="connsiteY0" fmla="*/ 0 h 1030278"/>
                <a:gd name="connsiteX1" fmla="*/ 759187 w 7101253"/>
                <a:gd name="connsiteY1" fmla="*/ 0 h 1030278"/>
                <a:gd name="connsiteX2" fmla="*/ 758369 w 7101253"/>
                <a:gd name="connsiteY2" fmla="*/ 1323 h 1030278"/>
                <a:gd name="connsiteX3" fmla="*/ 758218 w 7101253"/>
                <a:gd name="connsiteY3" fmla="*/ 1236 h 1030278"/>
                <a:gd name="connsiteX4" fmla="*/ 755669 w 7101253"/>
                <a:gd name="connsiteY4" fmla="*/ 5688 h 1030278"/>
                <a:gd name="connsiteX5" fmla="*/ 752781 w 7101253"/>
                <a:gd name="connsiteY5" fmla="*/ 10362 h 1030278"/>
                <a:gd name="connsiteX6" fmla="*/ 752364 w 7101253"/>
                <a:gd name="connsiteY6" fmla="*/ 11464 h 1030278"/>
                <a:gd name="connsiteX7" fmla="*/ 548084 w 7101253"/>
                <a:gd name="connsiteY7" fmla="*/ 368407 h 1030278"/>
                <a:gd name="connsiteX8" fmla="*/ 545900 w 7101253"/>
                <a:gd name="connsiteY8" fmla="*/ 371941 h 1030278"/>
                <a:gd name="connsiteX9" fmla="*/ 545749 w 7101253"/>
                <a:gd name="connsiteY9" fmla="*/ 371855 h 1030278"/>
                <a:gd name="connsiteX10" fmla="*/ 543200 w 7101253"/>
                <a:gd name="connsiteY10" fmla="*/ 376307 h 1030278"/>
                <a:gd name="connsiteX11" fmla="*/ 540312 w 7101253"/>
                <a:gd name="connsiteY11" fmla="*/ 380980 h 1030278"/>
                <a:gd name="connsiteX12" fmla="*/ 539895 w 7101253"/>
                <a:gd name="connsiteY12" fmla="*/ 382083 h 1030278"/>
                <a:gd name="connsiteX13" fmla="*/ 513343 w 7101253"/>
                <a:gd name="connsiteY13" fmla="*/ 428478 h 1030278"/>
                <a:gd name="connsiteX14" fmla="*/ 511412 w 7101253"/>
                <a:gd name="connsiteY14" fmla="*/ 431044 h 1030278"/>
                <a:gd name="connsiteX15" fmla="*/ 510772 w 7101253"/>
                <a:gd name="connsiteY15" fmla="*/ 432970 h 1030278"/>
                <a:gd name="connsiteX16" fmla="*/ 302388 w 7101253"/>
                <a:gd name="connsiteY16" fmla="*/ 797083 h 1030278"/>
                <a:gd name="connsiteX17" fmla="*/ 298942 w 7101253"/>
                <a:gd name="connsiteY17" fmla="*/ 801662 h 1030278"/>
                <a:gd name="connsiteX18" fmla="*/ 332804 w 7101253"/>
                <a:gd name="connsiteY18" fmla="*/ 926148 h 1030278"/>
                <a:gd name="connsiteX19" fmla="*/ 367183 w 7101253"/>
                <a:gd name="connsiteY19" fmla="*/ 937563 h 1030278"/>
                <a:gd name="connsiteX20" fmla="*/ 368767 w 7101253"/>
                <a:gd name="connsiteY20" fmla="*/ 937599 h 1030278"/>
                <a:gd name="connsiteX21" fmla="*/ 368767 w 7101253"/>
                <a:gd name="connsiteY21" fmla="*/ 938184 h 1030278"/>
                <a:gd name="connsiteX22" fmla="*/ 1506092 w 7101253"/>
                <a:gd name="connsiteY22" fmla="*/ 938184 h 1030278"/>
                <a:gd name="connsiteX23" fmla="*/ 2387519 w 7101253"/>
                <a:gd name="connsiteY23" fmla="*/ 938184 h 1030278"/>
                <a:gd name="connsiteX24" fmla="*/ 2387519 w 7101253"/>
                <a:gd name="connsiteY24" fmla="*/ 939768 h 1030278"/>
                <a:gd name="connsiteX25" fmla="*/ 7101253 w 7101253"/>
                <a:gd name="connsiteY25" fmla="*/ 939768 h 1030278"/>
                <a:gd name="connsiteX26" fmla="*/ 7101253 w 7101253"/>
                <a:gd name="connsiteY26" fmla="*/ 1030278 h 1030278"/>
                <a:gd name="connsiteX27" fmla="*/ 2062802 w 7101253"/>
                <a:gd name="connsiteY27" fmla="*/ 1030278 h 1030278"/>
                <a:gd name="connsiteX28" fmla="*/ 370438 w 7101253"/>
                <a:gd name="connsiteY28" fmla="*/ 1030278 h 1030278"/>
                <a:gd name="connsiteX29" fmla="*/ 370438 w 7101253"/>
                <a:gd name="connsiteY29" fmla="*/ 1030278 h 1030278"/>
                <a:gd name="connsiteX30" fmla="*/ 138549 w 7101253"/>
                <a:gd name="connsiteY30" fmla="*/ 1030278 h 1030278"/>
                <a:gd name="connsiteX31" fmla="*/ 138549 w 7101253"/>
                <a:gd name="connsiteY31" fmla="*/ 1029289 h 1030278"/>
                <a:gd name="connsiteX32" fmla="*/ 135871 w 7101253"/>
                <a:gd name="connsiteY32" fmla="*/ 1029229 h 1030278"/>
                <a:gd name="connsiteX33" fmla="*/ 77705 w 7101253"/>
                <a:gd name="connsiteY33" fmla="*/ 1009915 h 1030278"/>
                <a:gd name="connsiteX34" fmla="*/ 20413 w 7101253"/>
                <a:gd name="connsiteY34" fmla="*/ 799296 h 1030278"/>
                <a:gd name="connsiteX35" fmla="*/ 26244 w 7101253"/>
                <a:gd name="connsiteY35" fmla="*/ 791548 h 1030278"/>
                <a:gd name="connsiteX36" fmla="*/ 428083 w 7101253"/>
                <a:gd name="connsiteY36" fmla="*/ 89405 h 1030278"/>
                <a:gd name="connsiteX37" fmla="*/ 428788 w 7101253"/>
                <a:gd name="connsiteY37" fmla="*/ 87540 h 1030278"/>
                <a:gd name="connsiteX38" fmla="*/ 433676 w 7101253"/>
                <a:gd name="connsiteY38" fmla="*/ 79633 h 1030278"/>
                <a:gd name="connsiteX39" fmla="*/ 437987 w 7101253"/>
                <a:gd name="connsiteY39" fmla="*/ 72100 h 1030278"/>
                <a:gd name="connsiteX40" fmla="*/ 438243 w 7101253"/>
                <a:gd name="connsiteY40" fmla="*/ 72246 h 1030278"/>
                <a:gd name="connsiteX41" fmla="*/ 444475 w 7101253"/>
                <a:gd name="connsiteY41" fmla="*/ 62167 h 1030278"/>
                <a:gd name="connsiteX42" fmla="*/ 490591 w 7101253"/>
                <a:gd name="connsiteY42" fmla="*/ 21799 h 1030278"/>
                <a:gd name="connsiteX43" fmla="*/ 548757 w 7101253"/>
                <a:gd name="connsiteY43" fmla="*/ 2485 h 1030278"/>
                <a:gd name="connsiteX44" fmla="*/ 551436 w 7101253"/>
                <a:gd name="connsiteY44" fmla="*/ 2425 h 1030278"/>
                <a:gd name="connsiteX45" fmla="*/ 551436 w 7101253"/>
                <a:gd name="connsiteY45" fmla="*/ 1436 h 1030278"/>
                <a:gd name="connsiteX46" fmla="*/ 555471 w 7101253"/>
                <a:gd name="connsiteY46" fmla="*/ 1436 h 1030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7101253" h="1030278">
                  <a:moveTo>
                    <a:pt x="555471" y="0"/>
                  </a:moveTo>
                  <a:lnTo>
                    <a:pt x="759187" y="0"/>
                  </a:lnTo>
                  <a:lnTo>
                    <a:pt x="758369" y="1323"/>
                  </a:lnTo>
                  <a:lnTo>
                    <a:pt x="758218" y="1236"/>
                  </a:lnTo>
                  <a:lnTo>
                    <a:pt x="755669" y="5688"/>
                  </a:lnTo>
                  <a:lnTo>
                    <a:pt x="752781" y="10362"/>
                  </a:lnTo>
                  <a:lnTo>
                    <a:pt x="752364" y="11464"/>
                  </a:lnTo>
                  <a:lnTo>
                    <a:pt x="548084" y="368407"/>
                  </a:lnTo>
                  <a:lnTo>
                    <a:pt x="545900" y="371941"/>
                  </a:lnTo>
                  <a:lnTo>
                    <a:pt x="545749" y="371855"/>
                  </a:lnTo>
                  <a:lnTo>
                    <a:pt x="543200" y="376307"/>
                  </a:lnTo>
                  <a:lnTo>
                    <a:pt x="540312" y="380980"/>
                  </a:lnTo>
                  <a:lnTo>
                    <a:pt x="539895" y="382083"/>
                  </a:lnTo>
                  <a:lnTo>
                    <a:pt x="513343" y="428478"/>
                  </a:lnTo>
                  <a:lnTo>
                    <a:pt x="511412" y="431044"/>
                  </a:lnTo>
                  <a:lnTo>
                    <a:pt x="510772" y="432970"/>
                  </a:lnTo>
                  <a:lnTo>
                    <a:pt x="302388" y="797083"/>
                  </a:lnTo>
                  <a:lnTo>
                    <a:pt x="298942" y="801662"/>
                  </a:lnTo>
                  <a:cubicBezTo>
                    <a:pt x="273917" y="845389"/>
                    <a:pt x="289077" y="901123"/>
                    <a:pt x="332804" y="926148"/>
                  </a:cubicBezTo>
                  <a:cubicBezTo>
                    <a:pt x="343736" y="932404"/>
                    <a:pt x="355418" y="936149"/>
                    <a:pt x="367183" y="937563"/>
                  </a:cubicBezTo>
                  <a:lnTo>
                    <a:pt x="368767" y="937599"/>
                  </a:lnTo>
                  <a:lnTo>
                    <a:pt x="368767" y="938184"/>
                  </a:lnTo>
                  <a:lnTo>
                    <a:pt x="1506092" y="938184"/>
                  </a:lnTo>
                  <a:lnTo>
                    <a:pt x="2387519" y="938184"/>
                  </a:lnTo>
                  <a:lnTo>
                    <a:pt x="2387519" y="939768"/>
                  </a:lnTo>
                  <a:lnTo>
                    <a:pt x="7101253" y="939768"/>
                  </a:lnTo>
                  <a:lnTo>
                    <a:pt x="7101253" y="1030278"/>
                  </a:lnTo>
                  <a:lnTo>
                    <a:pt x="2062802" y="1030278"/>
                  </a:lnTo>
                  <a:lnTo>
                    <a:pt x="370438" y="1030278"/>
                  </a:lnTo>
                  <a:lnTo>
                    <a:pt x="370438" y="1030278"/>
                  </a:lnTo>
                  <a:lnTo>
                    <a:pt x="138549" y="1030278"/>
                  </a:lnTo>
                  <a:lnTo>
                    <a:pt x="138549" y="1029289"/>
                  </a:lnTo>
                  <a:lnTo>
                    <a:pt x="135871" y="1029229"/>
                  </a:lnTo>
                  <a:cubicBezTo>
                    <a:pt x="115965" y="1026835"/>
                    <a:pt x="96200" y="1020500"/>
                    <a:pt x="77705" y="1009915"/>
                  </a:cubicBezTo>
                  <a:cubicBezTo>
                    <a:pt x="3723" y="967575"/>
                    <a:pt x="-21927" y="873278"/>
                    <a:pt x="20413" y="799296"/>
                  </a:cubicBezTo>
                  <a:lnTo>
                    <a:pt x="26244" y="791548"/>
                  </a:lnTo>
                  <a:lnTo>
                    <a:pt x="428083" y="89405"/>
                  </a:lnTo>
                  <a:lnTo>
                    <a:pt x="428788" y="87540"/>
                  </a:lnTo>
                  <a:lnTo>
                    <a:pt x="433676" y="79633"/>
                  </a:lnTo>
                  <a:lnTo>
                    <a:pt x="437987" y="72100"/>
                  </a:lnTo>
                  <a:lnTo>
                    <a:pt x="438243" y="72246"/>
                  </a:lnTo>
                  <a:lnTo>
                    <a:pt x="444475" y="62167"/>
                  </a:lnTo>
                  <a:cubicBezTo>
                    <a:pt x="456621" y="46217"/>
                    <a:pt x="472096" y="32384"/>
                    <a:pt x="490591" y="21799"/>
                  </a:cubicBezTo>
                  <a:cubicBezTo>
                    <a:pt x="509086" y="11214"/>
                    <a:pt x="528851" y="4879"/>
                    <a:pt x="548757" y="2485"/>
                  </a:cubicBezTo>
                  <a:lnTo>
                    <a:pt x="551436" y="2425"/>
                  </a:lnTo>
                  <a:lnTo>
                    <a:pt x="551436" y="1436"/>
                  </a:lnTo>
                  <a:lnTo>
                    <a:pt x="555471" y="1436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任意多边形 29" descr="e7d195523061f1c0deeec63e560781cfd59afb0ea006f2a87ABB68BF51EA6619813959095094C18C62A12F549504892A4AAA8C1554C6663626E05CA27F281A14E6983772AFC3FB97135759321DEA3D705820548C6D5B558CA8F362B18D312C152407D21FB34EF0A1D1B21F91EF7E1DCDE529C869E8F5A9E23DB214A825789D83372F841262D649B4"/>
            <p:cNvSpPr/>
            <p:nvPr/>
          </p:nvSpPr>
          <p:spPr>
            <a:xfrm flipH="1" flipV="1">
              <a:off x="436283" y="608834"/>
              <a:ext cx="1013678" cy="723654"/>
            </a:xfrm>
            <a:custGeom>
              <a:avLst/>
              <a:gdLst>
                <a:gd name="connsiteX0" fmla="*/ 4987637 w 4987637"/>
                <a:gd name="connsiteY0" fmla="*/ 3560619 h 3560619"/>
                <a:gd name="connsiteX1" fmla="*/ 478822 w 4987637"/>
                <a:gd name="connsiteY1" fmla="*/ 3560618 h 3560619"/>
                <a:gd name="connsiteX2" fmla="*/ 478822 w 4987637"/>
                <a:gd name="connsiteY2" fmla="*/ 3557201 h 3560619"/>
                <a:gd name="connsiteX3" fmla="*/ 469565 w 4987637"/>
                <a:gd name="connsiteY3" fmla="*/ 3556992 h 3560619"/>
                <a:gd name="connsiteX4" fmla="*/ 268545 w 4987637"/>
                <a:gd name="connsiteY4" fmla="*/ 3490243 h 3560619"/>
                <a:gd name="connsiteX5" fmla="*/ 70545 w 4987637"/>
                <a:gd name="connsiteY5" fmla="*/ 2762351 h 3560619"/>
                <a:gd name="connsiteX6" fmla="*/ 90696 w 4987637"/>
                <a:gd name="connsiteY6" fmla="*/ 2735574 h 3560619"/>
                <a:gd name="connsiteX7" fmla="*/ 1479448 w 4987637"/>
                <a:gd name="connsiteY7" fmla="*/ 308982 h 3560619"/>
                <a:gd name="connsiteX8" fmla="*/ 1481883 w 4987637"/>
                <a:gd name="connsiteY8" fmla="*/ 302535 h 3560619"/>
                <a:gd name="connsiteX9" fmla="*/ 1498776 w 4987637"/>
                <a:gd name="connsiteY9" fmla="*/ 275210 h 3560619"/>
                <a:gd name="connsiteX10" fmla="*/ 1513675 w 4987637"/>
                <a:gd name="connsiteY10" fmla="*/ 249176 h 3560619"/>
                <a:gd name="connsiteX11" fmla="*/ 1514557 w 4987637"/>
                <a:gd name="connsiteY11" fmla="*/ 249681 h 3560619"/>
                <a:gd name="connsiteX12" fmla="*/ 1536093 w 4987637"/>
                <a:gd name="connsiteY12" fmla="*/ 214848 h 3560619"/>
                <a:gd name="connsiteX13" fmla="*/ 1695471 w 4987637"/>
                <a:gd name="connsiteY13" fmla="*/ 75337 h 3560619"/>
                <a:gd name="connsiteX14" fmla="*/ 1896492 w 4987637"/>
                <a:gd name="connsiteY14" fmla="*/ 8589 h 3560619"/>
                <a:gd name="connsiteX15" fmla="*/ 1905749 w 4987637"/>
                <a:gd name="connsiteY15" fmla="*/ 8380 h 3560619"/>
                <a:gd name="connsiteX16" fmla="*/ 1905749 w 4987637"/>
                <a:gd name="connsiteY16" fmla="*/ 4964 h 3560619"/>
                <a:gd name="connsiteX17" fmla="*/ 1919696 w 4987637"/>
                <a:gd name="connsiteY17" fmla="*/ 4964 h 3560619"/>
                <a:gd name="connsiteX18" fmla="*/ 1919696 w 4987637"/>
                <a:gd name="connsiteY18" fmla="*/ 0 h 3560619"/>
                <a:gd name="connsiteX19" fmla="*/ 2623733 w 4987637"/>
                <a:gd name="connsiteY19" fmla="*/ 0 h 3560619"/>
                <a:gd name="connsiteX20" fmla="*/ 2620907 w 4987637"/>
                <a:gd name="connsiteY20" fmla="*/ 4571 h 3560619"/>
                <a:gd name="connsiteX21" fmla="*/ 2620386 w 4987637"/>
                <a:gd name="connsiteY21" fmla="*/ 4272 h 3560619"/>
                <a:gd name="connsiteX22" fmla="*/ 2611579 w 4987637"/>
                <a:gd name="connsiteY22" fmla="*/ 19659 h 3560619"/>
                <a:gd name="connsiteX23" fmla="*/ 2601595 w 4987637"/>
                <a:gd name="connsiteY23" fmla="*/ 35810 h 3560619"/>
                <a:gd name="connsiteX24" fmla="*/ 2600155 w 4987637"/>
                <a:gd name="connsiteY24" fmla="*/ 39620 h 3560619"/>
                <a:gd name="connsiteX25" fmla="*/ 1894168 w 4987637"/>
                <a:gd name="connsiteY25" fmla="*/ 1273206 h 3560619"/>
                <a:gd name="connsiteX26" fmla="*/ 1886617 w 4987637"/>
                <a:gd name="connsiteY26" fmla="*/ 1285420 h 3560619"/>
                <a:gd name="connsiteX27" fmla="*/ 1886096 w 4987637"/>
                <a:gd name="connsiteY27" fmla="*/ 1285121 h 3560619"/>
                <a:gd name="connsiteX28" fmla="*/ 1877289 w 4987637"/>
                <a:gd name="connsiteY28" fmla="*/ 1300508 h 3560619"/>
                <a:gd name="connsiteX29" fmla="*/ 1867305 w 4987637"/>
                <a:gd name="connsiteY29" fmla="*/ 1316659 h 3560619"/>
                <a:gd name="connsiteX30" fmla="*/ 1865865 w 4987637"/>
                <a:gd name="connsiteY30" fmla="*/ 1320469 h 3560619"/>
                <a:gd name="connsiteX31" fmla="*/ 1774103 w 4987637"/>
                <a:gd name="connsiteY31" fmla="*/ 1480809 h 3560619"/>
                <a:gd name="connsiteX32" fmla="*/ 1767428 w 4987637"/>
                <a:gd name="connsiteY32" fmla="*/ 1489679 h 3560619"/>
                <a:gd name="connsiteX33" fmla="*/ 1765217 w 4987637"/>
                <a:gd name="connsiteY33" fmla="*/ 1496334 h 3560619"/>
                <a:gd name="connsiteX34" fmla="*/ 1045046 w 4987637"/>
                <a:gd name="connsiteY34" fmla="*/ 2754702 h 3560619"/>
                <a:gd name="connsiteX35" fmla="*/ 1033136 w 4987637"/>
                <a:gd name="connsiteY35" fmla="*/ 2770528 h 3560619"/>
                <a:gd name="connsiteX36" fmla="*/ 1150164 w 4987637"/>
                <a:gd name="connsiteY36" fmla="*/ 3200748 h 3560619"/>
                <a:gd name="connsiteX37" fmla="*/ 1268976 w 4987637"/>
                <a:gd name="connsiteY37" fmla="*/ 3240199 h 3560619"/>
                <a:gd name="connsiteX38" fmla="*/ 1274449 w 4987637"/>
                <a:gd name="connsiteY38" fmla="*/ 3240323 h 3560619"/>
                <a:gd name="connsiteX39" fmla="*/ 1274449 w 4987637"/>
                <a:gd name="connsiteY39" fmla="*/ 3242343 h 3560619"/>
                <a:gd name="connsiteX40" fmla="*/ 4987637 w 4987637"/>
                <a:gd name="connsiteY40" fmla="*/ 3242343 h 356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987637" h="3560619">
                  <a:moveTo>
                    <a:pt x="4987637" y="3560619"/>
                  </a:moveTo>
                  <a:lnTo>
                    <a:pt x="478822" y="3560618"/>
                  </a:lnTo>
                  <a:lnTo>
                    <a:pt x="478822" y="3557201"/>
                  </a:lnTo>
                  <a:lnTo>
                    <a:pt x="469565" y="3556992"/>
                  </a:lnTo>
                  <a:cubicBezTo>
                    <a:pt x="400772" y="3548721"/>
                    <a:pt x="332465" y="3526825"/>
                    <a:pt x="268545" y="3490243"/>
                  </a:cubicBezTo>
                  <a:cubicBezTo>
                    <a:pt x="12866" y="3343917"/>
                    <a:pt x="-75781" y="3018029"/>
                    <a:pt x="70545" y="2762351"/>
                  </a:cubicBezTo>
                  <a:lnTo>
                    <a:pt x="90696" y="2735574"/>
                  </a:lnTo>
                  <a:lnTo>
                    <a:pt x="1479448" y="308982"/>
                  </a:lnTo>
                  <a:lnTo>
                    <a:pt x="1481883" y="302535"/>
                  </a:lnTo>
                  <a:lnTo>
                    <a:pt x="1498776" y="275210"/>
                  </a:lnTo>
                  <a:lnTo>
                    <a:pt x="1513675" y="249176"/>
                  </a:lnTo>
                  <a:lnTo>
                    <a:pt x="1514557" y="249681"/>
                  </a:lnTo>
                  <a:lnTo>
                    <a:pt x="1536093" y="214848"/>
                  </a:lnTo>
                  <a:cubicBezTo>
                    <a:pt x="1578072" y="159723"/>
                    <a:pt x="1631551" y="111919"/>
                    <a:pt x="1695471" y="75337"/>
                  </a:cubicBezTo>
                  <a:cubicBezTo>
                    <a:pt x="1759391" y="38756"/>
                    <a:pt x="1827698" y="16861"/>
                    <a:pt x="1896492" y="8589"/>
                  </a:cubicBezTo>
                  <a:lnTo>
                    <a:pt x="1905749" y="8380"/>
                  </a:lnTo>
                  <a:lnTo>
                    <a:pt x="1905749" y="4964"/>
                  </a:lnTo>
                  <a:lnTo>
                    <a:pt x="1919696" y="4964"/>
                  </a:lnTo>
                  <a:lnTo>
                    <a:pt x="1919696" y="0"/>
                  </a:lnTo>
                  <a:lnTo>
                    <a:pt x="2623733" y="0"/>
                  </a:lnTo>
                  <a:lnTo>
                    <a:pt x="2620907" y="4571"/>
                  </a:lnTo>
                  <a:lnTo>
                    <a:pt x="2620386" y="4272"/>
                  </a:lnTo>
                  <a:lnTo>
                    <a:pt x="2611579" y="19659"/>
                  </a:lnTo>
                  <a:lnTo>
                    <a:pt x="2601595" y="35810"/>
                  </a:lnTo>
                  <a:lnTo>
                    <a:pt x="2600155" y="39620"/>
                  </a:lnTo>
                  <a:lnTo>
                    <a:pt x="1894168" y="1273206"/>
                  </a:lnTo>
                  <a:lnTo>
                    <a:pt x="1886617" y="1285420"/>
                  </a:lnTo>
                  <a:lnTo>
                    <a:pt x="1886096" y="1285121"/>
                  </a:lnTo>
                  <a:lnTo>
                    <a:pt x="1877289" y="1300508"/>
                  </a:lnTo>
                  <a:lnTo>
                    <a:pt x="1867305" y="1316659"/>
                  </a:lnTo>
                  <a:lnTo>
                    <a:pt x="1865865" y="1320469"/>
                  </a:lnTo>
                  <a:lnTo>
                    <a:pt x="1774103" y="1480809"/>
                  </a:lnTo>
                  <a:lnTo>
                    <a:pt x="1767428" y="1489679"/>
                  </a:lnTo>
                  <a:lnTo>
                    <a:pt x="1765217" y="1496334"/>
                  </a:lnTo>
                  <a:lnTo>
                    <a:pt x="1045046" y="2754702"/>
                  </a:lnTo>
                  <a:lnTo>
                    <a:pt x="1033136" y="2770528"/>
                  </a:lnTo>
                  <a:cubicBezTo>
                    <a:pt x="946651" y="2921646"/>
                    <a:pt x="999045" y="3114262"/>
                    <a:pt x="1150164" y="3200748"/>
                  </a:cubicBezTo>
                  <a:cubicBezTo>
                    <a:pt x="1187944" y="3222369"/>
                    <a:pt x="1228316" y="3235311"/>
                    <a:pt x="1268976" y="3240199"/>
                  </a:cubicBezTo>
                  <a:lnTo>
                    <a:pt x="1274449" y="3240323"/>
                  </a:lnTo>
                  <a:lnTo>
                    <a:pt x="1274449" y="3242343"/>
                  </a:lnTo>
                  <a:lnTo>
                    <a:pt x="4987637" y="3242343"/>
                  </a:lnTo>
                  <a:close/>
                </a:path>
              </a:pathLst>
            </a:custGeom>
            <a:solidFill>
              <a:srgbClr val="EC2C2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842813" y="697994"/>
            <a:ext cx="3123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latin typeface="Arial"/>
                <a:ea typeface="微软雅黑"/>
                <a:cs typeface="+mn-ea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sym typeface="+mn-lt"/>
            </a:endParaRPr>
          </a:p>
        </p:txBody>
      </p:sp>
      <p:sp>
        <p:nvSpPr>
          <p:cNvPr id="9" name="Rectangle 27"/>
          <p:cNvSpPr>
            <a:spLocks noChangeArrowheads="1"/>
          </p:cNvSpPr>
          <p:nvPr/>
        </p:nvSpPr>
        <p:spPr bwMode="auto">
          <a:xfrm>
            <a:off x="559933" y="682605"/>
            <a:ext cx="45525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3200" dirty="0">
                <a:solidFill>
                  <a:srgbClr val="EC2C22"/>
                </a:solidFill>
                <a:latin typeface="+mn-lt"/>
                <a:cs typeface="+mn-ea"/>
                <a:sym typeface="+mn-lt"/>
              </a:rPr>
              <a:t>0</a:t>
            </a:r>
            <a:r>
              <a:rPr lang="en-US" altLang="ru-RU" sz="3200" dirty="0">
                <a:solidFill>
                  <a:srgbClr val="EC2C22"/>
                </a:solidFill>
                <a:latin typeface="+mn-lt"/>
                <a:cs typeface="+mn-ea"/>
                <a:sym typeface="+mn-lt"/>
              </a:rPr>
              <a:t>4</a:t>
            </a:r>
            <a:endParaRPr lang="ru-RU" altLang="ru-RU" sz="1100" dirty="0">
              <a:solidFill>
                <a:srgbClr val="EC2C22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" name="Freeform 5"/>
          <p:cNvSpPr>
            <a:spLocks noEditPoints="1"/>
          </p:cNvSpPr>
          <p:nvPr/>
        </p:nvSpPr>
        <p:spPr bwMode="auto">
          <a:xfrm>
            <a:off x="4197340" y="1980875"/>
            <a:ext cx="1118810" cy="4002491"/>
          </a:xfrm>
          <a:custGeom>
            <a:avLst/>
            <a:gdLst/>
            <a:ahLst/>
            <a:cxnLst>
              <a:cxn ang="0">
                <a:pos x="412" y="479"/>
              </a:cxn>
              <a:cxn ang="0">
                <a:pos x="399" y="421"/>
              </a:cxn>
              <a:cxn ang="0">
                <a:pos x="392" y="355"/>
              </a:cxn>
              <a:cxn ang="0">
                <a:pos x="357" y="279"/>
              </a:cxn>
              <a:cxn ang="0">
                <a:pos x="281" y="256"/>
              </a:cxn>
              <a:cxn ang="0">
                <a:pos x="221" y="259"/>
              </a:cxn>
              <a:cxn ang="0">
                <a:pos x="161" y="321"/>
              </a:cxn>
              <a:cxn ang="0">
                <a:pos x="176" y="286"/>
              </a:cxn>
              <a:cxn ang="0">
                <a:pos x="203" y="227"/>
              </a:cxn>
              <a:cxn ang="0">
                <a:pos x="223" y="177"/>
              </a:cxn>
              <a:cxn ang="0">
                <a:pos x="238" y="130"/>
              </a:cxn>
              <a:cxn ang="0">
                <a:pos x="233" y="56"/>
              </a:cxn>
              <a:cxn ang="0">
                <a:pos x="198" y="4"/>
              </a:cxn>
              <a:cxn ang="0">
                <a:pos x="113" y="26"/>
              </a:cxn>
              <a:cxn ang="0">
                <a:pos x="89" y="83"/>
              </a:cxn>
              <a:cxn ang="0">
                <a:pos x="86" y="122"/>
              </a:cxn>
              <a:cxn ang="0">
                <a:pos x="125" y="223"/>
              </a:cxn>
              <a:cxn ang="0">
                <a:pos x="138" y="275"/>
              </a:cxn>
              <a:cxn ang="0">
                <a:pos x="140" y="301"/>
              </a:cxn>
              <a:cxn ang="0">
                <a:pos x="105" y="399"/>
              </a:cxn>
              <a:cxn ang="0">
                <a:pos x="99" y="297"/>
              </a:cxn>
              <a:cxn ang="0">
                <a:pos x="131" y="238"/>
              </a:cxn>
              <a:cxn ang="0">
                <a:pos x="41" y="306"/>
              </a:cxn>
              <a:cxn ang="0">
                <a:pos x="26" y="444"/>
              </a:cxn>
              <a:cxn ang="0">
                <a:pos x="37" y="597"/>
              </a:cxn>
              <a:cxn ang="0">
                <a:pos x="34" y="684"/>
              </a:cxn>
              <a:cxn ang="0">
                <a:pos x="11" y="775"/>
              </a:cxn>
              <a:cxn ang="0">
                <a:pos x="7" y="820"/>
              </a:cxn>
              <a:cxn ang="0">
                <a:pos x="49" y="973"/>
              </a:cxn>
              <a:cxn ang="0">
                <a:pos x="74" y="1132"/>
              </a:cxn>
              <a:cxn ang="0">
                <a:pos x="80" y="1213"/>
              </a:cxn>
              <a:cxn ang="0">
                <a:pos x="80" y="1237"/>
              </a:cxn>
              <a:cxn ang="0">
                <a:pos x="91" y="1284"/>
              </a:cxn>
              <a:cxn ang="0">
                <a:pos x="64" y="1342"/>
              </a:cxn>
              <a:cxn ang="0">
                <a:pos x="27" y="1401"/>
              </a:cxn>
              <a:cxn ang="0">
                <a:pos x="50" y="1419"/>
              </a:cxn>
              <a:cxn ang="0">
                <a:pos x="104" y="1400"/>
              </a:cxn>
              <a:cxn ang="0">
                <a:pos x="134" y="1355"/>
              </a:cxn>
              <a:cxn ang="0">
                <a:pos x="166" y="1342"/>
              </a:cxn>
              <a:cxn ang="0">
                <a:pos x="178" y="1244"/>
              </a:cxn>
              <a:cxn ang="0">
                <a:pos x="180" y="1131"/>
              </a:cxn>
              <a:cxn ang="0">
                <a:pos x="178" y="969"/>
              </a:cxn>
              <a:cxn ang="0">
                <a:pos x="207" y="1113"/>
              </a:cxn>
              <a:cxn ang="0">
                <a:pos x="228" y="1194"/>
              </a:cxn>
              <a:cxn ang="0">
                <a:pos x="236" y="1282"/>
              </a:cxn>
              <a:cxn ang="0">
                <a:pos x="252" y="1370"/>
              </a:cxn>
              <a:cxn ang="0">
                <a:pos x="267" y="1398"/>
              </a:cxn>
              <a:cxn ang="0">
                <a:pos x="270" y="1440"/>
              </a:cxn>
              <a:cxn ang="0">
                <a:pos x="304" y="1514"/>
              </a:cxn>
              <a:cxn ang="0">
                <a:pos x="330" y="1519"/>
              </a:cxn>
              <a:cxn ang="0">
                <a:pos x="346" y="1455"/>
              </a:cxn>
              <a:cxn ang="0">
                <a:pos x="334" y="1376"/>
              </a:cxn>
              <a:cxn ang="0">
                <a:pos x="346" y="1250"/>
              </a:cxn>
              <a:cxn ang="0">
                <a:pos x="339" y="1176"/>
              </a:cxn>
              <a:cxn ang="0">
                <a:pos x="335" y="1108"/>
              </a:cxn>
              <a:cxn ang="0">
                <a:pos x="326" y="1045"/>
              </a:cxn>
              <a:cxn ang="0">
                <a:pos x="347" y="853"/>
              </a:cxn>
              <a:cxn ang="0">
                <a:pos x="379" y="802"/>
              </a:cxn>
              <a:cxn ang="0">
                <a:pos x="365" y="738"/>
              </a:cxn>
              <a:cxn ang="0">
                <a:pos x="376" y="695"/>
              </a:cxn>
              <a:cxn ang="0">
                <a:pos x="425" y="583"/>
              </a:cxn>
              <a:cxn ang="0">
                <a:pos x="420" y="530"/>
              </a:cxn>
              <a:cxn ang="0">
                <a:pos x="331" y="832"/>
              </a:cxn>
            </a:cxnLst>
            <a:rect l="0" t="0" r="r" b="b"/>
            <a:pathLst>
              <a:path w="425" h="1524">
                <a:moveTo>
                  <a:pt x="420" y="530"/>
                </a:moveTo>
                <a:lnTo>
                  <a:pt x="420" y="530"/>
                </a:lnTo>
                <a:lnTo>
                  <a:pt x="420" y="522"/>
                </a:lnTo>
                <a:lnTo>
                  <a:pt x="420" y="515"/>
                </a:lnTo>
                <a:lnTo>
                  <a:pt x="416" y="501"/>
                </a:lnTo>
                <a:lnTo>
                  <a:pt x="412" y="488"/>
                </a:lnTo>
                <a:lnTo>
                  <a:pt x="412" y="479"/>
                </a:lnTo>
                <a:lnTo>
                  <a:pt x="412" y="473"/>
                </a:lnTo>
                <a:lnTo>
                  <a:pt x="412" y="473"/>
                </a:lnTo>
                <a:lnTo>
                  <a:pt x="413" y="466"/>
                </a:lnTo>
                <a:lnTo>
                  <a:pt x="413" y="459"/>
                </a:lnTo>
                <a:lnTo>
                  <a:pt x="410" y="447"/>
                </a:lnTo>
                <a:lnTo>
                  <a:pt x="399" y="421"/>
                </a:lnTo>
                <a:lnTo>
                  <a:pt x="399" y="421"/>
                </a:lnTo>
                <a:lnTo>
                  <a:pt x="398" y="415"/>
                </a:lnTo>
                <a:lnTo>
                  <a:pt x="397" y="409"/>
                </a:lnTo>
                <a:lnTo>
                  <a:pt x="397" y="396"/>
                </a:lnTo>
                <a:lnTo>
                  <a:pt x="397" y="384"/>
                </a:lnTo>
                <a:lnTo>
                  <a:pt x="395" y="370"/>
                </a:lnTo>
                <a:lnTo>
                  <a:pt x="395" y="370"/>
                </a:lnTo>
                <a:lnTo>
                  <a:pt x="392" y="355"/>
                </a:lnTo>
                <a:lnTo>
                  <a:pt x="388" y="340"/>
                </a:lnTo>
                <a:lnTo>
                  <a:pt x="382" y="312"/>
                </a:lnTo>
                <a:lnTo>
                  <a:pt x="382" y="312"/>
                </a:lnTo>
                <a:lnTo>
                  <a:pt x="377" y="299"/>
                </a:lnTo>
                <a:lnTo>
                  <a:pt x="372" y="291"/>
                </a:lnTo>
                <a:lnTo>
                  <a:pt x="365" y="285"/>
                </a:lnTo>
                <a:lnTo>
                  <a:pt x="357" y="279"/>
                </a:lnTo>
                <a:lnTo>
                  <a:pt x="347" y="275"/>
                </a:lnTo>
                <a:lnTo>
                  <a:pt x="337" y="272"/>
                </a:lnTo>
                <a:lnTo>
                  <a:pt x="315" y="267"/>
                </a:lnTo>
                <a:lnTo>
                  <a:pt x="315" y="267"/>
                </a:lnTo>
                <a:lnTo>
                  <a:pt x="303" y="264"/>
                </a:lnTo>
                <a:lnTo>
                  <a:pt x="292" y="260"/>
                </a:lnTo>
                <a:lnTo>
                  <a:pt x="281" y="256"/>
                </a:lnTo>
                <a:lnTo>
                  <a:pt x="270" y="250"/>
                </a:lnTo>
                <a:lnTo>
                  <a:pt x="260" y="244"/>
                </a:lnTo>
                <a:lnTo>
                  <a:pt x="251" y="237"/>
                </a:lnTo>
                <a:lnTo>
                  <a:pt x="243" y="229"/>
                </a:lnTo>
                <a:lnTo>
                  <a:pt x="234" y="219"/>
                </a:lnTo>
                <a:lnTo>
                  <a:pt x="234" y="219"/>
                </a:lnTo>
                <a:lnTo>
                  <a:pt x="221" y="259"/>
                </a:lnTo>
                <a:lnTo>
                  <a:pt x="206" y="298"/>
                </a:lnTo>
                <a:lnTo>
                  <a:pt x="187" y="336"/>
                </a:lnTo>
                <a:lnTo>
                  <a:pt x="166" y="373"/>
                </a:lnTo>
                <a:lnTo>
                  <a:pt x="166" y="373"/>
                </a:lnTo>
                <a:lnTo>
                  <a:pt x="164" y="354"/>
                </a:lnTo>
                <a:lnTo>
                  <a:pt x="161" y="332"/>
                </a:lnTo>
                <a:lnTo>
                  <a:pt x="161" y="321"/>
                </a:lnTo>
                <a:lnTo>
                  <a:pt x="162" y="310"/>
                </a:lnTo>
                <a:lnTo>
                  <a:pt x="165" y="302"/>
                </a:lnTo>
                <a:lnTo>
                  <a:pt x="168" y="299"/>
                </a:lnTo>
                <a:lnTo>
                  <a:pt x="170" y="295"/>
                </a:lnTo>
                <a:lnTo>
                  <a:pt x="170" y="295"/>
                </a:lnTo>
                <a:lnTo>
                  <a:pt x="174" y="291"/>
                </a:lnTo>
                <a:lnTo>
                  <a:pt x="176" y="286"/>
                </a:lnTo>
                <a:lnTo>
                  <a:pt x="176" y="282"/>
                </a:lnTo>
                <a:lnTo>
                  <a:pt x="173" y="278"/>
                </a:lnTo>
                <a:lnTo>
                  <a:pt x="166" y="270"/>
                </a:lnTo>
                <a:lnTo>
                  <a:pt x="158" y="260"/>
                </a:lnTo>
                <a:lnTo>
                  <a:pt x="158" y="260"/>
                </a:lnTo>
                <a:lnTo>
                  <a:pt x="188" y="238"/>
                </a:lnTo>
                <a:lnTo>
                  <a:pt x="203" y="227"/>
                </a:lnTo>
                <a:lnTo>
                  <a:pt x="217" y="215"/>
                </a:lnTo>
                <a:lnTo>
                  <a:pt x="217" y="215"/>
                </a:lnTo>
                <a:lnTo>
                  <a:pt x="219" y="211"/>
                </a:lnTo>
                <a:lnTo>
                  <a:pt x="222" y="207"/>
                </a:lnTo>
                <a:lnTo>
                  <a:pt x="223" y="197"/>
                </a:lnTo>
                <a:lnTo>
                  <a:pt x="223" y="186"/>
                </a:lnTo>
                <a:lnTo>
                  <a:pt x="223" y="177"/>
                </a:lnTo>
                <a:lnTo>
                  <a:pt x="223" y="177"/>
                </a:lnTo>
                <a:lnTo>
                  <a:pt x="223" y="170"/>
                </a:lnTo>
                <a:lnTo>
                  <a:pt x="225" y="165"/>
                </a:lnTo>
                <a:lnTo>
                  <a:pt x="229" y="152"/>
                </a:lnTo>
                <a:lnTo>
                  <a:pt x="234" y="141"/>
                </a:lnTo>
                <a:lnTo>
                  <a:pt x="238" y="130"/>
                </a:lnTo>
                <a:lnTo>
                  <a:pt x="238" y="130"/>
                </a:lnTo>
                <a:lnTo>
                  <a:pt x="240" y="120"/>
                </a:lnTo>
                <a:lnTo>
                  <a:pt x="238" y="109"/>
                </a:lnTo>
                <a:lnTo>
                  <a:pt x="237" y="98"/>
                </a:lnTo>
                <a:lnTo>
                  <a:pt x="236" y="87"/>
                </a:lnTo>
                <a:lnTo>
                  <a:pt x="236" y="87"/>
                </a:lnTo>
                <a:lnTo>
                  <a:pt x="234" y="66"/>
                </a:lnTo>
                <a:lnTo>
                  <a:pt x="233" y="56"/>
                </a:lnTo>
                <a:lnTo>
                  <a:pt x="230" y="45"/>
                </a:lnTo>
                <a:lnTo>
                  <a:pt x="228" y="35"/>
                </a:lnTo>
                <a:lnTo>
                  <a:pt x="222" y="26"/>
                </a:lnTo>
                <a:lnTo>
                  <a:pt x="217" y="17"/>
                </a:lnTo>
                <a:lnTo>
                  <a:pt x="208" y="9"/>
                </a:lnTo>
                <a:lnTo>
                  <a:pt x="208" y="9"/>
                </a:lnTo>
                <a:lnTo>
                  <a:pt x="198" y="4"/>
                </a:lnTo>
                <a:lnTo>
                  <a:pt x="184" y="0"/>
                </a:lnTo>
                <a:lnTo>
                  <a:pt x="172" y="0"/>
                </a:lnTo>
                <a:lnTo>
                  <a:pt x="158" y="0"/>
                </a:lnTo>
                <a:lnTo>
                  <a:pt x="144" y="4"/>
                </a:lnTo>
                <a:lnTo>
                  <a:pt x="132" y="9"/>
                </a:lnTo>
                <a:lnTo>
                  <a:pt x="121" y="16"/>
                </a:lnTo>
                <a:lnTo>
                  <a:pt x="113" y="26"/>
                </a:lnTo>
                <a:lnTo>
                  <a:pt x="113" y="26"/>
                </a:lnTo>
                <a:lnTo>
                  <a:pt x="105" y="35"/>
                </a:lnTo>
                <a:lnTo>
                  <a:pt x="98" y="47"/>
                </a:lnTo>
                <a:lnTo>
                  <a:pt x="93" y="58"/>
                </a:lnTo>
                <a:lnTo>
                  <a:pt x="90" y="72"/>
                </a:lnTo>
                <a:lnTo>
                  <a:pt x="90" y="72"/>
                </a:lnTo>
                <a:lnTo>
                  <a:pt x="89" y="83"/>
                </a:lnTo>
                <a:lnTo>
                  <a:pt x="90" y="94"/>
                </a:lnTo>
                <a:lnTo>
                  <a:pt x="90" y="94"/>
                </a:lnTo>
                <a:lnTo>
                  <a:pt x="90" y="102"/>
                </a:lnTo>
                <a:lnTo>
                  <a:pt x="89" y="109"/>
                </a:lnTo>
                <a:lnTo>
                  <a:pt x="87" y="115"/>
                </a:lnTo>
                <a:lnTo>
                  <a:pt x="86" y="122"/>
                </a:lnTo>
                <a:lnTo>
                  <a:pt x="86" y="122"/>
                </a:lnTo>
                <a:lnTo>
                  <a:pt x="87" y="136"/>
                </a:lnTo>
                <a:lnTo>
                  <a:pt x="90" y="150"/>
                </a:lnTo>
                <a:lnTo>
                  <a:pt x="94" y="162"/>
                </a:lnTo>
                <a:lnTo>
                  <a:pt x="99" y="174"/>
                </a:lnTo>
                <a:lnTo>
                  <a:pt x="113" y="199"/>
                </a:lnTo>
                <a:lnTo>
                  <a:pt x="125" y="223"/>
                </a:lnTo>
                <a:lnTo>
                  <a:pt x="125" y="223"/>
                </a:lnTo>
                <a:lnTo>
                  <a:pt x="135" y="241"/>
                </a:lnTo>
                <a:lnTo>
                  <a:pt x="142" y="259"/>
                </a:lnTo>
                <a:lnTo>
                  <a:pt x="142" y="259"/>
                </a:lnTo>
                <a:lnTo>
                  <a:pt x="143" y="263"/>
                </a:lnTo>
                <a:lnTo>
                  <a:pt x="143" y="265"/>
                </a:lnTo>
                <a:lnTo>
                  <a:pt x="140" y="271"/>
                </a:lnTo>
                <a:lnTo>
                  <a:pt x="138" y="275"/>
                </a:lnTo>
                <a:lnTo>
                  <a:pt x="136" y="279"/>
                </a:lnTo>
                <a:lnTo>
                  <a:pt x="136" y="282"/>
                </a:lnTo>
                <a:lnTo>
                  <a:pt x="136" y="282"/>
                </a:lnTo>
                <a:lnTo>
                  <a:pt x="140" y="291"/>
                </a:lnTo>
                <a:lnTo>
                  <a:pt x="140" y="297"/>
                </a:lnTo>
                <a:lnTo>
                  <a:pt x="140" y="301"/>
                </a:lnTo>
                <a:lnTo>
                  <a:pt x="140" y="301"/>
                </a:lnTo>
                <a:lnTo>
                  <a:pt x="138" y="305"/>
                </a:lnTo>
                <a:lnTo>
                  <a:pt x="134" y="308"/>
                </a:lnTo>
                <a:lnTo>
                  <a:pt x="128" y="312"/>
                </a:lnTo>
                <a:lnTo>
                  <a:pt x="127" y="313"/>
                </a:lnTo>
                <a:lnTo>
                  <a:pt x="125" y="316"/>
                </a:lnTo>
                <a:lnTo>
                  <a:pt x="125" y="316"/>
                </a:lnTo>
                <a:lnTo>
                  <a:pt x="105" y="399"/>
                </a:lnTo>
                <a:lnTo>
                  <a:pt x="105" y="399"/>
                </a:lnTo>
                <a:lnTo>
                  <a:pt x="101" y="376"/>
                </a:lnTo>
                <a:lnTo>
                  <a:pt x="98" y="353"/>
                </a:lnTo>
                <a:lnTo>
                  <a:pt x="98" y="329"/>
                </a:lnTo>
                <a:lnTo>
                  <a:pt x="98" y="308"/>
                </a:lnTo>
                <a:lnTo>
                  <a:pt x="98" y="308"/>
                </a:lnTo>
                <a:lnTo>
                  <a:pt x="99" y="297"/>
                </a:lnTo>
                <a:lnTo>
                  <a:pt x="101" y="287"/>
                </a:lnTo>
                <a:lnTo>
                  <a:pt x="104" y="279"/>
                </a:lnTo>
                <a:lnTo>
                  <a:pt x="109" y="270"/>
                </a:lnTo>
                <a:lnTo>
                  <a:pt x="109" y="270"/>
                </a:lnTo>
                <a:lnTo>
                  <a:pt x="121" y="255"/>
                </a:lnTo>
                <a:lnTo>
                  <a:pt x="127" y="246"/>
                </a:lnTo>
                <a:lnTo>
                  <a:pt x="131" y="238"/>
                </a:lnTo>
                <a:lnTo>
                  <a:pt x="131" y="238"/>
                </a:lnTo>
                <a:lnTo>
                  <a:pt x="113" y="252"/>
                </a:lnTo>
                <a:lnTo>
                  <a:pt x="95" y="267"/>
                </a:lnTo>
                <a:lnTo>
                  <a:pt x="57" y="293"/>
                </a:lnTo>
                <a:lnTo>
                  <a:pt x="57" y="293"/>
                </a:lnTo>
                <a:lnTo>
                  <a:pt x="46" y="302"/>
                </a:lnTo>
                <a:lnTo>
                  <a:pt x="41" y="306"/>
                </a:lnTo>
                <a:lnTo>
                  <a:pt x="38" y="312"/>
                </a:lnTo>
                <a:lnTo>
                  <a:pt x="35" y="317"/>
                </a:lnTo>
                <a:lnTo>
                  <a:pt x="34" y="324"/>
                </a:lnTo>
                <a:lnTo>
                  <a:pt x="31" y="339"/>
                </a:lnTo>
                <a:lnTo>
                  <a:pt x="31" y="339"/>
                </a:lnTo>
                <a:lnTo>
                  <a:pt x="29" y="391"/>
                </a:lnTo>
                <a:lnTo>
                  <a:pt x="26" y="444"/>
                </a:lnTo>
                <a:lnTo>
                  <a:pt x="26" y="470"/>
                </a:lnTo>
                <a:lnTo>
                  <a:pt x="26" y="497"/>
                </a:lnTo>
                <a:lnTo>
                  <a:pt x="27" y="523"/>
                </a:lnTo>
                <a:lnTo>
                  <a:pt x="31" y="549"/>
                </a:lnTo>
                <a:lnTo>
                  <a:pt x="31" y="549"/>
                </a:lnTo>
                <a:lnTo>
                  <a:pt x="34" y="573"/>
                </a:lnTo>
                <a:lnTo>
                  <a:pt x="37" y="597"/>
                </a:lnTo>
                <a:lnTo>
                  <a:pt x="38" y="621"/>
                </a:lnTo>
                <a:lnTo>
                  <a:pt x="38" y="633"/>
                </a:lnTo>
                <a:lnTo>
                  <a:pt x="37" y="646"/>
                </a:lnTo>
                <a:lnTo>
                  <a:pt x="37" y="646"/>
                </a:lnTo>
                <a:lnTo>
                  <a:pt x="33" y="665"/>
                </a:lnTo>
                <a:lnTo>
                  <a:pt x="31" y="673"/>
                </a:lnTo>
                <a:lnTo>
                  <a:pt x="34" y="684"/>
                </a:lnTo>
                <a:lnTo>
                  <a:pt x="34" y="684"/>
                </a:lnTo>
                <a:lnTo>
                  <a:pt x="34" y="688"/>
                </a:lnTo>
                <a:lnTo>
                  <a:pt x="34" y="693"/>
                </a:lnTo>
                <a:lnTo>
                  <a:pt x="31" y="706"/>
                </a:lnTo>
                <a:lnTo>
                  <a:pt x="24" y="728"/>
                </a:lnTo>
                <a:lnTo>
                  <a:pt x="24" y="728"/>
                </a:lnTo>
                <a:lnTo>
                  <a:pt x="11" y="775"/>
                </a:lnTo>
                <a:lnTo>
                  <a:pt x="11" y="775"/>
                </a:lnTo>
                <a:lnTo>
                  <a:pt x="4" y="794"/>
                </a:lnTo>
                <a:lnTo>
                  <a:pt x="1" y="804"/>
                </a:lnTo>
                <a:lnTo>
                  <a:pt x="0" y="812"/>
                </a:lnTo>
                <a:lnTo>
                  <a:pt x="0" y="812"/>
                </a:lnTo>
                <a:lnTo>
                  <a:pt x="3" y="817"/>
                </a:lnTo>
                <a:lnTo>
                  <a:pt x="7" y="820"/>
                </a:lnTo>
                <a:lnTo>
                  <a:pt x="12" y="822"/>
                </a:lnTo>
                <a:lnTo>
                  <a:pt x="19" y="822"/>
                </a:lnTo>
                <a:lnTo>
                  <a:pt x="31" y="819"/>
                </a:lnTo>
                <a:lnTo>
                  <a:pt x="41" y="816"/>
                </a:lnTo>
                <a:lnTo>
                  <a:pt x="41" y="816"/>
                </a:lnTo>
                <a:lnTo>
                  <a:pt x="46" y="920"/>
                </a:lnTo>
                <a:lnTo>
                  <a:pt x="49" y="973"/>
                </a:lnTo>
                <a:lnTo>
                  <a:pt x="53" y="1025"/>
                </a:lnTo>
                <a:lnTo>
                  <a:pt x="53" y="1025"/>
                </a:lnTo>
                <a:lnTo>
                  <a:pt x="57" y="1046"/>
                </a:lnTo>
                <a:lnTo>
                  <a:pt x="61" y="1068"/>
                </a:lnTo>
                <a:lnTo>
                  <a:pt x="71" y="1113"/>
                </a:lnTo>
                <a:lnTo>
                  <a:pt x="71" y="1113"/>
                </a:lnTo>
                <a:lnTo>
                  <a:pt x="74" y="1132"/>
                </a:lnTo>
                <a:lnTo>
                  <a:pt x="75" y="1151"/>
                </a:lnTo>
                <a:lnTo>
                  <a:pt x="75" y="1191"/>
                </a:lnTo>
                <a:lnTo>
                  <a:pt x="75" y="1191"/>
                </a:lnTo>
                <a:lnTo>
                  <a:pt x="76" y="1202"/>
                </a:lnTo>
                <a:lnTo>
                  <a:pt x="78" y="1209"/>
                </a:lnTo>
                <a:lnTo>
                  <a:pt x="80" y="1213"/>
                </a:lnTo>
                <a:lnTo>
                  <a:pt x="80" y="1213"/>
                </a:lnTo>
                <a:lnTo>
                  <a:pt x="82" y="1215"/>
                </a:lnTo>
                <a:lnTo>
                  <a:pt x="83" y="1218"/>
                </a:lnTo>
                <a:lnTo>
                  <a:pt x="82" y="1224"/>
                </a:lnTo>
                <a:lnTo>
                  <a:pt x="79" y="1228"/>
                </a:lnTo>
                <a:lnTo>
                  <a:pt x="79" y="1233"/>
                </a:lnTo>
                <a:lnTo>
                  <a:pt x="79" y="1233"/>
                </a:lnTo>
                <a:lnTo>
                  <a:pt x="80" y="1237"/>
                </a:lnTo>
                <a:lnTo>
                  <a:pt x="83" y="1241"/>
                </a:lnTo>
                <a:lnTo>
                  <a:pt x="89" y="1248"/>
                </a:lnTo>
                <a:lnTo>
                  <a:pt x="93" y="1256"/>
                </a:lnTo>
                <a:lnTo>
                  <a:pt x="94" y="1260"/>
                </a:lnTo>
                <a:lnTo>
                  <a:pt x="94" y="1266"/>
                </a:lnTo>
                <a:lnTo>
                  <a:pt x="94" y="1266"/>
                </a:lnTo>
                <a:lnTo>
                  <a:pt x="91" y="1284"/>
                </a:lnTo>
                <a:lnTo>
                  <a:pt x="89" y="1301"/>
                </a:lnTo>
                <a:lnTo>
                  <a:pt x="89" y="1301"/>
                </a:lnTo>
                <a:lnTo>
                  <a:pt x="87" y="1311"/>
                </a:lnTo>
                <a:lnTo>
                  <a:pt x="84" y="1319"/>
                </a:lnTo>
                <a:lnTo>
                  <a:pt x="82" y="1326"/>
                </a:lnTo>
                <a:lnTo>
                  <a:pt x="76" y="1331"/>
                </a:lnTo>
                <a:lnTo>
                  <a:pt x="64" y="1342"/>
                </a:lnTo>
                <a:lnTo>
                  <a:pt x="52" y="1355"/>
                </a:lnTo>
                <a:lnTo>
                  <a:pt x="52" y="1355"/>
                </a:lnTo>
                <a:lnTo>
                  <a:pt x="41" y="1367"/>
                </a:lnTo>
                <a:lnTo>
                  <a:pt x="35" y="1375"/>
                </a:lnTo>
                <a:lnTo>
                  <a:pt x="31" y="1385"/>
                </a:lnTo>
                <a:lnTo>
                  <a:pt x="27" y="1393"/>
                </a:lnTo>
                <a:lnTo>
                  <a:pt x="27" y="1401"/>
                </a:lnTo>
                <a:lnTo>
                  <a:pt x="29" y="1405"/>
                </a:lnTo>
                <a:lnTo>
                  <a:pt x="30" y="1409"/>
                </a:lnTo>
                <a:lnTo>
                  <a:pt x="33" y="1412"/>
                </a:lnTo>
                <a:lnTo>
                  <a:pt x="37" y="1415"/>
                </a:lnTo>
                <a:lnTo>
                  <a:pt x="37" y="1415"/>
                </a:lnTo>
                <a:lnTo>
                  <a:pt x="44" y="1417"/>
                </a:lnTo>
                <a:lnTo>
                  <a:pt x="50" y="1419"/>
                </a:lnTo>
                <a:lnTo>
                  <a:pt x="57" y="1419"/>
                </a:lnTo>
                <a:lnTo>
                  <a:pt x="65" y="1417"/>
                </a:lnTo>
                <a:lnTo>
                  <a:pt x="80" y="1415"/>
                </a:lnTo>
                <a:lnTo>
                  <a:pt x="93" y="1409"/>
                </a:lnTo>
                <a:lnTo>
                  <a:pt x="93" y="1409"/>
                </a:lnTo>
                <a:lnTo>
                  <a:pt x="98" y="1405"/>
                </a:lnTo>
                <a:lnTo>
                  <a:pt x="104" y="1400"/>
                </a:lnTo>
                <a:lnTo>
                  <a:pt x="108" y="1394"/>
                </a:lnTo>
                <a:lnTo>
                  <a:pt x="110" y="1389"/>
                </a:lnTo>
                <a:lnTo>
                  <a:pt x="116" y="1375"/>
                </a:lnTo>
                <a:lnTo>
                  <a:pt x="123" y="1363"/>
                </a:lnTo>
                <a:lnTo>
                  <a:pt x="123" y="1363"/>
                </a:lnTo>
                <a:lnTo>
                  <a:pt x="128" y="1357"/>
                </a:lnTo>
                <a:lnTo>
                  <a:pt x="134" y="1355"/>
                </a:lnTo>
                <a:lnTo>
                  <a:pt x="139" y="1353"/>
                </a:lnTo>
                <a:lnTo>
                  <a:pt x="146" y="1353"/>
                </a:lnTo>
                <a:lnTo>
                  <a:pt x="151" y="1353"/>
                </a:lnTo>
                <a:lnTo>
                  <a:pt x="157" y="1352"/>
                </a:lnTo>
                <a:lnTo>
                  <a:pt x="161" y="1348"/>
                </a:lnTo>
                <a:lnTo>
                  <a:pt x="166" y="1342"/>
                </a:lnTo>
                <a:lnTo>
                  <a:pt x="166" y="1342"/>
                </a:lnTo>
                <a:lnTo>
                  <a:pt x="173" y="1327"/>
                </a:lnTo>
                <a:lnTo>
                  <a:pt x="177" y="1311"/>
                </a:lnTo>
                <a:lnTo>
                  <a:pt x="178" y="1293"/>
                </a:lnTo>
                <a:lnTo>
                  <a:pt x="180" y="1278"/>
                </a:lnTo>
                <a:lnTo>
                  <a:pt x="180" y="1278"/>
                </a:lnTo>
                <a:lnTo>
                  <a:pt x="180" y="1260"/>
                </a:lnTo>
                <a:lnTo>
                  <a:pt x="178" y="1244"/>
                </a:lnTo>
                <a:lnTo>
                  <a:pt x="176" y="1210"/>
                </a:lnTo>
                <a:lnTo>
                  <a:pt x="176" y="1210"/>
                </a:lnTo>
                <a:lnTo>
                  <a:pt x="174" y="1199"/>
                </a:lnTo>
                <a:lnTo>
                  <a:pt x="176" y="1187"/>
                </a:lnTo>
                <a:lnTo>
                  <a:pt x="178" y="1165"/>
                </a:lnTo>
                <a:lnTo>
                  <a:pt x="180" y="1143"/>
                </a:lnTo>
                <a:lnTo>
                  <a:pt x="180" y="1131"/>
                </a:lnTo>
                <a:lnTo>
                  <a:pt x="178" y="1120"/>
                </a:lnTo>
                <a:lnTo>
                  <a:pt x="178" y="1120"/>
                </a:lnTo>
                <a:lnTo>
                  <a:pt x="176" y="1096"/>
                </a:lnTo>
                <a:lnTo>
                  <a:pt x="173" y="1071"/>
                </a:lnTo>
                <a:lnTo>
                  <a:pt x="173" y="1045"/>
                </a:lnTo>
                <a:lnTo>
                  <a:pt x="174" y="1019"/>
                </a:lnTo>
                <a:lnTo>
                  <a:pt x="178" y="969"/>
                </a:lnTo>
                <a:lnTo>
                  <a:pt x="184" y="920"/>
                </a:lnTo>
                <a:lnTo>
                  <a:pt x="184" y="920"/>
                </a:lnTo>
                <a:lnTo>
                  <a:pt x="192" y="967"/>
                </a:lnTo>
                <a:lnTo>
                  <a:pt x="199" y="1015"/>
                </a:lnTo>
                <a:lnTo>
                  <a:pt x="204" y="1064"/>
                </a:lnTo>
                <a:lnTo>
                  <a:pt x="207" y="1113"/>
                </a:lnTo>
                <a:lnTo>
                  <a:pt x="207" y="1113"/>
                </a:lnTo>
                <a:lnTo>
                  <a:pt x="208" y="1124"/>
                </a:lnTo>
                <a:lnTo>
                  <a:pt x="211" y="1134"/>
                </a:lnTo>
                <a:lnTo>
                  <a:pt x="218" y="1153"/>
                </a:lnTo>
                <a:lnTo>
                  <a:pt x="225" y="1173"/>
                </a:lnTo>
                <a:lnTo>
                  <a:pt x="228" y="1183"/>
                </a:lnTo>
                <a:lnTo>
                  <a:pt x="228" y="1194"/>
                </a:lnTo>
                <a:lnTo>
                  <a:pt x="228" y="1194"/>
                </a:lnTo>
                <a:lnTo>
                  <a:pt x="228" y="1215"/>
                </a:lnTo>
                <a:lnTo>
                  <a:pt x="228" y="1226"/>
                </a:lnTo>
                <a:lnTo>
                  <a:pt x="230" y="1237"/>
                </a:lnTo>
                <a:lnTo>
                  <a:pt x="230" y="1237"/>
                </a:lnTo>
                <a:lnTo>
                  <a:pt x="234" y="1259"/>
                </a:lnTo>
                <a:lnTo>
                  <a:pt x="236" y="1270"/>
                </a:lnTo>
                <a:lnTo>
                  <a:pt x="236" y="1282"/>
                </a:lnTo>
                <a:lnTo>
                  <a:pt x="236" y="1282"/>
                </a:lnTo>
                <a:lnTo>
                  <a:pt x="236" y="1305"/>
                </a:lnTo>
                <a:lnTo>
                  <a:pt x="237" y="1327"/>
                </a:lnTo>
                <a:lnTo>
                  <a:pt x="240" y="1338"/>
                </a:lnTo>
                <a:lnTo>
                  <a:pt x="243" y="1348"/>
                </a:lnTo>
                <a:lnTo>
                  <a:pt x="247" y="1359"/>
                </a:lnTo>
                <a:lnTo>
                  <a:pt x="252" y="1370"/>
                </a:lnTo>
                <a:lnTo>
                  <a:pt x="252" y="1370"/>
                </a:lnTo>
                <a:lnTo>
                  <a:pt x="258" y="1379"/>
                </a:lnTo>
                <a:lnTo>
                  <a:pt x="264" y="1389"/>
                </a:lnTo>
                <a:lnTo>
                  <a:pt x="264" y="1389"/>
                </a:lnTo>
                <a:lnTo>
                  <a:pt x="267" y="1394"/>
                </a:lnTo>
                <a:lnTo>
                  <a:pt x="268" y="1397"/>
                </a:lnTo>
                <a:lnTo>
                  <a:pt x="267" y="1398"/>
                </a:lnTo>
                <a:lnTo>
                  <a:pt x="266" y="1404"/>
                </a:lnTo>
                <a:lnTo>
                  <a:pt x="266" y="1404"/>
                </a:lnTo>
                <a:lnTo>
                  <a:pt x="266" y="1413"/>
                </a:lnTo>
                <a:lnTo>
                  <a:pt x="267" y="1423"/>
                </a:lnTo>
                <a:lnTo>
                  <a:pt x="268" y="1431"/>
                </a:lnTo>
                <a:lnTo>
                  <a:pt x="270" y="1440"/>
                </a:lnTo>
                <a:lnTo>
                  <a:pt x="270" y="1440"/>
                </a:lnTo>
                <a:lnTo>
                  <a:pt x="271" y="1457"/>
                </a:lnTo>
                <a:lnTo>
                  <a:pt x="274" y="1469"/>
                </a:lnTo>
                <a:lnTo>
                  <a:pt x="279" y="1483"/>
                </a:lnTo>
                <a:lnTo>
                  <a:pt x="288" y="1495"/>
                </a:lnTo>
                <a:lnTo>
                  <a:pt x="288" y="1495"/>
                </a:lnTo>
                <a:lnTo>
                  <a:pt x="294" y="1504"/>
                </a:lnTo>
                <a:lnTo>
                  <a:pt x="304" y="1514"/>
                </a:lnTo>
                <a:lnTo>
                  <a:pt x="308" y="1518"/>
                </a:lnTo>
                <a:lnTo>
                  <a:pt x="313" y="1521"/>
                </a:lnTo>
                <a:lnTo>
                  <a:pt x="319" y="1524"/>
                </a:lnTo>
                <a:lnTo>
                  <a:pt x="324" y="1524"/>
                </a:lnTo>
                <a:lnTo>
                  <a:pt x="324" y="1524"/>
                </a:lnTo>
                <a:lnTo>
                  <a:pt x="327" y="1522"/>
                </a:lnTo>
                <a:lnTo>
                  <a:pt x="330" y="1519"/>
                </a:lnTo>
                <a:lnTo>
                  <a:pt x="335" y="1513"/>
                </a:lnTo>
                <a:lnTo>
                  <a:pt x="342" y="1498"/>
                </a:lnTo>
                <a:lnTo>
                  <a:pt x="342" y="1498"/>
                </a:lnTo>
                <a:lnTo>
                  <a:pt x="345" y="1488"/>
                </a:lnTo>
                <a:lnTo>
                  <a:pt x="347" y="1477"/>
                </a:lnTo>
                <a:lnTo>
                  <a:pt x="347" y="1466"/>
                </a:lnTo>
                <a:lnTo>
                  <a:pt x="346" y="1455"/>
                </a:lnTo>
                <a:lnTo>
                  <a:pt x="346" y="1455"/>
                </a:lnTo>
                <a:lnTo>
                  <a:pt x="341" y="1435"/>
                </a:lnTo>
                <a:lnTo>
                  <a:pt x="335" y="1416"/>
                </a:lnTo>
                <a:lnTo>
                  <a:pt x="334" y="1406"/>
                </a:lnTo>
                <a:lnTo>
                  <a:pt x="332" y="1397"/>
                </a:lnTo>
                <a:lnTo>
                  <a:pt x="332" y="1387"/>
                </a:lnTo>
                <a:lnTo>
                  <a:pt x="334" y="1376"/>
                </a:lnTo>
                <a:lnTo>
                  <a:pt x="334" y="1376"/>
                </a:lnTo>
                <a:lnTo>
                  <a:pt x="339" y="1355"/>
                </a:lnTo>
                <a:lnTo>
                  <a:pt x="342" y="1334"/>
                </a:lnTo>
                <a:lnTo>
                  <a:pt x="345" y="1312"/>
                </a:lnTo>
                <a:lnTo>
                  <a:pt x="346" y="1292"/>
                </a:lnTo>
                <a:lnTo>
                  <a:pt x="346" y="1271"/>
                </a:lnTo>
                <a:lnTo>
                  <a:pt x="346" y="1250"/>
                </a:lnTo>
                <a:lnTo>
                  <a:pt x="343" y="1229"/>
                </a:lnTo>
                <a:lnTo>
                  <a:pt x="339" y="1207"/>
                </a:lnTo>
                <a:lnTo>
                  <a:pt x="339" y="1207"/>
                </a:lnTo>
                <a:lnTo>
                  <a:pt x="338" y="1199"/>
                </a:lnTo>
                <a:lnTo>
                  <a:pt x="338" y="1192"/>
                </a:lnTo>
                <a:lnTo>
                  <a:pt x="339" y="1176"/>
                </a:lnTo>
                <a:lnTo>
                  <a:pt x="339" y="1176"/>
                </a:lnTo>
                <a:lnTo>
                  <a:pt x="339" y="1165"/>
                </a:lnTo>
                <a:lnTo>
                  <a:pt x="338" y="1153"/>
                </a:lnTo>
                <a:lnTo>
                  <a:pt x="337" y="1142"/>
                </a:lnTo>
                <a:lnTo>
                  <a:pt x="335" y="1131"/>
                </a:lnTo>
                <a:lnTo>
                  <a:pt x="335" y="1131"/>
                </a:lnTo>
                <a:lnTo>
                  <a:pt x="335" y="1120"/>
                </a:lnTo>
                <a:lnTo>
                  <a:pt x="335" y="1108"/>
                </a:lnTo>
                <a:lnTo>
                  <a:pt x="335" y="1097"/>
                </a:lnTo>
                <a:lnTo>
                  <a:pt x="332" y="1086"/>
                </a:lnTo>
                <a:lnTo>
                  <a:pt x="332" y="1086"/>
                </a:lnTo>
                <a:lnTo>
                  <a:pt x="327" y="1066"/>
                </a:lnTo>
                <a:lnTo>
                  <a:pt x="326" y="1056"/>
                </a:lnTo>
                <a:lnTo>
                  <a:pt x="326" y="1045"/>
                </a:lnTo>
                <a:lnTo>
                  <a:pt x="326" y="1045"/>
                </a:lnTo>
                <a:lnTo>
                  <a:pt x="327" y="832"/>
                </a:lnTo>
                <a:lnTo>
                  <a:pt x="327" y="832"/>
                </a:lnTo>
                <a:lnTo>
                  <a:pt x="331" y="832"/>
                </a:lnTo>
                <a:lnTo>
                  <a:pt x="334" y="834"/>
                </a:lnTo>
                <a:lnTo>
                  <a:pt x="341" y="838"/>
                </a:lnTo>
                <a:lnTo>
                  <a:pt x="345" y="845"/>
                </a:lnTo>
                <a:lnTo>
                  <a:pt x="347" y="853"/>
                </a:lnTo>
                <a:lnTo>
                  <a:pt x="347" y="853"/>
                </a:lnTo>
                <a:lnTo>
                  <a:pt x="356" y="845"/>
                </a:lnTo>
                <a:lnTo>
                  <a:pt x="362" y="838"/>
                </a:lnTo>
                <a:lnTo>
                  <a:pt x="368" y="830"/>
                </a:lnTo>
                <a:lnTo>
                  <a:pt x="373" y="822"/>
                </a:lnTo>
                <a:lnTo>
                  <a:pt x="376" y="812"/>
                </a:lnTo>
                <a:lnTo>
                  <a:pt x="379" y="802"/>
                </a:lnTo>
                <a:lnTo>
                  <a:pt x="380" y="792"/>
                </a:lnTo>
                <a:lnTo>
                  <a:pt x="379" y="781"/>
                </a:lnTo>
                <a:lnTo>
                  <a:pt x="379" y="781"/>
                </a:lnTo>
                <a:lnTo>
                  <a:pt x="377" y="770"/>
                </a:lnTo>
                <a:lnTo>
                  <a:pt x="373" y="759"/>
                </a:lnTo>
                <a:lnTo>
                  <a:pt x="369" y="749"/>
                </a:lnTo>
                <a:lnTo>
                  <a:pt x="365" y="738"/>
                </a:lnTo>
                <a:lnTo>
                  <a:pt x="365" y="738"/>
                </a:lnTo>
                <a:lnTo>
                  <a:pt x="365" y="732"/>
                </a:lnTo>
                <a:lnTo>
                  <a:pt x="364" y="726"/>
                </a:lnTo>
                <a:lnTo>
                  <a:pt x="367" y="715"/>
                </a:lnTo>
                <a:lnTo>
                  <a:pt x="371" y="706"/>
                </a:lnTo>
                <a:lnTo>
                  <a:pt x="376" y="695"/>
                </a:lnTo>
                <a:lnTo>
                  <a:pt x="376" y="695"/>
                </a:lnTo>
                <a:lnTo>
                  <a:pt x="387" y="676"/>
                </a:lnTo>
                <a:lnTo>
                  <a:pt x="397" y="655"/>
                </a:lnTo>
                <a:lnTo>
                  <a:pt x="407" y="633"/>
                </a:lnTo>
                <a:lnTo>
                  <a:pt x="416" y="613"/>
                </a:lnTo>
                <a:lnTo>
                  <a:pt x="416" y="613"/>
                </a:lnTo>
                <a:lnTo>
                  <a:pt x="422" y="593"/>
                </a:lnTo>
                <a:lnTo>
                  <a:pt x="425" y="583"/>
                </a:lnTo>
                <a:lnTo>
                  <a:pt x="425" y="572"/>
                </a:lnTo>
                <a:lnTo>
                  <a:pt x="425" y="572"/>
                </a:lnTo>
                <a:lnTo>
                  <a:pt x="424" y="561"/>
                </a:lnTo>
                <a:lnTo>
                  <a:pt x="421" y="550"/>
                </a:lnTo>
                <a:lnTo>
                  <a:pt x="420" y="541"/>
                </a:lnTo>
                <a:lnTo>
                  <a:pt x="420" y="530"/>
                </a:lnTo>
                <a:lnTo>
                  <a:pt x="420" y="530"/>
                </a:lnTo>
                <a:lnTo>
                  <a:pt x="420" y="531"/>
                </a:lnTo>
                <a:lnTo>
                  <a:pt x="420" y="530"/>
                </a:lnTo>
                <a:lnTo>
                  <a:pt x="420" y="530"/>
                </a:lnTo>
                <a:close/>
                <a:moveTo>
                  <a:pt x="327" y="832"/>
                </a:moveTo>
                <a:lnTo>
                  <a:pt x="327" y="832"/>
                </a:lnTo>
                <a:lnTo>
                  <a:pt x="331" y="832"/>
                </a:lnTo>
                <a:lnTo>
                  <a:pt x="331" y="832"/>
                </a:lnTo>
                <a:lnTo>
                  <a:pt x="332" y="832"/>
                </a:lnTo>
                <a:lnTo>
                  <a:pt x="327" y="832"/>
                </a:lnTo>
                <a:lnTo>
                  <a:pt x="327" y="83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" name="Group 79"/>
          <p:cNvGrpSpPr/>
          <p:nvPr/>
        </p:nvGrpSpPr>
        <p:grpSpPr>
          <a:xfrm>
            <a:off x="7164020" y="2091443"/>
            <a:ext cx="919211" cy="3813396"/>
            <a:chOff x="1858693" y="1193726"/>
            <a:chExt cx="593901" cy="2463832"/>
          </a:xfrm>
          <a:solidFill>
            <a:schemeClr val="bg1">
              <a:lumMod val="50000"/>
            </a:schemeClr>
          </a:solidFill>
        </p:grpSpPr>
        <p:sp>
          <p:nvSpPr>
            <p:cNvPr id="5" name="Freeform 7"/>
            <p:cNvSpPr/>
            <p:nvPr/>
          </p:nvSpPr>
          <p:spPr bwMode="auto">
            <a:xfrm>
              <a:off x="1943535" y="1193726"/>
              <a:ext cx="295254" cy="363128"/>
            </a:xfrm>
            <a:custGeom>
              <a:avLst/>
              <a:gdLst/>
              <a:ahLst/>
              <a:cxnLst>
                <a:cxn ang="0">
                  <a:pos x="0" y="160"/>
                </a:cxn>
                <a:cxn ang="0">
                  <a:pos x="11" y="163"/>
                </a:cxn>
                <a:cxn ang="0">
                  <a:pos x="27" y="175"/>
                </a:cxn>
                <a:cxn ang="0">
                  <a:pos x="36" y="182"/>
                </a:cxn>
                <a:cxn ang="0">
                  <a:pos x="93" y="215"/>
                </a:cxn>
                <a:cxn ang="0">
                  <a:pos x="93" y="209"/>
                </a:cxn>
                <a:cxn ang="0">
                  <a:pos x="96" y="206"/>
                </a:cxn>
                <a:cxn ang="0">
                  <a:pos x="106" y="204"/>
                </a:cxn>
                <a:cxn ang="0">
                  <a:pos x="126" y="202"/>
                </a:cxn>
                <a:cxn ang="0">
                  <a:pos x="130" y="200"/>
                </a:cxn>
                <a:cxn ang="0">
                  <a:pos x="141" y="183"/>
                </a:cxn>
                <a:cxn ang="0">
                  <a:pos x="147" y="164"/>
                </a:cxn>
                <a:cxn ang="0">
                  <a:pos x="156" y="125"/>
                </a:cxn>
                <a:cxn ang="0">
                  <a:pos x="164" y="104"/>
                </a:cxn>
                <a:cxn ang="0">
                  <a:pos x="175" y="86"/>
                </a:cxn>
                <a:cxn ang="0">
                  <a:pos x="175" y="80"/>
                </a:cxn>
                <a:cxn ang="0">
                  <a:pos x="171" y="56"/>
                </a:cxn>
                <a:cxn ang="0">
                  <a:pos x="164" y="43"/>
                </a:cxn>
                <a:cxn ang="0">
                  <a:pos x="146" y="21"/>
                </a:cxn>
                <a:cxn ang="0">
                  <a:pos x="134" y="11"/>
                </a:cxn>
                <a:cxn ang="0">
                  <a:pos x="119" y="5"/>
                </a:cxn>
                <a:cxn ang="0">
                  <a:pos x="104" y="0"/>
                </a:cxn>
                <a:cxn ang="0">
                  <a:pos x="89" y="2"/>
                </a:cxn>
                <a:cxn ang="0">
                  <a:pos x="74" y="6"/>
                </a:cxn>
                <a:cxn ang="0">
                  <a:pos x="49" y="21"/>
                </a:cxn>
                <a:cxn ang="0">
                  <a:pos x="29" y="47"/>
                </a:cxn>
                <a:cxn ang="0">
                  <a:pos x="23" y="63"/>
                </a:cxn>
                <a:cxn ang="0">
                  <a:pos x="14" y="96"/>
                </a:cxn>
                <a:cxn ang="0">
                  <a:pos x="11" y="114"/>
                </a:cxn>
                <a:cxn ang="0">
                  <a:pos x="12" y="141"/>
                </a:cxn>
                <a:cxn ang="0">
                  <a:pos x="10" y="152"/>
                </a:cxn>
                <a:cxn ang="0">
                  <a:pos x="0" y="160"/>
                </a:cxn>
                <a:cxn ang="0">
                  <a:pos x="10" y="159"/>
                </a:cxn>
                <a:cxn ang="0">
                  <a:pos x="14" y="157"/>
                </a:cxn>
                <a:cxn ang="0">
                  <a:pos x="0" y="160"/>
                </a:cxn>
              </a:cxnLst>
              <a:rect l="0" t="0" r="r" b="b"/>
              <a:pathLst>
                <a:path w="175" h="215">
                  <a:moveTo>
                    <a:pt x="0" y="160"/>
                  </a:moveTo>
                  <a:lnTo>
                    <a:pt x="0" y="160"/>
                  </a:lnTo>
                  <a:lnTo>
                    <a:pt x="6" y="161"/>
                  </a:lnTo>
                  <a:lnTo>
                    <a:pt x="11" y="163"/>
                  </a:lnTo>
                  <a:lnTo>
                    <a:pt x="19" y="168"/>
                  </a:lnTo>
                  <a:lnTo>
                    <a:pt x="27" y="175"/>
                  </a:lnTo>
                  <a:lnTo>
                    <a:pt x="36" y="182"/>
                  </a:lnTo>
                  <a:lnTo>
                    <a:pt x="36" y="182"/>
                  </a:lnTo>
                  <a:lnTo>
                    <a:pt x="64" y="198"/>
                  </a:lnTo>
                  <a:lnTo>
                    <a:pt x="93" y="215"/>
                  </a:lnTo>
                  <a:lnTo>
                    <a:pt x="93" y="215"/>
                  </a:lnTo>
                  <a:lnTo>
                    <a:pt x="93" y="209"/>
                  </a:lnTo>
                  <a:lnTo>
                    <a:pt x="94" y="208"/>
                  </a:lnTo>
                  <a:lnTo>
                    <a:pt x="96" y="206"/>
                  </a:lnTo>
                  <a:lnTo>
                    <a:pt x="101" y="205"/>
                  </a:lnTo>
                  <a:lnTo>
                    <a:pt x="106" y="204"/>
                  </a:lnTo>
                  <a:lnTo>
                    <a:pt x="120" y="204"/>
                  </a:lnTo>
                  <a:lnTo>
                    <a:pt x="126" y="202"/>
                  </a:lnTo>
                  <a:lnTo>
                    <a:pt x="130" y="200"/>
                  </a:lnTo>
                  <a:lnTo>
                    <a:pt x="130" y="200"/>
                  </a:lnTo>
                  <a:lnTo>
                    <a:pt x="135" y="191"/>
                  </a:lnTo>
                  <a:lnTo>
                    <a:pt x="141" y="183"/>
                  </a:lnTo>
                  <a:lnTo>
                    <a:pt x="143" y="174"/>
                  </a:lnTo>
                  <a:lnTo>
                    <a:pt x="147" y="164"/>
                  </a:lnTo>
                  <a:lnTo>
                    <a:pt x="156" y="125"/>
                  </a:lnTo>
                  <a:lnTo>
                    <a:pt x="156" y="125"/>
                  </a:lnTo>
                  <a:lnTo>
                    <a:pt x="160" y="114"/>
                  </a:lnTo>
                  <a:lnTo>
                    <a:pt x="164" y="104"/>
                  </a:lnTo>
                  <a:lnTo>
                    <a:pt x="169" y="95"/>
                  </a:lnTo>
                  <a:lnTo>
                    <a:pt x="175" y="86"/>
                  </a:lnTo>
                  <a:lnTo>
                    <a:pt x="175" y="86"/>
                  </a:lnTo>
                  <a:lnTo>
                    <a:pt x="175" y="80"/>
                  </a:lnTo>
                  <a:lnTo>
                    <a:pt x="175" y="71"/>
                  </a:lnTo>
                  <a:lnTo>
                    <a:pt x="171" y="56"/>
                  </a:lnTo>
                  <a:lnTo>
                    <a:pt x="171" y="56"/>
                  </a:lnTo>
                  <a:lnTo>
                    <a:pt x="164" y="43"/>
                  </a:lnTo>
                  <a:lnTo>
                    <a:pt x="156" y="30"/>
                  </a:lnTo>
                  <a:lnTo>
                    <a:pt x="146" y="21"/>
                  </a:lnTo>
                  <a:lnTo>
                    <a:pt x="134" y="11"/>
                  </a:lnTo>
                  <a:lnTo>
                    <a:pt x="134" y="11"/>
                  </a:lnTo>
                  <a:lnTo>
                    <a:pt x="126" y="7"/>
                  </a:lnTo>
                  <a:lnTo>
                    <a:pt x="119" y="5"/>
                  </a:lnTo>
                  <a:lnTo>
                    <a:pt x="111" y="2"/>
                  </a:lnTo>
                  <a:lnTo>
                    <a:pt x="104" y="0"/>
                  </a:lnTo>
                  <a:lnTo>
                    <a:pt x="96" y="0"/>
                  </a:lnTo>
                  <a:lnTo>
                    <a:pt x="89" y="2"/>
                  </a:lnTo>
                  <a:lnTo>
                    <a:pt x="81" y="3"/>
                  </a:lnTo>
                  <a:lnTo>
                    <a:pt x="74" y="6"/>
                  </a:lnTo>
                  <a:lnTo>
                    <a:pt x="62" y="11"/>
                  </a:lnTo>
                  <a:lnTo>
                    <a:pt x="49" y="21"/>
                  </a:lnTo>
                  <a:lnTo>
                    <a:pt x="38" y="33"/>
                  </a:lnTo>
                  <a:lnTo>
                    <a:pt x="29" y="47"/>
                  </a:lnTo>
                  <a:lnTo>
                    <a:pt x="29" y="47"/>
                  </a:lnTo>
                  <a:lnTo>
                    <a:pt x="23" y="63"/>
                  </a:lnTo>
                  <a:lnTo>
                    <a:pt x="18" y="80"/>
                  </a:lnTo>
                  <a:lnTo>
                    <a:pt x="14" y="96"/>
                  </a:lnTo>
                  <a:lnTo>
                    <a:pt x="11" y="114"/>
                  </a:lnTo>
                  <a:lnTo>
                    <a:pt x="11" y="114"/>
                  </a:lnTo>
                  <a:lnTo>
                    <a:pt x="11" y="126"/>
                  </a:lnTo>
                  <a:lnTo>
                    <a:pt x="12" y="141"/>
                  </a:lnTo>
                  <a:lnTo>
                    <a:pt x="12" y="146"/>
                  </a:lnTo>
                  <a:lnTo>
                    <a:pt x="10" y="152"/>
                  </a:lnTo>
                  <a:lnTo>
                    <a:pt x="7" y="157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10" y="159"/>
                  </a:lnTo>
                  <a:lnTo>
                    <a:pt x="14" y="157"/>
                  </a:lnTo>
                  <a:lnTo>
                    <a:pt x="14" y="157"/>
                  </a:lnTo>
                  <a:lnTo>
                    <a:pt x="12" y="157"/>
                  </a:lnTo>
                  <a:lnTo>
                    <a:pt x="0" y="160"/>
                  </a:lnTo>
                  <a:lnTo>
                    <a:pt x="0" y="16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1858693" y="1526309"/>
              <a:ext cx="593901" cy="2131249"/>
            </a:xfrm>
            <a:custGeom>
              <a:avLst/>
              <a:gdLst/>
              <a:ahLst/>
              <a:cxnLst>
                <a:cxn ang="0">
                  <a:pos x="256" y="133"/>
                </a:cxn>
                <a:cxn ang="0">
                  <a:pos x="209" y="60"/>
                </a:cxn>
                <a:cxn ang="0">
                  <a:pos x="143" y="26"/>
                </a:cxn>
                <a:cxn ang="0">
                  <a:pos x="126" y="34"/>
                </a:cxn>
                <a:cxn ang="0">
                  <a:pos x="76" y="1"/>
                </a:cxn>
                <a:cxn ang="0">
                  <a:pos x="33" y="13"/>
                </a:cxn>
                <a:cxn ang="0">
                  <a:pos x="0" y="109"/>
                </a:cxn>
                <a:cxn ang="0">
                  <a:pos x="29" y="230"/>
                </a:cxn>
                <a:cxn ang="0">
                  <a:pos x="61" y="369"/>
                </a:cxn>
                <a:cxn ang="0">
                  <a:pos x="63" y="523"/>
                </a:cxn>
                <a:cxn ang="0">
                  <a:pos x="90" y="529"/>
                </a:cxn>
                <a:cxn ang="0">
                  <a:pos x="98" y="789"/>
                </a:cxn>
                <a:cxn ang="0">
                  <a:pos x="90" y="861"/>
                </a:cxn>
                <a:cxn ang="0">
                  <a:pos x="61" y="989"/>
                </a:cxn>
                <a:cxn ang="0">
                  <a:pos x="52" y="1096"/>
                </a:cxn>
                <a:cxn ang="0">
                  <a:pos x="41" y="1124"/>
                </a:cxn>
                <a:cxn ang="0">
                  <a:pos x="49" y="1148"/>
                </a:cxn>
                <a:cxn ang="0">
                  <a:pos x="45" y="1212"/>
                </a:cxn>
                <a:cxn ang="0">
                  <a:pos x="67" y="1228"/>
                </a:cxn>
                <a:cxn ang="0">
                  <a:pos x="98" y="1242"/>
                </a:cxn>
                <a:cxn ang="0">
                  <a:pos x="190" y="1257"/>
                </a:cxn>
                <a:cxn ang="0">
                  <a:pos x="241" y="1246"/>
                </a:cxn>
                <a:cxn ang="0">
                  <a:pos x="213" y="1210"/>
                </a:cxn>
                <a:cxn ang="0">
                  <a:pos x="168" y="1175"/>
                </a:cxn>
                <a:cxn ang="0">
                  <a:pos x="170" y="1137"/>
                </a:cxn>
                <a:cxn ang="0">
                  <a:pos x="210" y="1152"/>
                </a:cxn>
                <a:cxn ang="0">
                  <a:pos x="277" y="1150"/>
                </a:cxn>
                <a:cxn ang="0">
                  <a:pos x="292" y="1130"/>
                </a:cxn>
                <a:cxn ang="0">
                  <a:pos x="244" y="1113"/>
                </a:cxn>
                <a:cxn ang="0">
                  <a:pos x="205" y="1083"/>
                </a:cxn>
                <a:cxn ang="0">
                  <a:pos x="192" y="1059"/>
                </a:cxn>
                <a:cxn ang="0">
                  <a:pos x="190" y="1015"/>
                </a:cxn>
                <a:cxn ang="0">
                  <a:pos x="206" y="929"/>
                </a:cxn>
                <a:cxn ang="0">
                  <a:pos x="255" y="760"/>
                </a:cxn>
                <a:cxn ang="0">
                  <a:pos x="275" y="559"/>
                </a:cxn>
                <a:cxn ang="0">
                  <a:pos x="305" y="516"/>
                </a:cxn>
                <a:cxn ang="0">
                  <a:pos x="318" y="452"/>
                </a:cxn>
                <a:cxn ang="0">
                  <a:pos x="275" y="315"/>
                </a:cxn>
                <a:cxn ang="0">
                  <a:pos x="282" y="270"/>
                </a:cxn>
                <a:cxn ang="0">
                  <a:pos x="341" y="261"/>
                </a:cxn>
                <a:cxn ang="0">
                  <a:pos x="350" y="219"/>
                </a:cxn>
                <a:cxn ang="0">
                  <a:pos x="315" y="180"/>
                </a:cxn>
                <a:cxn ang="0">
                  <a:pos x="161" y="41"/>
                </a:cxn>
                <a:cxn ang="0">
                  <a:pos x="202" y="146"/>
                </a:cxn>
                <a:cxn ang="0">
                  <a:pos x="177" y="84"/>
                </a:cxn>
                <a:cxn ang="0">
                  <a:pos x="170" y="56"/>
                </a:cxn>
                <a:cxn ang="0">
                  <a:pos x="214" y="124"/>
                </a:cxn>
                <a:cxn ang="0">
                  <a:pos x="215" y="159"/>
                </a:cxn>
                <a:cxn ang="0">
                  <a:pos x="220" y="107"/>
                </a:cxn>
                <a:cxn ang="0">
                  <a:pos x="207" y="80"/>
                </a:cxn>
                <a:cxn ang="0">
                  <a:pos x="251" y="161"/>
                </a:cxn>
                <a:cxn ang="0">
                  <a:pos x="222" y="113"/>
                </a:cxn>
                <a:cxn ang="0">
                  <a:pos x="248" y="443"/>
                </a:cxn>
                <a:cxn ang="0">
                  <a:pos x="265" y="417"/>
                </a:cxn>
                <a:cxn ang="0">
                  <a:pos x="248" y="443"/>
                </a:cxn>
                <a:cxn ang="0">
                  <a:pos x="255" y="407"/>
                </a:cxn>
                <a:cxn ang="0">
                  <a:pos x="254" y="353"/>
                </a:cxn>
                <a:cxn ang="0">
                  <a:pos x="262" y="281"/>
                </a:cxn>
                <a:cxn ang="0">
                  <a:pos x="278" y="405"/>
                </a:cxn>
              </a:cxnLst>
              <a:rect l="0" t="0" r="r" b="b"/>
              <a:pathLst>
                <a:path w="350" h="1257">
                  <a:moveTo>
                    <a:pt x="315" y="180"/>
                  </a:moveTo>
                  <a:lnTo>
                    <a:pt x="315" y="180"/>
                  </a:lnTo>
                  <a:lnTo>
                    <a:pt x="297" y="169"/>
                  </a:lnTo>
                  <a:lnTo>
                    <a:pt x="280" y="157"/>
                  </a:lnTo>
                  <a:lnTo>
                    <a:pt x="271" y="150"/>
                  </a:lnTo>
                  <a:lnTo>
                    <a:pt x="263" y="142"/>
                  </a:lnTo>
                  <a:lnTo>
                    <a:pt x="256" y="133"/>
                  </a:lnTo>
                  <a:lnTo>
                    <a:pt x="251" y="124"/>
                  </a:lnTo>
                  <a:lnTo>
                    <a:pt x="251" y="124"/>
                  </a:lnTo>
                  <a:lnTo>
                    <a:pt x="241" y="105"/>
                  </a:lnTo>
                  <a:lnTo>
                    <a:pt x="230" y="84"/>
                  </a:lnTo>
                  <a:lnTo>
                    <a:pt x="225" y="75"/>
                  </a:lnTo>
                  <a:lnTo>
                    <a:pt x="217" y="67"/>
                  </a:lnTo>
                  <a:lnTo>
                    <a:pt x="209" y="60"/>
                  </a:lnTo>
                  <a:lnTo>
                    <a:pt x="199" y="54"/>
                  </a:lnTo>
                  <a:lnTo>
                    <a:pt x="199" y="54"/>
                  </a:lnTo>
                  <a:lnTo>
                    <a:pt x="175" y="41"/>
                  </a:lnTo>
                  <a:lnTo>
                    <a:pt x="150" y="27"/>
                  </a:lnTo>
                  <a:lnTo>
                    <a:pt x="150" y="27"/>
                  </a:lnTo>
                  <a:lnTo>
                    <a:pt x="146" y="26"/>
                  </a:lnTo>
                  <a:lnTo>
                    <a:pt x="143" y="26"/>
                  </a:lnTo>
                  <a:lnTo>
                    <a:pt x="142" y="27"/>
                  </a:lnTo>
                  <a:lnTo>
                    <a:pt x="139" y="30"/>
                  </a:lnTo>
                  <a:lnTo>
                    <a:pt x="136" y="34"/>
                  </a:lnTo>
                  <a:lnTo>
                    <a:pt x="134" y="35"/>
                  </a:lnTo>
                  <a:lnTo>
                    <a:pt x="130" y="35"/>
                  </a:lnTo>
                  <a:lnTo>
                    <a:pt x="130" y="35"/>
                  </a:lnTo>
                  <a:lnTo>
                    <a:pt x="126" y="34"/>
                  </a:lnTo>
                  <a:lnTo>
                    <a:pt x="120" y="30"/>
                  </a:lnTo>
                  <a:lnTo>
                    <a:pt x="112" y="23"/>
                  </a:lnTo>
                  <a:lnTo>
                    <a:pt x="112" y="23"/>
                  </a:lnTo>
                  <a:lnTo>
                    <a:pt x="100" y="13"/>
                  </a:lnTo>
                  <a:lnTo>
                    <a:pt x="85" y="5"/>
                  </a:lnTo>
                  <a:lnTo>
                    <a:pt x="85" y="5"/>
                  </a:lnTo>
                  <a:lnTo>
                    <a:pt x="76" y="1"/>
                  </a:lnTo>
                  <a:lnTo>
                    <a:pt x="70" y="0"/>
                  </a:lnTo>
                  <a:lnTo>
                    <a:pt x="63" y="0"/>
                  </a:lnTo>
                  <a:lnTo>
                    <a:pt x="56" y="0"/>
                  </a:lnTo>
                  <a:lnTo>
                    <a:pt x="49" y="3"/>
                  </a:lnTo>
                  <a:lnTo>
                    <a:pt x="44" y="5"/>
                  </a:lnTo>
                  <a:lnTo>
                    <a:pt x="38" y="9"/>
                  </a:lnTo>
                  <a:lnTo>
                    <a:pt x="33" y="13"/>
                  </a:lnTo>
                  <a:lnTo>
                    <a:pt x="25" y="26"/>
                  </a:lnTo>
                  <a:lnTo>
                    <a:pt x="16" y="39"/>
                  </a:lnTo>
                  <a:lnTo>
                    <a:pt x="11" y="53"/>
                  </a:lnTo>
                  <a:lnTo>
                    <a:pt x="7" y="68"/>
                  </a:lnTo>
                  <a:lnTo>
                    <a:pt x="7" y="68"/>
                  </a:lnTo>
                  <a:lnTo>
                    <a:pt x="3" y="87"/>
                  </a:lnTo>
                  <a:lnTo>
                    <a:pt x="0" y="109"/>
                  </a:lnTo>
                  <a:lnTo>
                    <a:pt x="1" y="129"/>
                  </a:lnTo>
                  <a:lnTo>
                    <a:pt x="4" y="150"/>
                  </a:lnTo>
                  <a:lnTo>
                    <a:pt x="8" y="172"/>
                  </a:lnTo>
                  <a:lnTo>
                    <a:pt x="14" y="192"/>
                  </a:lnTo>
                  <a:lnTo>
                    <a:pt x="21" y="211"/>
                  </a:lnTo>
                  <a:lnTo>
                    <a:pt x="29" y="230"/>
                  </a:lnTo>
                  <a:lnTo>
                    <a:pt x="29" y="230"/>
                  </a:lnTo>
                  <a:lnTo>
                    <a:pt x="48" y="271"/>
                  </a:lnTo>
                  <a:lnTo>
                    <a:pt x="56" y="291"/>
                  </a:lnTo>
                  <a:lnTo>
                    <a:pt x="59" y="302"/>
                  </a:lnTo>
                  <a:lnTo>
                    <a:pt x="60" y="313"/>
                  </a:lnTo>
                  <a:lnTo>
                    <a:pt x="60" y="313"/>
                  </a:lnTo>
                  <a:lnTo>
                    <a:pt x="61" y="341"/>
                  </a:lnTo>
                  <a:lnTo>
                    <a:pt x="61" y="369"/>
                  </a:lnTo>
                  <a:lnTo>
                    <a:pt x="61" y="424"/>
                  </a:lnTo>
                  <a:lnTo>
                    <a:pt x="61" y="424"/>
                  </a:lnTo>
                  <a:lnTo>
                    <a:pt x="61" y="448"/>
                  </a:lnTo>
                  <a:lnTo>
                    <a:pt x="60" y="474"/>
                  </a:lnTo>
                  <a:lnTo>
                    <a:pt x="60" y="499"/>
                  </a:lnTo>
                  <a:lnTo>
                    <a:pt x="60" y="511"/>
                  </a:lnTo>
                  <a:lnTo>
                    <a:pt x="63" y="523"/>
                  </a:lnTo>
                  <a:lnTo>
                    <a:pt x="63" y="523"/>
                  </a:lnTo>
                  <a:lnTo>
                    <a:pt x="63" y="526"/>
                  </a:lnTo>
                  <a:lnTo>
                    <a:pt x="66" y="527"/>
                  </a:lnTo>
                  <a:lnTo>
                    <a:pt x="71" y="529"/>
                  </a:lnTo>
                  <a:lnTo>
                    <a:pt x="83" y="529"/>
                  </a:lnTo>
                  <a:lnTo>
                    <a:pt x="83" y="529"/>
                  </a:lnTo>
                  <a:lnTo>
                    <a:pt x="90" y="529"/>
                  </a:lnTo>
                  <a:lnTo>
                    <a:pt x="94" y="531"/>
                  </a:lnTo>
                  <a:lnTo>
                    <a:pt x="97" y="535"/>
                  </a:lnTo>
                  <a:lnTo>
                    <a:pt x="98" y="540"/>
                  </a:lnTo>
                  <a:lnTo>
                    <a:pt x="98" y="552"/>
                  </a:lnTo>
                  <a:lnTo>
                    <a:pt x="97" y="563"/>
                  </a:lnTo>
                  <a:lnTo>
                    <a:pt x="97" y="563"/>
                  </a:lnTo>
                  <a:lnTo>
                    <a:pt x="98" y="789"/>
                  </a:lnTo>
                  <a:lnTo>
                    <a:pt x="98" y="789"/>
                  </a:lnTo>
                  <a:lnTo>
                    <a:pt x="98" y="815"/>
                  </a:lnTo>
                  <a:lnTo>
                    <a:pt x="98" y="829"/>
                  </a:lnTo>
                  <a:lnTo>
                    <a:pt x="97" y="841"/>
                  </a:lnTo>
                  <a:lnTo>
                    <a:pt x="97" y="841"/>
                  </a:lnTo>
                  <a:lnTo>
                    <a:pt x="94" y="850"/>
                  </a:lnTo>
                  <a:lnTo>
                    <a:pt x="90" y="861"/>
                  </a:lnTo>
                  <a:lnTo>
                    <a:pt x="83" y="882"/>
                  </a:lnTo>
                  <a:lnTo>
                    <a:pt x="83" y="882"/>
                  </a:lnTo>
                  <a:lnTo>
                    <a:pt x="76" y="909"/>
                  </a:lnTo>
                  <a:lnTo>
                    <a:pt x="70" y="935"/>
                  </a:lnTo>
                  <a:lnTo>
                    <a:pt x="66" y="962"/>
                  </a:lnTo>
                  <a:lnTo>
                    <a:pt x="61" y="989"/>
                  </a:lnTo>
                  <a:lnTo>
                    <a:pt x="61" y="989"/>
                  </a:lnTo>
                  <a:lnTo>
                    <a:pt x="56" y="1037"/>
                  </a:lnTo>
                  <a:lnTo>
                    <a:pt x="53" y="1085"/>
                  </a:lnTo>
                  <a:lnTo>
                    <a:pt x="53" y="1085"/>
                  </a:lnTo>
                  <a:lnTo>
                    <a:pt x="55" y="1081"/>
                  </a:lnTo>
                  <a:lnTo>
                    <a:pt x="55" y="1081"/>
                  </a:lnTo>
                  <a:lnTo>
                    <a:pt x="53" y="1090"/>
                  </a:lnTo>
                  <a:lnTo>
                    <a:pt x="52" y="1096"/>
                  </a:lnTo>
                  <a:lnTo>
                    <a:pt x="51" y="1101"/>
                  </a:lnTo>
                  <a:lnTo>
                    <a:pt x="51" y="1101"/>
                  </a:lnTo>
                  <a:lnTo>
                    <a:pt x="53" y="1086"/>
                  </a:lnTo>
                  <a:lnTo>
                    <a:pt x="53" y="1086"/>
                  </a:lnTo>
                  <a:lnTo>
                    <a:pt x="45" y="1108"/>
                  </a:lnTo>
                  <a:lnTo>
                    <a:pt x="41" y="1119"/>
                  </a:lnTo>
                  <a:lnTo>
                    <a:pt x="41" y="1124"/>
                  </a:lnTo>
                  <a:lnTo>
                    <a:pt x="41" y="1130"/>
                  </a:lnTo>
                  <a:lnTo>
                    <a:pt x="41" y="1130"/>
                  </a:lnTo>
                  <a:lnTo>
                    <a:pt x="45" y="1135"/>
                  </a:lnTo>
                  <a:lnTo>
                    <a:pt x="48" y="1138"/>
                  </a:lnTo>
                  <a:lnTo>
                    <a:pt x="49" y="1141"/>
                  </a:lnTo>
                  <a:lnTo>
                    <a:pt x="49" y="1141"/>
                  </a:lnTo>
                  <a:lnTo>
                    <a:pt x="49" y="1148"/>
                  </a:lnTo>
                  <a:lnTo>
                    <a:pt x="48" y="1154"/>
                  </a:lnTo>
                  <a:lnTo>
                    <a:pt x="44" y="1168"/>
                  </a:lnTo>
                  <a:lnTo>
                    <a:pt x="44" y="1168"/>
                  </a:lnTo>
                  <a:lnTo>
                    <a:pt x="42" y="1182"/>
                  </a:lnTo>
                  <a:lnTo>
                    <a:pt x="42" y="1197"/>
                  </a:lnTo>
                  <a:lnTo>
                    <a:pt x="42" y="1205"/>
                  </a:lnTo>
                  <a:lnTo>
                    <a:pt x="45" y="1212"/>
                  </a:lnTo>
                  <a:lnTo>
                    <a:pt x="48" y="1217"/>
                  </a:lnTo>
                  <a:lnTo>
                    <a:pt x="52" y="1222"/>
                  </a:lnTo>
                  <a:lnTo>
                    <a:pt x="52" y="1222"/>
                  </a:lnTo>
                  <a:lnTo>
                    <a:pt x="56" y="1227"/>
                  </a:lnTo>
                  <a:lnTo>
                    <a:pt x="60" y="1229"/>
                  </a:lnTo>
                  <a:lnTo>
                    <a:pt x="64" y="1229"/>
                  </a:lnTo>
                  <a:lnTo>
                    <a:pt x="67" y="1228"/>
                  </a:lnTo>
                  <a:lnTo>
                    <a:pt x="72" y="1224"/>
                  </a:lnTo>
                  <a:lnTo>
                    <a:pt x="81" y="1218"/>
                  </a:lnTo>
                  <a:lnTo>
                    <a:pt x="81" y="1218"/>
                  </a:lnTo>
                  <a:lnTo>
                    <a:pt x="83" y="1225"/>
                  </a:lnTo>
                  <a:lnTo>
                    <a:pt x="87" y="1232"/>
                  </a:lnTo>
                  <a:lnTo>
                    <a:pt x="93" y="1236"/>
                  </a:lnTo>
                  <a:lnTo>
                    <a:pt x="98" y="1242"/>
                  </a:lnTo>
                  <a:lnTo>
                    <a:pt x="105" y="1244"/>
                  </a:lnTo>
                  <a:lnTo>
                    <a:pt x="112" y="1248"/>
                  </a:lnTo>
                  <a:lnTo>
                    <a:pt x="128" y="1252"/>
                  </a:lnTo>
                  <a:lnTo>
                    <a:pt x="145" y="1255"/>
                  </a:lnTo>
                  <a:lnTo>
                    <a:pt x="161" y="1257"/>
                  </a:lnTo>
                  <a:lnTo>
                    <a:pt x="190" y="1257"/>
                  </a:lnTo>
                  <a:lnTo>
                    <a:pt x="190" y="1257"/>
                  </a:lnTo>
                  <a:lnTo>
                    <a:pt x="205" y="1257"/>
                  </a:lnTo>
                  <a:lnTo>
                    <a:pt x="222" y="1257"/>
                  </a:lnTo>
                  <a:lnTo>
                    <a:pt x="232" y="1255"/>
                  </a:lnTo>
                  <a:lnTo>
                    <a:pt x="239" y="1252"/>
                  </a:lnTo>
                  <a:lnTo>
                    <a:pt x="240" y="1251"/>
                  </a:lnTo>
                  <a:lnTo>
                    <a:pt x="241" y="1248"/>
                  </a:lnTo>
                  <a:lnTo>
                    <a:pt x="241" y="1246"/>
                  </a:lnTo>
                  <a:lnTo>
                    <a:pt x="241" y="1242"/>
                  </a:lnTo>
                  <a:lnTo>
                    <a:pt x="241" y="1242"/>
                  </a:lnTo>
                  <a:lnTo>
                    <a:pt x="237" y="1235"/>
                  </a:lnTo>
                  <a:lnTo>
                    <a:pt x="233" y="1228"/>
                  </a:lnTo>
                  <a:lnTo>
                    <a:pt x="229" y="1222"/>
                  </a:lnTo>
                  <a:lnTo>
                    <a:pt x="224" y="1218"/>
                  </a:lnTo>
                  <a:lnTo>
                    <a:pt x="213" y="1210"/>
                  </a:lnTo>
                  <a:lnTo>
                    <a:pt x="199" y="1203"/>
                  </a:lnTo>
                  <a:lnTo>
                    <a:pt x="199" y="1203"/>
                  </a:lnTo>
                  <a:lnTo>
                    <a:pt x="185" y="1195"/>
                  </a:lnTo>
                  <a:lnTo>
                    <a:pt x="180" y="1191"/>
                  </a:lnTo>
                  <a:lnTo>
                    <a:pt x="176" y="1186"/>
                  </a:lnTo>
                  <a:lnTo>
                    <a:pt x="172" y="1180"/>
                  </a:lnTo>
                  <a:lnTo>
                    <a:pt x="168" y="1175"/>
                  </a:lnTo>
                  <a:lnTo>
                    <a:pt x="165" y="1167"/>
                  </a:lnTo>
                  <a:lnTo>
                    <a:pt x="164" y="1160"/>
                  </a:lnTo>
                  <a:lnTo>
                    <a:pt x="164" y="1160"/>
                  </a:lnTo>
                  <a:lnTo>
                    <a:pt x="164" y="1152"/>
                  </a:lnTo>
                  <a:lnTo>
                    <a:pt x="164" y="1145"/>
                  </a:lnTo>
                  <a:lnTo>
                    <a:pt x="166" y="1139"/>
                  </a:lnTo>
                  <a:lnTo>
                    <a:pt x="170" y="1137"/>
                  </a:lnTo>
                  <a:lnTo>
                    <a:pt x="175" y="1135"/>
                  </a:lnTo>
                  <a:lnTo>
                    <a:pt x="181" y="1135"/>
                  </a:lnTo>
                  <a:lnTo>
                    <a:pt x="187" y="1138"/>
                  </a:lnTo>
                  <a:lnTo>
                    <a:pt x="194" y="1142"/>
                  </a:lnTo>
                  <a:lnTo>
                    <a:pt x="194" y="1142"/>
                  </a:lnTo>
                  <a:lnTo>
                    <a:pt x="202" y="1148"/>
                  </a:lnTo>
                  <a:lnTo>
                    <a:pt x="210" y="1152"/>
                  </a:lnTo>
                  <a:lnTo>
                    <a:pt x="220" y="1153"/>
                  </a:lnTo>
                  <a:lnTo>
                    <a:pt x="230" y="1154"/>
                  </a:lnTo>
                  <a:lnTo>
                    <a:pt x="240" y="1154"/>
                  </a:lnTo>
                  <a:lnTo>
                    <a:pt x="251" y="1154"/>
                  </a:lnTo>
                  <a:lnTo>
                    <a:pt x="270" y="1152"/>
                  </a:lnTo>
                  <a:lnTo>
                    <a:pt x="270" y="1152"/>
                  </a:lnTo>
                  <a:lnTo>
                    <a:pt x="277" y="1150"/>
                  </a:lnTo>
                  <a:lnTo>
                    <a:pt x="285" y="1149"/>
                  </a:lnTo>
                  <a:lnTo>
                    <a:pt x="288" y="1148"/>
                  </a:lnTo>
                  <a:lnTo>
                    <a:pt x="292" y="1145"/>
                  </a:lnTo>
                  <a:lnTo>
                    <a:pt x="293" y="1142"/>
                  </a:lnTo>
                  <a:lnTo>
                    <a:pt x="293" y="1138"/>
                  </a:lnTo>
                  <a:lnTo>
                    <a:pt x="293" y="1138"/>
                  </a:lnTo>
                  <a:lnTo>
                    <a:pt x="292" y="1130"/>
                  </a:lnTo>
                  <a:lnTo>
                    <a:pt x="290" y="1127"/>
                  </a:lnTo>
                  <a:lnTo>
                    <a:pt x="289" y="1126"/>
                  </a:lnTo>
                  <a:lnTo>
                    <a:pt x="284" y="1123"/>
                  </a:lnTo>
                  <a:lnTo>
                    <a:pt x="275" y="1122"/>
                  </a:lnTo>
                  <a:lnTo>
                    <a:pt x="275" y="1122"/>
                  </a:lnTo>
                  <a:lnTo>
                    <a:pt x="255" y="1116"/>
                  </a:lnTo>
                  <a:lnTo>
                    <a:pt x="244" y="1113"/>
                  </a:lnTo>
                  <a:lnTo>
                    <a:pt x="232" y="1111"/>
                  </a:lnTo>
                  <a:lnTo>
                    <a:pt x="222" y="1105"/>
                  </a:lnTo>
                  <a:lnTo>
                    <a:pt x="213" y="1100"/>
                  </a:lnTo>
                  <a:lnTo>
                    <a:pt x="210" y="1097"/>
                  </a:lnTo>
                  <a:lnTo>
                    <a:pt x="207" y="1093"/>
                  </a:lnTo>
                  <a:lnTo>
                    <a:pt x="206" y="1089"/>
                  </a:lnTo>
                  <a:lnTo>
                    <a:pt x="205" y="1083"/>
                  </a:lnTo>
                  <a:lnTo>
                    <a:pt x="205" y="1083"/>
                  </a:lnTo>
                  <a:lnTo>
                    <a:pt x="203" y="1077"/>
                  </a:lnTo>
                  <a:lnTo>
                    <a:pt x="200" y="1073"/>
                  </a:lnTo>
                  <a:lnTo>
                    <a:pt x="196" y="1067"/>
                  </a:lnTo>
                  <a:lnTo>
                    <a:pt x="194" y="1062"/>
                  </a:lnTo>
                  <a:lnTo>
                    <a:pt x="194" y="1062"/>
                  </a:lnTo>
                  <a:lnTo>
                    <a:pt x="192" y="1059"/>
                  </a:lnTo>
                  <a:lnTo>
                    <a:pt x="192" y="1055"/>
                  </a:lnTo>
                  <a:lnTo>
                    <a:pt x="195" y="1047"/>
                  </a:lnTo>
                  <a:lnTo>
                    <a:pt x="198" y="1040"/>
                  </a:lnTo>
                  <a:lnTo>
                    <a:pt x="198" y="1036"/>
                  </a:lnTo>
                  <a:lnTo>
                    <a:pt x="198" y="1032"/>
                  </a:lnTo>
                  <a:lnTo>
                    <a:pt x="198" y="1032"/>
                  </a:lnTo>
                  <a:lnTo>
                    <a:pt x="190" y="1015"/>
                  </a:lnTo>
                  <a:lnTo>
                    <a:pt x="187" y="1006"/>
                  </a:lnTo>
                  <a:lnTo>
                    <a:pt x="187" y="1002"/>
                  </a:lnTo>
                  <a:lnTo>
                    <a:pt x="187" y="996"/>
                  </a:lnTo>
                  <a:lnTo>
                    <a:pt x="187" y="996"/>
                  </a:lnTo>
                  <a:lnTo>
                    <a:pt x="198" y="953"/>
                  </a:lnTo>
                  <a:lnTo>
                    <a:pt x="198" y="953"/>
                  </a:lnTo>
                  <a:lnTo>
                    <a:pt x="206" y="929"/>
                  </a:lnTo>
                  <a:lnTo>
                    <a:pt x="215" y="906"/>
                  </a:lnTo>
                  <a:lnTo>
                    <a:pt x="225" y="884"/>
                  </a:lnTo>
                  <a:lnTo>
                    <a:pt x="233" y="861"/>
                  </a:lnTo>
                  <a:lnTo>
                    <a:pt x="233" y="861"/>
                  </a:lnTo>
                  <a:lnTo>
                    <a:pt x="240" y="837"/>
                  </a:lnTo>
                  <a:lnTo>
                    <a:pt x="245" y="811"/>
                  </a:lnTo>
                  <a:lnTo>
                    <a:pt x="255" y="760"/>
                  </a:lnTo>
                  <a:lnTo>
                    <a:pt x="262" y="709"/>
                  </a:lnTo>
                  <a:lnTo>
                    <a:pt x="269" y="658"/>
                  </a:lnTo>
                  <a:lnTo>
                    <a:pt x="269" y="658"/>
                  </a:lnTo>
                  <a:lnTo>
                    <a:pt x="274" y="609"/>
                  </a:lnTo>
                  <a:lnTo>
                    <a:pt x="275" y="583"/>
                  </a:lnTo>
                  <a:lnTo>
                    <a:pt x="275" y="559"/>
                  </a:lnTo>
                  <a:lnTo>
                    <a:pt x="275" y="559"/>
                  </a:lnTo>
                  <a:lnTo>
                    <a:pt x="275" y="548"/>
                  </a:lnTo>
                  <a:lnTo>
                    <a:pt x="277" y="538"/>
                  </a:lnTo>
                  <a:lnTo>
                    <a:pt x="278" y="530"/>
                  </a:lnTo>
                  <a:lnTo>
                    <a:pt x="282" y="523"/>
                  </a:lnTo>
                  <a:lnTo>
                    <a:pt x="288" y="519"/>
                  </a:lnTo>
                  <a:lnTo>
                    <a:pt x="296" y="516"/>
                  </a:lnTo>
                  <a:lnTo>
                    <a:pt x="305" y="516"/>
                  </a:lnTo>
                  <a:lnTo>
                    <a:pt x="316" y="518"/>
                  </a:lnTo>
                  <a:lnTo>
                    <a:pt x="316" y="518"/>
                  </a:lnTo>
                  <a:lnTo>
                    <a:pt x="331" y="519"/>
                  </a:lnTo>
                  <a:lnTo>
                    <a:pt x="331" y="519"/>
                  </a:lnTo>
                  <a:lnTo>
                    <a:pt x="329" y="501"/>
                  </a:lnTo>
                  <a:lnTo>
                    <a:pt x="326" y="485"/>
                  </a:lnTo>
                  <a:lnTo>
                    <a:pt x="318" y="452"/>
                  </a:lnTo>
                  <a:lnTo>
                    <a:pt x="307" y="420"/>
                  </a:lnTo>
                  <a:lnTo>
                    <a:pt x="296" y="388"/>
                  </a:lnTo>
                  <a:lnTo>
                    <a:pt x="296" y="388"/>
                  </a:lnTo>
                  <a:lnTo>
                    <a:pt x="286" y="357"/>
                  </a:lnTo>
                  <a:lnTo>
                    <a:pt x="278" y="327"/>
                  </a:lnTo>
                  <a:lnTo>
                    <a:pt x="278" y="327"/>
                  </a:lnTo>
                  <a:lnTo>
                    <a:pt x="275" y="315"/>
                  </a:lnTo>
                  <a:lnTo>
                    <a:pt x="271" y="298"/>
                  </a:lnTo>
                  <a:lnTo>
                    <a:pt x="270" y="290"/>
                  </a:lnTo>
                  <a:lnTo>
                    <a:pt x="270" y="283"/>
                  </a:lnTo>
                  <a:lnTo>
                    <a:pt x="271" y="276"/>
                  </a:lnTo>
                  <a:lnTo>
                    <a:pt x="274" y="272"/>
                  </a:lnTo>
                  <a:lnTo>
                    <a:pt x="274" y="272"/>
                  </a:lnTo>
                  <a:lnTo>
                    <a:pt x="282" y="270"/>
                  </a:lnTo>
                  <a:lnTo>
                    <a:pt x="290" y="268"/>
                  </a:lnTo>
                  <a:lnTo>
                    <a:pt x="308" y="270"/>
                  </a:lnTo>
                  <a:lnTo>
                    <a:pt x="318" y="271"/>
                  </a:lnTo>
                  <a:lnTo>
                    <a:pt x="326" y="271"/>
                  </a:lnTo>
                  <a:lnTo>
                    <a:pt x="334" y="268"/>
                  </a:lnTo>
                  <a:lnTo>
                    <a:pt x="338" y="266"/>
                  </a:lnTo>
                  <a:lnTo>
                    <a:pt x="341" y="261"/>
                  </a:lnTo>
                  <a:lnTo>
                    <a:pt x="341" y="261"/>
                  </a:lnTo>
                  <a:lnTo>
                    <a:pt x="345" y="257"/>
                  </a:lnTo>
                  <a:lnTo>
                    <a:pt x="346" y="253"/>
                  </a:lnTo>
                  <a:lnTo>
                    <a:pt x="350" y="241"/>
                  </a:lnTo>
                  <a:lnTo>
                    <a:pt x="350" y="230"/>
                  </a:lnTo>
                  <a:lnTo>
                    <a:pt x="350" y="219"/>
                  </a:lnTo>
                  <a:lnTo>
                    <a:pt x="350" y="219"/>
                  </a:lnTo>
                  <a:lnTo>
                    <a:pt x="349" y="212"/>
                  </a:lnTo>
                  <a:lnTo>
                    <a:pt x="345" y="207"/>
                  </a:lnTo>
                  <a:lnTo>
                    <a:pt x="342" y="202"/>
                  </a:lnTo>
                  <a:lnTo>
                    <a:pt x="337" y="196"/>
                  </a:lnTo>
                  <a:lnTo>
                    <a:pt x="326" y="188"/>
                  </a:lnTo>
                  <a:lnTo>
                    <a:pt x="315" y="180"/>
                  </a:lnTo>
                  <a:lnTo>
                    <a:pt x="315" y="180"/>
                  </a:lnTo>
                  <a:lnTo>
                    <a:pt x="316" y="181"/>
                  </a:lnTo>
                  <a:lnTo>
                    <a:pt x="315" y="180"/>
                  </a:lnTo>
                  <a:lnTo>
                    <a:pt x="315" y="180"/>
                  </a:lnTo>
                  <a:close/>
                  <a:moveTo>
                    <a:pt x="165" y="43"/>
                  </a:moveTo>
                  <a:lnTo>
                    <a:pt x="165" y="43"/>
                  </a:lnTo>
                  <a:lnTo>
                    <a:pt x="162" y="43"/>
                  </a:lnTo>
                  <a:lnTo>
                    <a:pt x="161" y="41"/>
                  </a:lnTo>
                  <a:lnTo>
                    <a:pt x="165" y="43"/>
                  </a:lnTo>
                  <a:close/>
                  <a:moveTo>
                    <a:pt x="221" y="158"/>
                  </a:moveTo>
                  <a:lnTo>
                    <a:pt x="221" y="158"/>
                  </a:lnTo>
                  <a:lnTo>
                    <a:pt x="213" y="158"/>
                  </a:lnTo>
                  <a:lnTo>
                    <a:pt x="207" y="157"/>
                  </a:lnTo>
                  <a:lnTo>
                    <a:pt x="203" y="152"/>
                  </a:lnTo>
                  <a:lnTo>
                    <a:pt x="202" y="146"/>
                  </a:lnTo>
                  <a:lnTo>
                    <a:pt x="199" y="132"/>
                  </a:lnTo>
                  <a:lnTo>
                    <a:pt x="198" y="124"/>
                  </a:lnTo>
                  <a:lnTo>
                    <a:pt x="195" y="116"/>
                  </a:lnTo>
                  <a:lnTo>
                    <a:pt x="195" y="116"/>
                  </a:lnTo>
                  <a:lnTo>
                    <a:pt x="190" y="105"/>
                  </a:lnTo>
                  <a:lnTo>
                    <a:pt x="184" y="95"/>
                  </a:lnTo>
                  <a:lnTo>
                    <a:pt x="177" y="84"/>
                  </a:lnTo>
                  <a:lnTo>
                    <a:pt x="169" y="75"/>
                  </a:lnTo>
                  <a:lnTo>
                    <a:pt x="153" y="57"/>
                  </a:lnTo>
                  <a:lnTo>
                    <a:pt x="135" y="41"/>
                  </a:lnTo>
                  <a:lnTo>
                    <a:pt x="135" y="41"/>
                  </a:lnTo>
                  <a:lnTo>
                    <a:pt x="151" y="46"/>
                  </a:lnTo>
                  <a:lnTo>
                    <a:pt x="165" y="52"/>
                  </a:lnTo>
                  <a:lnTo>
                    <a:pt x="170" y="56"/>
                  </a:lnTo>
                  <a:lnTo>
                    <a:pt x="177" y="61"/>
                  </a:lnTo>
                  <a:lnTo>
                    <a:pt x="190" y="73"/>
                  </a:lnTo>
                  <a:lnTo>
                    <a:pt x="190" y="73"/>
                  </a:lnTo>
                  <a:lnTo>
                    <a:pt x="198" y="84"/>
                  </a:lnTo>
                  <a:lnTo>
                    <a:pt x="205" y="97"/>
                  </a:lnTo>
                  <a:lnTo>
                    <a:pt x="210" y="110"/>
                  </a:lnTo>
                  <a:lnTo>
                    <a:pt x="214" y="124"/>
                  </a:lnTo>
                  <a:lnTo>
                    <a:pt x="214" y="124"/>
                  </a:lnTo>
                  <a:lnTo>
                    <a:pt x="220" y="142"/>
                  </a:lnTo>
                  <a:lnTo>
                    <a:pt x="222" y="151"/>
                  </a:lnTo>
                  <a:lnTo>
                    <a:pt x="222" y="155"/>
                  </a:lnTo>
                  <a:lnTo>
                    <a:pt x="221" y="158"/>
                  </a:lnTo>
                  <a:lnTo>
                    <a:pt x="221" y="158"/>
                  </a:lnTo>
                  <a:lnTo>
                    <a:pt x="215" y="159"/>
                  </a:lnTo>
                  <a:lnTo>
                    <a:pt x="217" y="158"/>
                  </a:lnTo>
                  <a:lnTo>
                    <a:pt x="220" y="158"/>
                  </a:lnTo>
                  <a:lnTo>
                    <a:pt x="221" y="158"/>
                  </a:lnTo>
                  <a:lnTo>
                    <a:pt x="221" y="158"/>
                  </a:lnTo>
                  <a:lnTo>
                    <a:pt x="221" y="158"/>
                  </a:lnTo>
                  <a:close/>
                  <a:moveTo>
                    <a:pt x="220" y="107"/>
                  </a:moveTo>
                  <a:lnTo>
                    <a:pt x="220" y="107"/>
                  </a:lnTo>
                  <a:lnTo>
                    <a:pt x="209" y="90"/>
                  </a:lnTo>
                  <a:lnTo>
                    <a:pt x="195" y="73"/>
                  </a:lnTo>
                  <a:lnTo>
                    <a:pt x="180" y="58"/>
                  </a:lnTo>
                  <a:lnTo>
                    <a:pt x="165" y="43"/>
                  </a:lnTo>
                  <a:lnTo>
                    <a:pt x="165" y="43"/>
                  </a:lnTo>
                  <a:lnTo>
                    <a:pt x="194" y="67"/>
                  </a:lnTo>
                  <a:lnTo>
                    <a:pt x="207" y="80"/>
                  </a:lnTo>
                  <a:lnTo>
                    <a:pt x="220" y="95"/>
                  </a:lnTo>
                  <a:lnTo>
                    <a:pt x="232" y="110"/>
                  </a:lnTo>
                  <a:lnTo>
                    <a:pt x="240" y="127"/>
                  </a:lnTo>
                  <a:lnTo>
                    <a:pt x="247" y="143"/>
                  </a:lnTo>
                  <a:lnTo>
                    <a:pt x="250" y="152"/>
                  </a:lnTo>
                  <a:lnTo>
                    <a:pt x="251" y="161"/>
                  </a:lnTo>
                  <a:lnTo>
                    <a:pt x="251" y="161"/>
                  </a:lnTo>
                  <a:lnTo>
                    <a:pt x="247" y="161"/>
                  </a:lnTo>
                  <a:lnTo>
                    <a:pt x="244" y="161"/>
                  </a:lnTo>
                  <a:lnTo>
                    <a:pt x="239" y="155"/>
                  </a:lnTo>
                  <a:lnTo>
                    <a:pt x="235" y="148"/>
                  </a:lnTo>
                  <a:lnTo>
                    <a:pt x="230" y="140"/>
                  </a:lnTo>
                  <a:lnTo>
                    <a:pt x="225" y="121"/>
                  </a:lnTo>
                  <a:lnTo>
                    <a:pt x="222" y="113"/>
                  </a:lnTo>
                  <a:lnTo>
                    <a:pt x="220" y="107"/>
                  </a:lnTo>
                  <a:lnTo>
                    <a:pt x="220" y="107"/>
                  </a:lnTo>
                  <a:lnTo>
                    <a:pt x="217" y="102"/>
                  </a:lnTo>
                  <a:lnTo>
                    <a:pt x="220" y="107"/>
                  </a:lnTo>
                  <a:lnTo>
                    <a:pt x="220" y="107"/>
                  </a:lnTo>
                  <a:close/>
                  <a:moveTo>
                    <a:pt x="248" y="443"/>
                  </a:moveTo>
                  <a:lnTo>
                    <a:pt x="248" y="443"/>
                  </a:lnTo>
                  <a:lnTo>
                    <a:pt x="250" y="433"/>
                  </a:lnTo>
                  <a:lnTo>
                    <a:pt x="251" y="422"/>
                  </a:lnTo>
                  <a:lnTo>
                    <a:pt x="252" y="420"/>
                  </a:lnTo>
                  <a:lnTo>
                    <a:pt x="255" y="417"/>
                  </a:lnTo>
                  <a:lnTo>
                    <a:pt x="259" y="416"/>
                  </a:lnTo>
                  <a:lnTo>
                    <a:pt x="265" y="417"/>
                  </a:lnTo>
                  <a:lnTo>
                    <a:pt x="265" y="417"/>
                  </a:lnTo>
                  <a:lnTo>
                    <a:pt x="265" y="429"/>
                  </a:lnTo>
                  <a:lnTo>
                    <a:pt x="265" y="437"/>
                  </a:lnTo>
                  <a:lnTo>
                    <a:pt x="262" y="440"/>
                  </a:lnTo>
                  <a:lnTo>
                    <a:pt x="259" y="441"/>
                  </a:lnTo>
                  <a:lnTo>
                    <a:pt x="255" y="443"/>
                  </a:lnTo>
                  <a:lnTo>
                    <a:pt x="248" y="443"/>
                  </a:lnTo>
                  <a:lnTo>
                    <a:pt x="248" y="443"/>
                  </a:lnTo>
                  <a:close/>
                  <a:moveTo>
                    <a:pt x="281" y="410"/>
                  </a:moveTo>
                  <a:lnTo>
                    <a:pt x="281" y="410"/>
                  </a:lnTo>
                  <a:lnTo>
                    <a:pt x="271" y="413"/>
                  </a:lnTo>
                  <a:lnTo>
                    <a:pt x="263" y="414"/>
                  </a:lnTo>
                  <a:lnTo>
                    <a:pt x="260" y="413"/>
                  </a:lnTo>
                  <a:lnTo>
                    <a:pt x="258" y="411"/>
                  </a:lnTo>
                  <a:lnTo>
                    <a:pt x="255" y="407"/>
                  </a:lnTo>
                  <a:lnTo>
                    <a:pt x="254" y="403"/>
                  </a:lnTo>
                  <a:lnTo>
                    <a:pt x="254" y="403"/>
                  </a:lnTo>
                  <a:lnTo>
                    <a:pt x="251" y="391"/>
                  </a:lnTo>
                  <a:lnTo>
                    <a:pt x="252" y="379"/>
                  </a:lnTo>
                  <a:lnTo>
                    <a:pt x="254" y="365"/>
                  </a:lnTo>
                  <a:lnTo>
                    <a:pt x="254" y="353"/>
                  </a:lnTo>
                  <a:lnTo>
                    <a:pt x="254" y="353"/>
                  </a:lnTo>
                  <a:lnTo>
                    <a:pt x="252" y="336"/>
                  </a:lnTo>
                  <a:lnTo>
                    <a:pt x="251" y="313"/>
                  </a:lnTo>
                  <a:lnTo>
                    <a:pt x="252" y="301"/>
                  </a:lnTo>
                  <a:lnTo>
                    <a:pt x="254" y="291"/>
                  </a:lnTo>
                  <a:lnTo>
                    <a:pt x="256" y="283"/>
                  </a:lnTo>
                  <a:lnTo>
                    <a:pt x="259" y="282"/>
                  </a:lnTo>
                  <a:lnTo>
                    <a:pt x="262" y="281"/>
                  </a:lnTo>
                  <a:lnTo>
                    <a:pt x="262" y="281"/>
                  </a:lnTo>
                  <a:lnTo>
                    <a:pt x="266" y="313"/>
                  </a:lnTo>
                  <a:lnTo>
                    <a:pt x="271" y="346"/>
                  </a:lnTo>
                  <a:lnTo>
                    <a:pt x="281" y="410"/>
                  </a:lnTo>
                  <a:lnTo>
                    <a:pt x="281" y="410"/>
                  </a:lnTo>
                  <a:lnTo>
                    <a:pt x="280" y="409"/>
                  </a:lnTo>
                  <a:lnTo>
                    <a:pt x="278" y="405"/>
                  </a:lnTo>
                  <a:lnTo>
                    <a:pt x="277" y="395"/>
                  </a:lnTo>
                  <a:lnTo>
                    <a:pt x="277" y="392"/>
                  </a:lnTo>
                  <a:lnTo>
                    <a:pt x="278" y="392"/>
                  </a:lnTo>
                  <a:lnTo>
                    <a:pt x="281" y="410"/>
                  </a:lnTo>
                  <a:lnTo>
                    <a:pt x="281" y="41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Group 82"/>
          <p:cNvGrpSpPr/>
          <p:nvPr/>
        </p:nvGrpSpPr>
        <p:grpSpPr>
          <a:xfrm>
            <a:off x="5634727" y="2091443"/>
            <a:ext cx="1128456" cy="3887441"/>
            <a:chOff x="5075236" y="1428742"/>
            <a:chExt cx="360363" cy="1241426"/>
          </a:xfrm>
          <a:solidFill>
            <a:srgbClr val="EC2C22"/>
          </a:solidFill>
        </p:grpSpPr>
        <p:sp>
          <p:nvSpPr>
            <p:cNvPr id="12" name="Freeform 18"/>
            <p:cNvSpPr/>
            <p:nvPr/>
          </p:nvSpPr>
          <p:spPr bwMode="auto">
            <a:xfrm>
              <a:off x="5187948" y="1428742"/>
              <a:ext cx="123825" cy="182563"/>
            </a:xfrm>
            <a:custGeom>
              <a:avLst/>
              <a:gdLst/>
              <a:ahLst/>
              <a:cxnLst>
                <a:cxn ang="0">
                  <a:pos x="21" y="184"/>
                </a:cxn>
                <a:cxn ang="0">
                  <a:pos x="24" y="198"/>
                </a:cxn>
                <a:cxn ang="0">
                  <a:pos x="24" y="211"/>
                </a:cxn>
                <a:cxn ang="0">
                  <a:pos x="27" y="215"/>
                </a:cxn>
                <a:cxn ang="0">
                  <a:pos x="43" y="224"/>
                </a:cxn>
                <a:cxn ang="0">
                  <a:pos x="55" y="228"/>
                </a:cxn>
                <a:cxn ang="0">
                  <a:pos x="81" y="228"/>
                </a:cxn>
                <a:cxn ang="0">
                  <a:pos x="95" y="224"/>
                </a:cxn>
                <a:cxn ang="0">
                  <a:pos x="110" y="213"/>
                </a:cxn>
                <a:cxn ang="0">
                  <a:pos x="124" y="206"/>
                </a:cxn>
                <a:cxn ang="0">
                  <a:pos x="126" y="204"/>
                </a:cxn>
                <a:cxn ang="0">
                  <a:pos x="125" y="179"/>
                </a:cxn>
                <a:cxn ang="0">
                  <a:pos x="132" y="153"/>
                </a:cxn>
                <a:cxn ang="0">
                  <a:pos x="141" y="139"/>
                </a:cxn>
                <a:cxn ang="0">
                  <a:pos x="154" y="116"/>
                </a:cxn>
                <a:cxn ang="0">
                  <a:pos x="155" y="104"/>
                </a:cxn>
                <a:cxn ang="0">
                  <a:pos x="152" y="97"/>
                </a:cxn>
                <a:cxn ang="0">
                  <a:pos x="148" y="94"/>
                </a:cxn>
                <a:cxn ang="0">
                  <a:pos x="145" y="86"/>
                </a:cxn>
                <a:cxn ang="0">
                  <a:pos x="144" y="60"/>
                </a:cxn>
                <a:cxn ang="0">
                  <a:pos x="141" y="50"/>
                </a:cxn>
                <a:cxn ang="0">
                  <a:pos x="130" y="25"/>
                </a:cxn>
                <a:cxn ang="0">
                  <a:pos x="125" y="18"/>
                </a:cxn>
                <a:cxn ang="0">
                  <a:pos x="110" y="7"/>
                </a:cxn>
                <a:cxn ang="0">
                  <a:pos x="92" y="1"/>
                </a:cxn>
                <a:cxn ang="0">
                  <a:pos x="75" y="0"/>
                </a:cxn>
                <a:cxn ang="0">
                  <a:pos x="55" y="3"/>
                </a:cxn>
                <a:cxn ang="0">
                  <a:pos x="39" y="10"/>
                </a:cxn>
                <a:cxn ang="0">
                  <a:pos x="24" y="19"/>
                </a:cxn>
                <a:cxn ang="0">
                  <a:pos x="13" y="34"/>
                </a:cxn>
                <a:cxn ang="0">
                  <a:pos x="6" y="52"/>
                </a:cxn>
                <a:cxn ang="0">
                  <a:pos x="5" y="65"/>
                </a:cxn>
                <a:cxn ang="0">
                  <a:pos x="5" y="93"/>
                </a:cxn>
                <a:cxn ang="0">
                  <a:pos x="4" y="105"/>
                </a:cxn>
                <a:cxn ang="0">
                  <a:pos x="1" y="116"/>
                </a:cxn>
                <a:cxn ang="0">
                  <a:pos x="2" y="138"/>
                </a:cxn>
                <a:cxn ang="0">
                  <a:pos x="6" y="147"/>
                </a:cxn>
                <a:cxn ang="0">
                  <a:pos x="15" y="166"/>
                </a:cxn>
                <a:cxn ang="0">
                  <a:pos x="21" y="184"/>
                </a:cxn>
                <a:cxn ang="0">
                  <a:pos x="21" y="184"/>
                </a:cxn>
              </a:cxnLst>
              <a:rect l="0" t="0" r="r" b="b"/>
              <a:pathLst>
                <a:path w="155" h="229">
                  <a:moveTo>
                    <a:pt x="21" y="184"/>
                  </a:moveTo>
                  <a:lnTo>
                    <a:pt x="21" y="184"/>
                  </a:lnTo>
                  <a:lnTo>
                    <a:pt x="24" y="191"/>
                  </a:lnTo>
                  <a:lnTo>
                    <a:pt x="24" y="198"/>
                  </a:lnTo>
                  <a:lnTo>
                    <a:pt x="24" y="211"/>
                  </a:lnTo>
                  <a:lnTo>
                    <a:pt x="24" y="211"/>
                  </a:lnTo>
                  <a:lnTo>
                    <a:pt x="26" y="214"/>
                  </a:lnTo>
                  <a:lnTo>
                    <a:pt x="27" y="215"/>
                  </a:lnTo>
                  <a:lnTo>
                    <a:pt x="31" y="219"/>
                  </a:lnTo>
                  <a:lnTo>
                    <a:pt x="43" y="224"/>
                  </a:lnTo>
                  <a:lnTo>
                    <a:pt x="43" y="224"/>
                  </a:lnTo>
                  <a:lnTo>
                    <a:pt x="55" y="228"/>
                  </a:lnTo>
                  <a:lnTo>
                    <a:pt x="69" y="229"/>
                  </a:lnTo>
                  <a:lnTo>
                    <a:pt x="81" y="228"/>
                  </a:lnTo>
                  <a:lnTo>
                    <a:pt x="95" y="224"/>
                  </a:lnTo>
                  <a:lnTo>
                    <a:pt x="95" y="224"/>
                  </a:lnTo>
                  <a:lnTo>
                    <a:pt x="102" y="219"/>
                  </a:lnTo>
                  <a:lnTo>
                    <a:pt x="110" y="213"/>
                  </a:lnTo>
                  <a:lnTo>
                    <a:pt x="120" y="207"/>
                  </a:lnTo>
                  <a:lnTo>
                    <a:pt x="124" y="206"/>
                  </a:lnTo>
                  <a:lnTo>
                    <a:pt x="126" y="204"/>
                  </a:lnTo>
                  <a:lnTo>
                    <a:pt x="126" y="204"/>
                  </a:lnTo>
                  <a:lnTo>
                    <a:pt x="125" y="191"/>
                  </a:lnTo>
                  <a:lnTo>
                    <a:pt x="125" y="179"/>
                  </a:lnTo>
                  <a:lnTo>
                    <a:pt x="128" y="165"/>
                  </a:lnTo>
                  <a:lnTo>
                    <a:pt x="132" y="153"/>
                  </a:lnTo>
                  <a:lnTo>
                    <a:pt x="132" y="153"/>
                  </a:lnTo>
                  <a:lnTo>
                    <a:pt x="141" y="139"/>
                  </a:lnTo>
                  <a:lnTo>
                    <a:pt x="151" y="124"/>
                  </a:lnTo>
                  <a:lnTo>
                    <a:pt x="154" y="116"/>
                  </a:lnTo>
                  <a:lnTo>
                    <a:pt x="155" y="108"/>
                  </a:lnTo>
                  <a:lnTo>
                    <a:pt x="155" y="104"/>
                  </a:lnTo>
                  <a:lnTo>
                    <a:pt x="154" y="101"/>
                  </a:lnTo>
                  <a:lnTo>
                    <a:pt x="152" y="97"/>
                  </a:lnTo>
                  <a:lnTo>
                    <a:pt x="148" y="94"/>
                  </a:lnTo>
                  <a:lnTo>
                    <a:pt x="148" y="94"/>
                  </a:lnTo>
                  <a:lnTo>
                    <a:pt x="147" y="91"/>
                  </a:lnTo>
                  <a:lnTo>
                    <a:pt x="145" y="86"/>
                  </a:lnTo>
                  <a:lnTo>
                    <a:pt x="144" y="74"/>
                  </a:lnTo>
                  <a:lnTo>
                    <a:pt x="144" y="60"/>
                  </a:lnTo>
                  <a:lnTo>
                    <a:pt x="141" y="50"/>
                  </a:lnTo>
                  <a:lnTo>
                    <a:pt x="141" y="50"/>
                  </a:lnTo>
                  <a:lnTo>
                    <a:pt x="136" y="33"/>
                  </a:lnTo>
                  <a:lnTo>
                    <a:pt x="130" y="25"/>
                  </a:lnTo>
                  <a:lnTo>
                    <a:pt x="125" y="18"/>
                  </a:lnTo>
                  <a:lnTo>
                    <a:pt x="125" y="18"/>
                  </a:lnTo>
                  <a:lnTo>
                    <a:pt x="118" y="12"/>
                  </a:lnTo>
                  <a:lnTo>
                    <a:pt x="110" y="7"/>
                  </a:lnTo>
                  <a:lnTo>
                    <a:pt x="102" y="4"/>
                  </a:lnTo>
                  <a:lnTo>
                    <a:pt x="92" y="1"/>
                  </a:lnTo>
                  <a:lnTo>
                    <a:pt x="84" y="0"/>
                  </a:lnTo>
                  <a:lnTo>
                    <a:pt x="75" y="0"/>
                  </a:lnTo>
                  <a:lnTo>
                    <a:pt x="65" y="0"/>
                  </a:lnTo>
                  <a:lnTo>
                    <a:pt x="55" y="3"/>
                  </a:lnTo>
                  <a:lnTo>
                    <a:pt x="47" y="5"/>
                  </a:lnTo>
                  <a:lnTo>
                    <a:pt x="39" y="10"/>
                  </a:lnTo>
                  <a:lnTo>
                    <a:pt x="31" y="14"/>
                  </a:lnTo>
                  <a:lnTo>
                    <a:pt x="24" y="19"/>
                  </a:lnTo>
                  <a:lnTo>
                    <a:pt x="17" y="26"/>
                  </a:lnTo>
                  <a:lnTo>
                    <a:pt x="13" y="34"/>
                  </a:lnTo>
                  <a:lnTo>
                    <a:pt x="9" y="42"/>
                  </a:lnTo>
                  <a:lnTo>
                    <a:pt x="6" y="52"/>
                  </a:lnTo>
                  <a:lnTo>
                    <a:pt x="6" y="52"/>
                  </a:lnTo>
                  <a:lnTo>
                    <a:pt x="5" y="65"/>
                  </a:lnTo>
                  <a:lnTo>
                    <a:pt x="5" y="79"/>
                  </a:lnTo>
                  <a:lnTo>
                    <a:pt x="5" y="93"/>
                  </a:lnTo>
                  <a:lnTo>
                    <a:pt x="5" y="100"/>
                  </a:lnTo>
                  <a:lnTo>
                    <a:pt x="4" y="105"/>
                  </a:lnTo>
                  <a:lnTo>
                    <a:pt x="4" y="105"/>
                  </a:lnTo>
                  <a:lnTo>
                    <a:pt x="1" y="116"/>
                  </a:lnTo>
                  <a:lnTo>
                    <a:pt x="0" y="127"/>
                  </a:lnTo>
                  <a:lnTo>
                    <a:pt x="2" y="138"/>
                  </a:lnTo>
                  <a:lnTo>
                    <a:pt x="6" y="147"/>
                  </a:lnTo>
                  <a:lnTo>
                    <a:pt x="6" y="147"/>
                  </a:lnTo>
                  <a:lnTo>
                    <a:pt x="12" y="157"/>
                  </a:lnTo>
                  <a:lnTo>
                    <a:pt x="15" y="166"/>
                  </a:lnTo>
                  <a:lnTo>
                    <a:pt x="21" y="184"/>
                  </a:lnTo>
                  <a:lnTo>
                    <a:pt x="21" y="184"/>
                  </a:lnTo>
                  <a:lnTo>
                    <a:pt x="21" y="184"/>
                  </a:lnTo>
                  <a:lnTo>
                    <a:pt x="21" y="184"/>
                  </a:lnTo>
                  <a:lnTo>
                    <a:pt x="21" y="18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Freeform 19"/>
            <p:cNvSpPr>
              <a:spLocks noEditPoints="1"/>
            </p:cNvSpPr>
            <p:nvPr/>
          </p:nvSpPr>
          <p:spPr bwMode="auto">
            <a:xfrm>
              <a:off x="5075236" y="1604955"/>
              <a:ext cx="360363" cy="1065213"/>
            </a:xfrm>
            <a:custGeom>
              <a:avLst/>
              <a:gdLst/>
              <a:ahLst/>
              <a:cxnLst>
                <a:cxn ang="0">
                  <a:pos x="124" y="1301"/>
                </a:cxn>
                <a:cxn ang="0">
                  <a:pos x="136" y="1239"/>
                </a:cxn>
                <a:cxn ang="0">
                  <a:pos x="160" y="984"/>
                </a:cxn>
                <a:cxn ang="0">
                  <a:pos x="171" y="908"/>
                </a:cxn>
                <a:cxn ang="0">
                  <a:pos x="193" y="716"/>
                </a:cxn>
                <a:cxn ang="0">
                  <a:pos x="230" y="623"/>
                </a:cxn>
                <a:cxn ang="0">
                  <a:pos x="245" y="629"/>
                </a:cxn>
                <a:cxn ang="0">
                  <a:pos x="254" y="785"/>
                </a:cxn>
                <a:cxn ang="0">
                  <a:pos x="290" y="973"/>
                </a:cxn>
                <a:cxn ang="0">
                  <a:pos x="301" y="1207"/>
                </a:cxn>
                <a:cxn ang="0">
                  <a:pos x="321" y="1258"/>
                </a:cxn>
                <a:cxn ang="0">
                  <a:pos x="329" y="1296"/>
                </a:cxn>
                <a:cxn ang="0">
                  <a:pos x="366" y="1322"/>
                </a:cxn>
                <a:cxn ang="0">
                  <a:pos x="433" y="1343"/>
                </a:cxn>
                <a:cxn ang="0">
                  <a:pos x="452" y="1325"/>
                </a:cxn>
                <a:cxn ang="0">
                  <a:pos x="414" y="1287"/>
                </a:cxn>
                <a:cxn ang="0">
                  <a:pos x="411" y="1241"/>
                </a:cxn>
                <a:cxn ang="0">
                  <a:pos x="417" y="1198"/>
                </a:cxn>
                <a:cxn ang="0">
                  <a:pos x="406" y="1108"/>
                </a:cxn>
                <a:cxn ang="0">
                  <a:pos x="410" y="1014"/>
                </a:cxn>
                <a:cxn ang="0">
                  <a:pos x="402" y="935"/>
                </a:cxn>
                <a:cxn ang="0">
                  <a:pos x="400" y="638"/>
                </a:cxn>
                <a:cxn ang="0">
                  <a:pos x="433" y="569"/>
                </a:cxn>
                <a:cxn ang="0">
                  <a:pos x="410" y="483"/>
                </a:cxn>
                <a:cxn ang="0">
                  <a:pos x="381" y="310"/>
                </a:cxn>
                <a:cxn ang="0">
                  <a:pos x="408" y="269"/>
                </a:cxn>
                <a:cxn ang="0">
                  <a:pos x="432" y="141"/>
                </a:cxn>
                <a:cxn ang="0">
                  <a:pos x="406" y="71"/>
                </a:cxn>
                <a:cxn ang="0">
                  <a:pos x="282" y="0"/>
                </a:cxn>
                <a:cxn ang="0">
                  <a:pos x="273" y="116"/>
                </a:cxn>
                <a:cxn ang="0">
                  <a:pos x="227" y="187"/>
                </a:cxn>
                <a:cxn ang="0">
                  <a:pos x="224" y="57"/>
                </a:cxn>
                <a:cxn ang="0">
                  <a:pos x="226" y="29"/>
                </a:cxn>
                <a:cxn ang="0">
                  <a:pos x="196" y="38"/>
                </a:cxn>
                <a:cxn ang="0">
                  <a:pos x="201" y="67"/>
                </a:cxn>
                <a:cxn ang="0">
                  <a:pos x="173" y="186"/>
                </a:cxn>
                <a:cxn ang="0">
                  <a:pos x="163" y="34"/>
                </a:cxn>
                <a:cxn ang="0">
                  <a:pos x="88" y="42"/>
                </a:cxn>
                <a:cxn ang="0">
                  <a:pos x="20" y="82"/>
                </a:cxn>
                <a:cxn ang="0">
                  <a:pos x="5" y="202"/>
                </a:cxn>
                <a:cxn ang="0">
                  <a:pos x="25" y="300"/>
                </a:cxn>
                <a:cxn ang="0">
                  <a:pos x="70" y="301"/>
                </a:cxn>
                <a:cxn ang="0">
                  <a:pos x="54" y="449"/>
                </a:cxn>
                <a:cxn ang="0">
                  <a:pos x="21" y="554"/>
                </a:cxn>
                <a:cxn ang="0">
                  <a:pos x="44" y="584"/>
                </a:cxn>
                <a:cxn ang="0">
                  <a:pos x="51" y="777"/>
                </a:cxn>
                <a:cxn ang="0">
                  <a:pos x="47" y="1261"/>
                </a:cxn>
                <a:cxn ang="0">
                  <a:pos x="21" y="1287"/>
                </a:cxn>
                <a:cxn ang="0">
                  <a:pos x="4" y="1326"/>
                </a:cxn>
                <a:cxn ang="0">
                  <a:pos x="61" y="1335"/>
                </a:cxn>
                <a:cxn ang="0">
                  <a:pos x="96" y="1313"/>
                </a:cxn>
                <a:cxn ang="0">
                  <a:pos x="173" y="395"/>
                </a:cxn>
                <a:cxn ang="0">
                  <a:pos x="198" y="450"/>
                </a:cxn>
                <a:cxn ang="0">
                  <a:pos x="239" y="427"/>
                </a:cxn>
                <a:cxn ang="0">
                  <a:pos x="283" y="286"/>
                </a:cxn>
                <a:cxn ang="0">
                  <a:pos x="308" y="442"/>
                </a:cxn>
                <a:cxn ang="0">
                  <a:pos x="298" y="498"/>
                </a:cxn>
                <a:cxn ang="0">
                  <a:pos x="211" y="513"/>
                </a:cxn>
                <a:cxn ang="0">
                  <a:pos x="134" y="479"/>
                </a:cxn>
                <a:cxn ang="0">
                  <a:pos x="136" y="319"/>
                </a:cxn>
              </a:cxnLst>
              <a:rect l="0" t="0" r="r" b="b"/>
              <a:pathLst>
                <a:path w="453" h="1343">
                  <a:moveTo>
                    <a:pt x="96" y="1313"/>
                  </a:moveTo>
                  <a:lnTo>
                    <a:pt x="96" y="1313"/>
                  </a:lnTo>
                  <a:lnTo>
                    <a:pt x="107" y="1311"/>
                  </a:lnTo>
                  <a:lnTo>
                    <a:pt x="113" y="1310"/>
                  </a:lnTo>
                  <a:lnTo>
                    <a:pt x="117" y="1307"/>
                  </a:lnTo>
                  <a:lnTo>
                    <a:pt x="121" y="1305"/>
                  </a:lnTo>
                  <a:lnTo>
                    <a:pt x="124" y="1301"/>
                  </a:lnTo>
                  <a:lnTo>
                    <a:pt x="126" y="1296"/>
                  </a:lnTo>
                  <a:lnTo>
                    <a:pt x="126" y="1291"/>
                  </a:lnTo>
                  <a:lnTo>
                    <a:pt x="126" y="1291"/>
                  </a:lnTo>
                  <a:lnTo>
                    <a:pt x="126" y="1277"/>
                  </a:lnTo>
                  <a:lnTo>
                    <a:pt x="128" y="1264"/>
                  </a:lnTo>
                  <a:lnTo>
                    <a:pt x="132" y="1252"/>
                  </a:lnTo>
                  <a:lnTo>
                    <a:pt x="136" y="1239"/>
                  </a:lnTo>
                  <a:lnTo>
                    <a:pt x="136" y="1239"/>
                  </a:lnTo>
                  <a:lnTo>
                    <a:pt x="143" y="1224"/>
                  </a:lnTo>
                  <a:lnTo>
                    <a:pt x="147" y="1208"/>
                  </a:lnTo>
                  <a:lnTo>
                    <a:pt x="151" y="1192"/>
                  </a:lnTo>
                  <a:lnTo>
                    <a:pt x="152" y="1175"/>
                  </a:lnTo>
                  <a:lnTo>
                    <a:pt x="152" y="1175"/>
                  </a:lnTo>
                  <a:lnTo>
                    <a:pt x="160" y="984"/>
                  </a:lnTo>
                  <a:lnTo>
                    <a:pt x="160" y="984"/>
                  </a:lnTo>
                  <a:lnTo>
                    <a:pt x="160" y="957"/>
                  </a:lnTo>
                  <a:lnTo>
                    <a:pt x="162" y="943"/>
                  </a:lnTo>
                  <a:lnTo>
                    <a:pt x="163" y="930"/>
                  </a:lnTo>
                  <a:lnTo>
                    <a:pt x="163" y="930"/>
                  </a:lnTo>
                  <a:lnTo>
                    <a:pt x="167" y="919"/>
                  </a:lnTo>
                  <a:lnTo>
                    <a:pt x="171" y="908"/>
                  </a:lnTo>
                  <a:lnTo>
                    <a:pt x="173" y="896"/>
                  </a:lnTo>
                  <a:lnTo>
                    <a:pt x="175" y="882"/>
                  </a:lnTo>
                  <a:lnTo>
                    <a:pt x="179" y="833"/>
                  </a:lnTo>
                  <a:lnTo>
                    <a:pt x="179" y="833"/>
                  </a:lnTo>
                  <a:lnTo>
                    <a:pt x="183" y="787"/>
                  </a:lnTo>
                  <a:lnTo>
                    <a:pt x="189" y="739"/>
                  </a:lnTo>
                  <a:lnTo>
                    <a:pt x="193" y="716"/>
                  </a:lnTo>
                  <a:lnTo>
                    <a:pt x="198" y="693"/>
                  </a:lnTo>
                  <a:lnTo>
                    <a:pt x="205" y="671"/>
                  </a:lnTo>
                  <a:lnTo>
                    <a:pt x="213" y="649"/>
                  </a:lnTo>
                  <a:lnTo>
                    <a:pt x="213" y="649"/>
                  </a:lnTo>
                  <a:lnTo>
                    <a:pt x="218" y="639"/>
                  </a:lnTo>
                  <a:lnTo>
                    <a:pt x="224" y="627"/>
                  </a:lnTo>
                  <a:lnTo>
                    <a:pt x="230" y="623"/>
                  </a:lnTo>
                  <a:lnTo>
                    <a:pt x="234" y="620"/>
                  </a:lnTo>
                  <a:lnTo>
                    <a:pt x="237" y="620"/>
                  </a:lnTo>
                  <a:lnTo>
                    <a:pt x="238" y="622"/>
                  </a:lnTo>
                  <a:lnTo>
                    <a:pt x="241" y="623"/>
                  </a:lnTo>
                  <a:lnTo>
                    <a:pt x="242" y="624"/>
                  </a:lnTo>
                  <a:lnTo>
                    <a:pt x="242" y="624"/>
                  </a:lnTo>
                  <a:lnTo>
                    <a:pt x="245" y="629"/>
                  </a:lnTo>
                  <a:lnTo>
                    <a:pt x="246" y="633"/>
                  </a:lnTo>
                  <a:lnTo>
                    <a:pt x="246" y="641"/>
                  </a:lnTo>
                  <a:lnTo>
                    <a:pt x="246" y="641"/>
                  </a:lnTo>
                  <a:lnTo>
                    <a:pt x="250" y="742"/>
                  </a:lnTo>
                  <a:lnTo>
                    <a:pt x="250" y="742"/>
                  </a:lnTo>
                  <a:lnTo>
                    <a:pt x="252" y="764"/>
                  </a:lnTo>
                  <a:lnTo>
                    <a:pt x="254" y="785"/>
                  </a:lnTo>
                  <a:lnTo>
                    <a:pt x="260" y="806"/>
                  </a:lnTo>
                  <a:lnTo>
                    <a:pt x="264" y="828"/>
                  </a:lnTo>
                  <a:lnTo>
                    <a:pt x="275" y="870"/>
                  </a:lnTo>
                  <a:lnTo>
                    <a:pt x="280" y="892"/>
                  </a:lnTo>
                  <a:lnTo>
                    <a:pt x="283" y="913"/>
                  </a:lnTo>
                  <a:lnTo>
                    <a:pt x="283" y="913"/>
                  </a:lnTo>
                  <a:lnTo>
                    <a:pt x="290" y="973"/>
                  </a:lnTo>
                  <a:lnTo>
                    <a:pt x="294" y="1033"/>
                  </a:lnTo>
                  <a:lnTo>
                    <a:pt x="298" y="1155"/>
                  </a:lnTo>
                  <a:lnTo>
                    <a:pt x="298" y="1155"/>
                  </a:lnTo>
                  <a:lnTo>
                    <a:pt x="297" y="1181"/>
                  </a:lnTo>
                  <a:lnTo>
                    <a:pt x="298" y="1194"/>
                  </a:lnTo>
                  <a:lnTo>
                    <a:pt x="298" y="1201"/>
                  </a:lnTo>
                  <a:lnTo>
                    <a:pt x="301" y="1207"/>
                  </a:lnTo>
                  <a:lnTo>
                    <a:pt x="301" y="1207"/>
                  </a:lnTo>
                  <a:lnTo>
                    <a:pt x="317" y="1250"/>
                  </a:lnTo>
                  <a:lnTo>
                    <a:pt x="317" y="1250"/>
                  </a:lnTo>
                  <a:lnTo>
                    <a:pt x="318" y="1254"/>
                  </a:lnTo>
                  <a:lnTo>
                    <a:pt x="320" y="1257"/>
                  </a:lnTo>
                  <a:lnTo>
                    <a:pt x="321" y="1258"/>
                  </a:lnTo>
                  <a:lnTo>
                    <a:pt x="321" y="1258"/>
                  </a:lnTo>
                  <a:lnTo>
                    <a:pt x="324" y="1260"/>
                  </a:lnTo>
                  <a:lnTo>
                    <a:pt x="327" y="1261"/>
                  </a:lnTo>
                  <a:lnTo>
                    <a:pt x="329" y="1265"/>
                  </a:lnTo>
                  <a:lnTo>
                    <a:pt x="329" y="1269"/>
                  </a:lnTo>
                  <a:lnTo>
                    <a:pt x="329" y="1275"/>
                  </a:lnTo>
                  <a:lnTo>
                    <a:pt x="329" y="1275"/>
                  </a:lnTo>
                  <a:lnTo>
                    <a:pt x="329" y="1296"/>
                  </a:lnTo>
                  <a:lnTo>
                    <a:pt x="331" y="1310"/>
                  </a:lnTo>
                  <a:lnTo>
                    <a:pt x="331" y="1314"/>
                  </a:lnTo>
                  <a:lnTo>
                    <a:pt x="332" y="1316"/>
                  </a:lnTo>
                  <a:lnTo>
                    <a:pt x="332" y="1316"/>
                  </a:lnTo>
                  <a:lnTo>
                    <a:pt x="352" y="1317"/>
                  </a:lnTo>
                  <a:lnTo>
                    <a:pt x="362" y="1320"/>
                  </a:lnTo>
                  <a:lnTo>
                    <a:pt x="366" y="1322"/>
                  </a:lnTo>
                  <a:lnTo>
                    <a:pt x="370" y="1325"/>
                  </a:lnTo>
                  <a:lnTo>
                    <a:pt x="370" y="1325"/>
                  </a:lnTo>
                  <a:lnTo>
                    <a:pt x="378" y="1329"/>
                  </a:lnTo>
                  <a:lnTo>
                    <a:pt x="389" y="1335"/>
                  </a:lnTo>
                  <a:lnTo>
                    <a:pt x="404" y="1339"/>
                  </a:lnTo>
                  <a:lnTo>
                    <a:pt x="419" y="1341"/>
                  </a:lnTo>
                  <a:lnTo>
                    <a:pt x="433" y="1343"/>
                  </a:lnTo>
                  <a:lnTo>
                    <a:pt x="438" y="1343"/>
                  </a:lnTo>
                  <a:lnTo>
                    <a:pt x="444" y="1341"/>
                  </a:lnTo>
                  <a:lnTo>
                    <a:pt x="448" y="1339"/>
                  </a:lnTo>
                  <a:lnTo>
                    <a:pt x="451" y="1336"/>
                  </a:lnTo>
                  <a:lnTo>
                    <a:pt x="453" y="1331"/>
                  </a:lnTo>
                  <a:lnTo>
                    <a:pt x="452" y="1325"/>
                  </a:lnTo>
                  <a:lnTo>
                    <a:pt x="452" y="1325"/>
                  </a:lnTo>
                  <a:lnTo>
                    <a:pt x="451" y="1320"/>
                  </a:lnTo>
                  <a:lnTo>
                    <a:pt x="449" y="1316"/>
                  </a:lnTo>
                  <a:lnTo>
                    <a:pt x="445" y="1311"/>
                  </a:lnTo>
                  <a:lnTo>
                    <a:pt x="441" y="1307"/>
                  </a:lnTo>
                  <a:lnTo>
                    <a:pt x="441" y="1307"/>
                  </a:lnTo>
                  <a:lnTo>
                    <a:pt x="423" y="1295"/>
                  </a:lnTo>
                  <a:lnTo>
                    <a:pt x="414" y="1287"/>
                  </a:lnTo>
                  <a:lnTo>
                    <a:pt x="411" y="1283"/>
                  </a:lnTo>
                  <a:lnTo>
                    <a:pt x="408" y="1280"/>
                  </a:lnTo>
                  <a:lnTo>
                    <a:pt x="408" y="1280"/>
                  </a:lnTo>
                  <a:lnTo>
                    <a:pt x="407" y="1271"/>
                  </a:lnTo>
                  <a:lnTo>
                    <a:pt x="408" y="1261"/>
                  </a:lnTo>
                  <a:lnTo>
                    <a:pt x="411" y="1241"/>
                  </a:lnTo>
                  <a:lnTo>
                    <a:pt x="411" y="1241"/>
                  </a:lnTo>
                  <a:lnTo>
                    <a:pt x="412" y="1235"/>
                  </a:lnTo>
                  <a:lnTo>
                    <a:pt x="414" y="1228"/>
                  </a:lnTo>
                  <a:lnTo>
                    <a:pt x="417" y="1223"/>
                  </a:lnTo>
                  <a:lnTo>
                    <a:pt x="418" y="1216"/>
                  </a:lnTo>
                  <a:lnTo>
                    <a:pt x="418" y="1216"/>
                  </a:lnTo>
                  <a:lnTo>
                    <a:pt x="418" y="1207"/>
                  </a:lnTo>
                  <a:lnTo>
                    <a:pt x="417" y="1198"/>
                  </a:lnTo>
                  <a:lnTo>
                    <a:pt x="412" y="1182"/>
                  </a:lnTo>
                  <a:lnTo>
                    <a:pt x="412" y="1182"/>
                  </a:lnTo>
                  <a:lnTo>
                    <a:pt x="410" y="1174"/>
                  </a:lnTo>
                  <a:lnTo>
                    <a:pt x="408" y="1164"/>
                  </a:lnTo>
                  <a:lnTo>
                    <a:pt x="407" y="1145"/>
                  </a:lnTo>
                  <a:lnTo>
                    <a:pt x="406" y="1108"/>
                  </a:lnTo>
                  <a:lnTo>
                    <a:pt x="406" y="1108"/>
                  </a:lnTo>
                  <a:lnTo>
                    <a:pt x="403" y="1065"/>
                  </a:lnTo>
                  <a:lnTo>
                    <a:pt x="403" y="1065"/>
                  </a:lnTo>
                  <a:lnTo>
                    <a:pt x="403" y="1052"/>
                  </a:lnTo>
                  <a:lnTo>
                    <a:pt x="406" y="1040"/>
                  </a:lnTo>
                  <a:lnTo>
                    <a:pt x="408" y="1028"/>
                  </a:lnTo>
                  <a:lnTo>
                    <a:pt x="410" y="1014"/>
                  </a:lnTo>
                  <a:lnTo>
                    <a:pt x="410" y="1014"/>
                  </a:lnTo>
                  <a:lnTo>
                    <a:pt x="410" y="1005"/>
                  </a:lnTo>
                  <a:lnTo>
                    <a:pt x="408" y="994"/>
                  </a:lnTo>
                  <a:lnTo>
                    <a:pt x="404" y="975"/>
                  </a:lnTo>
                  <a:lnTo>
                    <a:pt x="400" y="954"/>
                  </a:lnTo>
                  <a:lnTo>
                    <a:pt x="400" y="945"/>
                  </a:lnTo>
                  <a:lnTo>
                    <a:pt x="402" y="935"/>
                  </a:lnTo>
                  <a:lnTo>
                    <a:pt x="402" y="935"/>
                  </a:lnTo>
                  <a:lnTo>
                    <a:pt x="403" y="916"/>
                  </a:lnTo>
                  <a:lnTo>
                    <a:pt x="404" y="896"/>
                  </a:lnTo>
                  <a:lnTo>
                    <a:pt x="406" y="858"/>
                  </a:lnTo>
                  <a:lnTo>
                    <a:pt x="406" y="858"/>
                  </a:lnTo>
                  <a:lnTo>
                    <a:pt x="404" y="802"/>
                  </a:lnTo>
                  <a:lnTo>
                    <a:pt x="404" y="747"/>
                  </a:lnTo>
                  <a:lnTo>
                    <a:pt x="400" y="638"/>
                  </a:lnTo>
                  <a:lnTo>
                    <a:pt x="400" y="638"/>
                  </a:lnTo>
                  <a:lnTo>
                    <a:pt x="397" y="590"/>
                  </a:lnTo>
                  <a:lnTo>
                    <a:pt x="397" y="590"/>
                  </a:lnTo>
                  <a:lnTo>
                    <a:pt x="399" y="590"/>
                  </a:lnTo>
                  <a:lnTo>
                    <a:pt x="403" y="588"/>
                  </a:lnTo>
                  <a:lnTo>
                    <a:pt x="414" y="581"/>
                  </a:lnTo>
                  <a:lnTo>
                    <a:pt x="433" y="569"/>
                  </a:lnTo>
                  <a:lnTo>
                    <a:pt x="433" y="569"/>
                  </a:lnTo>
                  <a:lnTo>
                    <a:pt x="434" y="566"/>
                  </a:lnTo>
                  <a:lnTo>
                    <a:pt x="434" y="563"/>
                  </a:lnTo>
                  <a:lnTo>
                    <a:pt x="433" y="554"/>
                  </a:lnTo>
                  <a:lnTo>
                    <a:pt x="425" y="528"/>
                  </a:lnTo>
                  <a:lnTo>
                    <a:pt x="410" y="483"/>
                  </a:lnTo>
                  <a:lnTo>
                    <a:pt x="410" y="483"/>
                  </a:lnTo>
                  <a:lnTo>
                    <a:pt x="399" y="440"/>
                  </a:lnTo>
                  <a:lnTo>
                    <a:pt x="388" y="397"/>
                  </a:lnTo>
                  <a:lnTo>
                    <a:pt x="384" y="375"/>
                  </a:lnTo>
                  <a:lnTo>
                    <a:pt x="381" y="353"/>
                  </a:lnTo>
                  <a:lnTo>
                    <a:pt x="380" y="330"/>
                  </a:lnTo>
                  <a:lnTo>
                    <a:pt x="381" y="310"/>
                  </a:lnTo>
                  <a:lnTo>
                    <a:pt x="381" y="310"/>
                  </a:lnTo>
                  <a:lnTo>
                    <a:pt x="382" y="306"/>
                  </a:lnTo>
                  <a:lnTo>
                    <a:pt x="384" y="303"/>
                  </a:lnTo>
                  <a:lnTo>
                    <a:pt x="389" y="297"/>
                  </a:lnTo>
                  <a:lnTo>
                    <a:pt x="395" y="293"/>
                  </a:lnTo>
                  <a:lnTo>
                    <a:pt x="399" y="286"/>
                  </a:lnTo>
                  <a:lnTo>
                    <a:pt x="399" y="286"/>
                  </a:lnTo>
                  <a:lnTo>
                    <a:pt x="408" y="269"/>
                  </a:lnTo>
                  <a:lnTo>
                    <a:pt x="415" y="251"/>
                  </a:lnTo>
                  <a:lnTo>
                    <a:pt x="422" y="233"/>
                  </a:lnTo>
                  <a:lnTo>
                    <a:pt x="427" y="216"/>
                  </a:lnTo>
                  <a:lnTo>
                    <a:pt x="430" y="198"/>
                  </a:lnTo>
                  <a:lnTo>
                    <a:pt x="433" y="179"/>
                  </a:lnTo>
                  <a:lnTo>
                    <a:pt x="433" y="160"/>
                  </a:lnTo>
                  <a:lnTo>
                    <a:pt x="432" y="141"/>
                  </a:lnTo>
                  <a:lnTo>
                    <a:pt x="432" y="141"/>
                  </a:lnTo>
                  <a:lnTo>
                    <a:pt x="429" y="112"/>
                  </a:lnTo>
                  <a:lnTo>
                    <a:pt x="422" y="85"/>
                  </a:lnTo>
                  <a:lnTo>
                    <a:pt x="422" y="85"/>
                  </a:lnTo>
                  <a:lnTo>
                    <a:pt x="421" y="79"/>
                  </a:lnTo>
                  <a:lnTo>
                    <a:pt x="417" y="77"/>
                  </a:lnTo>
                  <a:lnTo>
                    <a:pt x="406" y="71"/>
                  </a:lnTo>
                  <a:lnTo>
                    <a:pt x="406" y="71"/>
                  </a:lnTo>
                  <a:lnTo>
                    <a:pt x="373" y="56"/>
                  </a:lnTo>
                  <a:lnTo>
                    <a:pt x="342" y="40"/>
                  </a:lnTo>
                  <a:lnTo>
                    <a:pt x="310" y="22"/>
                  </a:lnTo>
                  <a:lnTo>
                    <a:pt x="295" y="11"/>
                  </a:lnTo>
                  <a:lnTo>
                    <a:pt x="282" y="0"/>
                  </a:lnTo>
                  <a:lnTo>
                    <a:pt x="282" y="0"/>
                  </a:lnTo>
                  <a:lnTo>
                    <a:pt x="271" y="26"/>
                  </a:lnTo>
                  <a:lnTo>
                    <a:pt x="267" y="40"/>
                  </a:lnTo>
                  <a:lnTo>
                    <a:pt x="265" y="47"/>
                  </a:lnTo>
                  <a:lnTo>
                    <a:pt x="265" y="53"/>
                  </a:lnTo>
                  <a:lnTo>
                    <a:pt x="265" y="53"/>
                  </a:lnTo>
                  <a:lnTo>
                    <a:pt x="273" y="116"/>
                  </a:lnTo>
                  <a:lnTo>
                    <a:pt x="273" y="116"/>
                  </a:lnTo>
                  <a:lnTo>
                    <a:pt x="280" y="168"/>
                  </a:lnTo>
                  <a:lnTo>
                    <a:pt x="280" y="168"/>
                  </a:lnTo>
                  <a:lnTo>
                    <a:pt x="278" y="169"/>
                  </a:lnTo>
                  <a:lnTo>
                    <a:pt x="275" y="171"/>
                  </a:lnTo>
                  <a:lnTo>
                    <a:pt x="268" y="172"/>
                  </a:lnTo>
                  <a:lnTo>
                    <a:pt x="268" y="172"/>
                  </a:lnTo>
                  <a:lnTo>
                    <a:pt x="227" y="187"/>
                  </a:lnTo>
                  <a:lnTo>
                    <a:pt x="227" y="187"/>
                  </a:lnTo>
                  <a:lnTo>
                    <a:pt x="222" y="72"/>
                  </a:lnTo>
                  <a:lnTo>
                    <a:pt x="222" y="72"/>
                  </a:lnTo>
                  <a:lnTo>
                    <a:pt x="220" y="67"/>
                  </a:lnTo>
                  <a:lnTo>
                    <a:pt x="220" y="60"/>
                  </a:lnTo>
                  <a:lnTo>
                    <a:pt x="220" y="60"/>
                  </a:lnTo>
                  <a:lnTo>
                    <a:pt x="224" y="57"/>
                  </a:lnTo>
                  <a:lnTo>
                    <a:pt x="230" y="52"/>
                  </a:lnTo>
                  <a:lnTo>
                    <a:pt x="235" y="48"/>
                  </a:lnTo>
                  <a:lnTo>
                    <a:pt x="237" y="47"/>
                  </a:lnTo>
                  <a:lnTo>
                    <a:pt x="238" y="45"/>
                  </a:lnTo>
                  <a:lnTo>
                    <a:pt x="238" y="45"/>
                  </a:lnTo>
                  <a:lnTo>
                    <a:pt x="231" y="34"/>
                  </a:lnTo>
                  <a:lnTo>
                    <a:pt x="226" y="29"/>
                  </a:lnTo>
                  <a:lnTo>
                    <a:pt x="222" y="25"/>
                  </a:lnTo>
                  <a:lnTo>
                    <a:pt x="218" y="22"/>
                  </a:lnTo>
                  <a:lnTo>
                    <a:pt x="212" y="21"/>
                  </a:lnTo>
                  <a:lnTo>
                    <a:pt x="207" y="23"/>
                  </a:lnTo>
                  <a:lnTo>
                    <a:pt x="203" y="29"/>
                  </a:lnTo>
                  <a:lnTo>
                    <a:pt x="203" y="29"/>
                  </a:lnTo>
                  <a:lnTo>
                    <a:pt x="196" y="38"/>
                  </a:lnTo>
                  <a:lnTo>
                    <a:pt x="194" y="44"/>
                  </a:lnTo>
                  <a:lnTo>
                    <a:pt x="196" y="49"/>
                  </a:lnTo>
                  <a:lnTo>
                    <a:pt x="196" y="49"/>
                  </a:lnTo>
                  <a:lnTo>
                    <a:pt x="200" y="57"/>
                  </a:lnTo>
                  <a:lnTo>
                    <a:pt x="201" y="63"/>
                  </a:lnTo>
                  <a:lnTo>
                    <a:pt x="201" y="67"/>
                  </a:lnTo>
                  <a:lnTo>
                    <a:pt x="201" y="67"/>
                  </a:lnTo>
                  <a:lnTo>
                    <a:pt x="197" y="127"/>
                  </a:lnTo>
                  <a:lnTo>
                    <a:pt x="197" y="127"/>
                  </a:lnTo>
                  <a:lnTo>
                    <a:pt x="192" y="186"/>
                  </a:lnTo>
                  <a:lnTo>
                    <a:pt x="192" y="186"/>
                  </a:lnTo>
                  <a:lnTo>
                    <a:pt x="189" y="186"/>
                  </a:lnTo>
                  <a:lnTo>
                    <a:pt x="185" y="187"/>
                  </a:lnTo>
                  <a:lnTo>
                    <a:pt x="173" y="186"/>
                  </a:lnTo>
                  <a:lnTo>
                    <a:pt x="148" y="184"/>
                  </a:lnTo>
                  <a:lnTo>
                    <a:pt x="148" y="184"/>
                  </a:lnTo>
                  <a:lnTo>
                    <a:pt x="158" y="123"/>
                  </a:lnTo>
                  <a:lnTo>
                    <a:pt x="164" y="62"/>
                  </a:lnTo>
                  <a:lnTo>
                    <a:pt x="164" y="62"/>
                  </a:lnTo>
                  <a:lnTo>
                    <a:pt x="164" y="47"/>
                  </a:lnTo>
                  <a:lnTo>
                    <a:pt x="163" y="34"/>
                  </a:lnTo>
                  <a:lnTo>
                    <a:pt x="160" y="21"/>
                  </a:lnTo>
                  <a:lnTo>
                    <a:pt x="158" y="7"/>
                  </a:lnTo>
                  <a:lnTo>
                    <a:pt x="158" y="7"/>
                  </a:lnTo>
                  <a:lnTo>
                    <a:pt x="147" y="14"/>
                  </a:lnTo>
                  <a:lnTo>
                    <a:pt x="136" y="21"/>
                  </a:lnTo>
                  <a:lnTo>
                    <a:pt x="111" y="32"/>
                  </a:lnTo>
                  <a:lnTo>
                    <a:pt x="88" y="42"/>
                  </a:lnTo>
                  <a:lnTo>
                    <a:pt x="65" y="53"/>
                  </a:lnTo>
                  <a:lnTo>
                    <a:pt x="65" y="53"/>
                  </a:lnTo>
                  <a:lnTo>
                    <a:pt x="43" y="66"/>
                  </a:lnTo>
                  <a:lnTo>
                    <a:pt x="32" y="72"/>
                  </a:lnTo>
                  <a:lnTo>
                    <a:pt x="23" y="79"/>
                  </a:lnTo>
                  <a:lnTo>
                    <a:pt x="23" y="79"/>
                  </a:lnTo>
                  <a:lnTo>
                    <a:pt x="20" y="82"/>
                  </a:lnTo>
                  <a:lnTo>
                    <a:pt x="19" y="86"/>
                  </a:lnTo>
                  <a:lnTo>
                    <a:pt x="16" y="96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0" y="135"/>
                  </a:lnTo>
                  <a:lnTo>
                    <a:pt x="8" y="166"/>
                  </a:lnTo>
                  <a:lnTo>
                    <a:pt x="5" y="202"/>
                  </a:lnTo>
                  <a:lnTo>
                    <a:pt x="4" y="221"/>
                  </a:lnTo>
                  <a:lnTo>
                    <a:pt x="5" y="239"/>
                  </a:lnTo>
                  <a:lnTo>
                    <a:pt x="6" y="256"/>
                  </a:lnTo>
                  <a:lnTo>
                    <a:pt x="10" y="271"/>
                  </a:lnTo>
                  <a:lnTo>
                    <a:pt x="15" y="285"/>
                  </a:lnTo>
                  <a:lnTo>
                    <a:pt x="21" y="296"/>
                  </a:lnTo>
                  <a:lnTo>
                    <a:pt x="25" y="300"/>
                  </a:lnTo>
                  <a:lnTo>
                    <a:pt x="29" y="303"/>
                  </a:lnTo>
                  <a:lnTo>
                    <a:pt x="35" y="306"/>
                  </a:lnTo>
                  <a:lnTo>
                    <a:pt x="40" y="307"/>
                  </a:lnTo>
                  <a:lnTo>
                    <a:pt x="47" y="308"/>
                  </a:lnTo>
                  <a:lnTo>
                    <a:pt x="54" y="307"/>
                  </a:lnTo>
                  <a:lnTo>
                    <a:pt x="61" y="306"/>
                  </a:lnTo>
                  <a:lnTo>
                    <a:pt x="70" y="301"/>
                  </a:lnTo>
                  <a:lnTo>
                    <a:pt x="70" y="301"/>
                  </a:lnTo>
                  <a:lnTo>
                    <a:pt x="70" y="312"/>
                  </a:lnTo>
                  <a:lnTo>
                    <a:pt x="72" y="323"/>
                  </a:lnTo>
                  <a:lnTo>
                    <a:pt x="69" y="345"/>
                  </a:lnTo>
                  <a:lnTo>
                    <a:pt x="62" y="389"/>
                  </a:lnTo>
                  <a:lnTo>
                    <a:pt x="62" y="389"/>
                  </a:lnTo>
                  <a:lnTo>
                    <a:pt x="54" y="449"/>
                  </a:lnTo>
                  <a:lnTo>
                    <a:pt x="47" y="479"/>
                  </a:lnTo>
                  <a:lnTo>
                    <a:pt x="40" y="509"/>
                  </a:lnTo>
                  <a:lnTo>
                    <a:pt x="40" y="509"/>
                  </a:lnTo>
                  <a:lnTo>
                    <a:pt x="38" y="515"/>
                  </a:lnTo>
                  <a:lnTo>
                    <a:pt x="34" y="525"/>
                  </a:lnTo>
                  <a:lnTo>
                    <a:pt x="24" y="544"/>
                  </a:lnTo>
                  <a:lnTo>
                    <a:pt x="21" y="554"/>
                  </a:lnTo>
                  <a:lnTo>
                    <a:pt x="21" y="562"/>
                  </a:lnTo>
                  <a:lnTo>
                    <a:pt x="21" y="566"/>
                  </a:lnTo>
                  <a:lnTo>
                    <a:pt x="23" y="570"/>
                  </a:lnTo>
                  <a:lnTo>
                    <a:pt x="25" y="573"/>
                  </a:lnTo>
                  <a:lnTo>
                    <a:pt x="29" y="575"/>
                  </a:lnTo>
                  <a:lnTo>
                    <a:pt x="29" y="575"/>
                  </a:lnTo>
                  <a:lnTo>
                    <a:pt x="44" y="584"/>
                  </a:lnTo>
                  <a:lnTo>
                    <a:pt x="53" y="588"/>
                  </a:lnTo>
                  <a:lnTo>
                    <a:pt x="55" y="590"/>
                  </a:lnTo>
                  <a:lnTo>
                    <a:pt x="57" y="592"/>
                  </a:lnTo>
                  <a:lnTo>
                    <a:pt x="57" y="592"/>
                  </a:lnTo>
                  <a:lnTo>
                    <a:pt x="55" y="615"/>
                  </a:lnTo>
                  <a:lnTo>
                    <a:pt x="55" y="615"/>
                  </a:lnTo>
                  <a:lnTo>
                    <a:pt x="51" y="777"/>
                  </a:lnTo>
                  <a:lnTo>
                    <a:pt x="49" y="858"/>
                  </a:lnTo>
                  <a:lnTo>
                    <a:pt x="49" y="938"/>
                  </a:lnTo>
                  <a:lnTo>
                    <a:pt x="49" y="938"/>
                  </a:lnTo>
                  <a:lnTo>
                    <a:pt x="49" y="1185"/>
                  </a:lnTo>
                  <a:lnTo>
                    <a:pt x="49" y="1185"/>
                  </a:lnTo>
                  <a:lnTo>
                    <a:pt x="49" y="1223"/>
                  </a:lnTo>
                  <a:lnTo>
                    <a:pt x="47" y="1261"/>
                  </a:lnTo>
                  <a:lnTo>
                    <a:pt x="47" y="1261"/>
                  </a:lnTo>
                  <a:lnTo>
                    <a:pt x="47" y="1268"/>
                  </a:lnTo>
                  <a:lnTo>
                    <a:pt x="46" y="1273"/>
                  </a:lnTo>
                  <a:lnTo>
                    <a:pt x="43" y="1276"/>
                  </a:lnTo>
                  <a:lnTo>
                    <a:pt x="40" y="1279"/>
                  </a:lnTo>
                  <a:lnTo>
                    <a:pt x="34" y="1281"/>
                  </a:lnTo>
                  <a:lnTo>
                    <a:pt x="21" y="1287"/>
                  </a:lnTo>
                  <a:lnTo>
                    <a:pt x="21" y="1287"/>
                  </a:lnTo>
                  <a:lnTo>
                    <a:pt x="12" y="1292"/>
                  </a:lnTo>
                  <a:lnTo>
                    <a:pt x="5" y="1301"/>
                  </a:lnTo>
                  <a:lnTo>
                    <a:pt x="1" y="1309"/>
                  </a:lnTo>
                  <a:lnTo>
                    <a:pt x="0" y="1316"/>
                  </a:lnTo>
                  <a:lnTo>
                    <a:pt x="2" y="1324"/>
                  </a:lnTo>
                  <a:lnTo>
                    <a:pt x="4" y="1326"/>
                  </a:lnTo>
                  <a:lnTo>
                    <a:pt x="6" y="1329"/>
                  </a:lnTo>
                  <a:lnTo>
                    <a:pt x="10" y="1332"/>
                  </a:lnTo>
                  <a:lnTo>
                    <a:pt x="15" y="1335"/>
                  </a:lnTo>
                  <a:lnTo>
                    <a:pt x="27" y="1337"/>
                  </a:lnTo>
                  <a:lnTo>
                    <a:pt x="27" y="1337"/>
                  </a:lnTo>
                  <a:lnTo>
                    <a:pt x="43" y="1337"/>
                  </a:lnTo>
                  <a:lnTo>
                    <a:pt x="61" y="1335"/>
                  </a:lnTo>
                  <a:lnTo>
                    <a:pt x="61" y="1335"/>
                  </a:lnTo>
                  <a:lnTo>
                    <a:pt x="66" y="1333"/>
                  </a:lnTo>
                  <a:lnTo>
                    <a:pt x="70" y="1331"/>
                  </a:lnTo>
                  <a:lnTo>
                    <a:pt x="80" y="1324"/>
                  </a:lnTo>
                  <a:lnTo>
                    <a:pt x="88" y="1316"/>
                  </a:lnTo>
                  <a:lnTo>
                    <a:pt x="92" y="1314"/>
                  </a:lnTo>
                  <a:lnTo>
                    <a:pt x="96" y="1313"/>
                  </a:lnTo>
                  <a:lnTo>
                    <a:pt x="96" y="1313"/>
                  </a:lnTo>
                  <a:close/>
                  <a:moveTo>
                    <a:pt x="140" y="297"/>
                  </a:moveTo>
                  <a:lnTo>
                    <a:pt x="140" y="297"/>
                  </a:lnTo>
                  <a:lnTo>
                    <a:pt x="185" y="295"/>
                  </a:lnTo>
                  <a:lnTo>
                    <a:pt x="185" y="295"/>
                  </a:lnTo>
                  <a:lnTo>
                    <a:pt x="173" y="395"/>
                  </a:lnTo>
                  <a:lnTo>
                    <a:pt x="173" y="395"/>
                  </a:lnTo>
                  <a:lnTo>
                    <a:pt x="171" y="409"/>
                  </a:lnTo>
                  <a:lnTo>
                    <a:pt x="171" y="417"/>
                  </a:lnTo>
                  <a:lnTo>
                    <a:pt x="171" y="420"/>
                  </a:lnTo>
                  <a:lnTo>
                    <a:pt x="174" y="423"/>
                  </a:lnTo>
                  <a:lnTo>
                    <a:pt x="174" y="423"/>
                  </a:lnTo>
                  <a:lnTo>
                    <a:pt x="189" y="440"/>
                  </a:lnTo>
                  <a:lnTo>
                    <a:pt x="198" y="450"/>
                  </a:lnTo>
                  <a:lnTo>
                    <a:pt x="203" y="453"/>
                  </a:lnTo>
                  <a:lnTo>
                    <a:pt x="205" y="453"/>
                  </a:lnTo>
                  <a:lnTo>
                    <a:pt x="205" y="453"/>
                  </a:lnTo>
                  <a:lnTo>
                    <a:pt x="224" y="440"/>
                  </a:lnTo>
                  <a:lnTo>
                    <a:pt x="235" y="432"/>
                  </a:lnTo>
                  <a:lnTo>
                    <a:pt x="238" y="430"/>
                  </a:lnTo>
                  <a:lnTo>
                    <a:pt x="239" y="427"/>
                  </a:lnTo>
                  <a:lnTo>
                    <a:pt x="239" y="427"/>
                  </a:lnTo>
                  <a:lnTo>
                    <a:pt x="238" y="385"/>
                  </a:lnTo>
                  <a:lnTo>
                    <a:pt x="238" y="385"/>
                  </a:lnTo>
                  <a:lnTo>
                    <a:pt x="233" y="285"/>
                  </a:lnTo>
                  <a:lnTo>
                    <a:pt x="233" y="285"/>
                  </a:lnTo>
                  <a:lnTo>
                    <a:pt x="283" y="286"/>
                  </a:lnTo>
                  <a:lnTo>
                    <a:pt x="283" y="286"/>
                  </a:lnTo>
                  <a:lnTo>
                    <a:pt x="283" y="289"/>
                  </a:lnTo>
                  <a:lnTo>
                    <a:pt x="286" y="296"/>
                  </a:lnTo>
                  <a:lnTo>
                    <a:pt x="288" y="319"/>
                  </a:lnTo>
                  <a:lnTo>
                    <a:pt x="294" y="355"/>
                  </a:lnTo>
                  <a:lnTo>
                    <a:pt x="294" y="355"/>
                  </a:lnTo>
                  <a:lnTo>
                    <a:pt x="301" y="398"/>
                  </a:lnTo>
                  <a:lnTo>
                    <a:pt x="308" y="442"/>
                  </a:lnTo>
                  <a:lnTo>
                    <a:pt x="308" y="442"/>
                  </a:lnTo>
                  <a:lnTo>
                    <a:pt x="312" y="465"/>
                  </a:lnTo>
                  <a:lnTo>
                    <a:pt x="316" y="479"/>
                  </a:lnTo>
                  <a:lnTo>
                    <a:pt x="317" y="483"/>
                  </a:lnTo>
                  <a:lnTo>
                    <a:pt x="320" y="485"/>
                  </a:lnTo>
                  <a:lnTo>
                    <a:pt x="320" y="485"/>
                  </a:lnTo>
                  <a:lnTo>
                    <a:pt x="298" y="498"/>
                  </a:lnTo>
                  <a:lnTo>
                    <a:pt x="273" y="507"/>
                  </a:lnTo>
                  <a:lnTo>
                    <a:pt x="261" y="510"/>
                  </a:lnTo>
                  <a:lnTo>
                    <a:pt x="249" y="513"/>
                  </a:lnTo>
                  <a:lnTo>
                    <a:pt x="235" y="514"/>
                  </a:lnTo>
                  <a:lnTo>
                    <a:pt x="223" y="514"/>
                  </a:lnTo>
                  <a:lnTo>
                    <a:pt x="223" y="514"/>
                  </a:lnTo>
                  <a:lnTo>
                    <a:pt x="211" y="513"/>
                  </a:lnTo>
                  <a:lnTo>
                    <a:pt x="198" y="510"/>
                  </a:lnTo>
                  <a:lnTo>
                    <a:pt x="186" y="507"/>
                  </a:lnTo>
                  <a:lnTo>
                    <a:pt x="174" y="502"/>
                  </a:lnTo>
                  <a:lnTo>
                    <a:pt x="174" y="502"/>
                  </a:lnTo>
                  <a:lnTo>
                    <a:pt x="163" y="496"/>
                  </a:lnTo>
                  <a:lnTo>
                    <a:pt x="148" y="488"/>
                  </a:lnTo>
                  <a:lnTo>
                    <a:pt x="134" y="479"/>
                  </a:lnTo>
                  <a:lnTo>
                    <a:pt x="130" y="473"/>
                  </a:lnTo>
                  <a:lnTo>
                    <a:pt x="129" y="469"/>
                  </a:lnTo>
                  <a:lnTo>
                    <a:pt x="129" y="469"/>
                  </a:lnTo>
                  <a:lnTo>
                    <a:pt x="129" y="427"/>
                  </a:lnTo>
                  <a:lnTo>
                    <a:pt x="130" y="383"/>
                  </a:lnTo>
                  <a:lnTo>
                    <a:pt x="133" y="341"/>
                  </a:lnTo>
                  <a:lnTo>
                    <a:pt x="136" y="319"/>
                  </a:lnTo>
                  <a:lnTo>
                    <a:pt x="140" y="297"/>
                  </a:lnTo>
                  <a:lnTo>
                    <a:pt x="140" y="29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4" name="Text Placeholder 32"/>
          <p:cNvSpPr txBox="1"/>
          <p:nvPr/>
        </p:nvSpPr>
        <p:spPr>
          <a:xfrm>
            <a:off x="1212514" y="2388562"/>
            <a:ext cx="2434913" cy="7968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prstClr val="white">
                    <a:lumMod val="50000"/>
                  </a:prstClr>
                </a:solidFill>
                <a:latin typeface="+mn-lt"/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1205603" y="1880764"/>
            <a:ext cx="1779815" cy="403673"/>
            <a:chOff x="733290" y="1789692"/>
            <a:chExt cx="1779815" cy="403673"/>
          </a:xfrm>
        </p:grpSpPr>
        <p:sp>
          <p:nvSpPr>
            <p:cNvPr id="16" name="圆角矩形 8"/>
            <p:cNvSpPr/>
            <p:nvPr/>
          </p:nvSpPr>
          <p:spPr>
            <a:xfrm>
              <a:off x="733290" y="1789692"/>
              <a:ext cx="1779815" cy="403673"/>
            </a:xfrm>
            <a:prstGeom prst="roundRect">
              <a:avLst/>
            </a:prstGeom>
            <a:gradFill flip="none" rotWithShape="1">
              <a:gsLst>
                <a:gs pos="0">
                  <a:srgbClr val="EC2C22">
                    <a:shade val="30000"/>
                    <a:satMod val="115000"/>
                  </a:srgbClr>
                </a:gs>
                <a:gs pos="50000">
                  <a:srgbClr val="EC2C22">
                    <a:shade val="67500"/>
                    <a:satMod val="115000"/>
                  </a:srgbClr>
                </a:gs>
                <a:gs pos="100000">
                  <a:srgbClr val="EC2C22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 cap="flat" cmpd="sng" algn="ctr">
              <a:solidFill>
                <a:srgbClr val="EC2C22"/>
              </a:solidFill>
              <a:prstDash val="solid"/>
              <a:miter lim="800000"/>
            </a:ln>
            <a:effectLst>
              <a:outerShdw blurRad="254000" dist="127000" dir="36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Text Placeholder 33"/>
            <p:cNvSpPr txBox="1"/>
            <p:nvPr/>
          </p:nvSpPr>
          <p:spPr>
            <a:xfrm>
              <a:off x="923556" y="1889165"/>
              <a:ext cx="1399283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75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Add title text</a:t>
              </a:r>
              <a:endPara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</p:txBody>
        </p:sp>
      </p:grpSp>
      <p:sp>
        <p:nvSpPr>
          <p:cNvPr id="18" name="Text Placeholder 32"/>
          <p:cNvSpPr txBox="1"/>
          <p:nvPr/>
        </p:nvSpPr>
        <p:spPr>
          <a:xfrm>
            <a:off x="8413048" y="2388562"/>
            <a:ext cx="2445206" cy="7968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prstClr val="white">
                    <a:lumMod val="50000"/>
                  </a:prstClr>
                </a:solidFill>
                <a:latin typeface="+mn-lt"/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9093486" y="1877776"/>
            <a:ext cx="1779815" cy="403673"/>
            <a:chOff x="9718913" y="1786704"/>
            <a:chExt cx="1779815" cy="403673"/>
          </a:xfrm>
        </p:grpSpPr>
        <p:sp>
          <p:nvSpPr>
            <p:cNvPr id="20" name="圆角矩形 8"/>
            <p:cNvSpPr/>
            <p:nvPr/>
          </p:nvSpPr>
          <p:spPr>
            <a:xfrm>
              <a:off x="9718913" y="1786704"/>
              <a:ext cx="1779815" cy="403673"/>
            </a:xfrm>
            <a:prstGeom prst="roundRect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shade val="30000"/>
                    <a:satMod val="115000"/>
                  </a:schemeClr>
                </a:gs>
                <a:gs pos="50000">
                  <a:schemeClr val="tx1">
                    <a:lumMod val="75000"/>
                    <a:lumOff val="25000"/>
                    <a:shade val="67500"/>
                    <a:satMod val="115000"/>
                  </a:schemeClr>
                </a:gs>
                <a:gs pos="100000">
                  <a:schemeClr val="tx1">
                    <a:lumMod val="75000"/>
                    <a:lumOff val="2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1270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>
              <a:outerShdw blurRad="254000" dist="127000" dir="36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Text Placeholder 33"/>
            <p:cNvSpPr txBox="1"/>
            <p:nvPr/>
          </p:nvSpPr>
          <p:spPr>
            <a:xfrm>
              <a:off x="9907121" y="1889164"/>
              <a:ext cx="1403398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75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Add title text</a:t>
              </a:r>
              <a:endPara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</p:txBody>
        </p:sp>
      </p:grpSp>
      <p:sp>
        <p:nvSpPr>
          <p:cNvPr id="22" name="Text Placeholder 32"/>
          <p:cNvSpPr txBox="1"/>
          <p:nvPr/>
        </p:nvSpPr>
        <p:spPr>
          <a:xfrm>
            <a:off x="1212514" y="4878237"/>
            <a:ext cx="2434913" cy="7968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prstClr val="white">
                    <a:lumMod val="50000"/>
                  </a:prstClr>
                </a:solidFill>
                <a:latin typeface="+mn-lt"/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1205603" y="4352035"/>
            <a:ext cx="1779815" cy="403673"/>
            <a:chOff x="733290" y="4338657"/>
            <a:chExt cx="1779815" cy="403673"/>
          </a:xfrm>
        </p:grpSpPr>
        <p:sp>
          <p:nvSpPr>
            <p:cNvPr id="24" name="圆角矩形 8"/>
            <p:cNvSpPr/>
            <p:nvPr/>
          </p:nvSpPr>
          <p:spPr>
            <a:xfrm>
              <a:off x="733290" y="4338657"/>
              <a:ext cx="1779815" cy="403673"/>
            </a:xfrm>
            <a:prstGeom prst="roundRect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shade val="30000"/>
                    <a:satMod val="115000"/>
                  </a:schemeClr>
                </a:gs>
                <a:gs pos="50000">
                  <a:schemeClr val="tx1">
                    <a:lumMod val="75000"/>
                    <a:lumOff val="25000"/>
                    <a:shade val="67500"/>
                    <a:satMod val="115000"/>
                  </a:schemeClr>
                </a:gs>
                <a:gs pos="100000">
                  <a:schemeClr val="tx1">
                    <a:lumMod val="75000"/>
                    <a:lumOff val="2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1270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>
              <a:outerShdw blurRad="254000" dist="127000" dir="36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Text Placeholder 33"/>
            <p:cNvSpPr txBox="1"/>
            <p:nvPr/>
          </p:nvSpPr>
          <p:spPr>
            <a:xfrm>
              <a:off x="923556" y="4444869"/>
              <a:ext cx="1399283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75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Add title text</a:t>
              </a:r>
              <a:endPara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</p:txBody>
        </p:sp>
      </p:grpSp>
      <p:sp>
        <p:nvSpPr>
          <p:cNvPr id="26" name="Text Placeholder 32"/>
          <p:cNvSpPr txBox="1"/>
          <p:nvPr/>
        </p:nvSpPr>
        <p:spPr>
          <a:xfrm>
            <a:off x="8413048" y="4878237"/>
            <a:ext cx="2445206" cy="798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prstClr val="white">
                    <a:lumMod val="50000"/>
                  </a:prstClr>
                </a:solidFill>
                <a:latin typeface="+mn-lt"/>
                <a:cs typeface="+mn-ea"/>
                <a:sym typeface="+mn-lt"/>
              </a:rPr>
              <a:t>Click here to add text content, such as keywords, some brief introductions, etc.</a:t>
            </a:r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+mn-lt"/>
                <a:cs typeface="+mn-ea"/>
                <a:sym typeface="+mn-lt"/>
              </a:rPr>
              <a:t>。</a:t>
            </a:r>
            <a:endParaRPr lang="en-US" altLang="zh-CN" sz="1200" dirty="0">
              <a:solidFill>
                <a:prstClr val="white">
                  <a:lumMod val="50000"/>
                </a:prstClr>
              </a:solidFill>
              <a:latin typeface="+mn-lt"/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9093486" y="4349047"/>
            <a:ext cx="1779815" cy="403673"/>
            <a:chOff x="9718913" y="4335669"/>
            <a:chExt cx="1779815" cy="403673"/>
          </a:xfrm>
        </p:grpSpPr>
        <p:sp>
          <p:nvSpPr>
            <p:cNvPr id="28" name="圆角矩形 8"/>
            <p:cNvSpPr/>
            <p:nvPr/>
          </p:nvSpPr>
          <p:spPr>
            <a:xfrm>
              <a:off x="9718913" y="4335669"/>
              <a:ext cx="1779815" cy="403673"/>
            </a:xfrm>
            <a:prstGeom prst="roundRect">
              <a:avLst/>
            </a:prstGeom>
            <a:gradFill flip="none" rotWithShape="1">
              <a:gsLst>
                <a:gs pos="0">
                  <a:srgbClr val="EC2C22">
                    <a:shade val="30000"/>
                    <a:satMod val="115000"/>
                  </a:srgbClr>
                </a:gs>
                <a:gs pos="50000">
                  <a:srgbClr val="EC2C22">
                    <a:shade val="67500"/>
                    <a:satMod val="115000"/>
                  </a:srgbClr>
                </a:gs>
                <a:gs pos="100000">
                  <a:srgbClr val="EC2C22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 cap="flat" cmpd="sng" algn="ctr">
              <a:solidFill>
                <a:srgbClr val="EC2C22"/>
              </a:solidFill>
              <a:prstDash val="solid"/>
              <a:miter lim="800000"/>
            </a:ln>
            <a:effectLst>
              <a:outerShdw blurRad="254000" dist="127000" dir="36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Text Placeholder 33"/>
            <p:cNvSpPr txBox="1"/>
            <p:nvPr/>
          </p:nvSpPr>
          <p:spPr>
            <a:xfrm>
              <a:off x="9907121" y="4444868"/>
              <a:ext cx="1403398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75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Add title text</a:t>
              </a:r>
              <a:endPara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786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0.1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 fmla="1+(8/9)*(1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13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63"/>
                            </p:stCondLst>
                            <p:childTnLst>
                              <p:par>
                                <p:cTn id="2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763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263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763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263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763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263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763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263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" grpId="0" animBg="1"/>
      <p:bldP spid="14" grpId="0"/>
      <p:bldP spid="18" grpId="0"/>
      <p:bldP spid="22" grpId="0"/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35430" y="1514522"/>
            <a:ext cx="4172677" cy="4490624"/>
            <a:chOff x="422989" y="1514522"/>
            <a:chExt cx="4172677" cy="4490624"/>
          </a:xfrm>
        </p:grpSpPr>
        <p:sp>
          <p:nvSpPr>
            <p:cNvPr id="6" name="任意多边形: 形状 5" descr="e7d195523061f1c0deeec63e560781cfd59afb0ea006f2a87ABB68BF51EA6619813959095094C18C62A12F549504892A4AAA8C1554C6663626E05CA27F281A14E6983772AFC3FB97135759321DEA3D705820548C6D5B558CA8F362B18D312C152407D21FB34EF0A1D1B21F91EF7E1DCDE529C869E8F5A9E23DB214A825789D83372F841262D649B4"/>
            <p:cNvSpPr/>
            <p:nvPr/>
          </p:nvSpPr>
          <p:spPr>
            <a:xfrm flipH="1">
              <a:off x="422989" y="2799843"/>
              <a:ext cx="4172677" cy="3205303"/>
            </a:xfrm>
            <a:custGeom>
              <a:avLst/>
              <a:gdLst>
                <a:gd name="connsiteX0" fmla="*/ 2361909 w 4172677"/>
                <a:gd name="connsiteY0" fmla="*/ 0 h 3205303"/>
                <a:gd name="connsiteX1" fmla="*/ 1728129 w 4172677"/>
                <a:gd name="connsiteY1" fmla="*/ 0 h 3205303"/>
                <a:gd name="connsiteX2" fmla="*/ 1728129 w 4172677"/>
                <a:gd name="connsiteY2" fmla="*/ 4469 h 3205303"/>
                <a:gd name="connsiteX3" fmla="*/ 1715573 w 4172677"/>
                <a:gd name="connsiteY3" fmla="*/ 4469 h 3205303"/>
                <a:gd name="connsiteX4" fmla="*/ 1715573 w 4172677"/>
                <a:gd name="connsiteY4" fmla="*/ 7544 h 3205303"/>
                <a:gd name="connsiteX5" fmla="*/ 1707240 w 4172677"/>
                <a:gd name="connsiteY5" fmla="*/ 7732 h 3205303"/>
                <a:gd name="connsiteX6" fmla="*/ 1526279 w 4172677"/>
                <a:gd name="connsiteY6" fmla="*/ 67819 h 3205303"/>
                <a:gd name="connsiteX7" fmla="*/ 1382806 w 4172677"/>
                <a:gd name="connsiteY7" fmla="*/ 193408 h 3205303"/>
                <a:gd name="connsiteX8" fmla="*/ 1363419 w 4172677"/>
                <a:gd name="connsiteY8" fmla="*/ 224765 h 3205303"/>
                <a:gd name="connsiteX9" fmla="*/ 1362625 w 4172677"/>
                <a:gd name="connsiteY9" fmla="*/ 224311 h 3205303"/>
                <a:gd name="connsiteX10" fmla="*/ 1349213 w 4172677"/>
                <a:gd name="connsiteY10" fmla="*/ 247747 h 3205303"/>
                <a:gd name="connsiteX11" fmla="*/ 1334005 w 4172677"/>
                <a:gd name="connsiteY11" fmla="*/ 272345 h 3205303"/>
                <a:gd name="connsiteX12" fmla="*/ 1331813 w 4172677"/>
                <a:gd name="connsiteY12" fmla="*/ 278149 h 3205303"/>
                <a:gd name="connsiteX13" fmla="*/ 81646 w 4172677"/>
                <a:gd name="connsiteY13" fmla="*/ 2462590 h 3205303"/>
                <a:gd name="connsiteX14" fmla="*/ 63506 w 4172677"/>
                <a:gd name="connsiteY14" fmla="*/ 2486695 h 3205303"/>
                <a:gd name="connsiteX15" fmla="*/ 241747 w 4172677"/>
                <a:gd name="connsiteY15" fmla="*/ 3141950 h 3205303"/>
                <a:gd name="connsiteX16" fmla="*/ 422707 w 4172677"/>
                <a:gd name="connsiteY16" fmla="*/ 3202038 h 3205303"/>
                <a:gd name="connsiteX17" fmla="*/ 431040 w 4172677"/>
                <a:gd name="connsiteY17" fmla="*/ 3202226 h 3205303"/>
                <a:gd name="connsiteX18" fmla="*/ 431040 w 4172677"/>
                <a:gd name="connsiteY18" fmla="*/ 3205302 h 3205303"/>
                <a:gd name="connsiteX19" fmla="*/ 4172677 w 4172677"/>
                <a:gd name="connsiteY19" fmla="*/ 3205303 h 3205303"/>
                <a:gd name="connsiteX20" fmla="*/ 4172677 w 4172677"/>
                <a:gd name="connsiteY20" fmla="*/ 2918788 h 3205303"/>
                <a:gd name="connsiteX21" fmla="*/ 1147271 w 4172677"/>
                <a:gd name="connsiteY21" fmla="*/ 2918788 h 3205303"/>
                <a:gd name="connsiteX22" fmla="*/ 1147271 w 4172677"/>
                <a:gd name="connsiteY22" fmla="*/ 2916970 h 3205303"/>
                <a:gd name="connsiteX23" fmla="*/ 1142344 w 4172677"/>
                <a:gd name="connsiteY23" fmla="*/ 2916858 h 3205303"/>
                <a:gd name="connsiteX24" fmla="*/ 1035389 w 4172677"/>
                <a:gd name="connsiteY24" fmla="*/ 2881344 h 3205303"/>
                <a:gd name="connsiteX25" fmla="*/ 930039 w 4172677"/>
                <a:gd name="connsiteY25" fmla="*/ 2494056 h 3205303"/>
                <a:gd name="connsiteX26" fmla="*/ 940760 w 4172677"/>
                <a:gd name="connsiteY26" fmla="*/ 2479809 h 3205303"/>
                <a:gd name="connsiteX27" fmla="*/ 1589065 w 4172677"/>
                <a:gd name="connsiteY27" fmla="*/ 1347014 h 3205303"/>
                <a:gd name="connsiteX28" fmla="*/ 1591056 w 4172677"/>
                <a:gd name="connsiteY28" fmla="*/ 1341023 h 3205303"/>
                <a:gd name="connsiteX29" fmla="*/ 1597064 w 4172677"/>
                <a:gd name="connsiteY29" fmla="*/ 1333038 h 3205303"/>
                <a:gd name="connsiteX30" fmla="*/ 1679670 w 4172677"/>
                <a:gd name="connsiteY30" fmla="*/ 1188699 h 3205303"/>
                <a:gd name="connsiteX31" fmla="*/ 1680966 w 4172677"/>
                <a:gd name="connsiteY31" fmla="*/ 1185269 h 3205303"/>
                <a:gd name="connsiteX32" fmla="*/ 1689954 w 4172677"/>
                <a:gd name="connsiteY32" fmla="*/ 1170730 h 3205303"/>
                <a:gd name="connsiteX33" fmla="*/ 1697882 w 4172677"/>
                <a:gd name="connsiteY33" fmla="*/ 1156878 h 3205303"/>
                <a:gd name="connsiteX34" fmla="*/ 1698351 w 4172677"/>
                <a:gd name="connsiteY34" fmla="*/ 1157147 h 3205303"/>
                <a:gd name="connsiteX35" fmla="*/ 1705148 w 4172677"/>
                <a:gd name="connsiteY35" fmla="*/ 1146152 h 3205303"/>
                <a:gd name="connsiteX36" fmla="*/ 2340684 w 4172677"/>
                <a:gd name="connsiteY36" fmla="*/ 35666 h 3205303"/>
                <a:gd name="connsiteX37" fmla="*/ 2341981 w 4172677"/>
                <a:gd name="connsiteY37" fmla="*/ 32237 h 3205303"/>
                <a:gd name="connsiteX38" fmla="*/ 2350968 w 4172677"/>
                <a:gd name="connsiteY38" fmla="*/ 17697 h 3205303"/>
                <a:gd name="connsiteX39" fmla="*/ 2358896 w 4172677"/>
                <a:gd name="connsiteY39" fmla="*/ 3846 h 3205303"/>
                <a:gd name="connsiteX40" fmla="*/ 2359365 w 4172677"/>
                <a:gd name="connsiteY40" fmla="*/ 4115 h 3205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172677" h="3205303">
                  <a:moveTo>
                    <a:pt x="2361909" y="0"/>
                  </a:moveTo>
                  <a:lnTo>
                    <a:pt x="1728129" y="0"/>
                  </a:lnTo>
                  <a:lnTo>
                    <a:pt x="1728129" y="4469"/>
                  </a:lnTo>
                  <a:lnTo>
                    <a:pt x="1715573" y="4469"/>
                  </a:lnTo>
                  <a:lnTo>
                    <a:pt x="1715573" y="7544"/>
                  </a:lnTo>
                  <a:lnTo>
                    <a:pt x="1707240" y="7732"/>
                  </a:lnTo>
                  <a:cubicBezTo>
                    <a:pt x="1645311" y="15179"/>
                    <a:pt x="1583821" y="34889"/>
                    <a:pt x="1526279" y="67819"/>
                  </a:cubicBezTo>
                  <a:cubicBezTo>
                    <a:pt x="1468738" y="100751"/>
                    <a:pt x="1420596" y="143784"/>
                    <a:pt x="1382806" y="193408"/>
                  </a:cubicBezTo>
                  <a:lnTo>
                    <a:pt x="1363419" y="224765"/>
                  </a:lnTo>
                  <a:lnTo>
                    <a:pt x="1362625" y="224311"/>
                  </a:lnTo>
                  <a:lnTo>
                    <a:pt x="1349213" y="247747"/>
                  </a:lnTo>
                  <a:lnTo>
                    <a:pt x="1334005" y="272345"/>
                  </a:lnTo>
                  <a:lnTo>
                    <a:pt x="1331813" y="278149"/>
                  </a:lnTo>
                  <a:lnTo>
                    <a:pt x="81646" y="2462590"/>
                  </a:lnTo>
                  <a:lnTo>
                    <a:pt x="63506" y="2486695"/>
                  </a:lnTo>
                  <a:cubicBezTo>
                    <a:pt x="-68219" y="2716858"/>
                    <a:pt x="11582" y="3010226"/>
                    <a:pt x="241747" y="3141950"/>
                  </a:cubicBezTo>
                  <a:cubicBezTo>
                    <a:pt x="299288" y="3174881"/>
                    <a:pt x="360779" y="3194592"/>
                    <a:pt x="422707" y="3202038"/>
                  </a:cubicBezTo>
                  <a:lnTo>
                    <a:pt x="431040" y="3202226"/>
                  </a:lnTo>
                  <a:lnTo>
                    <a:pt x="431040" y="3205302"/>
                  </a:lnTo>
                  <a:lnTo>
                    <a:pt x="4172677" y="3205303"/>
                  </a:lnTo>
                  <a:lnTo>
                    <a:pt x="4172677" y="2918788"/>
                  </a:lnTo>
                  <a:lnTo>
                    <a:pt x="1147271" y="2918788"/>
                  </a:lnTo>
                  <a:lnTo>
                    <a:pt x="1147271" y="2916970"/>
                  </a:lnTo>
                  <a:lnTo>
                    <a:pt x="1142344" y="2916858"/>
                  </a:lnTo>
                  <a:cubicBezTo>
                    <a:pt x="1105742" y="2912458"/>
                    <a:pt x="1069399" y="2900807"/>
                    <a:pt x="1035389" y="2881344"/>
                  </a:cubicBezTo>
                  <a:cubicBezTo>
                    <a:pt x="899350" y="2803488"/>
                    <a:pt x="852184" y="2630094"/>
                    <a:pt x="930039" y="2494056"/>
                  </a:cubicBezTo>
                  <a:lnTo>
                    <a:pt x="940760" y="2479809"/>
                  </a:lnTo>
                  <a:lnTo>
                    <a:pt x="1589065" y="1347014"/>
                  </a:lnTo>
                  <a:lnTo>
                    <a:pt x="1591056" y="1341023"/>
                  </a:lnTo>
                  <a:lnTo>
                    <a:pt x="1597064" y="1333038"/>
                  </a:lnTo>
                  <a:lnTo>
                    <a:pt x="1679670" y="1188699"/>
                  </a:lnTo>
                  <a:lnTo>
                    <a:pt x="1680966" y="1185269"/>
                  </a:lnTo>
                  <a:lnTo>
                    <a:pt x="1689954" y="1170730"/>
                  </a:lnTo>
                  <a:lnTo>
                    <a:pt x="1697882" y="1156878"/>
                  </a:lnTo>
                  <a:lnTo>
                    <a:pt x="1698351" y="1157147"/>
                  </a:lnTo>
                  <a:lnTo>
                    <a:pt x="1705148" y="1146152"/>
                  </a:lnTo>
                  <a:lnTo>
                    <a:pt x="2340684" y="35666"/>
                  </a:lnTo>
                  <a:lnTo>
                    <a:pt x="2341981" y="32237"/>
                  </a:lnTo>
                  <a:lnTo>
                    <a:pt x="2350968" y="17697"/>
                  </a:lnTo>
                  <a:lnTo>
                    <a:pt x="2358896" y="3846"/>
                  </a:lnTo>
                  <a:lnTo>
                    <a:pt x="2359365" y="4115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1270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9" name="图片 8" descr="e7d195523061f1c0deeec63e560781cfd59afb0ea006f2a87ABB68BF51EA6619813959095094C18C62A12F549504892A4AAA8C1554C6663626E05CA27F281A14E6983772AFC3FB97135759321DEA3D705820548C6D5B558CA8F362B18D312C152407D21FB34EF0A1D1B21F91EF7E1DCDE529C869E8F5A9E23DB214A825789D83372F841262D649B4"/>
            <p:cNvPicPr>
              <a:picLocks noChangeAspect="1"/>
            </p:cNvPicPr>
            <p:nvPr/>
          </p:nvPicPr>
          <p:blipFill rotWithShape="1">
            <a:blip r:embed="rId2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 rot="3627723" flipH="1" flipV="1">
              <a:off x="954400" y="3258226"/>
              <a:ext cx="4047163" cy="55975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2" name="组合 31"/>
          <p:cNvGrpSpPr/>
          <p:nvPr/>
        </p:nvGrpSpPr>
        <p:grpSpPr>
          <a:xfrm>
            <a:off x="2936033" y="897400"/>
            <a:ext cx="8758334" cy="4933287"/>
            <a:chOff x="2712099" y="667330"/>
            <a:chExt cx="9479902" cy="5339723"/>
          </a:xfrm>
        </p:grpSpPr>
        <p:sp>
          <p:nvSpPr>
            <p:cNvPr id="2" name="任意多边形 6" descr="e7d195523061f1c0deeec63e560781cfd59afb0ea006f2a87ABB68BF51EA6619813959095094C18C62A12F549504892A4AAA8C1554C6663626E05CA27F281A14E6983772AFC3FB97135759321DEA3D705820548C6D5B558CA8F362B18D312C152407D21FB34EF0A1D1B21F91EF7E1DCDE529C869E8F5A9E23DB214A825789D83372F841262D649B4"/>
            <p:cNvSpPr/>
            <p:nvPr/>
          </p:nvSpPr>
          <p:spPr>
            <a:xfrm flipV="1">
              <a:off x="2712099" y="667330"/>
              <a:ext cx="9479902" cy="4022858"/>
            </a:xfrm>
            <a:custGeom>
              <a:avLst/>
              <a:gdLst>
                <a:gd name="connsiteX0" fmla="*/ 1919696 w 8251222"/>
                <a:gd name="connsiteY0" fmla="*/ 0 h 3560619"/>
                <a:gd name="connsiteX1" fmla="*/ 2623733 w 8251222"/>
                <a:gd name="connsiteY1" fmla="*/ 0 h 3560619"/>
                <a:gd name="connsiteX2" fmla="*/ 2620907 w 8251222"/>
                <a:gd name="connsiteY2" fmla="*/ 4571 h 3560619"/>
                <a:gd name="connsiteX3" fmla="*/ 2620386 w 8251222"/>
                <a:gd name="connsiteY3" fmla="*/ 4272 h 3560619"/>
                <a:gd name="connsiteX4" fmla="*/ 2611579 w 8251222"/>
                <a:gd name="connsiteY4" fmla="*/ 19659 h 3560619"/>
                <a:gd name="connsiteX5" fmla="*/ 2601595 w 8251222"/>
                <a:gd name="connsiteY5" fmla="*/ 35810 h 3560619"/>
                <a:gd name="connsiteX6" fmla="*/ 2600155 w 8251222"/>
                <a:gd name="connsiteY6" fmla="*/ 39620 h 3560619"/>
                <a:gd name="connsiteX7" fmla="*/ 1894168 w 8251222"/>
                <a:gd name="connsiteY7" fmla="*/ 1273206 h 3560619"/>
                <a:gd name="connsiteX8" fmla="*/ 1886617 w 8251222"/>
                <a:gd name="connsiteY8" fmla="*/ 1285420 h 3560619"/>
                <a:gd name="connsiteX9" fmla="*/ 1886096 w 8251222"/>
                <a:gd name="connsiteY9" fmla="*/ 1285121 h 3560619"/>
                <a:gd name="connsiteX10" fmla="*/ 1877289 w 8251222"/>
                <a:gd name="connsiteY10" fmla="*/ 1300508 h 3560619"/>
                <a:gd name="connsiteX11" fmla="*/ 1867305 w 8251222"/>
                <a:gd name="connsiteY11" fmla="*/ 1316659 h 3560619"/>
                <a:gd name="connsiteX12" fmla="*/ 1865865 w 8251222"/>
                <a:gd name="connsiteY12" fmla="*/ 1320469 h 3560619"/>
                <a:gd name="connsiteX13" fmla="*/ 1774103 w 8251222"/>
                <a:gd name="connsiteY13" fmla="*/ 1480809 h 3560619"/>
                <a:gd name="connsiteX14" fmla="*/ 1767428 w 8251222"/>
                <a:gd name="connsiteY14" fmla="*/ 1489679 h 3560619"/>
                <a:gd name="connsiteX15" fmla="*/ 1765217 w 8251222"/>
                <a:gd name="connsiteY15" fmla="*/ 1496334 h 3560619"/>
                <a:gd name="connsiteX16" fmla="*/ 1045046 w 8251222"/>
                <a:gd name="connsiteY16" fmla="*/ 2754702 h 3560619"/>
                <a:gd name="connsiteX17" fmla="*/ 1033136 w 8251222"/>
                <a:gd name="connsiteY17" fmla="*/ 2770528 h 3560619"/>
                <a:gd name="connsiteX18" fmla="*/ 1150164 w 8251222"/>
                <a:gd name="connsiteY18" fmla="*/ 3200748 h 3560619"/>
                <a:gd name="connsiteX19" fmla="*/ 1268976 w 8251222"/>
                <a:gd name="connsiteY19" fmla="*/ 3240199 h 3560619"/>
                <a:gd name="connsiteX20" fmla="*/ 1274449 w 8251222"/>
                <a:gd name="connsiteY20" fmla="*/ 3240323 h 3560619"/>
                <a:gd name="connsiteX21" fmla="*/ 1274449 w 8251222"/>
                <a:gd name="connsiteY21" fmla="*/ 3242343 h 3560619"/>
                <a:gd name="connsiteX22" fmla="*/ 5205026 w 8251222"/>
                <a:gd name="connsiteY22" fmla="*/ 3242343 h 3560619"/>
                <a:gd name="connsiteX23" fmla="*/ 8251222 w 8251222"/>
                <a:gd name="connsiteY23" fmla="*/ 3242343 h 3560619"/>
                <a:gd name="connsiteX24" fmla="*/ 8251222 w 8251222"/>
                <a:gd name="connsiteY24" fmla="*/ 3560618 h 3560619"/>
                <a:gd name="connsiteX25" fmla="*/ 7129005 w 8251222"/>
                <a:gd name="connsiteY25" fmla="*/ 3560618 h 3560619"/>
                <a:gd name="connsiteX26" fmla="*/ 7129005 w 8251222"/>
                <a:gd name="connsiteY26" fmla="*/ 3560619 h 3560619"/>
                <a:gd name="connsiteX27" fmla="*/ 478822 w 8251222"/>
                <a:gd name="connsiteY27" fmla="*/ 3560618 h 3560619"/>
                <a:gd name="connsiteX28" fmla="*/ 478822 w 8251222"/>
                <a:gd name="connsiteY28" fmla="*/ 3557201 h 3560619"/>
                <a:gd name="connsiteX29" fmla="*/ 469565 w 8251222"/>
                <a:gd name="connsiteY29" fmla="*/ 3556992 h 3560619"/>
                <a:gd name="connsiteX30" fmla="*/ 268545 w 8251222"/>
                <a:gd name="connsiteY30" fmla="*/ 3490243 h 3560619"/>
                <a:gd name="connsiteX31" fmla="*/ 70545 w 8251222"/>
                <a:gd name="connsiteY31" fmla="*/ 2762351 h 3560619"/>
                <a:gd name="connsiteX32" fmla="*/ 90696 w 8251222"/>
                <a:gd name="connsiteY32" fmla="*/ 2735574 h 3560619"/>
                <a:gd name="connsiteX33" fmla="*/ 1479448 w 8251222"/>
                <a:gd name="connsiteY33" fmla="*/ 308982 h 3560619"/>
                <a:gd name="connsiteX34" fmla="*/ 1481883 w 8251222"/>
                <a:gd name="connsiteY34" fmla="*/ 302535 h 3560619"/>
                <a:gd name="connsiteX35" fmla="*/ 1498776 w 8251222"/>
                <a:gd name="connsiteY35" fmla="*/ 275210 h 3560619"/>
                <a:gd name="connsiteX36" fmla="*/ 1513675 w 8251222"/>
                <a:gd name="connsiteY36" fmla="*/ 249176 h 3560619"/>
                <a:gd name="connsiteX37" fmla="*/ 1514557 w 8251222"/>
                <a:gd name="connsiteY37" fmla="*/ 249681 h 3560619"/>
                <a:gd name="connsiteX38" fmla="*/ 1536093 w 8251222"/>
                <a:gd name="connsiteY38" fmla="*/ 214848 h 3560619"/>
                <a:gd name="connsiteX39" fmla="*/ 1695471 w 8251222"/>
                <a:gd name="connsiteY39" fmla="*/ 75337 h 3560619"/>
                <a:gd name="connsiteX40" fmla="*/ 1896492 w 8251222"/>
                <a:gd name="connsiteY40" fmla="*/ 8589 h 3560619"/>
                <a:gd name="connsiteX41" fmla="*/ 1905749 w 8251222"/>
                <a:gd name="connsiteY41" fmla="*/ 8380 h 3560619"/>
                <a:gd name="connsiteX42" fmla="*/ 1905749 w 8251222"/>
                <a:gd name="connsiteY42" fmla="*/ 4964 h 3560619"/>
                <a:gd name="connsiteX43" fmla="*/ 1919696 w 8251222"/>
                <a:gd name="connsiteY43" fmla="*/ 4964 h 356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8251222" h="3560619">
                  <a:moveTo>
                    <a:pt x="1919696" y="0"/>
                  </a:moveTo>
                  <a:lnTo>
                    <a:pt x="2623733" y="0"/>
                  </a:lnTo>
                  <a:lnTo>
                    <a:pt x="2620907" y="4571"/>
                  </a:lnTo>
                  <a:lnTo>
                    <a:pt x="2620386" y="4272"/>
                  </a:lnTo>
                  <a:lnTo>
                    <a:pt x="2611579" y="19659"/>
                  </a:lnTo>
                  <a:lnTo>
                    <a:pt x="2601595" y="35810"/>
                  </a:lnTo>
                  <a:lnTo>
                    <a:pt x="2600155" y="39620"/>
                  </a:lnTo>
                  <a:lnTo>
                    <a:pt x="1894168" y="1273206"/>
                  </a:lnTo>
                  <a:lnTo>
                    <a:pt x="1886617" y="1285420"/>
                  </a:lnTo>
                  <a:lnTo>
                    <a:pt x="1886096" y="1285121"/>
                  </a:lnTo>
                  <a:lnTo>
                    <a:pt x="1877289" y="1300508"/>
                  </a:lnTo>
                  <a:lnTo>
                    <a:pt x="1867305" y="1316659"/>
                  </a:lnTo>
                  <a:lnTo>
                    <a:pt x="1865865" y="1320469"/>
                  </a:lnTo>
                  <a:lnTo>
                    <a:pt x="1774103" y="1480809"/>
                  </a:lnTo>
                  <a:lnTo>
                    <a:pt x="1767428" y="1489679"/>
                  </a:lnTo>
                  <a:lnTo>
                    <a:pt x="1765217" y="1496334"/>
                  </a:lnTo>
                  <a:lnTo>
                    <a:pt x="1045046" y="2754702"/>
                  </a:lnTo>
                  <a:lnTo>
                    <a:pt x="1033136" y="2770528"/>
                  </a:lnTo>
                  <a:cubicBezTo>
                    <a:pt x="946651" y="2921646"/>
                    <a:pt x="999045" y="3114262"/>
                    <a:pt x="1150164" y="3200748"/>
                  </a:cubicBezTo>
                  <a:cubicBezTo>
                    <a:pt x="1187944" y="3222369"/>
                    <a:pt x="1228316" y="3235311"/>
                    <a:pt x="1268976" y="3240199"/>
                  </a:cubicBezTo>
                  <a:lnTo>
                    <a:pt x="1274449" y="3240323"/>
                  </a:lnTo>
                  <a:lnTo>
                    <a:pt x="1274449" y="3242343"/>
                  </a:lnTo>
                  <a:lnTo>
                    <a:pt x="5205026" y="3242343"/>
                  </a:lnTo>
                  <a:lnTo>
                    <a:pt x="8251222" y="3242343"/>
                  </a:lnTo>
                  <a:lnTo>
                    <a:pt x="8251222" y="3560618"/>
                  </a:lnTo>
                  <a:lnTo>
                    <a:pt x="7129005" y="3560618"/>
                  </a:lnTo>
                  <a:lnTo>
                    <a:pt x="7129005" y="3560619"/>
                  </a:lnTo>
                  <a:lnTo>
                    <a:pt x="478822" y="3560618"/>
                  </a:lnTo>
                  <a:lnTo>
                    <a:pt x="478822" y="3557201"/>
                  </a:lnTo>
                  <a:lnTo>
                    <a:pt x="469565" y="3556992"/>
                  </a:lnTo>
                  <a:cubicBezTo>
                    <a:pt x="400772" y="3548721"/>
                    <a:pt x="332465" y="3526825"/>
                    <a:pt x="268545" y="3490243"/>
                  </a:cubicBezTo>
                  <a:cubicBezTo>
                    <a:pt x="12866" y="3343917"/>
                    <a:pt x="-75781" y="3018029"/>
                    <a:pt x="70545" y="2762351"/>
                  </a:cubicBezTo>
                  <a:lnTo>
                    <a:pt x="90696" y="2735574"/>
                  </a:lnTo>
                  <a:lnTo>
                    <a:pt x="1479448" y="308982"/>
                  </a:lnTo>
                  <a:lnTo>
                    <a:pt x="1481883" y="302535"/>
                  </a:lnTo>
                  <a:lnTo>
                    <a:pt x="1498776" y="275210"/>
                  </a:lnTo>
                  <a:lnTo>
                    <a:pt x="1513675" y="249176"/>
                  </a:lnTo>
                  <a:lnTo>
                    <a:pt x="1514557" y="249681"/>
                  </a:lnTo>
                  <a:lnTo>
                    <a:pt x="1536093" y="214848"/>
                  </a:lnTo>
                  <a:cubicBezTo>
                    <a:pt x="1578072" y="159723"/>
                    <a:pt x="1631551" y="111919"/>
                    <a:pt x="1695471" y="75337"/>
                  </a:cubicBezTo>
                  <a:cubicBezTo>
                    <a:pt x="1759391" y="38756"/>
                    <a:pt x="1827698" y="16861"/>
                    <a:pt x="1896492" y="8589"/>
                  </a:cubicBezTo>
                  <a:lnTo>
                    <a:pt x="1905749" y="8380"/>
                  </a:lnTo>
                  <a:lnTo>
                    <a:pt x="1905749" y="4964"/>
                  </a:lnTo>
                  <a:lnTo>
                    <a:pt x="1919696" y="4964"/>
                  </a:lnTo>
                  <a:close/>
                </a:path>
              </a:pathLst>
            </a:custGeom>
            <a:solidFill>
              <a:srgbClr val="EC2C22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27000" dist="63500" dir="18900000" algn="b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8" name="图片 7" descr="e7d195523061f1c0deeec63e560781cfd59afb0ea006f2a87ABB68BF51EA6619813959095094C18C62A12F549504892A4AAA8C1554C6663626E05CA27F281A14E6983772AFC3FB97135759321DEA3D705820548C6D5B558CA8F362B18D312C152407D21FB34EF0A1D1B21F91EF7E1DCDE529C869E8F5A9E23DB214A825789D83372F841262D649B4"/>
            <p:cNvPicPr>
              <a:picLocks noChangeAspect="1"/>
            </p:cNvPicPr>
            <p:nvPr/>
          </p:nvPicPr>
          <p:blipFill rotWithShape="1">
            <a:blip r:embed="rId2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 rot="3587134">
              <a:off x="2416412" y="3334743"/>
              <a:ext cx="4669292" cy="67532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3" name="矩形 32"/>
          <p:cNvSpPr/>
          <p:nvPr/>
        </p:nvSpPr>
        <p:spPr>
          <a:xfrm>
            <a:off x="985214" y="4720032"/>
            <a:ext cx="12650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l</a:t>
            </a:r>
            <a:r>
              <a:rPr lang="en-US" altLang="zh-CN" sz="4000" b="1" dirty="0">
                <a:solidFill>
                  <a:srgbClr val="EC2C22"/>
                </a:solidFill>
                <a:cs typeface="+mn-ea"/>
                <a:sym typeface="+mn-lt"/>
              </a:rPr>
              <a:t>o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go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6133379" y="2887364"/>
            <a:ext cx="43781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prstClr val="black"/>
                </a:solidFill>
                <a:cs typeface="+mn-ea"/>
                <a:sym typeface="+mn-lt"/>
              </a:rPr>
              <a:t>Add title text</a:t>
            </a:r>
            <a:endParaRPr lang="zh-CN" altLang="en-US" sz="5400" b="1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350025" y="3673743"/>
            <a:ext cx="4298332" cy="785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42" name="矩形 41"/>
          <p:cNvSpPr/>
          <p:nvPr/>
        </p:nvSpPr>
        <p:spPr>
          <a:xfrm>
            <a:off x="7659438" y="1504385"/>
            <a:ext cx="132600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8000" b="1" dirty="0">
                <a:solidFill>
                  <a:srgbClr val="EC2C22"/>
                </a:solidFill>
                <a:cs typeface="+mn-ea"/>
                <a:sym typeface="+mn-lt"/>
              </a:rPr>
              <a:t>05</a:t>
            </a:r>
          </a:p>
        </p:txBody>
      </p:sp>
      <p:sp>
        <p:nvSpPr>
          <p:cNvPr id="43" name="presentation_134458"/>
          <p:cNvSpPr>
            <a:spLocks noChangeAspect="1"/>
          </p:cNvSpPr>
          <p:nvPr/>
        </p:nvSpPr>
        <p:spPr bwMode="auto">
          <a:xfrm>
            <a:off x="1030583" y="3280236"/>
            <a:ext cx="1174350" cy="1396724"/>
          </a:xfrm>
          <a:custGeom>
            <a:avLst/>
            <a:gdLst>
              <a:gd name="connsiteX0" fmla="*/ 89718 w 502496"/>
              <a:gd name="connsiteY0" fmla="*/ 426004 h 598488"/>
              <a:gd name="connsiteX1" fmla="*/ 134440 w 502496"/>
              <a:gd name="connsiteY1" fmla="*/ 470445 h 598488"/>
              <a:gd name="connsiteX2" fmla="*/ 109743 w 502496"/>
              <a:gd name="connsiteY2" fmla="*/ 517107 h 598488"/>
              <a:gd name="connsiteX3" fmla="*/ 170485 w 502496"/>
              <a:gd name="connsiteY3" fmla="*/ 578657 h 598488"/>
              <a:gd name="connsiteX4" fmla="*/ 9173 w 502496"/>
              <a:gd name="connsiteY4" fmla="*/ 578657 h 598488"/>
              <a:gd name="connsiteX5" fmla="*/ 69915 w 502496"/>
              <a:gd name="connsiteY5" fmla="*/ 517107 h 598488"/>
              <a:gd name="connsiteX6" fmla="*/ 45218 w 502496"/>
              <a:gd name="connsiteY6" fmla="*/ 470445 h 598488"/>
              <a:gd name="connsiteX7" fmla="*/ 89718 w 502496"/>
              <a:gd name="connsiteY7" fmla="*/ 426004 h 598488"/>
              <a:gd name="connsiteX8" fmla="*/ 412601 w 502496"/>
              <a:gd name="connsiteY8" fmla="*/ 425933 h 598488"/>
              <a:gd name="connsiteX9" fmla="*/ 457120 w 502496"/>
              <a:gd name="connsiteY9" fmla="*/ 470391 h 598488"/>
              <a:gd name="connsiteX10" fmla="*/ 432412 w 502496"/>
              <a:gd name="connsiteY10" fmla="*/ 517072 h 598488"/>
              <a:gd name="connsiteX11" fmla="*/ 493181 w 502496"/>
              <a:gd name="connsiteY11" fmla="*/ 578647 h 598488"/>
              <a:gd name="connsiteX12" fmla="*/ 331798 w 502496"/>
              <a:gd name="connsiteY12" fmla="*/ 578647 h 598488"/>
              <a:gd name="connsiteX13" fmla="*/ 392567 w 502496"/>
              <a:gd name="connsiteY13" fmla="*/ 517072 h 598488"/>
              <a:gd name="connsiteX14" fmla="*/ 368081 w 502496"/>
              <a:gd name="connsiteY14" fmla="*/ 470391 h 598488"/>
              <a:gd name="connsiteX15" fmla="*/ 412601 w 502496"/>
              <a:gd name="connsiteY15" fmla="*/ 425933 h 598488"/>
              <a:gd name="connsiteX16" fmla="*/ 251253 w 502496"/>
              <a:gd name="connsiteY16" fmla="*/ 425933 h 598488"/>
              <a:gd name="connsiteX17" fmla="*/ 295753 w 502496"/>
              <a:gd name="connsiteY17" fmla="*/ 470391 h 598488"/>
              <a:gd name="connsiteX18" fmla="*/ 271056 w 502496"/>
              <a:gd name="connsiteY18" fmla="*/ 517072 h 598488"/>
              <a:gd name="connsiteX19" fmla="*/ 331798 w 502496"/>
              <a:gd name="connsiteY19" fmla="*/ 578647 h 598488"/>
              <a:gd name="connsiteX20" fmla="*/ 170486 w 502496"/>
              <a:gd name="connsiteY20" fmla="*/ 578647 h 598488"/>
              <a:gd name="connsiteX21" fmla="*/ 231228 w 502496"/>
              <a:gd name="connsiteY21" fmla="*/ 517072 h 598488"/>
              <a:gd name="connsiteX22" fmla="*/ 206531 w 502496"/>
              <a:gd name="connsiteY22" fmla="*/ 470391 h 598488"/>
              <a:gd name="connsiteX23" fmla="*/ 251253 w 502496"/>
              <a:gd name="connsiteY23" fmla="*/ 425933 h 598488"/>
              <a:gd name="connsiteX24" fmla="*/ 298703 w 502496"/>
              <a:gd name="connsiteY24" fmla="*/ 213955 h 598488"/>
              <a:gd name="connsiteX25" fmla="*/ 322060 w 502496"/>
              <a:gd name="connsiteY25" fmla="*/ 213955 h 598488"/>
              <a:gd name="connsiteX26" fmla="*/ 322060 w 502496"/>
              <a:gd name="connsiteY26" fmla="*/ 280004 h 598488"/>
              <a:gd name="connsiteX27" fmla="*/ 298703 w 502496"/>
              <a:gd name="connsiteY27" fmla="*/ 280004 h 598488"/>
              <a:gd name="connsiteX28" fmla="*/ 333845 w 502496"/>
              <a:gd name="connsiteY28" fmla="*/ 184458 h 598488"/>
              <a:gd name="connsiteX29" fmla="*/ 357202 w 502496"/>
              <a:gd name="connsiteY29" fmla="*/ 184458 h 598488"/>
              <a:gd name="connsiteX30" fmla="*/ 357202 w 502496"/>
              <a:gd name="connsiteY30" fmla="*/ 280004 h 598488"/>
              <a:gd name="connsiteX31" fmla="*/ 333845 w 502496"/>
              <a:gd name="connsiteY31" fmla="*/ 280004 h 598488"/>
              <a:gd name="connsiteX32" fmla="*/ 369198 w 502496"/>
              <a:gd name="connsiteY32" fmla="*/ 147976 h 598488"/>
              <a:gd name="connsiteX33" fmla="*/ 392555 w 502496"/>
              <a:gd name="connsiteY33" fmla="*/ 147976 h 598488"/>
              <a:gd name="connsiteX34" fmla="*/ 392555 w 502496"/>
              <a:gd name="connsiteY34" fmla="*/ 280004 h 598488"/>
              <a:gd name="connsiteX35" fmla="*/ 369198 w 502496"/>
              <a:gd name="connsiteY35" fmla="*/ 280004 h 598488"/>
              <a:gd name="connsiteX36" fmla="*/ 170514 w 502496"/>
              <a:gd name="connsiteY36" fmla="*/ 142683 h 598488"/>
              <a:gd name="connsiteX37" fmla="*/ 174075 w 502496"/>
              <a:gd name="connsiteY37" fmla="*/ 149348 h 598488"/>
              <a:gd name="connsiteX38" fmla="*/ 164505 w 502496"/>
              <a:gd name="connsiteY38" fmla="*/ 224219 h 598488"/>
              <a:gd name="connsiteX39" fmla="*/ 175855 w 502496"/>
              <a:gd name="connsiteY39" fmla="*/ 244214 h 598488"/>
              <a:gd name="connsiteX40" fmla="*/ 187204 w 502496"/>
              <a:gd name="connsiteY40" fmla="*/ 224219 h 598488"/>
              <a:gd name="connsiteX41" fmla="*/ 177635 w 502496"/>
              <a:gd name="connsiteY41" fmla="*/ 149348 h 598488"/>
              <a:gd name="connsiteX42" fmla="*/ 177858 w 502496"/>
              <a:gd name="connsiteY42" fmla="*/ 149348 h 598488"/>
              <a:gd name="connsiteX43" fmla="*/ 181196 w 502496"/>
              <a:gd name="connsiteY43" fmla="*/ 142683 h 598488"/>
              <a:gd name="connsiteX44" fmla="*/ 237499 w 502496"/>
              <a:gd name="connsiteY44" fmla="*/ 154680 h 598488"/>
              <a:gd name="connsiteX45" fmla="*/ 306042 w 502496"/>
              <a:gd name="connsiteY45" fmla="*/ 177341 h 598488"/>
              <a:gd name="connsiteX46" fmla="*/ 315166 w 502496"/>
              <a:gd name="connsiteY46" fmla="*/ 195559 h 598488"/>
              <a:gd name="connsiteX47" fmla="*/ 301591 w 502496"/>
              <a:gd name="connsiteY47" fmla="*/ 205334 h 598488"/>
              <a:gd name="connsiteX48" fmla="*/ 296918 w 502496"/>
              <a:gd name="connsiteY48" fmla="*/ 204446 h 598488"/>
              <a:gd name="connsiteX49" fmla="*/ 228375 w 502496"/>
              <a:gd name="connsiteY49" fmla="*/ 181785 h 598488"/>
              <a:gd name="connsiteX50" fmla="*/ 228375 w 502496"/>
              <a:gd name="connsiteY50" fmla="*/ 181562 h 598488"/>
              <a:gd name="connsiteX51" fmla="*/ 228152 w 502496"/>
              <a:gd name="connsiteY51" fmla="*/ 181562 h 598488"/>
              <a:gd name="connsiteX52" fmla="*/ 215912 w 502496"/>
              <a:gd name="connsiteY52" fmla="*/ 177786 h 598488"/>
              <a:gd name="connsiteX53" fmla="*/ 215912 w 502496"/>
              <a:gd name="connsiteY53" fmla="*/ 275095 h 598488"/>
              <a:gd name="connsiteX54" fmla="*/ 227262 w 502496"/>
              <a:gd name="connsiteY54" fmla="*/ 416172 h 598488"/>
              <a:gd name="connsiteX55" fmla="*/ 211462 w 502496"/>
              <a:gd name="connsiteY55" fmla="*/ 434612 h 598488"/>
              <a:gd name="connsiteX56" fmla="*/ 210126 w 502496"/>
              <a:gd name="connsiteY56" fmla="*/ 434612 h 598488"/>
              <a:gd name="connsiteX57" fmla="*/ 192991 w 502496"/>
              <a:gd name="connsiteY57" fmla="*/ 418838 h 598488"/>
              <a:gd name="connsiteX58" fmla="*/ 182754 w 502496"/>
              <a:gd name="connsiteY58" fmla="*/ 291314 h 598488"/>
              <a:gd name="connsiteX59" fmla="*/ 175855 w 502496"/>
              <a:gd name="connsiteY59" fmla="*/ 292869 h 598488"/>
              <a:gd name="connsiteX60" fmla="*/ 168956 w 502496"/>
              <a:gd name="connsiteY60" fmla="*/ 291314 h 598488"/>
              <a:gd name="connsiteX61" fmla="*/ 158719 w 502496"/>
              <a:gd name="connsiteY61" fmla="*/ 418838 h 598488"/>
              <a:gd name="connsiteX62" fmla="*/ 141583 w 502496"/>
              <a:gd name="connsiteY62" fmla="*/ 434612 h 598488"/>
              <a:gd name="connsiteX63" fmla="*/ 140248 w 502496"/>
              <a:gd name="connsiteY63" fmla="*/ 434612 h 598488"/>
              <a:gd name="connsiteX64" fmla="*/ 124448 w 502496"/>
              <a:gd name="connsiteY64" fmla="*/ 416172 h 598488"/>
              <a:gd name="connsiteX65" fmla="*/ 135797 w 502496"/>
              <a:gd name="connsiteY65" fmla="*/ 275095 h 598488"/>
              <a:gd name="connsiteX66" fmla="*/ 135797 w 502496"/>
              <a:gd name="connsiteY66" fmla="*/ 177786 h 598488"/>
              <a:gd name="connsiteX67" fmla="*/ 130901 w 502496"/>
              <a:gd name="connsiteY67" fmla="*/ 179119 h 598488"/>
              <a:gd name="connsiteX68" fmla="*/ 109760 w 502496"/>
              <a:gd name="connsiteY68" fmla="*/ 273984 h 598488"/>
              <a:gd name="connsiteX69" fmla="*/ 95962 w 502496"/>
              <a:gd name="connsiteY69" fmla="*/ 285093 h 598488"/>
              <a:gd name="connsiteX70" fmla="*/ 92847 w 502496"/>
              <a:gd name="connsiteY70" fmla="*/ 284649 h 598488"/>
              <a:gd name="connsiteX71" fmla="*/ 81942 w 502496"/>
              <a:gd name="connsiteY71" fmla="*/ 267764 h 598488"/>
              <a:gd name="connsiteX72" fmla="*/ 104864 w 502496"/>
              <a:gd name="connsiteY72" fmla="*/ 165122 h 598488"/>
              <a:gd name="connsiteX73" fmla="*/ 105309 w 502496"/>
              <a:gd name="connsiteY73" fmla="*/ 163567 h 598488"/>
              <a:gd name="connsiteX74" fmla="*/ 106644 w 502496"/>
              <a:gd name="connsiteY74" fmla="*/ 161123 h 598488"/>
              <a:gd name="connsiteX75" fmla="*/ 108202 w 502496"/>
              <a:gd name="connsiteY75" fmla="*/ 158901 h 598488"/>
              <a:gd name="connsiteX76" fmla="*/ 110205 w 502496"/>
              <a:gd name="connsiteY76" fmla="*/ 157124 h 598488"/>
              <a:gd name="connsiteX77" fmla="*/ 112430 w 502496"/>
              <a:gd name="connsiteY77" fmla="*/ 155569 h 598488"/>
              <a:gd name="connsiteX78" fmla="*/ 113988 w 502496"/>
              <a:gd name="connsiteY78" fmla="*/ 154680 h 598488"/>
              <a:gd name="connsiteX79" fmla="*/ 170514 w 502496"/>
              <a:gd name="connsiteY79" fmla="*/ 142683 h 598488"/>
              <a:gd name="connsiteX80" fmla="*/ 175743 w 502496"/>
              <a:gd name="connsiteY80" fmla="*/ 60475 h 598488"/>
              <a:gd name="connsiteX81" fmla="*/ 211908 w 502496"/>
              <a:gd name="connsiteY81" fmla="*/ 100027 h 598488"/>
              <a:gd name="connsiteX82" fmla="*/ 175743 w 502496"/>
              <a:gd name="connsiteY82" fmla="*/ 139579 h 598488"/>
              <a:gd name="connsiteX83" fmla="*/ 139578 w 502496"/>
              <a:gd name="connsiteY83" fmla="*/ 100027 h 598488"/>
              <a:gd name="connsiteX84" fmla="*/ 175743 w 502496"/>
              <a:gd name="connsiteY84" fmla="*/ 60475 h 598488"/>
              <a:gd name="connsiteX85" fmla="*/ 59641 w 502496"/>
              <a:gd name="connsiteY85" fmla="*/ 0 h 598488"/>
              <a:gd name="connsiteX86" fmla="*/ 442633 w 502496"/>
              <a:gd name="connsiteY86" fmla="*/ 0 h 598488"/>
              <a:gd name="connsiteX87" fmla="*/ 502496 w 502496"/>
              <a:gd name="connsiteY87" fmla="*/ 59774 h 598488"/>
              <a:gd name="connsiteX88" fmla="*/ 502496 w 502496"/>
              <a:gd name="connsiteY88" fmla="*/ 278870 h 598488"/>
              <a:gd name="connsiteX89" fmla="*/ 442633 w 502496"/>
              <a:gd name="connsiteY89" fmla="*/ 338644 h 598488"/>
              <a:gd name="connsiteX90" fmla="*/ 239453 w 502496"/>
              <a:gd name="connsiteY90" fmla="*/ 338644 h 598488"/>
              <a:gd name="connsiteX91" fmla="*/ 237450 w 502496"/>
              <a:gd name="connsiteY91" fmla="*/ 314868 h 598488"/>
              <a:gd name="connsiteX92" fmla="*/ 442633 w 502496"/>
              <a:gd name="connsiteY92" fmla="*/ 314868 h 598488"/>
              <a:gd name="connsiteX93" fmla="*/ 478462 w 502496"/>
              <a:gd name="connsiteY93" fmla="*/ 278870 h 598488"/>
              <a:gd name="connsiteX94" fmla="*/ 478462 w 502496"/>
              <a:gd name="connsiteY94" fmla="*/ 59774 h 598488"/>
              <a:gd name="connsiteX95" fmla="*/ 442633 w 502496"/>
              <a:gd name="connsiteY95" fmla="*/ 23776 h 598488"/>
              <a:gd name="connsiteX96" fmla="*/ 59641 w 502496"/>
              <a:gd name="connsiteY96" fmla="*/ 23776 h 598488"/>
              <a:gd name="connsiteX97" fmla="*/ 23812 w 502496"/>
              <a:gd name="connsiteY97" fmla="*/ 59774 h 598488"/>
              <a:gd name="connsiteX98" fmla="*/ 23812 w 502496"/>
              <a:gd name="connsiteY98" fmla="*/ 278870 h 598488"/>
              <a:gd name="connsiteX99" fmla="*/ 59641 w 502496"/>
              <a:gd name="connsiteY99" fmla="*/ 314646 h 598488"/>
              <a:gd name="connsiteX100" fmla="*/ 113941 w 502496"/>
              <a:gd name="connsiteY100" fmla="*/ 314646 h 598488"/>
              <a:gd name="connsiteX101" fmla="*/ 112160 w 502496"/>
              <a:gd name="connsiteY101" fmla="*/ 338644 h 598488"/>
              <a:gd name="connsiteX102" fmla="*/ 59641 w 502496"/>
              <a:gd name="connsiteY102" fmla="*/ 338644 h 598488"/>
              <a:gd name="connsiteX103" fmla="*/ 0 w 502496"/>
              <a:gd name="connsiteY103" fmla="*/ 278870 h 598488"/>
              <a:gd name="connsiteX104" fmla="*/ 0 w 502496"/>
              <a:gd name="connsiteY104" fmla="*/ 59774 h 598488"/>
              <a:gd name="connsiteX105" fmla="*/ 59641 w 502496"/>
              <a:gd name="connsiteY105" fmla="*/ 0 h 59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502496" h="598488">
                <a:moveTo>
                  <a:pt x="89718" y="426004"/>
                </a:moveTo>
                <a:cubicBezTo>
                  <a:pt x="114415" y="426004"/>
                  <a:pt x="134440" y="446002"/>
                  <a:pt x="134440" y="470445"/>
                </a:cubicBezTo>
                <a:cubicBezTo>
                  <a:pt x="134440" y="487998"/>
                  <a:pt x="124205" y="507330"/>
                  <a:pt x="109743" y="517107"/>
                </a:cubicBezTo>
                <a:cubicBezTo>
                  <a:pt x="144675" y="525995"/>
                  <a:pt x="170485" y="556215"/>
                  <a:pt x="170485" y="578657"/>
                </a:cubicBezTo>
                <a:cubicBezTo>
                  <a:pt x="170485" y="605099"/>
                  <a:pt x="9173" y="605099"/>
                  <a:pt x="9173" y="578657"/>
                </a:cubicBezTo>
                <a:cubicBezTo>
                  <a:pt x="9173" y="556215"/>
                  <a:pt x="34983" y="525995"/>
                  <a:pt x="69915" y="517107"/>
                </a:cubicBezTo>
                <a:cubicBezTo>
                  <a:pt x="55230" y="507330"/>
                  <a:pt x="45218" y="487998"/>
                  <a:pt x="45218" y="470445"/>
                </a:cubicBezTo>
                <a:cubicBezTo>
                  <a:pt x="45218" y="446002"/>
                  <a:pt x="65243" y="426004"/>
                  <a:pt x="89718" y="426004"/>
                </a:cubicBezTo>
                <a:close/>
                <a:moveTo>
                  <a:pt x="412601" y="425933"/>
                </a:moveTo>
                <a:cubicBezTo>
                  <a:pt x="437087" y="425933"/>
                  <a:pt x="457120" y="445939"/>
                  <a:pt x="457120" y="470391"/>
                </a:cubicBezTo>
                <a:cubicBezTo>
                  <a:pt x="457120" y="487952"/>
                  <a:pt x="447103" y="507291"/>
                  <a:pt x="432412" y="517072"/>
                </a:cubicBezTo>
                <a:cubicBezTo>
                  <a:pt x="467360" y="525964"/>
                  <a:pt x="493181" y="556195"/>
                  <a:pt x="493181" y="578647"/>
                </a:cubicBezTo>
                <a:cubicBezTo>
                  <a:pt x="493181" y="605099"/>
                  <a:pt x="331798" y="605099"/>
                  <a:pt x="331798" y="578647"/>
                </a:cubicBezTo>
                <a:cubicBezTo>
                  <a:pt x="331798" y="556195"/>
                  <a:pt x="357619" y="525964"/>
                  <a:pt x="392567" y="517072"/>
                </a:cubicBezTo>
                <a:cubicBezTo>
                  <a:pt x="378098" y="507291"/>
                  <a:pt x="368081" y="487952"/>
                  <a:pt x="368081" y="470391"/>
                </a:cubicBezTo>
                <a:cubicBezTo>
                  <a:pt x="368081" y="445939"/>
                  <a:pt x="387893" y="425933"/>
                  <a:pt x="412601" y="425933"/>
                </a:cubicBezTo>
                <a:close/>
                <a:moveTo>
                  <a:pt x="251253" y="425933"/>
                </a:moveTo>
                <a:cubicBezTo>
                  <a:pt x="275728" y="425933"/>
                  <a:pt x="295753" y="445939"/>
                  <a:pt x="295753" y="470391"/>
                </a:cubicBezTo>
                <a:cubicBezTo>
                  <a:pt x="295753" y="487952"/>
                  <a:pt x="285518" y="507291"/>
                  <a:pt x="271056" y="517072"/>
                </a:cubicBezTo>
                <a:cubicBezTo>
                  <a:pt x="305988" y="525964"/>
                  <a:pt x="331798" y="556195"/>
                  <a:pt x="331798" y="578647"/>
                </a:cubicBezTo>
                <a:cubicBezTo>
                  <a:pt x="331798" y="605099"/>
                  <a:pt x="170486" y="605099"/>
                  <a:pt x="170486" y="578647"/>
                </a:cubicBezTo>
                <a:cubicBezTo>
                  <a:pt x="170486" y="556195"/>
                  <a:pt x="196296" y="525964"/>
                  <a:pt x="231228" y="517072"/>
                </a:cubicBezTo>
                <a:cubicBezTo>
                  <a:pt x="216766" y="507291"/>
                  <a:pt x="206531" y="487952"/>
                  <a:pt x="206531" y="470391"/>
                </a:cubicBezTo>
                <a:cubicBezTo>
                  <a:pt x="206531" y="445939"/>
                  <a:pt x="226556" y="425933"/>
                  <a:pt x="251253" y="425933"/>
                </a:cubicBezTo>
                <a:close/>
                <a:moveTo>
                  <a:pt x="298703" y="213955"/>
                </a:moveTo>
                <a:lnTo>
                  <a:pt x="322060" y="213955"/>
                </a:lnTo>
                <a:lnTo>
                  <a:pt x="322060" y="280004"/>
                </a:lnTo>
                <a:lnTo>
                  <a:pt x="298703" y="280004"/>
                </a:lnTo>
                <a:close/>
                <a:moveTo>
                  <a:pt x="333845" y="184458"/>
                </a:moveTo>
                <a:lnTo>
                  <a:pt x="357202" y="184458"/>
                </a:lnTo>
                <a:lnTo>
                  <a:pt x="357202" y="280004"/>
                </a:lnTo>
                <a:lnTo>
                  <a:pt x="333845" y="280004"/>
                </a:lnTo>
                <a:close/>
                <a:moveTo>
                  <a:pt x="369198" y="147976"/>
                </a:moveTo>
                <a:lnTo>
                  <a:pt x="392555" y="147976"/>
                </a:lnTo>
                <a:lnTo>
                  <a:pt x="392555" y="280004"/>
                </a:lnTo>
                <a:lnTo>
                  <a:pt x="369198" y="280004"/>
                </a:lnTo>
                <a:close/>
                <a:moveTo>
                  <a:pt x="170514" y="142683"/>
                </a:moveTo>
                <a:lnTo>
                  <a:pt x="174075" y="149348"/>
                </a:lnTo>
                <a:lnTo>
                  <a:pt x="164505" y="224219"/>
                </a:lnTo>
                <a:lnTo>
                  <a:pt x="175855" y="244214"/>
                </a:lnTo>
                <a:lnTo>
                  <a:pt x="187204" y="224219"/>
                </a:lnTo>
                <a:lnTo>
                  <a:pt x="177635" y="149348"/>
                </a:lnTo>
                <a:lnTo>
                  <a:pt x="177858" y="149348"/>
                </a:lnTo>
                <a:lnTo>
                  <a:pt x="181196" y="142683"/>
                </a:lnTo>
                <a:cubicBezTo>
                  <a:pt x="206566" y="143794"/>
                  <a:pt x="234383" y="153569"/>
                  <a:pt x="237499" y="154680"/>
                </a:cubicBezTo>
                <a:lnTo>
                  <a:pt x="306042" y="177341"/>
                </a:lnTo>
                <a:cubicBezTo>
                  <a:pt x="313608" y="180007"/>
                  <a:pt x="317614" y="188005"/>
                  <a:pt x="315166" y="195559"/>
                </a:cubicBezTo>
                <a:cubicBezTo>
                  <a:pt x="313163" y="201335"/>
                  <a:pt x="307600" y="205334"/>
                  <a:pt x="301591" y="205334"/>
                </a:cubicBezTo>
                <a:cubicBezTo>
                  <a:pt x="300033" y="205334"/>
                  <a:pt x="298475" y="204890"/>
                  <a:pt x="296918" y="204446"/>
                </a:cubicBezTo>
                <a:lnTo>
                  <a:pt x="228375" y="181785"/>
                </a:lnTo>
                <a:cubicBezTo>
                  <a:pt x="228375" y="181562"/>
                  <a:pt x="228375" y="181562"/>
                  <a:pt x="228375" y="181562"/>
                </a:cubicBezTo>
                <a:cubicBezTo>
                  <a:pt x="228152" y="181562"/>
                  <a:pt x="228152" y="181562"/>
                  <a:pt x="228152" y="181562"/>
                </a:cubicBezTo>
                <a:cubicBezTo>
                  <a:pt x="227930" y="181562"/>
                  <a:pt x="223034" y="179785"/>
                  <a:pt x="215912" y="177786"/>
                </a:cubicBezTo>
                <a:lnTo>
                  <a:pt x="215912" y="275095"/>
                </a:lnTo>
                <a:lnTo>
                  <a:pt x="227262" y="416172"/>
                </a:lnTo>
                <a:cubicBezTo>
                  <a:pt x="227930" y="425503"/>
                  <a:pt x="221031" y="433723"/>
                  <a:pt x="211462" y="434612"/>
                </a:cubicBezTo>
                <a:cubicBezTo>
                  <a:pt x="211016" y="434612"/>
                  <a:pt x="210571" y="434612"/>
                  <a:pt x="210126" y="434612"/>
                </a:cubicBezTo>
                <a:cubicBezTo>
                  <a:pt x="201225" y="434612"/>
                  <a:pt x="193881" y="427947"/>
                  <a:pt x="192991" y="418838"/>
                </a:cubicBezTo>
                <a:lnTo>
                  <a:pt x="182754" y="291314"/>
                </a:lnTo>
                <a:cubicBezTo>
                  <a:pt x="180751" y="292202"/>
                  <a:pt x="178303" y="292869"/>
                  <a:pt x="175855" y="292869"/>
                </a:cubicBezTo>
                <a:cubicBezTo>
                  <a:pt x="173407" y="292869"/>
                  <a:pt x="170959" y="292202"/>
                  <a:pt x="168956" y="291314"/>
                </a:cubicBezTo>
                <a:lnTo>
                  <a:pt x="158719" y="418838"/>
                </a:lnTo>
                <a:cubicBezTo>
                  <a:pt x="158052" y="427947"/>
                  <a:pt x="150485" y="434612"/>
                  <a:pt x="141583" y="434612"/>
                </a:cubicBezTo>
                <a:cubicBezTo>
                  <a:pt x="141138" y="434612"/>
                  <a:pt x="140693" y="434612"/>
                  <a:pt x="140248" y="434612"/>
                </a:cubicBezTo>
                <a:cubicBezTo>
                  <a:pt x="130679" y="433723"/>
                  <a:pt x="123780" y="425503"/>
                  <a:pt x="124448" y="416172"/>
                </a:cubicBezTo>
                <a:lnTo>
                  <a:pt x="135797" y="275095"/>
                </a:lnTo>
                <a:lnTo>
                  <a:pt x="135797" y="177786"/>
                </a:lnTo>
                <a:cubicBezTo>
                  <a:pt x="134017" y="178230"/>
                  <a:pt x="132459" y="178674"/>
                  <a:pt x="130901" y="179119"/>
                </a:cubicBezTo>
                <a:lnTo>
                  <a:pt x="109760" y="273984"/>
                </a:lnTo>
                <a:cubicBezTo>
                  <a:pt x="108425" y="280650"/>
                  <a:pt x="102416" y="285093"/>
                  <a:pt x="95962" y="285093"/>
                </a:cubicBezTo>
                <a:cubicBezTo>
                  <a:pt x="94850" y="285093"/>
                  <a:pt x="93737" y="284871"/>
                  <a:pt x="92847" y="284649"/>
                </a:cubicBezTo>
                <a:cubicBezTo>
                  <a:pt x="85058" y="283093"/>
                  <a:pt x="80162" y="275317"/>
                  <a:pt x="81942" y="267764"/>
                </a:cubicBezTo>
                <a:lnTo>
                  <a:pt x="104864" y="165122"/>
                </a:lnTo>
                <a:cubicBezTo>
                  <a:pt x="104864" y="164456"/>
                  <a:pt x="105309" y="164233"/>
                  <a:pt x="105309" y="163567"/>
                </a:cubicBezTo>
                <a:cubicBezTo>
                  <a:pt x="105754" y="162678"/>
                  <a:pt x="105977" y="161790"/>
                  <a:pt x="106644" y="161123"/>
                </a:cubicBezTo>
                <a:cubicBezTo>
                  <a:pt x="107089" y="160234"/>
                  <a:pt x="107535" y="159568"/>
                  <a:pt x="108202" y="158901"/>
                </a:cubicBezTo>
                <a:cubicBezTo>
                  <a:pt x="108647" y="158235"/>
                  <a:pt x="109315" y="157568"/>
                  <a:pt x="110205" y="157124"/>
                </a:cubicBezTo>
                <a:cubicBezTo>
                  <a:pt x="110873" y="156457"/>
                  <a:pt x="111540" y="156013"/>
                  <a:pt x="112430" y="155569"/>
                </a:cubicBezTo>
                <a:cubicBezTo>
                  <a:pt x="112876" y="155347"/>
                  <a:pt x="113321" y="154902"/>
                  <a:pt x="113988" y="154680"/>
                </a:cubicBezTo>
                <a:cubicBezTo>
                  <a:pt x="115101" y="154236"/>
                  <a:pt x="144031" y="144016"/>
                  <a:pt x="170514" y="142683"/>
                </a:cubicBezTo>
                <a:close/>
                <a:moveTo>
                  <a:pt x="175743" y="60475"/>
                </a:moveTo>
                <a:cubicBezTo>
                  <a:pt x="195716" y="60475"/>
                  <a:pt x="211908" y="78183"/>
                  <a:pt x="211908" y="100027"/>
                </a:cubicBezTo>
                <a:cubicBezTo>
                  <a:pt x="211908" y="121871"/>
                  <a:pt x="195716" y="139579"/>
                  <a:pt x="175743" y="139579"/>
                </a:cubicBezTo>
                <a:cubicBezTo>
                  <a:pt x="155770" y="139579"/>
                  <a:pt x="139578" y="121871"/>
                  <a:pt x="139578" y="100027"/>
                </a:cubicBezTo>
                <a:cubicBezTo>
                  <a:pt x="139578" y="78183"/>
                  <a:pt x="155770" y="60475"/>
                  <a:pt x="175743" y="60475"/>
                </a:cubicBezTo>
                <a:close/>
                <a:moveTo>
                  <a:pt x="59641" y="0"/>
                </a:moveTo>
                <a:lnTo>
                  <a:pt x="442633" y="0"/>
                </a:lnTo>
                <a:cubicBezTo>
                  <a:pt x="475569" y="0"/>
                  <a:pt x="502496" y="26665"/>
                  <a:pt x="502496" y="59774"/>
                </a:cubicBezTo>
                <a:lnTo>
                  <a:pt x="502496" y="278870"/>
                </a:lnTo>
                <a:cubicBezTo>
                  <a:pt x="502496" y="311979"/>
                  <a:pt x="475569" y="338644"/>
                  <a:pt x="442633" y="338644"/>
                </a:cubicBezTo>
                <a:lnTo>
                  <a:pt x="239453" y="338644"/>
                </a:lnTo>
                <a:lnTo>
                  <a:pt x="237450" y="314868"/>
                </a:lnTo>
                <a:lnTo>
                  <a:pt x="442633" y="314868"/>
                </a:lnTo>
                <a:cubicBezTo>
                  <a:pt x="462439" y="314868"/>
                  <a:pt x="478462" y="298647"/>
                  <a:pt x="478462" y="278870"/>
                </a:cubicBezTo>
                <a:lnTo>
                  <a:pt x="478462" y="59774"/>
                </a:lnTo>
                <a:cubicBezTo>
                  <a:pt x="478462" y="39997"/>
                  <a:pt x="462439" y="23776"/>
                  <a:pt x="442633" y="23776"/>
                </a:cubicBezTo>
                <a:lnTo>
                  <a:pt x="59641" y="23776"/>
                </a:lnTo>
                <a:cubicBezTo>
                  <a:pt x="40057" y="23776"/>
                  <a:pt x="23812" y="39997"/>
                  <a:pt x="23812" y="59774"/>
                </a:cubicBezTo>
                <a:lnTo>
                  <a:pt x="23812" y="278870"/>
                </a:lnTo>
                <a:cubicBezTo>
                  <a:pt x="23812" y="298647"/>
                  <a:pt x="40057" y="314646"/>
                  <a:pt x="59641" y="314646"/>
                </a:cubicBezTo>
                <a:lnTo>
                  <a:pt x="113941" y="314646"/>
                </a:lnTo>
                <a:lnTo>
                  <a:pt x="112160" y="338644"/>
                </a:lnTo>
                <a:lnTo>
                  <a:pt x="59641" y="338644"/>
                </a:lnTo>
                <a:cubicBezTo>
                  <a:pt x="26705" y="338644"/>
                  <a:pt x="0" y="311979"/>
                  <a:pt x="0" y="278870"/>
                </a:cubicBezTo>
                <a:lnTo>
                  <a:pt x="0" y="59774"/>
                </a:lnTo>
                <a:cubicBezTo>
                  <a:pt x="0" y="26665"/>
                  <a:pt x="26705" y="0"/>
                  <a:pt x="59641" y="0"/>
                </a:cubicBezTo>
                <a:close/>
              </a:path>
            </a:pathLst>
          </a:custGeom>
          <a:solidFill>
            <a:srgbClr val="EC2C22"/>
          </a:solidFill>
          <a:ln>
            <a:noFill/>
          </a:ln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786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5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8/9)*(#ppt_y-(#ppt_y+0.1))*((1.5-1.5*$)^2-(1.5-1.5*$)^3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6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avLst>
                                            <p:tav tm="0" fmla="1+(8/9)*(1-0)*((1.5-1.5*$)^2-(1.5-1.5*$)^3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8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786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20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8/9)*(#ppt_y-(#ppt_y+0.1))*((1.5-1.5*$)^2-(1.5-1.5*$)^3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1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avLst>
                                            <p:tav tm="0" fmla="1+(8/9)*(1-0)*((1.5-1.5*$)^2-(1.5-1.5*$)^3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938"/>
                                </p:stCondLst>
                                <p:childTnLst>
                                  <p:par>
                                    <p:cTn id="23" presetID="2" presetClass="entr" presetSubtype="1" fill="hold" grpId="0" nodeType="afterEffect" p14:presetBounceEnd="62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5" dur="1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6" dur="1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513"/>
                                </p:stCondLst>
                                <p:childTnLst>
                                  <p:par>
                                    <p:cTn id="28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6" presetClass="emph" presetSubtype="0" fill="hold" grpId="1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33" dur="500" tmFilter="0, 0; .2, .5; .8, .5; 1, 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4" dur="250" autoRev="1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063"/>
                                </p:stCondLst>
                                <p:childTnLst>
                                  <p:par>
                                    <p:cTn id="36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8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/>
          <p:bldP spid="34" grpId="0"/>
          <p:bldP spid="34" grpId="1"/>
          <p:bldP spid="36" grpId="0"/>
          <p:bldP spid="42" grpId="0"/>
          <p:bldP spid="43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786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5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8/9)*(#ppt_y-(#ppt_y+0.1))*((1.5-1.5*$)^2-(1.5-1.5*$)^3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6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avLst>
                                            <p:tav tm="0" fmla="1+(8/9)*(1-0)*((1.5-1.5*$)^2-(1.5-1.5*$)^3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8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786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20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8/9)*(#ppt_y-(#ppt_y+0.1))*((1.5-1.5*$)^2-(1.5-1.5*$)^3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1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avLst>
                                            <p:tav tm="0" fmla="1+(8/9)*(1-0)*((1.5-1.5*$)^2-(1.5-1.5*$)^3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938"/>
                                </p:stCondLst>
                                <p:childTnLst>
                                  <p:par>
                                    <p:cTn id="2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513"/>
                                </p:stCondLst>
                                <p:childTnLst>
                                  <p:par>
                                    <p:cTn id="28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6" presetClass="emph" presetSubtype="0" fill="hold" grpId="1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33" dur="500" tmFilter="0, 0; .2, .5; .8, .5; 1, 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4" dur="250" autoRev="1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063"/>
                                </p:stCondLst>
                                <p:childTnLst>
                                  <p:par>
                                    <p:cTn id="36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8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/>
          <p:bldP spid="34" grpId="0"/>
          <p:bldP spid="34" grpId="1"/>
          <p:bldP spid="36" grpId="0"/>
          <p:bldP spid="42" grpId="0"/>
          <p:bldP spid="43" grpId="0" animBg="1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36283" y="566999"/>
            <a:ext cx="5850964" cy="723654"/>
            <a:chOff x="436283" y="608834"/>
            <a:chExt cx="5850964" cy="723654"/>
          </a:xfrm>
        </p:grpSpPr>
        <p:sp>
          <p:nvSpPr>
            <p:cNvPr id="4" name="任意多边形 28" descr="e7d195523061f1c0deeec63e560781cfd59afb0ea006f2a87ABB68BF51EA6619813959095094C18C62A12F549504892A4AAA8C1554C6663626E05CA27F281A14E6983772AFC3FB97135759321DEA3D705820548C6D5B558CA8F362B18D312C152407D21FB34EF0A1D1B21F91EF7E1DCDE529C869E8F5A9E23DB214A825789D83372F841262D649B4"/>
            <p:cNvSpPr/>
            <p:nvPr/>
          </p:nvSpPr>
          <p:spPr>
            <a:xfrm>
              <a:off x="1299418" y="608834"/>
              <a:ext cx="4987829" cy="723654"/>
            </a:xfrm>
            <a:custGeom>
              <a:avLst/>
              <a:gdLst>
                <a:gd name="connsiteX0" fmla="*/ 555471 w 7101253"/>
                <a:gd name="connsiteY0" fmla="*/ 0 h 1030278"/>
                <a:gd name="connsiteX1" fmla="*/ 759187 w 7101253"/>
                <a:gd name="connsiteY1" fmla="*/ 0 h 1030278"/>
                <a:gd name="connsiteX2" fmla="*/ 758369 w 7101253"/>
                <a:gd name="connsiteY2" fmla="*/ 1323 h 1030278"/>
                <a:gd name="connsiteX3" fmla="*/ 758218 w 7101253"/>
                <a:gd name="connsiteY3" fmla="*/ 1236 h 1030278"/>
                <a:gd name="connsiteX4" fmla="*/ 755669 w 7101253"/>
                <a:gd name="connsiteY4" fmla="*/ 5688 h 1030278"/>
                <a:gd name="connsiteX5" fmla="*/ 752781 w 7101253"/>
                <a:gd name="connsiteY5" fmla="*/ 10362 h 1030278"/>
                <a:gd name="connsiteX6" fmla="*/ 752364 w 7101253"/>
                <a:gd name="connsiteY6" fmla="*/ 11464 h 1030278"/>
                <a:gd name="connsiteX7" fmla="*/ 548084 w 7101253"/>
                <a:gd name="connsiteY7" fmla="*/ 368407 h 1030278"/>
                <a:gd name="connsiteX8" fmla="*/ 545900 w 7101253"/>
                <a:gd name="connsiteY8" fmla="*/ 371941 h 1030278"/>
                <a:gd name="connsiteX9" fmla="*/ 545749 w 7101253"/>
                <a:gd name="connsiteY9" fmla="*/ 371855 h 1030278"/>
                <a:gd name="connsiteX10" fmla="*/ 543200 w 7101253"/>
                <a:gd name="connsiteY10" fmla="*/ 376307 h 1030278"/>
                <a:gd name="connsiteX11" fmla="*/ 540312 w 7101253"/>
                <a:gd name="connsiteY11" fmla="*/ 380980 h 1030278"/>
                <a:gd name="connsiteX12" fmla="*/ 539895 w 7101253"/>
                <a:gd name="connsiteY12" fmla="*/ 382083 h 1030278"/>
                <a:gd name="connsiteX13" fmla="*/ 513343 w 7101253"/>
                <a:gd name="connsiteY13" fmla="*/ 428478 h 1030278"/>
                <a:gd name="connsiteX14" fmla="*/ 511412 w 7101253"/>
                <a:gd name="connsiteY14" fmla="*/ 431044 h 1030278"/>
                <a:gd name="connsiteX15" fmla="*/ 510772 w 7101253"/>
                <a:gd name="connsiteY15" fmla="*/ 432970 h 1030278"/>
                <a:gd name="connsiteX16" fmla="*/ 302388 w 7101253"/>
                <a:gd name="connsiteY16" fmla="*/ 797083 h 1030278"/>
                <a:gd name="connsiteX17" fmla="*/ 298942 w 7101253"/>
                <a:gd name="connsiteY17" fmla="*/ 801662 h 1030278"/>
                <a:gd name="connsiteX18" fmla="*/ 332804 w 7101253"/>
                <a:gd name="connsiteY18" fmla="*/ 926148 h 1030278"/>
                <a:gd name="connsiteX19" fmla="*/ 367183 w 7101253"/>
                <a:gd name="connsiteY19" fmla="*/ 937563 h 1030278"/>
                <a:gd name="connsiteX20" fmla="*/ 368767 w 7101253"/>
                <a:gd name="connsiteY20" fmla="*/ 937599 h 1030278"/>
                <a:gd name="connsiteX21" fmla="*/ 368767 w 7101253"/>
                <a:gd name="connsiteY21" fmla="*/ 938184 h 1030278"/>
                <a:gd name="connsiteX22" fmla="*/ 1506092 w 7101253"/>
                <a:gd name="connsiteY22" fmla="*/ 938184 h 1030278"/>
                <a:gd name="connsiteX23" fmla="*/ 2387519 w 7101253"/>
                <a:gd name="connsiteY23" fmla="*/ 938184 h 1030278"/>
                <a:gd name="connsiteX24" fmla="*/ 2387519 w 7101253"/>
                <a:gd name="connsiteY24" fmla="*/ 939768 h 1030278"/>
                <a:gd name="connsiteX25" fmla="*/ 7101253 w 7101253"/>
                <a:gd name="connsiteY25" fmla="*/ 939768 h 1030278"/>
                <a:gd name="connsiteX26" fmla="*/ 7101253 w 7101253"/>
                <a:gd name="connsiteY26" fmla="*/ 1030278 h 1030278"/>
                <a:gd name="connsiteX27" fmla="*/ 2062802 w 7101253"/>
                <a:gd name="connsiteY27" fmla="*/ 1030278 h 1030278"/>
                <a:gd name="connsiteX28" fmla="*/ 370438 w 7101253"/>
                <a:gd name="connsiteY28" fmla="*/ 1030278 h 1030278"/>
                <a:gd name="connsiteX29" fmla="*/ 370438 w 7101253"/>
                <a:gd name="connsiteY29" fmla="*/ 1030278 h 1030278"/>
                <a:gd name="connsiteX30" fmla="*/ 138549 w 7101253"/>
                <a:gd name="connsiteY30" fmla="*/ 1030278 h 1030278"/>
                <a:gd name="connsiteX31" fmla="*/ 138549 w 7101253"/>
                <a:gd name="connsiteY31" fmla="*/ 1029289 h 1030278"/>
                <a:gd name="connsiteX32" fmla="*/ 135871 w 7101253"/>
                <a:gd name="connsiteY32" fmla="*/ 1029229 h 1030278"/>
                <a:gd name="connsiteX33" fmla="*/ 77705 w 7101253"/>
                <a:gd name="connsiteY33" fmla="*/ 1009915 h 1030278"/>
                <a:gd name="connsiteX34" fmla="*/ 20413 w 7101253"/>
                <a:gd name="connsiteY34" fmla="*/ 799296 h 1030278"/>
                <a:gd name="connsiteX35" fmla="*/ 26244 w 7101253"/>
                <a:gd name="connsiteY35" fmla="*/ 791548 h 1030278"/>
                <a:gd name="connsiteX36" fmla="*/ 428083 w 7101253"/>
                <a:gd name="connsiteY36" fmla="*/ 89405 h 1030278"/>
                <a:gd name="connsiteX37" fmla="*/ 428788 w 7101253"/>
                <a:gd name="connsiteY37" fmla="*/ 87540 h 1030278"/>
                <a:gd name="connsiteX38" fmla="*/ 433676 w 7101253"/>
                <a:gd name="connsiteY38" fmla="*/ 79633 h 1030278"/>
                <a:gd name="connsiteX39" fmla="*/ 437987 w 7101253"/>
                <a:gd name="connsiteY39" fmla="*/ 72100 h 1030278"/>
                <a:gd name="connsiteX40" fmla="*/ 438243 w 7101253"/>
                <a:gd name="connsiteY40" fmla="*/ 72246 h 1030278"/>
                <a:gd name="connsiteX41" fmla="*/ 444475 w 7101253"/>
                <a:gd name="connsiteY41" fmla="*/ 62167 h 1030278"/>
                <a:gd name="connsiteX42" fmla="*/ 490591 w 7101253"/>
                <a:gd name="connsiteY42" fmla="*/ 21799 h 1030278"/>
                <a:gd name="connsiteX43" fmla="*/ 548757 w 7101253"/>
                <a:gd name="connsiteY43" fmla="*/ 2485 h 1030278"/>
                <a:gd name="connsiteX44" fmla="*/ 551436 w 7101253"/>
                <a:gd name="connsiteY44" fmla="*/ 2425 h 1030278"/>
                <a:gd name="connsiteX45" fmla="*/ 551436 w 7101253"/>
                <a:gd name="connsiteY45" fmla="*/ 1436 h 1030278"/>
                <a:gd name="connsiteX46" fmla="*/ 555471 w 7101253"/>
                <a:gd name="connsiteY46" fmla="*/ 1436 h 1030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7101253" h="1030278">
                  <a:moveTo>
                    <a:pt x="555471" y="0"/>
                  </a:moveTo>
                  <a:lnTo>
                    <a:pt x="759187" y="0"/>
                  </a:lnTo>
                  <a:lnTo>
                    <a:pt x="758369" y="1323"/>
                  </a:lnTo>
                  <a:lnTo>
                    <a:pt x="758218" y="1236"/>
                  </a:lnTo>
                  <a:lnTo>
                    <a:pt x="755669" y="5688"/>
                  </a:lnTo>
                  <a:lnTo>
                    <a:pt x="752781" y="10362"/>
                  </a:lnTo>
                  <a:lnTo>
                    <a:pt x="752364" y="11464"/>
                  </a:lnTo>
                  <a:lnTo>
                    <a:pt x="548084" y="368407"/>
                  </a:lnTo>
                  <a:lnTo>
                    <a:pt x="545900" y="371941"/>
                  </a:lnTo>
                  <a:lnTo>
                    <a:pt x="545749" y="371855"/>
                  </a:lnTo>
                  <a:lnTo>
                    <a:pt x="543200" y="376307"/>
                  </a:lnTo>
                  <a:lnTo>
                    <a:pt x="540312" y="380980"/>
                  </a:lnTo>
                  <a:lnTo>
                    <a:pt x="539895" y="382083"/>
                  </a:lnTo>
                  <a:lnTo>
                    <a:pt x="513343" y="428478"/>
                  </a:lnTo>
                  <a:lnTo>
                    <a:pt x="511412" y="431044"/>
                  </a:lnTo>
                  <a:lnTo>
                    <a:pt x="510772" y="432970"/>
                  </a:lnTo>
                  <a:lnTo>
                    <a:pt x="302388" y="797083"/>
                  </a:lnTo>
                  <a:lnTo>
                    <a:pt x="298942" y="801662"/>
                  </a:lnTo>
                  <a:cubicBezTo>
                    <a:pt x="273917" y="845389"/>
                    <a:pt x="289077" y="901123"/>
                    <a:pt x="332804" y="926148"/>
                  </a:cubicBezTo>
                  <a:cubicBezTo>
                    <a:pt x="343736" y="932404"/>
                    <a:pt x="355418" y="936149"/>
                    <a:pt x="367183" y="937563"/>
                  </a:cubicBezTo>
                  <a:lnTo>
                    <a:pt x="368767" y="937599"/>
                  </a:lnTo>
                  <a:lnTo>
                    <a:pt x="368767" y="938184"/>
                  </a:lnTo>
                  <a:lnTo>
                    <a:pt x="1506092" y="938184"/>
                  </a:lnTo>
                  <a:lnTo>
                    <a:pt x="2387519" y="938184"/>
                  </a:lnTo>
                  <a:lnTo>
                    <a:pt x="2387519" y="939768"/>
                  </a:lnTo>
                  <a:lnTo>
                    <a:pt x="7101253" y="939768"/>
                  </a:lnTo>
                  <a:lnTo>
                    <a:pt x="7101253" y="1030278"/>
                  </a:lnTo>
                  <a:lnTo>
                    <a:pt x="2062802" y="1030278"/>
                  </a:lnTo>
                  <a:lnTo>
                    <a:pt x="370438" y="1030278"/>
                  </a:lnTo>
                  <a:lnTo>
                    <a:pt x="370438" y="1030278"/>
                  </a:lnTo>
                  <a:lnTo>
                    <a:pt x="138549" y="1030278"/>
                  </a:lnTo>
                  <a:lnTo>
                    <a:pt x="138549" y="1029289"/>
                  </a:lnTo>
                  <a:lnTo>
                    <a:pt x="135871" y="1029229"/>
                  </a:lnTo>
                  <a:cubicBezTo>
                    <a:pt x="115965" y="1026835"/>
                    <a:pt x="96200" y="1020500"/>
                    <a:pt x="77705" y="1009915"/>
                  </a:cubicBezTo>
                  <a:cubicBezTo>
                    <a:pt x="3723" y="967575"/>
                    <a:pt x="-21927" y="873278"/>
                    <a:pt x="20413" y="799296"/>
                  </a:cubicBezTo>
                  <a:lnTo>
                    <a:pt x="26244" y="791548"/>
                  </a:lnTo>
                  <a:lnTo>
                    <a:pt x="428083" y="89405"/>
                  </a:lnTo>
                  <a:lnTo>
                    <a:pt x="428788" y="87540"/>
                  </a:lnTo>
                  <a:lnTo>
                    <a:pt x="433676" y="79633"/>
                  </a:lnTo>
                  <a:lnTo>
                    <a:pt x="437987" y="72100"/>
                  </a:lnTo>
                  <a:lnTo>
                    <a:pt x="438243" y="72246"/>
                  </a:lnTo>
                  <a:lnTo>
                    <a:pt x="444475" y="62167"/>
                  </a:lnTo>
                  <a:cubicBezTo>
                    <a:pt x="456621" y="46217"/>
                    <a:pt x="472096" y="32384"/>
                    <a:pt x="490591" y="21799"/>
                  </a:cubicBezTo>
                  <a:cubicBezTo>
                    <a:pt x="509086" y="11214"/>
                    <a:pt x="528851" y="4879"/>
                    <a:pt x="548757" y="2485"/>
                  </a:cubicBezTo>
                  <a:lnTo>
                    <a:pt x="551436" y="2425"/>
                  </a:lnTo>
                  <a:lnTo>
                    <a:pt x="551436" y="1436"/>
                  </a:lnTo>
                  <a:lnTo>
                    <a:pt x="555471" y="1436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任意多边形 29" descr="e7d195523061f1c0deeec63e560781cfd59afb0ea006f2a87ABB68BF51EA6619813959095094C18C62A12F549504892A4AAA8C1554C6663626E05CA27F281A14E6983772AFC3FB97135759321DEA3D705820548C6D5B558CA8F362B18D312C152407D21FB34EF0A1D1B21F91EF7E1DCDE529C869E8F5A9E23DB214A825789D83372F841262D649B4"/>
            <p:cNvSpPr/>
            <p:nvPr/>
          </p:nvSpPr>
          <p:spPr>
            <a:xfrm flipH="1" flipV="1">
              <a:off x="436283" y="608834"/>
              <a:ext cx="1013678" cy="723654"/>
            </a:xfrm>
            <a:custGeom>
              <a:avLst/>
              <a:gdLst>
                <a:gd name="connsiteX0" fmla="*/ 4987637 w 4987637"/>
                <a:gd name="connsiteY0" fmla="*/ 3560619 h 3560619"/>
                <a:gd name="connsiteX1" fmla="*/ 478822 w 4987637"/>
                <a:gd name="connsiteY1" fmla="*/ 3560618 h 3560619"/>
                <a:gd name="connsiteX2" fmla="*/ 478822 w 4987637"/>
                <a:gd name="connsiteY2" fmla="*/ 3557201 h 3560619"/>
                <a:gd name="connsiteX3" fmla="*/ 469565 w 4987637"/>
                <a:gd name="connsiteY3" fmla="*/ 3556992 h 3560619"/>
                <a:gd name="connsiteX4" fmla="*/ 268545 w 4987637"/>
                <a:gd name="connsiteY4" fmla="*/ 3490243 h 3560619"/>
                <a:gd name="connsiteX5" fmla="*/ 70545 w 4987637"/>
                <a:gd name="connsiteY5" fmla="*/ 2762351 h 3560619"/>
                <a:gd name="connsiteX6" fmla="*/ 90696 w 4987637"/>
                <a:gd name="connsiteY6" fmla="*/ 2735574 h 3560619"/>
                <a:gd name="connsiteX7" fmla="*/ 1479448 w 4987637"/>
                <a:gd name="connsiteY7" fmla="*/ 308982 h 3560619"/>
                <a:gd name="connsiteX8" fmla="*/ 1481883 w 4987637"/>
                <a:gd name="connsiteY8" fmla="*/ 302535 h 3560619"/>
                <a:gd name="connsiteX9" fmla="*/ 1498776 w 4987637"/>
                <a:gd name="connsiteY9" fmla="*/ 275210 h 3560619"/>
                <a:gd name="connsiteX10" fmla="*/ 1513675 w 4987637"/>
                <a:gd name="connsiteY10" fmla="*/ 249176 h 3560619"/>
                <a:gd name="connsiteX11" fmla="*/ 1514557 w 4987637"/>
                <a:gd name="connsiteY11" fmla="*/ 249681 h 3560619"/>
                <a:gd name="connsiteX12" fmla="*/ 1536093 w 4987637"/>
                <a:gd name="connsiteY12" fmla="*/ 214848 h 3560619"/>
                <a:gd name="connsiteX13" fmla="*/ 1695471 w 4987637"/>
                <a:gd name="connsiteY13" fmla="*/ 75337 h 3560619"/>
                <a:gd name="connsiteX14" fmla="*/ 1896492 w 4987637"/>
                <a:gd name="connsiteY14" fmla="*/ 8589 h 3560619"/>
                <a:gd name="connsiteX15" fmla="*/ 1905749 w 4987637"/>
                <a:gd name="connsiteY15" fmla="*/ 8380 h 3560619"/>
                <a:gd name="connsiteX16" fmla="*/ 1905749 w 4987637"/>
                <a:gd name="connsiteY16" fmla="*/ 4964 h 3560619"/>
                <a:gd name="connsiteX17" fmla="*/ 1919696 w 4987637"/>
                <a:gd name="connsiteY17" fmla="*/ 4964 h 3560619"/>
                <a:gd name="connsiteX18" fmla="*/ 1919696 w 4987637"/>
                <a:gd name="connsiteY18" fmla="*/ 0 h 3560619"/>
                <a:gd name="connsiteX19" fmla="*/ 2623733 w 4987637"/>
                <a:gd name="connsiteY19" fmla="*/ 0 h 3560619"/>
                <a:gd name="connsiteX20" fmla="*/ 2620907 w 4987637"/>
                <a:gd name="connsiteY20" fmla="*/ 4571 h 3560619"/>
                <a:gd name="connsiteX21" fmla="*/ 2620386 w 4987637"/>
                <a:gd name="connsiteY21" fmla="*/ 4272 h 3560619"/>
                <a:gd name="connsiteX22" fmla="*/ 2611579 w 4987637"/>
                <a:gd name="connsiteY22" fmla="*/ 19659 h 3560619"/>
                <a:gd name="connsiteX23" fmla="*/ 2601595 w 4987637"/>
                <a:gd name="connsiteY23" fmla="*/ 35810 h 3560619"/>
                <a:gd name="connsiteX24" fmla="*/ 2600155 w 4987637"/>
                <a:gd name="connsiteY24" fmla="*/ 39620 h 3560619"/>
                <a:gd name="connsiteX25" fmla="*/ 1894168 w 4987637"/>
                <a:gd name="connsiteY25" fmla="*/ 1273206 h 3560619"/>
                <a:gd name="connsiteX26" fmla="*/ 1886617 w 4987637"/>
                <a:gd name="connsiteY26" fmla="*/ 1285420 h 3560619"/>
                <a:gd name="connsiteX27" fmla="*/ 1886096 w 4987637"/>
                <a:gd name="connsiteY27" fmla="*/ 1285121 h 3560619"/>
                <a:gd name="connsiteX28" fmla="*/ 1877289 w 4987637"/>
                <a:gd name="connsiteY28" fmla="*/ 1300508 h 3560619"/>
                <a:gd name="connsiteX29" fmla="*/ 1867305 w 4987637"/>
                <a:gd name="connsiteY29" fmla="*/ 1316659 h 3560619"/>
                <a:gd name="connsiteX30" fmla="*/ 1865865 w 4987637"/>
                <a:gd name="connsiteY30" fmla="*/ 1320469 h 3560619"/>
                <a:gd name="connsiteX31" fmla="*/ 1774103 w 4987637"/>
                <a:gd name="connsiteY31" fmla="*/ 1480809 h 3560619"/>
                <a:gd name="connsiteX32" fmla="*/ 1767428 w 4987637"/>
                <a:gd name="connsiteY32" fmla="*/ 1489679 h 3560619"/>
                <a:gd name="connsiteX33" fmla="*/ 1765217 w 4987637"/>
                <a:gd name="connsiteY33" fmla="*/ 1496334 h 3560619"/>
                <a:gd name="connsiteX34" fmla="*/ 1045046 w 4987637"/>
                <a:gd name="connsiteY34" fmla="*/ 2754702 h 3560619"/>
                <a:gd name="connsiteX35" fmla="*/ 1033136 w 4987637"/>
                <a:gd name="connsiteY35" fmla="*/ 2770528 h 3560619"/>
                <a:gd name="connsiteX36" fmla="*/ 1150164 w 4987637"/>
                <a:gd name="connsiteY36" fmla="*/ 3200748 h 3560619"/>
                <a:gd name="connsiteX37" fmla="*/ 1268976 w 4987637"/>
                <a:gd name="connsiteY37" fmla="*/ 3240199 h 3560619"/>
                <a:gd name="connsiteX38" fmla="*/ 1274449 w 4987637"/>
                <a:gd name="connsiteY38" fmla="*/ 3240323 h 3560619"/>
                <a:gd name="connsiteX39" fmla="*/ 1274449 w 4987637"/>
                <a:gd name="connsiteY39" fmla="*/ 3242343 h 3560619"/>
                <a:gd name="connsiteX40" fmla="*/ 4987637 w 4987637"/>
                <a:gd name="connsiteY40" fmla="*/ 3242343 h 356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987637" h="3560619">
                  <a:moveTo>
                    <a:pt x="4987637" y="3560619"/>
                  </a:moveTo>
                  <a:lnTo>
                    <a:pt x="478822" y="3560618"/>
                  </a:lnTo>
                  <a:lnTo>
                    <a:pt x="478822" y="3557201"/>
                  </a:lnTo>
                  <a:lnTo>
                    <a:pt x="469565" y="3556992"/>
                  </a:lnTo>
                  <a:cubicBezTo>
                    <a:pt x="400772" y="3548721"/>
                    <a:pt x="332465" y="3526825"/>
                    <a:pt x="268545" y="3490243"/>
                  </a:cubicBezTo>
                  <a:cubicBezTo>
                    <a:pt x="12866" y="3343917"/>
                    <a:pt x="-75781" y="3018029"/>
                    <a:pt x="70545" y="2762351"/>
                  </a:cubicBezTo>
                  <a:lnTo>
                    <a:pt x="90696" y="2735574"/>
                  </a:lnTo>
                  <a:lnTo>
                    <a:pt x="1479448" y="308982"/>
                  </a:lnTo>
                  <a:lnTo>
                    <a:pt x="1481883" y="302535"/>
                  </a:lnTo>
                  <a:lnTo>
                    <a:pt x="1498776" y="275210"/>
                  </a:lnTo>
                  <a:lnTo>
                    <a:pt x="1513675" y="249176"/>
                  </a:lnTo>
                  <a:lnTo>
                    <a:pt x="1514557" y="249681"/>
                  </a:lnTo>
                  <a:lnTo>
                    <a:pt x="1536093" y="214848"/>
                  </a:lnTo>
                  <a:cubicBezTo>
                    <a:pt x="1578072" y="159723"/>
                    <a:pt x="1631551" y="111919"/>
                    <a:pt x="1695471" y="75337"/>
                  </a:cubicBezTo>
                  <a:cubicBezTo>
                    <a:pt x="1759391" y="38756"/>
                    <a:pt x="1827698" y="16861"/>
                    <a:pt x="1896492" y="8589"/>
                  </a:cubicBezTo>
                  <a:lnTo>
                    <a:pt x="1905749" y="8380"/>
                  </a:lnTo>
                  <a:lnTo>
                    <a:pt x="1905749" y="4964"/>
                  </a:lnTo>
                  <a:lnTo>
                    <a:pt x="1919696" y="4964"/>
                  </a:lnTo>
                  <a:lnTo>
                    <a:pt x="1919696" y="0"/>
                  </a:lnTo>
                  <a:lnTo>
                    <a:pt x="2623733" y="0"/>
                  </a:lnTo>
                  <a:lnTo>
                    <a:pt x="2620907" y="4571"/>
                  </a:lnTo>
                  <a:lnTo>
                    <a:pt x="2620386" y="4272"/>
                  </a:lnTo>
                  <a:lnTo>
                    <a:pt x="2611579" y="19659"/>
                  </a:lnTo>
                  <a:lnTo>
                    <a:pt x="2601595" y="35810"/>
                  </a:lnTo>
                  <a:lnTo>
                    <a:pt x="2600155" y="39620"/>
                  </a:lnTo>
                  <a:lnTo>
                    <a:pt x="1894168" y="1273206"/>
                  </a:lnTo>
                  <a:lnTo>
                    <a:pt x="1886617" y="1285420"/>
                  </a:lnTo>
                  <a:lnTo>
                    <a:pt x="1886096" y="1285121"/>
                  </a:lnTo>
                  <a:lnTo>
                    <a:pt x="1877289" y="1300508"/>
                  </a:lnTo>
                  <a:lnTo>
                    <a:pt x="1867305" y="1316659"/>
                  </a:lnTo>
                  <a:lnTo>
                    <a:pt x="1865865" y="1320469"/>
                  </a:lnTo>
                  <a:lnTo>
                    <a:pt x="1774103" y="1480809"/>
                  </a:lnTo>
                  <a:lnTo>
                    <a:pt x="1767428" y="1489679"/>
                  </a:lnTo>
                  <a:lnTo>
                    <a:pt x="1765217" y="1496334"/>
                  </a:lnTo>
                  <a:lnTo>
                    <a:pt x="1045046" y="2754702"/>
                  </a:lnTo>
                  <a:lnTo>
                    <a:pt x="1033136" y="2770528"/>
                  </a:lnTo>
                  <a:cubicBezTo>
                    <a:pt x="946651" y="2921646"/>
                    <a:pt x="999045" y="3114262"/>
                    <a:pt x="1150164" y="3200748"/>
                  </a:cubicBezTo>
                  <a:cubicBezTo>
                    <a:pt x="1187944" y="3222369"/>
                    <a:pt x="1228316" y="3235311"/>
                    <a:pt x="1268976" y="3240199"/>
                  </a:cubicBezTo>
                  <a:lnTo>
                    <a:pt x="1274449" y="3240323"/>
                  </a:lnTo>
                  <a:lnTo>
                    <a:pt x="1274449" y="3242343"/>
                  </a:lnTo>
                  <a:lnTo>
                    <a:pt x="4987637" y="3242343"/>
                  </a:lnTo>
                  <a:close/>
                </a:path>
              </a:pathLst>
            </a:custGeom>
            <a:solidFill>
              <a:srgbClr val="EC2C2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842813" y="697994"/>
            <a:ext cx="3984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latin typeface="Arial"/>
                <a:ea typeface="微软雅黑"/>
                <a:cs typeface="+mn-ea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sym typeface="+mn-lt"/>
            </a:endParaRPr>
          </a:p>
        </p:txBody>
      </p:sp>
      <p:sp>
        <p:nvSpPr>
          <p:cNvPr id="9" name="Rectangle 27"/>
          <p:cNvSpPr>
            <a:spLocks noChangeArrowheads="1"/>
          </p:cNvSpPr>
          <p:nvPr/>
        </p:nvSpPr>
        <p:spPr bwMode="auto">
          <a:xfrm>
            <a:off x="559933" y="682605"/>
            <a:ext cx="45525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3200" dirty="0">
                <a:solidFill>
                  <a:srgbClr val="EC2C22"/>
                </a:solidFill>
                <a:latin typeface="+mn-lt"/>
                <a:cs typeface="+mn-ea"/>
                <a:sym typeface="+mn-lt"/>
              </a:rPr>
              <a:t>01</a:t>
            </a:r>
            <a:endParaRPr lang="ru-RU" altLang="ru-RU" sz="1100" dirty="0">
              <a:solidFill>
                <a:srgbClr val="EC2C22"/>
              </a:solidFill>
              <a:latin typeface="+mn-lt"/>
              <a:cs typeface="+mn-ea"/>
              <a:sym typeface="+mn-lt"/>
            </a:endParaRPr>
          </a:p>
        </p:txBody>
      </p:sp>
      <p:grpSp>
        <p:nvGrpSpPr>
          <p:cNvPr id="74" name="组合 73"/>
          <p:cNvGrpSpPr/>
          <p:nvPr/>
        </p:nvGrpSpPr>
        <p:grpSpPr>
          <a:xfrm>
            <a:off x="762835" y="1949867"/>
            <a:ext cx="5480428" cy="3136108"/>
            <a:chOff x="2080009" y="1959429"/>
            <a:chExt cx="7928149" cy="4672483"/>
          </a:xfrm>
        </p:grpSpPr>
        <p:pic>
          <p:nvPicPr>
            <p:cNvPr id="75" name="图片 7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5" t="13211" r="4218" b="6404"/>
            <a:stretch>
              <a:fillRect/>
            </a:stretch>
          </p:blipFill>
          <p:spPr>
            <a:xfrm>
              <a:off x="2080009" y="1959429"/>
              <a:ext cx="7928149" cy="4672483"/>
            </a:xfrm>
            <a:prstGeom prst="rect">
              <a:avLst/>
            </a:prstGeom>
          </p:spPr>
        </p:pic>
        <p:pic>
          <p:nvPicPr>
            <p:cNvPr id="76" name="图片 7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175327" y="2374175"/>
              <a:ext cx="5870678" cy="3689029"/>
            </a:xfrm>
            <a:prstGeom prst="rect">
              <a:avLst/>
            </a:prstGeom>
            <a:solidFill>
              <a:sysClr val="window" lastClr="FFFFFF"/>
            </a:solidFill>
          </p:spPr>
        </p:pic>
      </p:grpSp>
      <p:sp>
        <p:nvSpPr>
          <p:cNvPr id="77" name="Text Placeholder 4" descr="e7d195523061f1c029d8a470330beef7eecbf578a74c67be34E755975358C32C42B60046E65E5AB2B817CFACDA70963A03272FA99D31C85E250EFEC4061BFB07F05F931B289192FCB8E0285A555C1F230D307BE5C25C0A02E8739C97CB5A0DF621B0CD0A352C5C4A10D08F2048116EC93F494E4EF23452DCE2A290F1F11D87D7B0F9481EC546DEEDD59C2AD2C9EDC563"/>
          <p:cNvSpPr txBox="1"/>
          <p:nvPr/>
        </p:nvSpPr>
        <p:spPr>
          <a:xfrm>
            <a:off x="1074992" y="5284309"/>
            <a:ext cx="4836574" cy="5713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14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000" dirty="0">
              <a:solidFill>
                <a:prstClr val="white">
                  <a:lumMod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78" name="Text Placeholder 32"/>
          <p:cNvSpPr txBox="1"/>
          <p:nvPr/>
        </p:nvSpPr>
        <p:spPr>
          <a:xfrm>
            <a:off x="6646288" y="2778285"/>
            <a:ext cx="1971348" cy="7968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79" name="Text Placeholder 32"/>
          <p:cNvSpPr txBox="1"/>
          <p:nvPr/>
        </p:nvSpPr>
        <p:spPr>
          <a:xfrm>
            <a:off x="8959439" y="2778285"/>
            <a:ext cx="1971348" cy="7968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grpSp>
        <p:nvGrpSpPr>
          <p:cNvPr id="80" name="Group 23"/>
          <p:cNvGrpSpPr/>
          <p:nvPr/>
        </p:nvGrpSpPr>
        <p:grpSpPr>
          <a:xfrm>
            <a:off x="6646287" y="4120966"/>
            <a:ext cx="4423667" cy="721284"/>
            <a:chOff x="7218034" y="4874812"/>
            <a:chExt cx="4041140" cy="721284"/>
          </a:xfrm>
        </p:grpSpPr>
        <p:sp>
          <p:nvSpPr>
            <p:cNvPr id="81" name="TextBox 8"/>
            <p:cNvSpPr txBox="1"/>
            <p:nvPr/>
          </p:nvSpPr>
          <p:spPr>
            <a:xfrm>
              <a:off x="7218034" y="5108272"/>
              <a:ext cx="24357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>
                  <a:cs typeface="+mn-ea"/>
                  <a:sym typeface="+mn-lt"/>
                </a:rPr>
                <a:t>Add title text</a:t>
              </a:r>
              <a:endParaRPr lang="en-US" sz="1600" b="1" dirty="0">
                <a:cs typeface="+mn-ea"/>
                <a:sym typeface="+mn-lt"/>
              </a:endParaRPr>
            </a:p>
          </p:txBody>
        </p:sp>
        <p:sp>
          <p:nvSpPr>
            <p:cNvPr id="82" name="TextBox 9"/>
            <p:cNvSpPr txBox="1"/>
            <p:nvPr/>
          </p:nvSpPr>
          <p:spPr>
            <a:xfrm>
              <a:off x="9925685" y="4874812"/>
              <a:ext cx="13334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EC2C22"/>
                  </a:solidFill>
                  <a:cs typeface="+mn-ea"/>
                  <a:sym typeface="+mn-lt"/>
                </a:rPr>
                <a:t>75%</a:t>
              </a:r>
            </a:p>
          </p:txBody>
        </p:sp>
        <p:grpSp>
          <p:nvGrpSpPr>
            <p:cNvPr id="83" name="Group 10"/>
            <p:cNvGrpSpPr/>
            <p:nvPr/>
          </p:nvGrpSpPr>
          <p:grpSpPr>
            <a:xfrm>
              <a:off x="7275512" y="5516333"/>
              <a:ext cx="3744133" cy="79763"/>
              <a:chOff x="7604905" y="5466842"/>
              <a:chExt cx="4035442" cy="85969"/>
            </a:xfrm>
          </p:grpSpPr>
          <p:sp>
            <p:nvSpPr>
              <p:cNvPr id="84" name="Freeform 11"/>
              <p:cNvSpPr/>
              <p:nvPr/>
            </p:nvSpPr>
            <p:spPr>
              <a:xfrm>
                <a:off x="7604905" y="5466843"/>
                <a:ext cx="4035442" cy="85968"/>
              </a:xfrm>
              <a:custGeom>
                <a:avLst/>
                <a:gdLst>
                  <a:gd name="connsiteX0" fmla="*/ 46897 w 4402807"/>
                  <a:gd name="connsiteY0" fmla="*/ 0 h 93794"/>
                  <a:gd name="connsiteX1" fmla="*/ 4352197 w 4402807"/>
                  <a:gd name="connsiteY1" fmla="*/ 0 h 93794"/>
                  <a:gd name="connsiteX2" fmla="*/ 4352197 w 4402807"/>
                  <a:gd name="connsiteY2" fmla="*/ 750 h 93794"/>
                  <a:gd name="connsiteX3" fmla="*/ 4355910 w 4402807"/>
                  <a:gd name="connsiteY3" fmla="*/ 0 h 93794"/>
                  <a:gd name="connsiteX4" fmla="*/ 4402807 w 4402807"/>
                  <a:gd name="connsiteY4" fmla="*/ 46897 h 93794"/>
                  <a:gd name="connsiteX5" fmla="*/ 4355910 w 4402807"/>
                  <a:gd name="connsiteY5" fmla="*/ 93794 h 93794"/>
                  <a:gd name="connsiteX6" fmla="*/ 4352197 w 4402807"/>
                  <a:gd name="connsiteY6" fmla="*/ 93045 h 93794"/>
                  <a:gd name="connsiteX7" fmla="*/ 4352197 w 4402807"/>
                  <a:gd name="connsiteY7" fmla="*/ 93793 h 93794"/>
                  <a:gd name="connsiteX8" fmla="*/ 46902 w 4402807"/>
                  <a:gd name="connsiteY8" fmla="*/ 93793 h 93794"/>
                  <a:gd name="connsiteX9" fmla="*/ 46897 w 4402807"/>
                  <a:gd name="connsiteY9" fmla="*/ 93794 h 93794"/>
                  <a:gd name="connsiteX10" fmla="*/ 0 w 4402807"/>
                  <a:gd name="connsiteY10" fmla="*/ 46897 h 93794"/>
                  <a:gd name="connsiteX11" fmla="*/ 46897 w 4402807"/>
                  <a:gd name="connsiteY11" fmla="*/ 0 h 93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402807" h="93794">
                    <a:moveTo>
                      <a:pt x="46897" y="0"/>
                    </a:moveTo>
                    <a:lnTo>
                      <a:pt x="4352197" y="0"/>
                    </a:lnTo>
                    <a:lnTo>
                      <a:pt x="4352197" y="750"/>
                    </a:lnTo>
                    <a:lnTo>
                      <a:pt x="4355910" y="0"/>
                    </a:lnTo>
                    <a:cubicBezTo>
                      <a:pt x="4381810" y="0"/>
                      <a:pt x="4402807" y="20997"/>
                      <a:pt x="4402807" y="46897"/>
                    </a:cubicBezTo>
                    <a:cubicBezTo>
                      <a:pt x="4402807" y="72797"/>
                      <a:pt x="4381810" y="93794"/>
                      <a:pt x="4355910" y="93794"/>
                    </a:cubicBezTo>
                    <a:lnTo>
                      <a:pt x="4352197" y="93045"/>
                    </a:lnTo>
                    <a:lnTo>
                      <a:pt x="4352197" y="93793"/>
                    </a:lnTo>
                    <a:lnTo>
                      <a:pt x="46902" y="93793"/>
                    </a:lnTo>
                    <a:lnTo>
                      <a:pt x="46897" y="93794"/>
                    </a:lnTo>
                    <a:cubicBezTo>
                      <a:pt x="20997" y="93794"/>
                      <a:pt x="0" y="72797"/>
                      <a:pt x="0" y="46897"/>
                    </a:cubicBezTo>
                    <a:cubicBezTo>
                      <a:pt x="0" y="20997"/>
                      <a:pt x="20997" y="0"/>
                      <a:pt x="46897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5" name="Freeform 12"/>
              <p:cNvSpPr/>
              <p:nvPr/>
            </p:nvSpPr>
            <p:spPr>
              <a:xfrm>
                <a:off x="7604905" y="5466842"/>
                <a:ext cx="2856367" cy="85968"/>
              </a:xfrm>
              <a:custGeom>
                <a:avLst/>
                <a:gdLst>
                  <a:gd name="connsiteX0" fmla="*/ 46897 w 3116395"/>
                  <a:gd name="connsiteY0" fmla="*/ 0 h 93794"/>
                  <a:gd name="connsiteX1" fmla="*/ 3069497 w 3116395"/>
                  <a:gd name="connsiteY1" fmla="*/ 0 h 93794"/>
                  <a:gd name="connsiteX2" fmla="*/ 3069498 w 3116395"/>
                  <a:gd name="connsiteY2" fmla="*/ 0 h 93794"/>
                  <a:gd name="connsiteX3" fmla="*/ 3116395 w 3116395"/>
                  <a:gd name="connsiteY3" fmla="*/ 46897 h 93794"/>
                  <a:gd name="connsiteX4" fmla="*/ 3069498 w 3116395"/>
                  <a:gd name="connsiteY4" fmla="*/ 93794 h 93794"/>
                  <a:gd name="connsiteX5" fmla="*/ 3069493 w 3116395"/>
                  <a:gd name="connsiteY5" fmla="*/ 93793 h 93794"/>
                  <a:gd name="connsiteX6" fmla="*/ 46902 w 3116395"/>
                  <a:gd name="connsiteY6" fmla="*/ 93793 h 93794"/>
                  <a:gd name="connsiteX7" fmla="*/ 46897 w 3116395"/>
                  <a:gd name="connsiteY7" fmla="*/ 93794 h 93794"/>
                  <a:gd name="connsiteX8" fmla="*/ 0 w 3116395"/>
                  <a:gd name="connsiteY8" fmla="*/ 46897 h 93794"/>
                  <a:gd name="connsiteX9" fmla="*/ 46897 w 3116395"/>
                  <a:gd name="connsiteY9" fmla="*/ 0 h 93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116395" h="93794">
                    <a:moveTo>
                      <a:pt x="46897" y="0"/>
                    </a:moveTo>
                    <a:lnTo>
                      <a:pt x="3069497" y="0"/>
                    </a:lnTo>
                    <a:lnTo>
                      <a:pt x="3069498" y="0"/>
                    </a:lnTo>
                    <a:cubicBezTo>
                      <a:pt x="3095398" y="0"/>
                      <a:pt x="3116395" y="20997"/>
                      <a:pt x="3116395" y="46897"/>
                    </a:cubicBezTo>
                    <a:cubicBezTo>
                      <a:pt x="3116395" y="72797"/>
                      <a:pt x="3095398" y="93794"/>
                      <a:pt x="3069498" y="93794"/>
                    </a:cubicBezTo>
                    <a:lnTo>
                      <a:pt x="3069493" y="93793"/>
                    </a:lnTo>
                    <a:lnTo>
                      <a:pt x="46902" y="93793"/>
                    </a:lnTo>
                    <a:lnTo>
                      <a:pt x="46897" y="93794"/>
                    </a:lnTo>
                    <a:cubicBezTo>
                      <a:pt x="20997" y="93794"/>
                      <a:pt x="0" y="72797"/>
                      <a:pt x="0" y="46897"/>
                    </a:cubicBezTo>
                    <a:cubicBezTo>
                      <a:pt x="0" y="20997"/>
                      <a:pt x="20997" y="0"/>
                      <a:pt x="46897" y="0"/>
                    </a:cubicBezTo>
                    <a:close/>
                  </a:path>
                </a:pathLst>
              </a:custGeom>
              <a:solidFill>
                <a:srgbClr val="EC2C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6" name="Group 23"/>
          <p:cNvGrpSpPr/>
          <p:nvPr/>
        </p:nvGrpSpPr>
        <p:grpSpPr>
          <a:xfrm>
            <a:off x="6646287" y="4992048"/>
            <a:ext cx="4423667" cy="721284"/>
            <a:chOff x="7218034" y="4874812"/>
            <a:chExt cx="4041140" cy="721284"/>
          </a:xfrm>
        </p:grpSpPr>
        <p:sp>
          <p:nvSpPr>
            <p:cNvPr id="87" name="TextBox 8"/>
            <p:cNvSpPr txBox="1"/>
            <p:nvPr/>
          </p:nvSpPr>
          <p:spPr>
            <a:xfrm>
              <a:off x="7218034" y="5108272"/>
              <a:ext cx="24357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>
                  <a:cs typeface="+mn-ea"/>
                  <a:sym typeface="+mn-lt"/>
                </a:rPr>
                <a:t>Add title text</a:t>
              </a:r>
              <a:endParaRPr lang="en-US" sz="1600" b="1" dirty="0">
                <a:cs typeface="+mn-ea"/>
                <a:sym typeface="+mn-lt"/>
              </a:endParaRPr>
            </a:p>
          </p:txBody>
        </p:sp>
        <p:sp>
          <p:nvSpPr>
            <p:cNvPr id="88" name="TextBox 9"/>
            <p:cNvSpPr txBox="1"/>
            <p:nvPr/>
          </p:nvSpPr>
          <p:spPr>
            <a:xfrm>
              <a:off x="9925685" y="4874812"/>
              <a:ext cx="13334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EC2C22"/>
                  </a:solidFill>
                  <a:cs typeface="+mn-ea"/>
                  <a:sym typeface="+mn-lt"/>
                </a:rPr>
                <a:t>62%</a:t>
              </a:r>
            </a:p>
          </p:txBody>
        </p:sp>
        <p:grpSp>
          <p:nvGrpSpPr>
            <p:cNvPr id="89" name="Group 10"/>
            <p:cNvGrpSpPr/>
            <p:nvPr/>
          </p:nvGrpSpPr>
          <p:grpSpPr>
            <a:xfrm>
              <a:off x="7275512" y="5516333"/>
              <a:ext cx="3744133" cy="79763"/>
              <a:chOff x="7604905" y="5466842"/>
              <a:chExt cx="4035442" cy="85969"/>
            </a:xfrm>
          </p:grpSpPr>
          <p:sp>
            <p:nvSpPr>
              <p:cNvPr id="90" name="Freeform 11"/>
              <p:cNvSpPr/>
              <p:nvPr/>
            </p:nvSpPr>
            <p:spPr>
              <a:xfrm>
                <a:off x="7604905" y="5466843"/>
                <a:ext cx="4035442" cy="85968"/>
              </a:xfrm>
              <a:custGeom>
                <a:avLst/>
                <a:gdLst>
                  <a:gd name="connsiteX0" fmla="*/ 46897 w 4402807"/>
                  <a:gd name="connsiteY0" fmla="*/ 0 h 93794"/>
                  <a:gd name="connsiteX1" fmla="*/ 4352197 w 4402807"/>
                  <a:gd name="connsiteY1" fmla="*/ 0 h 93794"/>
                  <a:gd name="connsiteX2" fmla="*/ 4352197 w 4402807"/>
                  <a:gd name="connsiteY2" fmla="*/ 750 h 93794"/>
                  <a:gd name="connsiteX3" fmla="*/ 4355910 w 4402807"/>
                  <a:gd name="connsiteY3" fmla="*/ 0 h 93794"/>
                  <a:gd name="connsiteX4" fmla="*/ 4402807 w 4402807"/>
                  <a:gd name="connsiteY4" fmla="*/ 46897 h 93794"/>
                  <a:gd name="connsiteX5" fmla="*/ 4355910 w 4402807"/>
                  <a:gd name="connsiteY5" fmla="*/ 93794 h 93794"/>
                  <a:gd name="connsiteX6" fmla="*/ 4352197 w 4402807"/>
                  <a:gd name="connsiteY6" fmla="*/ 93045 h 93794"/>
                  <a:gd name="connsiteX7" fmla="*/ 4352197 w 4402807"/>
                  <a:gd name="connsiteY7" fmla="*/ 93793 h 93794"/>
                  <a:gd name="connsiteX8" fmla="*/ 46902 w 4402807"/>
                  <a:gd name="connsiteY8" fmla="*/ 93793 h 93794"/>
                  <a:gd name="connsiteX9" fmla="*/ 46897 w 4402807"/>
                  <a:gd name="connsiteY9" fmla="*/ 93794 h 93794"/>
                  <a:gd name="connsiteX10" fmla="*/ 0 w 4402807"/>
                  <a:gd name="connsiteY10" fmla="*/ 46897 h 93794"/>
                  <a:gd name="connsiteX11" fmla="*/ 46897 w 4402807"/>
                  <a:gd name="connsiteY11" fmla="*/ 0 h 93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402807" h="93794">
                    <a:moveTo>
                      <a:pt x="46897" y="0"/>
                    </a:moveTo>
                    <a:lnTo>
                      <a:pt x="4352197" y="0"/>
                    </a:lnTo>
                    <a:lnTo>
                      <a:pt x="4352197" y="750"/>
                    </a:lnTo>
                    <a:lnTo>
                      <a:pt x="4355910" y="0"/>
                    </a:lnTo>
                    <a:cubicBezTo>
                      <a:pt x="4381810" y="0"/>
                      <a:pt x="4402807" y="20997"/>
                      <a:pt x="4402807" y="46897"/>
                    </a:cubicBezTo>
                    <a:cubicBezTo>
                      <a:pt x="4402807" y="72797"/>
                      <a:pt x="4381810" y="93794"/>
                      <a:pt x="4355910" y="93794"/>
                    </a:cubicBezTo>
                    <a:lnTo>
                      <a:pt x="4352197" y="93045"/>
                    </a:lnTo>
                    <a:lnTo>
                      <a:pt x="4352197" y="93793"/>
                    </a:lnTo>
                    <a:lnTo>
                      <a:pt x="46902" y="93793"/>
                    </a:lnTo>
                    <a:lnTo>
                      <a:pt x="46897" y="93794"/>
                    </a:lnTo>
                    <a:cubicBezTo>
                      <a:pt x="20997" y="93794"/>
                      <a:pt x="0" y="72797"/>
                      <a:pt x="0" y="46897"/>
                    </a:cubicBezTo>
                    <a:cubicBezTo>
                      <a:pt x="0" y="20997"/>
                      <a:pt x="20997" y="0"/>
                      <a:pt x="46897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1" name="Freeform 12"/>
              <p:cNvSpPr/>
              <p:nvPr/>
            </p:nvSpPr>
            <p:spPr>
              <a:xfrm>
                <a:off x="7604906" y="5466842"/>
                <a:ext cx="2312580" cy="85968"/>
              </a:xfrm>
              <a:custGeom>
                <a:avLst/>
                <a:gdLst>
                  <a:gd name="connsiteX0" fmla="*/ 46897 w 3116395"/>
                  <a:gd name="connsiteY0" fmla="*/ 0 h 93794"/>
                  <a:gd name="connsiteX1" fmla="*/ 3069497 w 3116395"/>
                  <a:gd name="connsiteY1" fmla="*/ 0 h 93794"/>
                  <a:gd name="connsiteX2" fmla="*/ 3069498 w 3116395"/>
                  <a:gd name="connsiteY2" fmla="*/ 0 h 93794"/>
                  <a:gd name="connsiteX3" fmla="*/ 3116395 w 3116395"/>
                  <a:gd name="connsiteY3" fmla="*/ 46897 h 93794"/>
                  <a:gd name="connsiteX4" fmla="*/ 3069498 w 3116395"/>
                  <a:gd name="connsiteY4" fmla="*/ 93794 h 93794"/>
                  <a:gd name="connsiteX5" fmla="*/ 3069493 w 3116395"/>
                  <a:gd name="connsiteY5" fmla="*/ 93793 h 93794"/>
                  <a:gd name="connsiteX6" fmla="*/ 46902 w 3116395"/>
                  <a:gd name="connsiteY6" fmla="*/ 93793 h 93794"/>
                  <a:gd name="connsiteX7" fmla="*/ 46897 w 3116395"/>
                  <a:gd name="connsiteY7" fmla="*/ 93794 h 93794"/>
                  <a:gd name="connsiteX8" fmla="*/ 0 w 3116395"/>
                  <a:gd name="connsiteY8" fmla="*/ 46897 h 93794"/>
                  <a:gd name="connsiteX9" fmla="*/ 46897 w 3116395"/>
                  <a:gd name="connsiteY9" fmla="*/ 0 h 93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116395" h="93794">
                    <a:moveTo>
                      <a:pt x="46897" y="0"/>
                    </a:moveTo>
                    <a:lnTo>
                      <a:pt x="3069497" y="0"/>
                    </a:lnTo>
                    <a:lnTo>
                      <a:pt x="3069498" y="0"/>
                    </a:lnTo>
                    <a:cubicBezTo>
                      <a:pt x="3095398" y="0"/>
                      <a:pt x="3116395" y="20997"/>
                      <a:pt x="3116395" y="46897"/>
                    </a:cubicBezTo>
                    <a:cubicBezTo>
                      <a:pt x="3116395" y="72797"/>
                      <a:pt x="3095398" y="93794"/>
                      <a:pt x="3069498" y="93794"/>
                    </a:cubicBezTo>
                    <a:lnTo>
                      <a:pt x="3069493" y="93793"/>
                    </a:lnTo>
                    <a:lnTo>
                      <a:pt x="46902" y="93793"/>
                    </a:lnTo>
                    <a:lnTo>
                      <a:pt x="46897" y="93794"/>
                    </a:lnTo>
                    <a:cubicBezTo>
                      <a:pt x="20997" y="93794"/>
                      <a:pt x="0" y="72797"/>
                      <a:pt x="0" y="46897"/>
                    </a:cubicBezTo>
                    <a:cubicBezTo>
                      <a:pt x="0" y="20997"/>
                      <a:pt x="20997" y="0"/>
                      <a:pt x="46897" y="0"/>
                    </a:cubicBezTo>
                    <a:close/>
                  </a:path>
                </a:pathLst>
              </a:custGeom>
              <a:solidFill>
                <a:srgbClr val="EC2C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7332788" y="1783059"/>
            <a:ext cx="598349" cy="910050"/>
            <a:chOff x="5455566" y="1446212"/>
            <a:chExt cx="732107" cy="1113488"/>
          </a:xfrm>
        </p:grpSpPr>
        <p:grpSp>
          <p:nvGrpSpPr>
            <p:cNvPr id="93" name="组合 92"/>
            <p:cNvGrpSpPr/>
            <p:nvPr/>
          </p:nvGrpSpPr>
          <p:grpSpPr>
            <a:xfrm>
              <a:off x="5455566" y="1446212"/>
              <a:ext cx="732107" cy="1113488"/>
              <a:chOff x="2174876" y="1390651"/>
              <a:chExt cx="2584450" cy="3930786"/>
            </a:xfrm>
            <a:effectLst>
              <a:outerShdw blurRad="76200" dist="38100" dir="2700000" algn="tl" rotWithShape="0">
                <a:prstClr val="black">
                  <a:alpha val="24000"/>
                </a:prstClr>
              </a:outerShdw>
            </a:effectLst>
          </p:grpSpPr>
          <p:sp>
            <p:nvSpPr>
              <p:cNvPr id="95" name="Freeform 121"/>
              <p:cNvSpPr>
                <a:spLocks noEditPoints="1"/>
              </p:cNvSpPr>
              <p:nvPr/>
            </p:nvSpPr>
            <p:spPr bwMode="auto">
              <a:xfrm>
                <a:off x="2174876" y="1390651"/>
                <a:ext cx="2584450" cy="3135313"/>
              </a:xfrm>
              <a:custGeom>
                <a:avLst/>
                <a:gdLst>
                  <a:gd name="T0" fmla="*/ 880 w 2160"/>
                  <a:gd name="T1" fmla="*/ 2621 h 2621"/>
                  <a:gd name="T2" fmla="*/ 689 w 2160"/>
                  <a:gd name="T3" fmla="*/ 2482 h 2621"/>
                  <a:gd name="T4" fmla="*/ 692 w 2160"/>
                  <a:gd name="T5" fmla="*/ 2442 h 2621"/>
                  <a:gd name="T6" fmla="*/ 677 w 2160"/>
                  <a:gd name="T7" fmla="*/ 2401 h 2621"/>
                  <a:gd name="T8" fmla="*/ 436 w 2160"/>
                  <a:gd name="T9" fmla="*/ 2014 h 2621"/>
                  <a:gd name="T10" fmla="*/ 246 w 2160"/>
                  <a:gd name="T11" fmla="*/ 1813 h 2621"/>
                  <a:gd name="T12" fmla="*/ 3 w 2160"/>
                  <a:gd name="T13" fmla="*/ 1196 h 2621"/>
                  <a:gd name="T14" fmla="*/ 6 w 2160"/>
                  <a:gd name="T15" fmla="*/ 1035 h 2621"/>
                  <a:gd name="T16" fmla="*/ 338 w 2160"/>
                  <a:gd name="T17" fmla="*/ 303 h 2621"/>
                  <a:gd name="T18" fmla="*/ 1822 w 2160"/>
                  <a:gd name="T19" fmla="*/ 303 h 2621"/>
                  <a:gd name="T20" fmla="*/ 2155 w 2160"/>
                  <a:gd name="T21" fmla="*/ 1035 h 2621"/>
                  <a:gd name="T22" fmla="*/ 2157 w 2160"/>
                  <a:gd name="T23" fmla="*/ 1196 h 2621"/>
                  <a:gd name="T24" fmla="*/ 1914 w 2160"/>
                  <a:gd name="T25" fmla="*/ 1813 h 2621"/>
                  <a:gd name="T26" fmla="*/ 1724 w 2160"/>
                  <a:gd name="T27" fmla="*/ 2014 h 2621"/>
                  <a:gd name="T28" fmla="*/ 1483 w 2160"/>
                  <a:gd name="T29" fmla="*/ 2401 h 2621"/>
                  <a:gd name="T30" fmla="*/ 1469 w 2160"/>
                  <a:gd name="T31" fmla="*/ 2442 h 2621"/>
                  <a:gd name="T32" fmla="*/ 1472 w 2160"/>
                  <a:gd name="T33" fmla="*/ 2482 h 2621"/>
                  <a:gd name="T34" fmla="*/ 1280 w 2160"/>
                  <a:gd name="T35" fmla="*/ 2621 h 2621"/>
                  <a:gd name="T36" fmla="*/ 1280 w 2160"/>
                  <a:gd name="T37" fmla="*/ 2466 h 2621"/>
                  <a:gd name="T38" fmla="*/ 1332 w 2160"/>
                  <a:gd name="T39" fmla="*/ 2364 h 2621"/>
                  <a:gd name="T40" fmla="*/ 1455 w 2160"/>
                  <a:gd name="T41" fmla="*/ 2088 h 2621"/>
                  <a:gd name="T42" fmla="*/ 1670 w 2160"/>
                  <a:gd name="T43" fmla="*/ 1852 h 2621"/>
                  <a:gd name="T44" fmla="*/ 1981 w 2160"/>
                  <a:gd name="T45" fmla="*/ 1319 h 2621"/>
                  <a:gd name="T46" fmla="*/ 2003 w 2160"/>
                  <a:gd name="T47" fmla="*/ 1183 h 2621"/>
                  <a:gd name="T48" fmla="*/ 2000 w 2160"/>
                  <a:gd name="T49" fmla="*/ 1046 h 2621"/>
                  <a:gd name="T50" fmla="*/ 161 w 2160"/>
                  <a:gd name="T51" fmla="*/ 1046 h 2621"/>
                  <a:gd name="T52" fmla="*/ 156 w 2160"/>
                  <a:gd name="T53" fmla="*/ 1127 h 2621"/>
                  <a:gd name="T54" fmla="*/ 179 w 2160"/>
                  <a:gd name="T55" fmla="*/ 1316 h 2621"/>
                  <a:gd name="T56" fmla="*/ 367 w 2160"/>
                  <a:gd name="T57" fmla="*/ 1716 h 2621"/>
                  <a:gd name="T58" fmla="*/ 542 w 2160"/>
                  <a:gd name="T59" fmla="*/ 1901 h 2621"/>
                  <a:gd name="T60" fmla="*/ 824 w 2160"/>
                  <a:gd name="T61" fmla="*/ 2350 h 2621"/>
                  <a:gd name="T62" fmla="*/ 843 w 2160"/>
                  <a:gd name="T63" fmla="*/ 2411 h 2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160" h="2621">
                    <a:moveTo>
                      <a:pt x="1280" y="2621"/>
                    </a:moveTo>
                    <a:cubicBezTo>
                      <a:pt x="880" y="2621"/>
                      <a:pt x="880" y="2621"/>
                      <a:pt x="880" y="2621"/>
                    </a:cubicBezTo>
                    <a:cubicBezTo>
                      <a:pt x="847" y="2621"/>
                      <a:pt x="808" y="2619"/>
                      <a:pt x="771" y="2602"/>
                    </a:cubicBezTo>
                    <a:cubicBezTo>
                      <a:pt x="720" y="2578"/>
                      <a:pt x="690" y="2533"/>
                      <a:pt x="689" y="2482"/>
                    </a:cubicBezTo>
                    <a:cubicBezTo>
                      <a:pt x="688" y="2469"/>
                      <a:pt x="690" y="2458"/>
                      <a:pt x="691" y="2450"/>
                    </a:cubicBezTo>
                    <a:cubicBezTo>
                      <a:pt x="691" y="2447"/>
                      <a:pt x="692" y="2444"/>
                      <a:pt x="692" y="2442"/>
                    </a:cubicBezTo>
                    <a:cubicBezTo>
                      <a:pt x="690" y="2436"/>
                      <a:pt x="687" y="2427"/>
                      <a:pt x="684" y="2419"/>
                    </a:cubicBezTo>
                    <a:cubicBezTo>
                      <a:pt x="682" y="2413"/>
                      <a:pt x="679" y="2407"/>
                      <a:pt x="677" y="2401"/>
                    </a:cubicBezTo>
                    <a:cubicBezTo>
                      <a:pt x="646" y="2309"/>
                      <a:pt x="611" y="2233"/>
                      <a:pt x="572" y="2168"/>
                    </a:cubicBezTo>
                    <a:cubicBezTo>
                      <a:pt x="536" y="2107"/>
                      <a:pt x="490" y="2064"/>
                      <a:pt x="436" y="2014"/>
                    </a:cubicBezTo>
                    <a:cubicBezTo>
                      <a:pt x="418" y="1997"/>
                      <a:pt x="400" y="1980"/>
                      <a:pt x="382" y="1962"/>
                    </a:cubicBezTo>
                    <a:cubicBezTo>
                      <a:pt x="328" y="1909"/>
                      <a:pt x="284" y="1860"/>
                      <a:pt x="246" y="1813"/>
                    </a:cubicBezTo>
                    <a:cubicBezTo>
                      <a:pt x="134" y="1674"/>
                      <a:pt x="60" y="1518"/>
                      <a:pt x="28" y="1349"/>
                    </a:cubicBezTo>
                    <a:cubicBezTo>
                      <a:pt x="16" y="1299"/>
                      <a:pt x="8" y="1247"/>
                      <a:pt x="3" y="1196"/>
                    </a:cubicBezTo>
                    <a:cubicBezTo>
                      <a:pt x="3" y="1193"/>
                      <a:pt x="3" y="1193"/>
                      <a:pt x="3" y="1193"/>
                    </a:cubicBezTo>
                    <a:cubicBezTo>
                      <a:pt x="0" y="1138"/>
                      <a:pt x="1" y="1085"/>
                      <a:pt x="6" y="1035"/>
                    </a:cubicBezTo>
                    <a:cubicBezTo>
                      <a:pt x="7" y="1025"/>
                      <a:pt x="7" y="1025"/>
                      <a:pt x="7" y="1025"/>
                    </a:cubicBezTo>
                    <a:cubicBezTo>
                      <a:pt x="24" y="750"/>
                      <a:pt x="141" y="494"/>
                      <a:pt x="338" y="303"/>
                    </a:cubicBezTo>
                    <a:cubicBezTo>
                      <a:pt x="539" y="107"/>
                      <a:pt x="803" y="0"/>
                      <a:pt x="1080" y="0"/>
                    </a:cubicBezTo>
                    <a:cubicBezTo>
                      <a:pt x="1358" y="0"/>
                      <a:pt x="1621" y="107"/>
                      <a:pt x="1822" y="303"/>
                    </a:cubicBezTo>
                    <a:cubicBezTo>
                      <a:pt x="2020" y="494"/>
                      <a:pt x="2137" y="751"/>
                      <a:pt x="2154" y="1027"/>
                    </a:cubicBezTo>
                    <a:cubicBezTo>
                      <a:pt x="2155" y="1035"/>
                      <a:pt x="2155" y="1035"/>
                      <a:pt x="2155" y="1035"/>
                    </a:cubicBezTo>
                    <a:cubicBezTo>
                      <a:pt x="2159" y="1085"/>
                      <a:pt x="2160" y="1138"/>
                      <a:pt x="2158" y="1193"/>
                    </a:cubicBezTo>
                    <a:cubicBezTo>
                      <a:pt x="2157" y="1196"/>
                      <a:pt x="2157" y="1196"/>
                      <a:pt x="2157" y="1196"/>
                    </a:cubicBezTo>
                    <a:cubicBezTo>
                      <a:pt x="2153" y="1247"/>
                      <a:pt x="2144" y="1299"/>
                      <a:pt x="2133" y="1349"/>
                    </a:cubicBezTo>
                    <a:cubicBezTo>
                      <a:pt x="2100" y="1518"/>
                      <a:pt x="2027" y="1674"/>
                      <a:pt x="1914" y="1813"/>
                    </a:cubicBezTo>
                    <a:cubicBezTo>
                      <a:pt x="1877" y="1860"/>
                      <a:pt x="1832" y="1909"/>
                      <a:pt x="1779" y="1962"/>
                    </a:cubicBezTo>
                    <a:cubicBezTo>
                      <a:pt x="1760" y="1980"/>
                      <a:pt x="1742" y="1997"/>
                      <a:pt x="1724" y="2014"/>
                    </a:cubicBezTo>
                    <a:cubicBezTo>
                      <a:pt x="1670" y="2064"/>
                      <a:pt x="1624" y="2107"/>
                      <a:pt x="1588" y="2168"/>
                    </a:cubicBezTo>
                    <a:cubicBezTo>
                      <a:pt x="1549" y="2233"/>
                      <a:pt x="1515" y="2309"/>
                      <a:pt x="1483" y="2401"/>
                    </a:cubicBezTo>
                    <a:cubicBezTo>
                      <a:pt x="1481" y="2407"/>
                      <a:pt x="1479" y="2413"/>
                      <a:pt x="1476" y="2419"/>
                    </a:cubicBezTo>
                    <a:cubicBezTo>
                      <a:pt x="1473" y="2427"/>
                      <a:pt x="1470" y="2436"/>
                      <a:pt x="1469" y="2442"/>
                    </a:cubicBezTo>
                    <a:cubicBezTo>
                      <a:pt x="1469" y="2444"/>
                      <a:pt x="1469" y="2447"/>
                      <a:pt x="1470" y="2450"/>
                    </a:cubicBezTo>
                    <a:cubicBezTo>
                      <a:pt x="1470" y="2458"/>
                      <a:pt x="1472" y="2469"/>
                      <a:pt x="1472" y="2482"/>
                    </a:cubicBezTo>
                    <a:cubicBezTo>
                      <a:pt x="1471" y="2533"/>
                      <a:pt x="1440" y="2578"/>
                      <a:pt x="1389" y="2602"/>
                    </a:cubicBezTo>
                    <a:cubicBezTo>
                      <a:pt x="1352" y="2619"/>
                      <a:pt x="1313" y="2621"/>
                      <a:pt x="1280" y="2621"/>
                    </a:cubicBezTo>
                    <a:close/>
                    <a:moveTo>
                      <a:pt x="880" y="2466"/>
                    </a:moveTo>
                    <a:cubicBezTo>
                      <a:pt x="1280" y="2466"/>
                      <a:pt x="1280" y="2466"/>
                      <a:pt x="1280" y="2466"/>
                    </a:cubicBezTo>
                    <a:cubicBezTo>
                      <a:pt x="1286" y="2466"/>
                      <a:pt x="1312" y="2432"/>
                      <a:pt x="1317" y="2411"/>
                    </a:cubicBezTo>
                    <a:cubicBezTo>
                      <a:pt x="1321" y="2392"/>
                      <a:pt x="1327" y="2376"/>
                      <a:pt x="1332" y="2364"/>
                    </a:cubicBezTo>
                    <a:cubicBezTo>
                      <a:pt x="1333" y="2359"/>
                      <a:pt x="1335" y="2355"/>
                      <a:pt x="1337" y="2350"/>
                    </a:cubicBezTo>
                    <a:cubicBezTo>
                      <a:pt x="1372" y="2249"/>
                      <a:pt x="1411" y="2163"/>
                      <a:pt x="1455" y="2088"/>
                    </a:cubicBezTo>
                    <a:cubicBezTo>
                      <a:pt x="1502" y="2009"/>
                      <a:pt x="1561" y="1954"/>
                      <a:pt x="1618" y="1901"/>
                    </a:cubicBezTo>
                    <a:cubicBezTo>
                      <a:pt x="1635" y="1885"/>
                      <a:pt x="1653" y="1868"/>
                      <a:pt x="1670" y="1852"/>
                    </a:cubicBezTo>
                    <a:cubicBezTo>
                      <a:pt x="1719" y="1803"/>
                      <a:pt x="1760" y="1758"/>
                      <a:pt x="1794" y="1716"/>
                    </a:cubicBezTo>
                    <a:cubicBezTo>
                      <a:pt x="1890" y="1596"/>
                      <a:pt x="1953" y="1463"/>
                      <a:pt x="1981" y="1319"/>
                    </a:cubicBezTo>
                    <a:cubicBezTo>
                      <a:pt x="1981" y="1316"/>
                      <a:pt x="1981" y="1316"/>
                      <a:pt x="1981" y="1316"/>
                    </a:cubicBezTo>
                    <a:cubicBezTo>
                      <a:pt x="1992" y="1272"/>
                      <a:pt x="1999" y="1228"/>
                      <a:pt x="2003" y="1183"/>
                    </a:cubicBezTo>
                    <a:cubicBezTo>
                      <a:pt x="2004" y="1164"/>
                      <a:pt x="2004" y="1145"/>
                      <a:pt x="2004" y="1127"/>
                    </a:cubicBezTo>
                    <a:cubicBezTo>
                      <a:pt x="2000" y="1046"/>
                      <a:pt x="2000" y="1046"/>
                      <a:pt x="2000" y="1046"/>
                    </a:cubicBezTo>
                    <a:cubicBezTo>
                      <a:pt x="1975" y="546"/>
                      <a:pt x="1571" y="155"/>
                      <a:pt x="1080" y="155"/>
                    </a:cubicBezTo>
                    <a:cubicBezTo>
                      <a:pt x="590" y="155"/>
                      <a:pt x="186" y="546"/>
                      <a:pt x="161" y="1046"/>
                    </a:cubicBezTo>
                    <a:cubicBezTo>
                      <a:pt x="157" y="1127"/>
                      <a:pt x="157" y="1127"/>
                      <a:pt x="157" y="1127"/>
                    </a:cubicBezTo>
                    <a:cubicBezTo>
                      <a:pt x="156" y="1127"/>
                      <a:pt x="156" y="1127"/>
                      <a:pt x="156" y="1127"/>
                    </a:cubicBezTo>
                    <a:cubicBezTo>
                      <a:pt x="156" y="1145"/>
                      <a:pt x="156" y="1164"/>
                      <a:pt x="157" y="1183"/>
                    </a:cubicBezTo>
                    <a:cubicBezTo>
                      <a:pt x="162" y="1228"/>
                      <a:pt x="169" y="1272"/>
                      <a:pt x="179" y="1316"/>
                    </a:cubicBezTo>
                    <a:cubicBezTo>
                      <a:pt x="179" y="1319"/>
                      <a:pt x="179" y="1319"/>
                      <a:pt x="179" y="1319"/>
                    </a:cubicBezTo>
                    <a:cubicBezTo>
                      <a:pt x="207" y="1463"/>
                      <a:pt x="270" y="1596"/>
                      <a:pt x="367" y="1716"/>
                    </a:cubicBezTo>
                    <a:cubicBezTo>
                      <a:pt x="401" y="1758"/>
                      <a:pt x="441" y="1803"/>
                      <a:pt x="491" y="1852"/>
                    </a:cubicBezTo>
                    <a:cubicBezTo>
                      <a:pt x="508" y="1868"/>
                      <a:pt x="525" y="1885"/>
                      <a:pt x="542" y="1901"/>
                    </a:cubicBezTo>
                    <a:cubicBezTo>
                      <a:pt x="599" y="1954"/>
                      <a:pt x="658" y="2009"/>
                      <a:pt x="705" y="2088"/>
                    </a:cubicBezTo>
                    <a:cubicBezTo>
                      <a:pt x="750" y="2163"/>
                      <a:pt x="788" y="2249"/>
                      <a:pt x="824" y="2350"/>
                    </a:cubicBezTo>
                    <a:cubicBezTo>
                      <a:pt x="825" y="2355"/>
                      <a:pt x="827" y="2359"/>
                      <a:pt x="829" y="2363"/>
                    </a:cubicBezTo>
                    <a:cubicBezTo>
                      <a:pt x="834" y="2376"/>
                      <a:pt x="840" y="2392"/>
                      <a:pt x="843" y="2411"/>
                    </a:cubicBezTo>
                    <a:cubicBezTo>
                      <a:pt x="848" y="2432"/>
                      <a:pt x="874" y="2466"/>
                      <a:pt x="880" y="24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4E4E4"/>
                  </a:gs>
                  <a:gs pos="100000">
                    <a:srgbClr val="F3F3F3"/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152400" dist="63500" dir="2700000" algn="tl" rotWithShape="0">
                  <a:prstClr val="black">
                    <a:alpha val="2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" h="6350" prst="angle"/>
              </a:sp3d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b="1">
                  <a:solidFill>
                    <a:srgbClr val="EC2C22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96" name="Group 11"/>
              <p:cNvGrpSpPr>
                <a:grpSpLocks noChangeAspect="1"/>
              </p:cNvGrpSpPr>
              <p:nvPr/>
            </p:nvGrpSpPr>
            <p:grpSpPr bwMode="auto">
              <a:xfrm>
                <a:off x="3018271" y="4583942"/>
                <a:ext cx="898348" cy="737495"/>
                <a:chOff x="2952" y="1432"/>
                <a:chExt cx="1776" cy="1458"/>
              </a:xfrm>
              <a:solidFill>
                <a:srgbClr val="EEEEEE"/>
              </a:solidFill>
              <a:effectLst>
                <a:outerShdw blurRad="127000" dist="63500" dir="2700000" algn="tl" rotWithShape="0">
                  <a:prstClr val="black">
                    <a:alpha val="25000"/>
                  </a:prstClr>
                </a:outerShdw>
              </a:effectLst>
            </p:grpSpPr>
            <p:sp>
              <p:nvSpPr>
                <p:cNvPr id="97" name="Freeform 12"/>
                <p:cNvSpPr/>
                <p:nvPr/>
              </p:nvSpPr>
              <p:spPr bwMode="auto">
                <a:xfrm>
                  <a:off x="2978" y="1432"/>
                  <a:ext cx="1722" cy="345"/>
                </a:xfrm>
                <a:custGeom>
                  <a:avLst/>
                  <a:gdLst>
                    <a:gd name="T0" fmla="*/ 40 w 726"/>
                    <a:gd name="T1" fmla="*/ 145 h 145"/>
                    <a:gd name="T2" fmla="*/ 65 w 726"/>
                    <a:gd name="T3" fmla="*/ 143 h 145"/>
                    <a:gd name="T4" fmla="*/ 119 w 726"/>
                    <a:gd name="T5" fmla="*/ 138 h 145"/>
                    <a:gd name="T6" fmla="*/ 196 w 726"/>
                    <a:gd name="T7" fmla="*/ 131 h 145"/>
                    <a:gd name="T8" fmla="*/ 286 w 726"/>
                    <a:gd name="T9" fmla="*/ 121 h 145"/>
                    <a:gd name="T10" fmla="*/ 384 w 726"/>
                    <a:gd name="T11" fmla="*/ 111 h 145"/>
                    <a:gd name="T12" fmla="*/ 627 w 726"/>
                    <a:gd name="T13" fmla="*/ 82 h 145"/>
                    <a:gd name="T14" fmla="*/ 693 w 726"/>
                    <a:gd name="T15" fmla="*/ 70 h 145"/>
                    <a:gd name="T16" fmla="*/ 726 w 726"/>
                    <a:gd name="T17" fmla="*/ 29 h 145"/>
                    <a:gd name="T18" fmla="*/ 707 w 726"/>
                    <a:gd name="T19" fmla="*/ 0 h 145"/>
                    <a:gd name="T20" fmla="*/ 38 w 726"/>
                    <a:gd name="T21" fmla="*/ 0 h 145"/>
                    <a:gd name="T22" fmla="*/ 0 w 726"/>
                    <a:gd name="T23" fmla="*/ 73 h 145"/>
                    <a:gd name="T24" fmla="*/ 38 w 726"/>
                    <a:gd name="T25" fmla="*/ 145 h 145"/>
                    <a:gd name="T26" fmla="*/ 40 w 726"/>
                    <a:gd name="T27" fmla="*/ 145 h 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26" h="145">
                      <a:moveTo>
                        <a:pt x="40" y="145"/>
                      </a:moveTo>
                      <a:cubicBezTo>
                        <a:pt x="48" y="144"/>
                        <a:pt x="57" y="144"/>
                        <a:pt x="65" y="143"/>
                      </a:cubicBezTo>
                      <a:cubicBezTo>
                        <a:pt x="83" y="141"/>
                        <a:pt x="101" y="139"/>
                        <a:pt x="119" y="138"/>
                      </a:cubicBezTo>
                      <a:cubicBezTo>
                        <a:pt x="145" y="135"/>
                        <a:pt x="170" y="133"/>
                        <a:pt x="196" y="131"/>
                      </a:cubicBezTo>
                      <a:cubicBezTo>
                        <a:pt x="226" y="128"/>
                        <a:pt x="256" y="124"/>
                        <a:pt x="286" y="121"/>
                      </a:cubicBezTo>
                      <a:cubicBezTo>
                        <a:pt x="319" y="119"/>
                        <a:pt x="351" y="115"/>
                        <a:pt x="384" y="111"/>
                      </a:cubicBezTo>
                      <a:cubicBezTo>
                        <a:pt x="416" y="107"/>
                        <a:pt x="579" y="90"/>
                        <a:pt x="627" y="82"/>
                      </a:cubicBezTo>
                      <a:cubicBezTo>
                        <a:pt x="648" y="78"/>
                        <a:pt x="671" y="75"/>
                        <a:pt x="693" y="70"/>
                      </a:cubicBezTo>
                      <a:cubicBezTo>
                        <a:pt x="713" y="65"/>
                        <a:pt x="726" y="54"/>
                        <a:pt x="726" y="29"/>
                      </a:cubicBezTo>
                      <a:cubicBezTo>
                        <a:pt x="726" y="16"/>
                        <a:pt x="717" y="6"/>
                        <a:pt x="707" y="0"/>
                      </a:cubicBezTo>
                      <a:cubicBezTo>
                        <a:pt x="38" y="0"/>
                        <a:pt x="38" y="0"/>
                        <a:pt x="38" y="0"/>
                      </a:cubicBezTo>
                      <a:cubicBezTo>
                        <a:pt x="17" y="0"/>
                        <a:pt x="0" y="32"/>
                        <a:pt x="0" y="73"/>
                      </a:cubicBezTo>
                      <a:cubicBezTo>
                        <a:pt x="0" y="113"/>
                        <a:pt x="17" y="145"/>
                        <a:pt x="38" y="145"/>
                      </a:cubicBezTo>
                      <a:cubicBezTo>
                        <a:pt x="39" y="145"/>
                        <a:pt x="39" y="145"/>
                        <a:pt x="40" y="14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6350" prst="angle"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b="1">
                    <a:solidFill>
                      <a:srgbClr val="EC2C2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8" name="Freeform 13"/>
                <p:cNvSpPr/>
                <p:nvPr/>
              </p:nvSpPr>
              <p:spPr bwMode="auto">
                <a:xfrm>
                  <a:off x="2978" y="2080"/>
                  <a:ext cx="1722" cy="347"/>
                </a:xfrm>
                <a:custGeom>
                  <a:avLst/>
                  <a:gdLst>
                    <a:gd name="T0" fmla="*/ 688 w 726"/>
                    <a:gd name="T1" fmla="*/ 0 h 146"/>
                    <a:gd name="T2" fmla="*/ 686 w 726"/>
                    <a:gd name="T3" fmla="*/ 0 h 146"/>
                    <a:gd name="T4" fmla="*/ 661 w 726"/>
                    <a:gd name="T5" fmla="*/ 3 h 146"/>
                    <a:gd name="T6" fmla="*/ 607 w 726"/>
                    <a:gd name="T7" fmla="*/ 8 h 146"/>
                    <a:gd name="T8" fmla="*/ 530 w 726"/>
                    <a:gd name="T9" fmla="*/ 15 h 146"/>
                    <a:gd name="T10" fmla="*/ 440 w 726"/>
                    <a:gd name="T11" fmla="*/ 24 h 146"/>
                    <a:gd name="T12" fmla="*/ 342 w 726"/>
                    <a:gd name="T13" fmla="*/ 35 h 146"/>
                    <a:gd name="T14" fmla="*/ 100 w 726"/>
                    <a:gd name="T15" fmla="*/ 64 h 146"/>
                    <a:gd name="T16" fmla="*/ 33 w 726"/>
                    <a:gd name="T17" fmla="*/ 76 h 146"/>
                    <a:gd name="T18" fmla="*/ 0 w 726"/>
                    <a:gd name="T19" fmla="*/ 116 h 146"/>
                    <a:gd name="T20" fmla="*/ 19 w 726"/>
                    <a:gd name="T21" fmla="*/ 146 h 146"/>
                    <a:gd name="T22" fmla="*/ 688 w 726"/>
                    <a:gd name="T23" fmla="*/ 146 h 146"/>
                    <a:gd name="T24" fmla="*/ 726 w 726"/>
                    <a:gd name="T25" fmla="*/ 73 h 146"/>
                    <a:gd name="T26" fmla="*/ 688 w 726"/>
                    <a:gd name="T27" fmla="*/ 0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26" h="146">
                      <a:moveTo>
                        <a:pt x="688" y="0"/>
                      </a:moveTo>
                      <a:cubicBezTo>
                        <a:pt x="687" y="0"/>
                        <a:pt x="687" y="0"/>
                        <a:pt x="686" y="0"/>
                      </a:cubicBezTo>
                      <a:cubicBezTo>
                        <a:pt x="678" y="1"/>
                        <a:pt x="670" y="2"/>
                        <a:pt x="661" y="3"/>
                      </a:cubicBezTo>
                      <a:cubicBezTo>
                        <a:pt x="643" y="4"/>
                        <a:pt x="625" y="6"/>
                        <a:pt x="607" y="8"/>
                      </a:cubicBezTo>
                      <a:cubicBezTo>
                        <a:pt x="581" y="10"/>
                        <a:pt x="556" y="12"/>
                        <a:pt x="530" y="15"/>
                      </a:cubicBezTo>
                      <a:cubicBezTo>
                        <a:pt x="500" y="18"/>
                        <a:pt x="470" y="21"/>
                        <a:pt x="440" y="24"/>
                      </a:cubicBezTo>
                      <a:cubicBezTo>
                        <a:pt x="407" y="27"/>
                        <a:pt x="375" y="30"/>
                        <a:pt x="342" y="35"/>
                      </a:cubicBezTo>
                      <a:cubicBezTo>
                        <a:pt x="310" y="39"/>
                        <a:pt x="148" y="55"/>
                        <a:pt x="100" y="64"/>
                      </a:cubicBezTo>
                      <a:cubicBezTo>
                        <a:pt x="78" y="67"/>
                        <a:pt x="55" y="71"/>
                        <a:pt x="33" y="76"/>
                      </a:cubicBezTo>
                      <a:cubicBezTo>
                        <a:pt x="14" y="80"/>
                        <a:pt x="0" y="92"/>
                        <a:pt x="0" y="116"/>
                      </a:cubicBezTo>
                      <a:cubicBezTo>
                        <a:pt x="0" y="130"/>
                        <a:pt x="9" y="139"/>
                        <a:pt x="19" y="146"/>
                      </a:cubicBezTo>
                      <a:cubicBezTo>
                        <a:pt x="688" y="146"/>
                        <a:pt x="688" y="146"/>
                        <a:pt x="688" y="146"/>
                      </a:cubicBezTo>
                      <a:cubicBezTo>
                        <a:pt x="709" y="146"/>
                        <a:pt x="726" y="113"/>
                        <a:pt x="726" y="73"/>
                      </a:cubicBezTo>
                      <a:cubicBezTo>
                        <a:pt x="726" y="33"/>
                        <a:pt x="709" y="0"/>
                        <a:pt x="68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6350" prst="angle"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b="1">
                    <a:solidFill>
                      <a:srgbClr val="EC2C2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9" name="Freeform 14"/>
                <p:cNvSpPr/>
                <p:nvPr/>
              </p:nvSpPr>
              <p:spPr bwMode="auto">
                <a:xfrm>
                  <a:off x="2952" y="1658"/>
                  <a:ext cx="1776" cy="541"/>
                </a:xfrm>
                <a:custGeom>
                  <a:avLst/>
                  <a:gdLst>
                    <a:gd name="T0" fmla="*/ 3 w 749"/>
                    <a:gd name="T1" fmla="*/ 157 h 228"/>
                    <a:gd name="T2" fmla="*/ 49 w 749"/>
                    <a:gd name="T3" fmla="*/ 225 h 228"/>
                    <a:gd name="T4" fmla="*/ 714 w 749"/>
                    <a:gd name="T5" fmla="*/ 147 h 228"/>
                    <a:gd name="T6" fmla="*/ 745 w 749"/>
                    <a:gd name="T7" fmla="*/ 70 h 228"/>
                    <a:gd name="T8" fmla="*/ 700 w 749"/>
                    <a:gd name="T9" fmla="*/ 3 h 228"/>
                    <a:gd name="T10" fmla="*/ 35 w 749"/>
                    <a:gd name="T11" fmla="*/ 81 h 228"/>
                    <a:gd name="T12" fmla="*/ 3 w 749"/>
                    <a:gd name="T13" fmla="*/ 157 h 2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49" h="228">
                      <a:moveTo>
                        <a:pt x="3" y="157"/>
                      </a:moveTo>
                      <a:cubicBezTo>
                        <a:pt x="7" y="197"/>
                        <a:pt x="27" y="228"/>
                        <a:pt x="49" y="225"/>
                      </a:cubicBezTo>
                      <a:cubicBezTo>
                        <a:pt x="714" y="147"/>
                        <a:pt x="714" y="147"/>
                        <a:pt x="714" y="147"/>
                      </a:cubicBezTo>
                      <a:cubicBezTo>
                        <a:pt x="735" y="145"/>
                        <a:pt x="749" y="110"/>
                        <a:pt x="745" y="70"/>
                      </a:cubicBezTo>
                      <a:cubicBezTo>
                        <a:pt x="741" y="30"/>
                        <a:pt x="721" y="0"/>
                        <a:pt x="700" y="3"/>
                      </a:cubicBezTo>
                      <a:cubicBezTo>
                        <a:pt x="35" y="81"/>
                        <a:pt x="35" y="81"/>
                        <a:pt x="35" y="81"/>
                      </a:cubicBezTo>
                      <a:cubicBezTo>
                        <a:pt x="14" y="83"/>
                        <a:pt x="0" y="117"/>
                        <a:pt x="3" y="15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6350" prst="angle"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b="1">
                    <a:solidFill>
                      <a:srgbClr val="EC2C2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0" name="Freeform 15"/>
                <p:cNvSpPr/>
                <p:nvPr/>
              </p:nvSpPr>
              <p:spPr bwMode="auto">
                <a:xfrm>
                  <a:off x="3186" y="2484"/>
                  <a:ext cx="1301" cy="406"/>
                </a:xfrm>
                <a:custGeom>
                  <a:avLst/>
                  <a:gdLst>
                    <a:gd name="T0" fmla="*/ 533 w 548"/>
                    <a:gd name="T1" fmla="*/ 0 h 171"/>
                    <a:gd name="T2" fmla="*/ 21 w 548"/>
                    <a:gd name="T3" fmla="*/ 0 h 171"/>
                    <a:gd name="T4" fmla="*/ 11 w 548"/>
                    <a:gd name="T5" fmla="*/ 20 h 171"/>
                    <a:gd name="T6" fmla="*/ 41 w 548"/>
                    <a:gd name="T7" fmla="*/ 36 h 171"/>
                    <a:gd name="T8" fmla="*/ 275 w 548"/>
                    <a:gd name="T9" fmla="*/ 171 h 171"/>
                    <a:gd name="T10" fmla="*/ 505 w 548"/>
                    <a:gd name="T11" fmla="*/ 39 h 171"/>
                    <a:gd name="T12" fmla="*/ 540 w 548"/>
                    <a:gd name="T13" fmla="*/ 20 h 171"/>
                    <a:gd name="T14" fmla="*/ 533 w 548"/>
                    <a:gd name="T15" fmla="*/ 0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48" h="171">
                      <a:moveTo>
                        <a:pt x="533" y="0"/>
                      </a:move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21" y="0"/>
                        <a:pt x="0" y="2"/>
                        <a:pt x="11" y="20"/>
                      </a:cubicBezTo>
                      <a:cubicBezTo>
                        <a:pt x="17" y="30"/>
                        <a:pt x="34" y="27"/>
                        <a:pt x="41" y="36"/>
                      </a:cubicBezTo>
                      <a:cubicBezTo>
                        <a:pt x="100" y="112"/>
                        <a:pt x="178" y="171"/>
                        <a:pt x="275" y="171"/>
                      </a:cubicBezTo>
                      <a:cubicBezTo>
                        <a:pt x="372" y="171"/>
                        <a:pt x="446" y="113"/>
                        <a:pt x="505" y="39"/>
                      </a:cubicBezTo>
                      <a:cubicBezTo>
                        <a:pt x="513" y="29"/>
                        <a:pt x="533" y="31"/>
                        <a:pt x="540" y="20"/>
                      </a:cubicBezTo>
                      <a:cubicBezTo>
                        <a:pt x="548" y="6"/>
                        <a:pt x="533" y="0"/>
                        <a:pt x="53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6350" prst="angle"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b="1">
                    <a:solidFill>
                      <a:srgbClr val="EC2C22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94" name="文本框 93"/>
            <p:cNvSpPr txBox="1"/>
            <p:nvPr/>
          </p:nvSpPr>
          <p:spPr>
            <a:xfrm>
              <a:off x="5568803" y="1518384"/>
              <a:ext cx="523876" cy="640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EC2C22"/>
                  </a:solidFill>
                  <a:cs typeface="+mn-ea"/>
                  <a:sym typeface="+mn-lt"/>
                </a:rPr>
                <a:t>A</a:t>
              </a:r>
              <a:endParaRPr lang="zh-CN" altLang="en-US" sz="2800" b="1" dirty="0">
                <a:solidFill>
                  <a:srgbClr val="EC2C2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9645939" y="1753971"/>
            <a:ext cx="598349" cy="910050"/>
            <a:chOff x="5455566" y="1446212"/>
            <a:chExt cx="732107" cy="1113488"/>
          </a:xfrm>
        </p:grpSpPr>
        <p:grpSp>
          <p:nvGrpSpPr>
            <p:cNvPr id="102" name="组合 101"/>
            <p:cNvGrpSpPr/>
            <p:nvPr/>
          </p:nvGrpSpPr>
          <p:grpSpPr>
            <a:xfrm>
              <a:off x="5455566" y="1446212"/>
              <a:ext cx="732107" cy="1113488"/>
              <a:chOff x="2174876" y="1390651"/>
              <a:chExt cx="2584450" cy="3930786"/>
            </a:xfrm>
            <a:effectLst>
              <a:outerShdw blurRad="76200" dist="38100" dir="2700000" algn="tl" rotWithShape="0">
                <a:prstClr val="black">
                  <a:alpha val="24000"/>
                </a:prstClr>
              </a:outerShdw>
            </a:effectLst>
          </p:grpSpPr>
          <p:sp>
            <p:nvSpPr>
              <p:cNvPr id="104" name="Freeform 121"/>
              <p:cNvSpPr>
                <a:spLocks noEditPoints="1"/>
              </p:cNvSpPr>
              <p:nvPr/>
            </p:nvSpPr>
            <p:spPr bwMode="auto">
              <a:xfrm>
                <a:off x="2174876" y="1390651"/>
                <a:ext cx="2584450" cy="3135313"/>
              </a:xfrm>
              <a:custGeom>
                <a:avLst/>
                <a:gdLst>
                  <a:gd name="T0" fmla="*/ 880 w 2160"/>
                  <a:gd name="T1" fmla="*/ 2621 h 2621"/>
                  <a:gd name="T2" fmla="*/ 689 w 2160"/>
                  <a:gd name="T3" fmla="*/ 2482 h 2621"/>
                  <a:gd name="T4" fmla="*/ 692 w 2160"/>
                  <a:gd name="T5" fmla="*/ 2442 h 2621"/>
                  <a:gd name="T6" fmla="*/ 677 w 2160"/>
                  <a:gd name="T7" fmla="*/ 2401 h 2621"/>
                  <a:gd name="T8" fmla="*/ 436 w 2160"/>
                  <a:gd name="T9" fmla="*/ 2014 h 2621"/>
                  <a:gd name="T10" fmla="*/ 246 w 2160"/>
                  <a:gd name="T11" fmla="*/ 1813 h 2621"/>
                  <a:gd name="T12" fmla="*/ 3 w 2160"/>
                  <a:gd name="T13" fmla="*/ 1196 h 2621"/>
                  <a:gd name="T14" fmla="*/ 6 w 2160"/>
                  <a:gd name="T15" fmla="*/ 1035 h 2621"/>
                  <a:gd name="T16" fmla="*/ 338 w 2160"/>
                  <a:gd name="T17" fmla="*/ 303 h 2621"/>
                  <a:gd name="T18" fmla="*/ 1822 w 2160"/>
                  <a:gd name="T19" fmla="*/ 303 h 2621"/>
                  <a:gd name="T20" fmla="*/ 2155 w 2160"/>
                  <a:gd name="T21" fmla="*/ 1035 h 2621"/>
                  <a:gd name="T22" fmla="*/ 2157 w 2160"/>
                  <a:gd name="T23" fmla="*/ 1196 h 2621"/>
                  <a:gd name="T24" fmla="*/ 1914 w 2160"/>
                  <a:gd name="T25" fmla="*/ 1813 h 2621"/>
                  <a:gd name="T26" fmla="*/ 1724 w 2160"/>
                  <a:gd name="T27" fmla="*/ 2014 h 2621"/>
                  <a:gd name="T28" fmla="*/ 1483 w 2160"/>
                  <a:gd name="T29" fmla="*/ 2401 h 2621"/>
                  <a:gd name="T30" fmla="*/ 1469 w 2160"/>
                  <a:gd name="T31" fmla="*/ 2442 h 2621"/>
                  <a:gd name="T32" fmla="*/ 1472 w 2160"/>
                  <a:gd name="T33" fmla="*/ 2482 h 2621"/>
                  <a:gd name="T34" fmla="*/ 1280 w 2160"/>
                  <a:gd name="T35" fmla="*/ 2621 h 2621"/>
                  <a:gd name="T36" fmla="*/ 1280 w 2160"/>
                  <a:gd name="T37" fmla="*/ 2466 h 2621"/>
                  <a:gd name="T38" fmla="*/ 1332 w 2160"/>
                  <a:gd name="T39" fmla="*/ 2364 h 2621"/>
                  <a:gd name="T40" fmla="*/ 1455 w 2160"/>
                  <a:gd name="T41" fmla="*/ 2088 h 2621"/>
                  <a:gd name="T42" fmla="*/ 1670 w 2160"/>
                  <a:gd name="T43" fmla="*/ 1852 h 2621"/>
                  <a:gd name="T44" fmla="*/ 1981 w 2160"/>
                  <a:gd name="T45" fmla="*/ 1319 h 2621"/>
                  <a:gd name="T46" fmla="*/ 2003 w 2160"/>
                  <a:gd name="T47" fmla="*/ 1183 h 2621"/>
                  <a:gd name="T48" fmla="*/ 2000 w 2160"/>
                  <a:gd name="T49" fmla="*/ 1046 h 2621"/>
                  <a:gd name="T50" fmla="*/ 161 w 2160"/>
                  <a:gd name="T51" fmla="*/ 1046 h 2621"/>
                  <a:gd name="T52" fmla="*/ 156 w 2160"/>
                  <a:gd name="T53" fmla="*/ 1127 h 2621"/>
                  <a:gd name="T54" fmla="*/ 179 w 2160"/>
                  <a:gd name="T55" fmla="*/ 1316 h 2621"/>
                  <a:gd name="T56" fmla="*/ 367 w 2160"/>
                  <a:gd name="T57" fmla="*/ 1716 h 2621"/>
                  <a:gd name="T58" fmla="*/ 542 w 2160"/>
                  <a:gd name="T59" fmla="*/ 1901 h 2621"/>
                  <a:gd name="T60" fmla="*/ 824 w 2160"/>
                  <a:gd name="T61" fmla="*/ 2350 h 2621"/>
                  <a:gd name="T62" fmla="*/ 843 w 2160"/>
                  <a:gd name="T63" fmla="*/ 2411 h 2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160" h="2621">
                    <a:moveTo>
                      <a:pt x="1280" y="2621"/>
                    </a:moveTo>
                    <a:cubicBezTo>
                      <a:pt x="880" y="2621"/>
                      <a:pt x="880" y="2621"/>
                      <a:pt x="880" y="2621"/>
                    </a:cubicBezTo>
                    <a:cubicBezTo>
                      <a:pt x="847" y="2621"/>
                      <a:pt x="808" y="2619"/>
                      <a:pt x="771" y="2602"/>
                    </a:cubicBezTo>
                    <a:cubicBezTo>
                      <a:pt x="720" y="2578"/>
                      <a:pt x="690" y="2533"/>
                      <a:pt x="689" y="2482"/>
                    </a:cubicBezTo>
                    <a:cubicBezTo>
                      <a:pt x="688" y="2469"/>
                      <a:pt x="690" y="2458"/>
                      <a:pt x="691" y="2450"/>
                    </a:cubicBezTo>
                    <a:cubicBezTo>
                      <a:pt x="691" y="2447"/>
                      <a:pt x="692" y="2444"/>
                      <a:pt x="692" y="2442"/>
                    </a:cubicBezTo>
                    <a:cubicBezTo>
                      <a:pt x="690" y="2436"/>
                      <a:pt x="687" y="2427"/>
                      <a:pt x="684" y="2419"/>
                    </a:cubicBezTo>
                    <a:cubicBezTo>
                      <a:pt x="682" y="2413"/>
                      <a:pt x="679" y="2407"/>
                      <a:pt x="677" y="2401"/>
                    </a:cubicBezTo>
                    <a:cubicBezTo>
                      <a:pt x="646" y="2309"/>
                      <a:pt x="611" y="2233"/>
                      <a:pt x="572" y="2168"/>
                    </a:cubicBezTo>
                    <a:cubicBezTo>
                      <a:pt x="536" y="2107"/>
                      <a:pt x="490" y="2064"/>
                      <a:pt x="436" y="2014"/>
                    </a:cubicBezTo>
                    <a:cubicBezTo>
                      <a:pt x="418" y="1997"/>
                      <a:pt x="400" y="1980"/>
                      <a:pt x="382" y="1962"/>
                    </a:cubicBezTo>
                    <a:cubicBezTo>
                      <a:pt x="328" y="1909"/>
                      <a:pt x="284" y="1860"/>
                      <a:pt x="246" y="1813"/>
                    </a:cubicBezTo>
                    <a:cubicBezTo>
                      <a:pt x="134" y="1674"/>
                      <a:pt x="60" y="1518"/>
                      <a:pt x="28" y="1349"/>
                    </a:cubicBezTo>
                    <a:cubicBezTo>
                      <a:pt x="16" y="1299"/>
                      <a:pt x="8" y="1247"/>
                      <a:pt x="3" y="1196"/>
                    </a:cubicBezTo>
                    <a:cubicBezTo>
                      <a:pt x="3" y="1193"/>
                      <a:pt x="3" y="1193"/>
                      <a:pt x="3" y="1193"/>
                    </a:cubicBezTo>
                    <a:cubicBezTo>
                      <a:pt x="0" y="1138"/>
                      <a:pt x="1" y="1085"/>
                      <a:pt x="6" y="1035"/>
                    </a:cubicBezTo>
                    <a:cubicBezTo>
                      <a:pt x="7" y="1025"/>
                      <a:pt x="7" y="1025"/>
                      <a:pt x="7" y="1025"/>
                    </a:cubicBezTo>
                    <a:cubicBezTo>
                      <a:pt x="24" y="750"/>
                      <a:pt x="141" y="494"/>
                      <a:pt x="338" y="303"/>
                    </a:cubicBezTo>
                    <a:cubicBezTo>
                      <a:pt x="539" y="107"/>
                      <a:pt x="803" y="0"/>
                      <a:pt x="1080" y="0"/>
                    </a:cubicBezTo>
                    <a:cubicBezTo>
                      <a:pt x="1358" y="0"/>
                      <a:pt x="1621" y="107"/>
                      <a:pt x="1822" y="303"/>
                    </a:cubicBezTo>
                    <a:cubicBezTo>
                      <a:pt x="2020" y="494"/>
                      <a:pt x="2137" y="751"/>
                      <a:pt x="2154" y="1027"/>
                    </a:cubicBezTo>
                    <a:cubicBezTo>
                      <a:pt x="2155" y="1035"/>
                      <a:pt x="2155" y="1035"/>
                      <a:pt x="2155" y="1035"/>
                    </a:cubicBezTo>
                    <a:cubicBezTo>
                      <a:pt x="2159" y="1085"/>
                      <a:pt x="2160" y="1138"/>
                      <a:pt x="2158" y="1193"/>
                    </a:cubicBezTo>
                    <a:cubicBezTo>
                      <a:pt x="2157" y="1196"/>
                      <a:pt x="2157" y="1196"/>
                      <a:pt x="2157" y="1196"/>
                    </a:cubicBezTo>
                    <a:cubicBezTo>
                      <a:pt x="2153" y="1247"/>
                      <a:pt x="2144" y="1299"/>
                      <a:pt x="2133" y="1349"/>
                    </a:cubicBezTo>
                    <a:cubicBezTo>
                      <a:pt x="2100" y="1518"/>
                      <a:pt x="2027" y="1674"/>
                      <a:pt x="1914" y="1813"/>
                    </a:cubicBezTo>
                    <a:cubicBezTo>
                      <a:pt x="1877" y="1860"/>
                      <a:pt x="1832" y="1909"/>
                      <a:pt x="1779" y="1962"/>
                    </a:cubicBezTo>
                    <a:cubicBezTo>
                      <a:pt x="1760" y="1980"/>
                      <a:pt x="1742" y="1997"/>
                      <a:pt x="1724" y="2014"/>
                    </a:cubicBezTo>
                    <a:cubicBezTo>
                      <a:pt x="1670" y="2064"/>
                      <a:pt x="1624" y="2107"/>
                      <a:pt x="1588" y="2168"/>
                    </a:cubicBezTo>
                    <a:cubicBezTo>
                      <a:pt x="1549" y="2233"/>
                      <a:pt x="1515" y="2309"/>
                      <a:pt x="1483" y="2401"/>
                    </a:cubicBezTo>
                    <a:cubicBezTo>
                      <a:pt x="1481" y="2407"/>
                      <a:pt x="1479" y="2413"/>
                      <a:pt x="1476" y="2419"/>
                    </a:cubicBezTo>
                    <a:cubicBezTo>
                      <a:pt x="1473" y="2427"/>
                      <a:pt x="1470" y="2436"/>
                      <a:pt x="1469" y="2442"/>
                    </a:cubicBezTo>
                    <a:cubicBezTo>
                      <a:pt x="1469" y="2444"/>
                      <a:pt x="1469" y="2447"/>
                      <a:pt x="1470" y="2450"/>
                    </a:cubicBezTo>
                    <a:cubicBezTo>
                      <a:pt x="1470" y="2458"/>
                      <a:pt x="1472" y="2469"/>
                      <a:pt x="1472" y="2482"/>
                    </a:cubicBezTo>
                    <a:cubicBezTo>
                      <a:pt x="1471" y="2533"/>
                      <a:pt x="1440" y="2578"/>
                      <a:pt x="1389" y="2602"/>
                    </a:cubicBezTo>
                    <a:cubicBezTo>
                      <a:pt x="1352" y="2619"/>
                      <a:pt x="1313" y="2621"/>
                      <a:pt x="1280" y="2621"/>
                    </a:cubicBezTo>
                    <a:close/>
                    <a:moveTo>
                      <a:pt x="880" y="2466"/>
                    </a:moveTo>
                    <a:cubicBezTo>
                      <a:pt x="1280" y="2466"/>
                      <a:pt x="1280" y="2466"/>
                      <a:pt x="1280" y="2466"/>
                    </a:cubicBezTo>
                    <a:cubicBezTo>
                      <a:pt x="1286" y="2466"/>
                      <a:pt x="1312" y="2432"/>
                      <a:pt x="1317" y="2411"/>
                    </a:cubicBezTo>
                    <a:cubicBezTo>
                      <a:pt x="1321" y="2392"/>
                      <a:pt x="1327" y="2376"/>
                      <a:pt x="1332" y="2364"/>
                    </a:cubicBezTo>
                    <a:cubicBezTo>
                      <a:pt x="1333" y="2359"/>
                      <a:pt x="1335" y="2355"/>
                      <a:pt x="1337" y="2350"/>
                    </a:cubicBezTo>
                    <a:cubicBezTo>
                      <a:pt x="1372" y="2249"/>
                      <a:pt x="1411" y="2163"/>
                      <a:pt x="1455" y="2088"/>
                    </a:cubicBezTo>
                    <a:cubicBezTo>
                      <a:pt x="1502" y="2009"/>
                      <a:pt x="1561" y="1954"/>
                      <a:pt x="1618" y="1901"/>
                    </a:cubicBezTo>
                    <a:cubicBezTo>
                      <a:pt x="1635" y="1885"/>
                      <a:pt x="1653" y="1868"/>
                      <a:pt x="1670" y="1852"/>
                    </a:cubicBezTo>
                    <a:cubicBezTo>
                      <a:pt x="1719" y="1803"/>
                      <a:pt x="1760" y="1758"/>
                      <a:pt x="1794" y="1716"/>
                    </a:cubicBezTo>
                    <a:cubicBezTo>
                      <a:pt x="1890" y="1596"/>
                      <a:pt x="1953" y="1463"/>
                      <a:pt x="1981" y="1319"/>
                    </a:cubicBezTo>
                    <a:cubicBezTo>
                      <a:pt x="1981" y="1316"/>
                      <a:pt x="1981" y="1316"/>
                      <a:pt x="1981" y="1316"/>
                    </a:cubicBezTo>
                    <a:cubicBezTo>
                      <a:pt x="1992" y="1272"/>
                      <a:pt x="1999" y="1228"/>
                      <a:pt x="2003" y="1183"/>
                    </a:cubicBezTo>
                    <a:cubicBezTo>
                      <a:pt x="2004" y="1164"/>
                      <a:pt x="2004" y="1145"/>
                      <a:pt x="2004" y="1127"/>
                    </a:cubicBezTo>
                    <a:cubicBezTo>
                      <a:pt x="2000" y="1046"/>
                      <a:pt x="2000" y="1046"/>
                      <a:pt x="2000" y="1046"/>
                    </a:cubicBezTo>
                    <a:cubicBezTo>
                      <a:pt x="1975" y="546"/>
                      <a:pt x="1571" y="155"/>
                      <a:pt x="1080" y="155"/>
                    </a:cubicBezTo>
                    <a:cubicBezTo>
                      <a:pt x="590" y="155"/>
                      <a:pt x="186" y="546"/>
                      <a:pt x="161" y="1046"/>
                    </a:cubicBezTo>
                    <a:cubicBezTo>
                      <a:pt x="157" y="1127"/>
                      <a:pt x="157" y="1127"/>
                      <a:pt x="157" y="1127"/>
                    </a:cubicBezTo>
                    <a:cubicBezTo>
                      <a:pt x="156" y="1127"/>
                      <a:pt x="156" y="1127"/>
                      <a:pt x="156" y="1127"/>
                    </a:cubicBezTo>
                    <a:cubicBezTo>
                      <a:pt x="156" y="1145"/>
                      <a:pt x="156" y="1164"/>
                      <a:pt x="157" y="1183"/>
                    </a:cubicBezTo>
                    <a:cubicBezTo>
                      <a:pt x="162" y="1228"/>
                      <a:pt x="169" y="1272"/>
                      <a:pt x="179" y="1316"/>
                    </a:cubicBezTo>
                    <a:cubicBezTo>
                      <a:pt x="179" y="1319"/>
                      <a:pt x="179" y="1319"/>
                      <a:pt x="179" y="1319"/>
                    </a:cubicBezTo>
                    <a:cubicBezTo>
                      <a:pt x="207" y="1463"/>
                      <a:pt x="270" y="1596"/>
                      <a:pt x="367" y="1716"/>
                    </a:cubicBezTo>
                    <a:cubicBezTo>
                      <a:pt x="401" y="1758"/>
                      <a:pt x="441" y="1803"/>
                      <a:pt x="491" y="1852"/>
                    </a:cubicBezTo>
                    <a:cubicBezTo>
                      <a:pt x="508" y="1868"/>
                      <a:pt x="525" y="1885"/>
                      <a:pt x="542" y="1901"/>
                    </a:cubicBezTo>
                    <a:cubicBezTo>
                      <a:pt x="599" y="1954"/>
                      <a:pt x="658" y="2009"/>
                      <a:pt x="705" y="2088"/>
                    </a:cubicBezTo>
                    <a:cubicBezTo>
                      <a:pt x="750" y="2163"/>
                      <a:pt x="788" y="2249"/>
                      <a:pt x="824" y="2350"/>
                    </a:cubicBezTo>
                    <a:cubicBezTo>
                      <a:pt x="825" y="2355"/>
                      <a:pt x="827" y="2359"/>
                      <a:pt x="829" y="2363"/>
                    </a:cubicBezTo>
                    <a:cubicBezTo>
                      <a:pt x="834" y="2376"/>
                      <a:pt x="840" y="2392"/>
                      <a:pt x="843" y="2411"/>
                    </a:cubicBezTo>
                    <a:cubicBezTo>
                      <a:pt x="848" y="2432"/>
                      <a:pt x="874" y="2466"/>
                      <a:pt x="880" y="24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4E4E4"/>
                  </a:gs>
                  <a:gs pos="100000">
                    <a:srgbClr val="F3F3F3"/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152400" dist="63500" dir="2700000" algn="tl" rotWithShape="0">
                  <a:prstClr val="black">
                    <a:alpha val="2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" h="6350" prst="angle"/>
              </a:sp3d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b="1">
                  <a:solidFill>
                    <a:srgbClr val="EC2C22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05" name="Group 11"/>
              <p:cNvGrpSpPr>
                <a:grpSpLocks noChangeAspect="1"/>
              </p:cNvGrpSpPr>
              <p:nvPr/>
            </p:nvGrpSpPr>
            <p:grpSpPr bwMode="auto">
              <a:xfrm>
                <a:off x="3018271" y="4583942"/>
                <a:ext cx="898348" cy="737495"/>
                <a:chOff x="2952" y="1432"/>
                <a:chExt cx="1776" cy="1458"/>
              </a:xfrm>
              <a:solidFill>
                <a:srgbClr val="EEEEEE"/>
              </a:solidFill>
              <a:effectLst>
                <a:outerShdw blurRad="127000" dist="63500" dir="2700000" algn="tl" rotWithShape="0">
                  <a:prstClr val="black">
                    <a:alpha val="25000"/>
                  </a:prstClr>
                </a:outerShdw>
              </a:effectLst>
            </p:grpSpPr>
            <p:sp>
              <p:nvSpPr>
                <p:cNvPr id="106" name="Freeform 12"/>
                <p:cNvSpPr/>
                <p:nvPr/>
              </p:nvSpPr>
              <p:spPr bwMode="auto">
                <a:xfrm>
                  <a:off x="2978" y="1432"/>
                  <a:ext cx="1722" cy="345"/>
                </a:xfrm>
                <a:custGeom>
                  <a:avLst/>
                  <a:gdLst>
                    <a:gd name="T0" fmla="*/ 40 w 726"/>
                    <a:gd name="T1" fmla="*/ 145 h 145"/>
                    <a:gd name="T2" fmla="*/ 65 w 726"/>
                    <a:gd name="T3" fmla="*/ 143 h 145"/>
                    <a:gd name="T4" fmla="*/ 119 w 726"/>
                    <a:gd name="T5" fmla="*/ 138 h 145"/>
                    <a:gd name="T6" fmla="*/ 196 w 726"/>
                    <a:gd name="T7" fmla="*/ 131 h 145"/>
                    <a:gd name="T8" fmla="*/ 286 w 726"/>
                    <a:gd name="T9" fmla="*/ 121 h 145"/>
                    <a:gd name="T10" fmla="*/ 384 w 726"/>
                    <a:gd name="T11" fmla="*/ 111 h 145"/>
                    <a:gd name="T12" fmla="*/ 627 w 726"/>
                    <a:gd name="T13" fmla="*/ 82 h 145"/>
                    <a:gd name="T14" fmla="*/ 693 w 726"/>
                    <a:gd name="T15" fmla="*/ 70 h 145"/>
                    <a:gd name="T16" fmla="*/ 726 w 726"/>
                    <a:gd name="T17" fmla="*/ 29 h 145"/>
                    <a:gd name="T18" fmla="*/ 707 w 726"/>
                    <a:gd name="T19" fmla="*/ 0 h 145"/>
                    <a:gd name="T20" fmla="*/ 38 w 726"/>
                    <a:gd name="T21" fmla="*/ 0 h 145"/>
                    <a:gd name="T22" fmla="*/ 0 w 726"/>
                    <a:gd name="T23" fmla="*/ 73 h 145"/>
                    <a:gd name="T24" fmla="*/ 38 w 726"/>
                    <a:gd name="T25" fmla="*/ 145 h 145"/>
                    <a:gd name="T26" fmla="*/ 40 w 726"/>
                    <a:gd name="T27" fmla="*/ 145 h 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26" h="145">
                      <a:moveTo>
                        <a:pt x="40" y="145"/>
                      </a:moveTo>
                      <a:cubicBezTo>
                        <a:pt x="48" y="144"/>
                        <a:pt x="57" y="144"/>
                        <a:pt x="65" y="143"/>
                      </a:cubicBezTo>
                      <a:cubicBezTo>
                        <a:pt x="83" y="141"/>
                        <a:pt x="101" y="139"/>
                        <a:pt x="119" y="138"/>
                      </a:cubicBezTo>
                      <a:cubicBezTo>
                        <a:pt x="145" y="135"/>
                        <a:pt x="170" y="133"/>
                        <a:pt x="196" y="131"/>
                      </a:cubicBezTo>
                      <a:cubicBezTo>
                        <a:pt x="226" y="128"/>
                        <a:pt x="256" y="124"/>
                        <a:pt x="286" y="121"/>
                      </a:cubicBezTo>
                      <a:cubicBezTo>
                        <a:pt x="319" y="119"/>
                        <a:pt x="351" y="115"/>
                        <a:pt x="384" y="111"/>
                      </a:cubicBezTo>
                      <a:cubicBezTo>
                        <a:pt x="416" y="107"/>
                        <a:pt x="579" y="90"/>
                        <a:pt x="627" y="82"/>
                      </a:cubicBezTo>
                      <a:cubicBezTo>
                        <a:pt x="648" y="78"/>
                        <a:pt x="671" y="75"/>
                        <a:pt x="693" y="70"/>
                      </a:cubicBezTo>
                      <a:cubicBezTo>
                        <a:pt x="713" y="65"/>
                        <a:pt x="726" y="54"/>
                        <a:pt x="726" y="29"/>
                      </a:cubicBezTo>
                      <a:cubicBezTo>
                        <a:pt x="726" y="16"/>
                        <a:pt x="717" y="6"/>
                        <a:pt x="707" y="0"/>
                      </a:cubicBezTo>
                      <a:cubicBezTo>
                        <a:pt x="38" y="0"/>
                        <a:pt x="38" y="0"/>
                        <a:pt x="38" y="0"/>
                      </a:cubicBezTo>
                      <a:cubicBezTo>
                        <a:pt x="17" y="0"/>
                        <a:pt x="0" y="32"/>
                        <a:pt x="0" y="73"/>
                      </a:cubicBezTo>
                      <a:cubicBezTo>
                        <a:pt x="0" y="113"/>
                        <a:pt x="17" y="145"/>
                        <a:pt x="38" y="145"/>
                      </a:cubicBezTo>
                      <a:cubicBezTo>
                        <a:pt x="39" y="145"/>
                        <a:pt x="39" y="145"/>
                        <a:pt x="40" y="14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6350" prst="angle"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b="1">
                    <a:solidFill>
                      <a:srgbClr val="EC2C2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7" name="Freeform 13"/>
                <p:cNvSpPr/>
                <p:nvPr/>
              </p:nvSpPr>
              <p:spPr bwMode="auto">
                <a:xfrm>
                  <a:off x="2978" y="2080"/>
                  <a:ext cx="1722" cy="347"/>
                </a:xfrm>
                <a:custGeom>
                  <a:avLst/>
                  <a:gdLst>
                    <a:gd name="T0" fmla="*/ 688 w 726"/>
                    <a:gd name="T1" fmla="*/ 0 h 146"/>
                    <a:gd name="T2" fmla="*/ 686 w 726"/>
                    <a:gd name="T3" fmla="*/ 0 h 146"/>
                    <a:gd name="T4" fmla="*/ 661 w 726"/>
                    <a:gd name="T5" fmla="*/ 3 h 146"/>
                    <a:gd name="T6" fmla="*/ 607 w 726"/>
                    <a:gd name="T7" fmla="*/ 8 h 146"/>
                    <a:gd name="T8" fmla="*/ 530 w 726"/>
                    <a:gd name="T9" fmla="*/ 15 h 146"/>
                    <a:gd name="T10" fmla="*/ 440 w 726"/>
                    <a:gd name="T11" fmla="*/ 24 h 146"/>
                    <a:gd name="T12" fmla="*/ 342 w 726"/>
                    <a:gd name="T13" fmla="*/ 35 h 146"/>
                    <a:gd name="T14" fmla="*/ 100 w 726"/>
                    <a:gd name="T15" fmla="*/ 64 h 146"/>
                    <a:gd name="T16" fmla="*/ 33 w 726"/>
                    <a:gd name="T17" fmla="*/ 76 h 146"/>
                    <a:gd name="T18" fmla="*/ 0 w 726"/>
                    <a:gd name="T19" fmla="*/ 116 h 146"/>
                    <a:gd name="T20" fmla="*/ 19 w 726"/>
                    <a:gd name="T21" fmla="*/ 146 h 146"/>
                    <a:gd name="T22" fmla="*/ 688 w 726"/>
                    <a:gd name="T23" fmla="*/ 146 h 146"/>
                    <a:gd name="T24" fmla="*/ 726 w 726"/>
                    <a:gd name="T25" fmla="*/ 73 h 146"/>
                    <a:gd name="T26" fmla="*/ 688 w 726"/>
                    <a:gd name="T27" fmla="*/ 0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26" h="146">
                      <a:moveTo>
                        <a:pt x="688" y="0"/>
                      </a:moveTo>
                      <a:cubicBezTo>
                        <a:pt x="687" y="0"/>
                        <a:pt x="687" y="0"/>
                        <a:pt x="686" y="0"/>
                      </a:cubicBezTo>
                      <a:cubicBezTo>
                        <a:pt x="678" y="1"/>
                        <a:pt x="670" y="2"/>
                        <a:pt x="661" y="3"/>
                      </a:cubicBezTo>
                      <a:cubicBezTo>
                        <a:pt x="643" y="4"/>
                        <a:pt x="625" y="6"/>
                        <a:pt x="607" y="8"/>
                      </a:cubicBezTo>
                      <a:cubicBezTo>
                        <a:pt x="581" y="10"/>
                        <a:pt x="556" y="12"/>
                        <a:pt x="530" y="15"/>
                      </a:cubicBezTo>
                      <a:cubicBezTo>
                        <a:pt x="500" y="18"/>
                        <a:pt x="470" y="21"/>
                        <a:pt x="440" y="24"/>
                      </a:cubicBezTo>
                      <a:cubicBezTo>
                        <a:pt x="407" y="27"/>
                        <a:pt x="375" y="30"/>
                        <a:pt x="342" y="35"/>
                      </a:cubicBezTo>
                      <a:cubicBezTo>
                        <a:pt x="310" y="39"/>
                        <a:pt x="148" y="55"/>
                        <a:pt x="100" y="64"/>
                      </a:cubicBezTo>
                      <a:cubicBezTo>
                        <a:pt x="78" y="67"/>
                        <a:pt x="55" y="71"/>
                        <a:pt x="33" y="76"/>
                      </a:cubicBezTo>
                      <a:cubicBezTo>
                        <a:pt x="14" y="80"/>
                        <a:pt x="0" y="92"/>
                        <a:pt x="0" y="116"/>
                      </a:cubicBezTo>
                      <a:cubicBezTo>
                        <a:pt x="0" y="130"/>
                        <a:pt x="9" y="139"/>
                        <a:pt x="19" y="146"/>
                      </a:cubicBezTo>
                      <a:cubicBezTo>
                        <a:pt x="688" y="146"/>
                        <a:pt x="688" y="146"/>
                        <a:pt x="688" y="146"/>
                      </a:cubicBezTo>
                      <a:cubicBezTo>
                        <a:pt x="709" y="146"/>
                        <a:pt x="726" y="113"/>
                        <a:pt x="726" y="73"/>
                      </a:cubicBezTo>
                      <a:cubicBezTo>
                        <a:pt x="726" y="33"/>
                        <a:pt x="709" y="0"/>
                        <a:pt x="68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6350" prst="angle"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b="1">
                    <a:solidFill>
                      <a:srgbClr val="EC2C2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8" name="Freeform 14"/>
                <p:cNvSpPr/>
                <p:nvPr/>
              </p:nvSpPr>
              <p:spPr bwMode="auto">
                <a:xfrm>
                  <a:off x="2952" y="1658"/>
                  <a:ext cx="1776" cy="541"/>
                </a:xfrm>
                <a:custGeom>
                  <a:avLst/>
                  <a:gdLst>
                    <a:gd name="T0" fmla="*/ 3 w 749"/>
                    <a:gd name="T1" fmla="*/ 157 h 228"/>
                    <a:gd name="T2" fmla="*/ 49 w 749"/>
                    <a:gd name="T3" fmla="*/ 225 h 228"/>
                    <a:gd name="T4" fmla="*/ 714 w 749"/>
                    <a:gd name="T5" fmla="*/ 147 h 228"/>
                    <a:gd name="T6" fmla="*/ 745 w 749"/>
                    <a:gd name="T7" fmla="*/ 70 h 228"/>
                    <a:gd name="T8" fmla="*/ 700 w 749"/>
                    <a:gd name="T9" fmla="*/ 3 h 228"/>
                    <a:gd name="T10" fmla="*/ 35 w 749"/>
                    <a:gd name="T11" fmla="*/ 81 h 228"/>
                    <a:gd name="T12" fmla="*/ 3 w 749"/>
                    <a:gd name="T13" fmla="*/ 157 h 2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49" h="228">
                      <a:moveTo>
                        <a:pt x="3" y="157"/>
                      </a:moveTo>
                      <a:cubicBezTo>
                        <a:pt x="7" y="197"/>
                        <a:pt x="27" y="228"/>
                        <a:pt x="49" y="225"/>
                      </a:cubicBezTo>
                      <a:cubicBezTo>
                        <a:pt x="714" y="147"/>
                        <a:pt x="714" y="147"/>
                        <a:pt x="714" y="147"/>
                      </a:cubicBezTo>
                      <a:cubicBezTo>
                        <a:pt x="735" y="145"/>
                        <a:pt x="749" y="110"/>
                        <a:pt x="745" y="70"/>
                      </a:cubicBezTo>
                      <a:cubicBezTo>
                        <a:pt x="741" y="30"/>
                        <a:pt x="721" y="0"/>
                        <a:pt x="700" y="3"/>
                      </a:cubicBezTo>
                      <a:cubicBezTo>
                        <a:pt x="35" y="81"/>
                        <a:pt x="35" y="81"/>
                        <a:pt x="35" y="81"/>
                      </a:cubicBezTo>
                      <a:cubicBezTo>
                        <a:pt x="14" y="83"/>
                        <a:pt x="0" y="117"/>
                        <a:pt x="3" y="15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6350" prst="angle"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b="1">
                    <a:solidFill>
                      <a:srgbClr val="EC2C2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9" name="Freeform 15"/>
                <p:cNvSpPr/>
                <p:nvPr/>
              </p:nvSpPr>
              <p:spPr bwMode="auto">
                <a:xfrm>
                  <a:off x="3186" y="2484"/>
                  <a:ext cx="1301" cy="406"/>
                </a:xfrm>
                <a:custGeom>
                  <a:avLst/>
                  <a:gdLst>
                    <a:gd name="T0" fmla="*/ 533 w 548"/>
                    <a:gd name="T1" fmla="*/ 0 h 171"/>
                    <a:gd name="T2" fmla="*/ 21 w 548"/>
                    <a:gd name="T3" fmla="*/ 0 h 171"/>
                    <a:gd name="T4" fmla="*/ 11 w 548"/>
                    <a:gd name="T5" fmla="*/ 20 h 171"/>
                    <a:gd name="T6" fmla="*/ 41 w 548"/>
                    <a:gd name="T7" fmla="*/ 36 h 171"/>
                    <a:gd name="T8" fmla="*/ 275 w 548"/>
                    <a:gd name="T9" fmla="*/ 171 h 171"/>
                    <a:gd name="T10" fmla="*/ 505 w 548"/>
                    <a:gd name="T11" fmla="*/ 39 h 171"/>
                    <a:gd name="T12" fmla="*/ 540 w 548"/>
                    <a:gd name="T13" fmla="*/ 20 h 171"/>
                    <a:gd name="T14" fmla="*/ 533 w 548"/>
                    <a:gd name="T15" fmla="*/ 0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48" h="171">
                      <a:moveTo>
                        <a:pt x="533" y="0"/>
                      </a:move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21" y="0"/>
                        <a:pt x="0" y="2"/>
                        <a:pt x="11" y="20"/>
                      </a:cubicBezTo>
                      <a:cubicBezTo>
                        <a:pt x="17" y="30"/>
                        <a:pt x="34" y="27"/>
                        <a:pt x="41" y="36"/>
                      </a:cubicBezTo>
                      <a:cubicBezTo>
                        <a:pt x="100" y="112"/>
                        <a:pt x="178" y="171"/>
                        <a:pt x="275" y="171"/>
                      </a:cubicBezTo>
                      <a:cubicBezTo>
                        <a:pt x="372" y="171"/>
                        <a:pt x="446" y="113"/>
                        <a:pt x="505" y="39"/>
                      </a:cubicBezTo>
                      <a:cubicBezTo>
                        <a:pt x="513" y="29"/>
                        <a:pt x="533" y="31"/>
                        <a:pt x="540" y="20"/>
                      </a:cubicBezTo>
                      <a:cubicBezTo>
                        <a:pt x="548" y="6"/>
                        <a:pt x="533" y="0"/>
                        <a:pt x="53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6350" prst="angle"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b="1">
                    <a:solidFill>
                      <a:srgbClr val="EC2C22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03" name="文本框 102"/>
            <p:cNvSpPr txBox="1"/>
            <p:nvPr/>
          </p:nvSpPr>
          <p:spPr>
            <a:xfrm>
              <a:off x="5568803" y="1518384"/>
              <a:ext cx="523876" cy="640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EC2C22"/>
                  </a:solidFill>
                  <a:cs typeface="+mn-ea"/>
                  <a:sym typeface="+mn-lt"/>
                </a:rPr>
                <a:t>B</a:t>
              </a:r>
              <a:endParaRPr lang="zh-CN" altLang="en-US" sz="2800" b="1" dirty="0">
                <a:solidFill>
                  <a:srgbClr val="EC2C22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786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0.1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 fmla="1+(8/9)*(1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13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63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63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763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63"/>
                            </p:stCondLst>
                            <p:childTnLst>
                              <p:par>
                                <p:cTn id="4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263"/>
                            </p:stCondLst>
                            <p:childTnLst>
                              <p:par>
                                <p:cTn id="4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763"/>
                            </p:stCondLst>
                            <p:childTnLst>
                              <p:par>
                                <p:cTn id="49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77" grpId="0"/>
      <p:bldP spid="78" grpId="0"/>
      <p:bldP spid="7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36283" y="566999"/>
            <a:ext cx="5850964" cy="723654"/>
            <a:chOff x="436283" y="608834"/>
            <a:chExt cx="5850964" cy="723654"/>
          </a:xfrm>
        </p:grpSpPr>
        <p:sp>
          <p:nvSpPr>
            <p:cNvPr id="4" name="任意多边形 28" descr="e7d195523061f1c0deeec63e560781cfd59afb0ea006f2a87ABB68BF51EA6619813959095094C18C62A12F549504892A4AAA8C1554C6663626E05CA27F281A14E6983772AFC3FB97135759321DEA3D705820548C6D5B558CA8F362B18D312C152407D21FB34EF0A1D1B21F91EF7E1DCDE529C869E8F5A9E23DB214A825789D83372F841262D649B4"/>
            <p:cNvSpPr/>
            <p:nvPr/>
          </p:nvSpPr>
          <p:spPr>
            <a:xfrm>
              <a:off x="1299418" y="608834"/>
              <a:ext cx="4987829" cy="723654"/>
            </a:xfrm>
            <a:custGeom>
              <a:avLst/>
              <a:gdLst>
                <a:gd name="connsiteX0" fmla="*/ 555471 w 7101253"/>
                <a:gd name="connsiteY0" fmla="*/ 0 h 1030278"/>
                <a:gd name="connsiteX1" fmla="*/ 759187 w 7101253"/>
                <a:gd name="connsiteY1" fmla="*/ 0 h 1030278"/>
                <a:gd name="connsiteX2" fmla="*/ 758369 w 7101253"/>
                <a:gd name="connsiteY2" fmla="*/ 1323 h 1030278"/>
                <a:gd name="connsiteX3" fmla="*/ 758218 w 7101253"/>
                <a:gd name="connsiteY3" fmla="*/ 1236 h 1030278"/>
                <a:gd name="connsiteX4" fmla="*/ 755669 w 7101253"/>
                <a:gd name="connsiteY4" fmla="*/ 5688 h 1030278"/>
                <a:gd name="connsiteX5" fmla="*/ 752781 w 7101253"/>
                <a:gd name="connsiteY5" fmla="*/ 10362 h 1030278"/>
                <a:gd name="connsiteX6" fmla="*/ 752364 w 7101253"/>
                <a:gd name="connsiteY6" fmla="*/ 11464 h 1030278"/>
                <a:gd name="connsiteX7" fmla="*/ 548084 w 7101253"/>
                <a:gd name="connsiteY7" fmla="*/ 368407 h 1030278"/>
                <a:gd name="connsiteX8" fmla="*/ 545900 w 7101253"/>
                <a:gd name="connsiteY8" fmla="*/ 371941 h 1030278"/>
                <a:gd name="connsiteX9" fmla="*/ 545749 w 7101253"/>
                <a:gd name="connsiteY9" fmla="*/ 371855 h 1030278"/>
                <a:gd name="connsiteX10" fmla="*/ 543200 w 7101253"/>
                <a:gd name="connsiteY10" fmla="*/ 376307 h 1030278"/>
                <a:gd name="connsiteX11" fmla="*/ 540312 w 7101253"/>
                <a:gd name="connsiteY11" fmla="*/ 380980 h 1030278"/>
                <a:gd name="connsiteX12" fmla="*/ 539895 w 7101253"/>
                <a:gd name="connsiteY12" fmla="*/ 382083 h 1030278"/>
                <a:gd name="connsiteX13" fmla="*/ 513343 w 7101253"/>
                <a:gd name="connsiteY13" fmla="*/ 428478 h 1030278"/>
                <a:gd name="connsiteX14" fmla="*/ 511412 w 7101253"/>
                <a:gd name="connsiteY14" fmla="*/ 431044 h 1030278"/>
                <a:gd name="connsiteX15" fmla="*/ 510772 w 7101253"/>
                <a:gd name="connsiteY15" fmla="*/ 432970 h 1030278"/>
                <a:gd name="connsiteX16" fmla="*/ 302388 w 7101253"/>
                <a:gd name="connsiteY16" fmla="*/ 797083 h 1030278"/>
                <a:gd name="connsiteX17" fmla="*/ 298942 w 7101253"/>
                <a:gd name="connsiteY17" fmla="*/ 801662 h 1030278"/>
                <a:gd name="connsiteX18" fmla="*/ 332804 w 7101253"/>
                <a:gd name="connsiteY18" fmla="*/ 926148 h 1030278"/>
                <a:gd name="connsiteX19" fmla="*/ 367183 w 7101253"/>
                <a:gd name="connsiteY19" fmla="*/ 937563 h 1030278"/>
                <a:gd name="connsiteX20" fmla="*/ 368767 w 7101253"/>
                <a:gd name="connsiteY20" fmla="*/ 937599 h 1030278"/>
                <a:gd name="connsiteX21" fmla="*/ 368767 w 7101253"/>
                <a:gd name="connsiteY21" fmla="*/ 938184 h 1030278"/>
                <a:gd name="connsiteX22" fmla="*/ 1506092 w 7101253"/>
                <a:gd name="connsiteY22" fmla="*/ 938184 h 1030278"/>
                <a:gd name="connsiteX23" fmla="*/ 2387519 w 7101253"/>
                <a:gd name="connsiteY23" fmla="*/ 938184 h 1030278"/>
                <a:gd name="connsiteX24" fmla="*/ 2387519 w 7101253"/>
                <a:gd name="connsiteY24" fmla="*/ 939768 h 1030278"/>
                <a:gd name="connsiteX25" fmla="*/ 7101253 w 7101253"/>
                <a:gd name="connsiteY25" fmla="*/ 939768 h 1030278"/>
                <a:gd name="connsiteX26" fmla="*/ 7101253 w 7101253"/>
                <a:gd name="connsiteY26" fmla="*/ 1030278 h 1030278"/>
                <a:gd name="connsiteX27" fmla="*/ 2062802 w 7101253"/>
                <a:gd name="connsiteY27" fmla="*/ 1030278 h 1030278"/>
                <a:gd name="connsiteX28" fmla="*/ 370438 w 7101253"/>
                <a:gd name="connsiteY28" fmla="*/ 1030278 h 1030278"/>
                <a:gd name="connsiteX29" fmla="*/ 370438 w 7101253"/>
                <a:gd name="connsiteY29" fmla="*/ 1030278 h 1030278"/>
                <a:gd name="connsiteX30" fmla="*/ 138549 w 7101253"/>
                <a:gd name="connsiteY30" fmla="*/ 1030278 h 1030278"/>
                <a:gd name="connsiteX31" fmla="*/ 138549 w 7101253"/>
                <a:gd name="connsiteY31" fmla="*/ 1029289 h 1030278"/>
                <a:gd name="connsiteX32" fmla="*/ 135871 w 7101253"/>
                <a:gd name="connsiteY32" fmla="*/ 1029229 h 1030278"/>
                <a:gd name="connsiteX33" fmla="*/ 77705 w 7101253"/>
                <a:gd name="connsiteY33" fmla="*/ 1009915 h 1030278"/>
                <a:gd name="connsiteX34" fmla="*/ 20413 w 7101253"/>
                <a:gd name="connsiteY34" fmla="*/ 799296 h 1030278"/>
                <a:gd name="connsiteX35" fmla="*/ 26244 w 7101253"/>
                <a:gd name="connsiteY35" fmla="*/ 791548 h 1030278"/>
                <a:gd name="connsiteX36" fmla="*/ 428083 w 7101253"/>
                <a:gd name="connsiteY36" fmla="*/ 89405 h 1030278"/>
                <a:gd name="connsiteX37" fmla="*/ 428788 w 7101253"/>
                <a:gd name="connsiteY37" fmla="*/ 87540 h 1030278"/>
                <a:gd name="connsiteX38" fmla="*/ 433676 w 7101253"/>
                <a:gd name="connsiteY38" fmla="*/ 79633 h 1030278"/>
                <a:gd name="connsiteX39" fmla="*/ 437987 w 7101253"/>
                <a:gd name="connsiteY39" fmla="*/ 72100 h 1030278"/>
                <a:gd name="connsiteX40" fmla="*/ 438243 w 7101253"/>
                <a:gd name="connsiteY40" fmla="*/ 72246 h 1030278"/>
                <a:gd name="connsiteX41" fmla="*/ 444475 w 7101253"/>
                <a:gd name="connsiteY41" fmla="*/ 62167 h 1030278"/>
                <a:gd name="connsiteX42" fmla="*/ 490591 w 7101253"/>
                <a:gd name="connsiteY42" fmla="*/ 21799 h 1030278"/>
                <a:gd name="connsiteX43" fmla="*/ 548757 w 7101253"/>
                <a:gd name="connsiteY43" fmla="*/ 2485 h 1030278"/>
                <a:gd name="connsiteX44" fmla="*/ 551436 w 7101253"/>
                <a:gd name="connsiteY44" fmla="*/ 2425 h 1030278"/>
                <a:gd name="connsiteX45" fmla="*/ 551436 w 7101253"/>
                <a:gd name="connsiteY45" fmla="*/ 1436 h 1030278"/>
                <a:gd name="connsiteX46" fmla="*/ 555471 w 7101253"/>
                <a:gd name="connsiteY46" fmla="*/ 1436 h 1030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7101253" h="1030278">
                  <a:moveTo>
                    <a:pt x="555471" y="0"/>
                  </a:moveTo>
                  <a:lnTo>
                    <a:pt x="759187" y="0"/>
                  </a:lnTo>
                  <a:lnTo>
                    <a:pt x="758369" y="1323"/>
                  </a:lnTo>
                  <a:lnTo>
                    <a:pt x="758218" y="1236"/>
                  </a:lnTo>
                  <a:lnTo>
                    <a:pt x="755669" y="5688"/>
                  </a:lnTo>
                  <a:lnTo>
                    <a:pt x="752781" y="10362"/>
                  </a:lnTo>
                  <a:lnTo>
                    <a:pt x="752364" y="11464"/>
                  </a:lnTo>
                  <a:lnTo>
                    <a:pt x="548084" y="368407"/>
                  </a:lnTo>
                  <a:lnTo>
                    <a:pt x="545900" y="371941"/>
                  </a:lnTo>
                  <a:lnTo>
                    <a:pt x="545749" y="371855"/>
                  </a:lnTo>
                  <a:lnTo>
                    <a:pt x="543200" y="376307"/>
                  </a:lnTo>
                  <a:lnTo>
                    <a:pt x="540312" y="380980"/>
                  </a:lnTo>
                  <a:lnTo>
                    <a:pt x="539895" y="382083"/>
                  </a:lnTo>
                  <a:lnTo>
                    <a:pt x="513343" y="428478"/>
                  </a:lnTo>
                  <a:lnTo>
                    <a:pt x="511412" y="431044"/>
                  </a:lnTo>
                  <a:lnTo>
                    <a:pt x="510772" y="432970"/>
                  </a:lnTo>
                  <a:lnTo>
                    <a:pt x="302388" y="797083"/>
                  </a:lnTo>
                  <a:lnTo>
                    <a:pt x="298942" y="801662"/>
                  </a:lnTo>
                  <a:cubicBezTo>
                    <a:pt x="273917" y="845389"/>
                    <a:pt x="289077" y="901123"/>
                    <a:pt x="332804" y="926148"/>
                  </a:cubicBezTo>
                  <a:cubicBezTo>
                    <a:pt x="343736" y="932404"/>
                    <a:pt x="355418" y="936149"/>
                    <a:pt x="367183" y="937563"/>
                  </a:cubicBezTo>
                  <a:lnTo>
                    <a:pt x="368767" y="937599"/>
                  </a:lnTo>
                  <a:lnTo>
                    <a:pt x="368767" y="938184"/>
                  </a:lnTo>
                  <a:lnTo>
                    <a:pt x="1506092" y="938184"/>
                  </a:lnTo>
                  <a:lnTo>
                    <a:pt x="2387519" y="938184"/>
                  </a:lnTo>
                  <a:lnTo>
                    <a:pt x="2387519" y="939768"/>
                  </a:lnTo>
                  <a:lnTo>
                    <a:pt x="7101253" y="939768"/>
                  </a:lnTo>
                  <a:lnTo>
                    <a:pt x="7101253" y="1030278"/>
                  </a:lnTo>
                  <a:lnTo>
                    <a:pt x="2062802" y="1030278"/>
                  </a:lnTo>
                  <a:lnTo>
                    <a:pt x="370438" y="1030278"/>
                  </a:lnTo>
                  <a:lnTo>
                    <a:pt x="370438" y="1030278"/>
                  </a:lnTo>
                  <a:lnTo>
                    <a:pt x="138549" y="1030278"/>
                  </a:lnTo>
                  <a:lnTo>
                    <a:pt x="138549" y="1029289"/>
                  </a:lnTo>
                  <a:lnTo>
                    <a:pt x="135871" y="1029229"/>
                  </a:lnTo>
                  <a:cubicBezTo>
                    <a:pt x="115965" y="1026835"/>
                    <a:pt x="96200" y="1020500"/>
                    <a:pt x="77705" y="1009915"/>
                  </a:cubicBezTo>
                  <a:cubicBezTo>
                    <a:pt x="3723" y="967575"/>
                    <a:pt x="-21927" y="873278"/>
                    <a:pt x="20413" y="799296"/>
                  </a:cubicBezTo>
                  <a:lnTo>
                    <a:pt x="26244" y="791548"/>
                  </a:lnTo>
                  <a:lnTo>
                    <a:pt x="428083" y="89405"/>
                  </a:lnTo>
                  <a:lnTo>
                    <a:pt x="428788" y="87540"/>
                  </a:lnTo>
                  <a:lnTo>
                    <a:pt x="433676" y="79633"/>
                  </a:lnTo>
                  <a:lnTo>
                    <a:pt x="437987" y="72100"/>
                  </a:lnTo>
                  <a:lnTo>
                    <a:pt x="438243" y="72246"/>
                  </a:lnTo>
                  <a:lnTo>
                    <a:pt x="444475" y="62167"/>
                  </a:lnTo>
                  <a:cubicBezTo>
                    <a:pt x="456621" y="46217"/>
                    <a:pt x="472096" y="32384"/>
                    <a:pt x="490591" y="21799"/>
                  </a:cubicBezTo>
                  <a:cubicBezTo>
                    <a:pt x="509086" y="11214"/>
                    <a:pt x="528851" y="4879"/>
                    <a:pt x="548757" y="2485"/>
                  </a:cubicBezTo>
                  <a:lnTo>
                    <a:pt x="551436" y="2425"/>
                  </a:lnTo>
                  <a:lnTo>
                    <a:pt x="551436" y="1436"/>
                  </a:lnTo>
                  <a:lnTo>
                    <a:pt x="555471" y="1436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任意多边形 29" descr="e7d195523061f1c0deeec63e560781cfd59afb0ea006f2a87ABB68BF51EA6619813959095094C18C62A12F549504892A4AAA8C1554C6663626E05CA27F281A14E6983772AFC3FB97135759321DEA3D705820548C6D5B558CA8F362B18D312C152407D21FB34EF0A1D1B21F91EF7E1DCDE529C869E8F5A9E23DB214A825789D83372F841262D649B4"/>
            <p:cNvSpPr/>
            <p:nvPr/>
          </p:nvSpPr>
          <p:spPr>
            <a:xfrm flipH="1" flipV="1">
              <a:off x="436283" y="608834"/>
              <a:ext cx="1013678" cy="723654"/>
            </a:xfrm>
            <a:custGeom>
              <a:avLst/>
              <a:gdLst>
                <a:gd name="connsiteX0" fmla="*/ 4987637 w 4987637"/>
                <a:gd name="connsiteY0" fmla="*/ 3560619 h 3560619"/>
                <a:gd name="connsiteX1" fmla="*/ 478822 w 4987637"/>
                <a:gd name="connsiteY1" fmla="*/ 3560618 h 3560619"/>
                <a:gd name="connsiteX2" fmla="*/ 478822 w 4987637"/>
                <a:gd name="connsiteY2" fmla="*/ 3557201 h 3560619"/>
                <a:gd name="connsiteX3" fmla="*/ 469565 w 4987637"/>
                <a:gd name="connsiteY3" fmla="*/ 3556992 h 3560619"/>
                <a:gd name="connsiteX4" fmla="*/ 268545 w 4987637"/>
                <a:gd name="connsiteY4" fmla="*/ 3490243 h 3560619"/>
                <a:gd name="connsiteX5" fmla="*/ 70545 w 4987637"/>
                <a:gd name="connsiteY5" fmla="*/ 2762351 h 3560619"/>
                <a:gd name="connsiteX6" fmla="*/ 90696 w 4987637"/>
                <a:gd name="connsiteY6" fmla="*/ 2735574 h 3560619"/>
                <a:gd name="connsiteX7" fmla="*/ 1479448 w 4987637"/>
                <a:gd name="connsiteY7" fmla="*/ 308982 h 3560619"/>
                <a:gd name="connsiteX8" fmla="*/ 1481883 w 4987637"/>
                <a:gd name="connsiteY8" fmla="*/ 302535 h 3560619"/>
                <a:gd name="connsiteX9" fmla="*/ 1498776 w 4987637"/>
                <a:gd name="connsiteY9" fmla="*/ 275210 h 3560619"/>
                <a:gd name="connsiteX10" fmla="*/ 1513675 w 4987637"/>
                <a:gd name="connsiteY10" fmla="*/ 249176 h 3560619"/>
                <a:gd name="connsiteX11" fmla="*/ 1514557 w 4987637"/>
                <a:gd name="connsiteY11" fmla="*/ 249681 h 3560619"/>
                <a:gd name="connsiteX12" fmla="*/ 1536093 w 4987637"/>
                <a:gd name="connsiteY12" fmla="*/ 214848 h 3560619"/>
                <a:gd name="connsiteX13" fmla="*/ 1695471 w 4987637"/>
                <a:gd name="connsiteY13" fmla="*/ 75337 h 3560619"/>
                <a:gd name="connsiteX14" fmla="*/ 1896492 w 4987637"/>
                <a:gd name="connsiteY14" fmla="*/ 8589 h 3560619"/>
                <a:gd name="connsiteX15" fmla="*/ 1905749 w 4987637"/>
                <a:gd name="connsiteY15" fmla="*/ 8380 h 3560619"/>
                <a:gd name="connsiteX16" fmla="*/ 1905749 w 4987637"/>
                <a:gd name="connsiteY16" fmla="*/ 4964 h 3560619"/>
                <a:gd name="connsiteX17" fmla="*/ 1919696 w 4987637"/>
                <a:gd name="connsiteY17" fmla="*/ 4964 h 3560619"/>
                <a:gd name="connsiteX18" fmla="*/ 1919696 w 4987637"/>
                <a:gd name="connsiteY18" fmla="*/ 0 h 3560619"/>
                <a:gd name="connsiteX19" fmla="*/ 2623733 w 4987637"/>
                <a:gd name="connsiteY19" fmla="*/ 0 h 3560619"/>
                <a:gd name="connsiteX20" fmla="*/ 2620907 w 4987637"/>
                <a:gd name="connsiteY20" fmla="*/ 4571 h 3560619"/>
                <a:gd name="connsiteX21" fmla="*/ 2620386 w 4987637"/>
                <a:gd name="connsiteY21" fmla="*/ 4272 h 3560619"/>
                <a:gd name="connsiteX22" fmla="*/ 2611579 w 4987637"/>
                <a:gd name="connsiteY22" fmla="*/ 19659 h 3560619"/>
                <a:gd name="connsiteX23" fmla="*/ 2601595 w 4987637"/>
                <a:gd name="connsiteY23" fmla="*/ 35810 h 3560619"/>
                <a:gd name="connsiteX24" fmla="*/ 2600155 w 4987637"/>
                <a:gd name="connsiteY24" fmla="*/ 39620 h 3560619"/>
                <a:gd name="connsiteX25" fmla="*/ 1894168 w 4987637"/>
                <a:gd name="connsiteY25" fmla="*/ 1273206 h 3560619"/>
                <a:gd name="connsiteX26" fmla="*/ 1886617 w 4987637"/>
                <a:gd name="connsiteY26" fmla="*/ 1285420 h 3560619"/>
                <a:gd name="connsiteX27" fmla="*/ 1886096 w 4987637"/>
                <a:gd name="connsiteY27" fmla="*/ 1285121 h 3560619"/>
                <a:gd name="connsiteX28" fmla="*/ 1877289 w 4987637"/>
                <a:gd name="connsiteY28" fmla="*/ 1300508 h 3560619"/>
                <a:gd name="connsiteX29" fmla="*/ 1867305 w 4987637"/>
                <a:gd name="connsiteY29" fmla="*/ 1316659 h 3560619"/>
                <a:gd name="connsiteX30" fmla="*/ 1865865 w 4987637"/>
                <a:gd name="connsiteY30" fmla="*/ 1320469 h 3560619"/>
                <a:gd name="connsiteX31" fmla="*/ 1774103 w 4987637"/>
                <a:gd name="connsiteY31" fmla="*/ 1480809 h 3560619"/>
                <a:gd name="connsiteX32" fmla="*/ 1767428 w 4987637"/>
                <a:gd name="connsiteY32" fmla="*/ 1489679 h 3560619"/>
                <a:gd name="connsiteX33" fmla="*/ 1765217 w 4987637"/>
                <a:gd name="connsiteY33" fmla="*/ 1496334 h 3560619"/>
                <a:gd name="connsiteX34" fmla="*/ 1045046 w 4987637"/>
                <a:gd name="connsiteY34" fmla="*/ 2754702 h 3560619"/>
                <a:gd name="connsiteX35" fmla="*/ 1033136 w 4987637"/>
                <a:gd name="connsiteY35" fmla="*/ 2770528 h 3560619"/>
                <a:gd name="connsiteX36" fmla="*/ 1150164 w 4987637"/>
                <a:gd name="connsiteY36" fmla="*/ 3200748 h 3560619"/>
                <a:gd name="connsiteX37" fmla="*/ 1268976 w 4987637"/>
                <a:gd name="connsiteY37" fmla="*/ 3240199 h 3560619"/>
                <a:gd name="connsiteX38" fmla="*/ 1274449 w 4987637"/>
                <a:gd name="connsiteY38" fmla="*/ 3240323 h 3560619"/>
                <a:gd name="connsiteX39" fmla="*/ 1274449 w 4987637"/>
                <a:gd name="connsiteY39" fmla="*/ 3242343 h 3560619"/>
                <a:gd name="connsiteX40" fmla="*/ 4987637 w 4987637"/>
                <a:gd name="connsiteY40" fmla="*/ 3242343 h 356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987637" h="3560619">
                  <a:moveTo>
                    <a:pt x="4987637" y="3560619"/>
                  </a:moveTo>
                  <a:lnTo>
                    <a:pt x="478822" y="3560618"/>
                  </a:lnTo>
                  <a:lnTo>
                    <a:pt x="478822" y="3557201"/>
                  </a:lnTo>
                  <a:lnTo>
                    <a:pt x="469565" y="3556992"/>
                  </a:lnTo>
                  <a:cubicBezTo>
                    <a:pt x="400772" y="3548721"/>
                    <a:pt x="332465" y="3526825"/>
                    <a:pt x="268545" y="3490243"/>
                  </a:cubicBezTo>
                  <a:cubicBezTo>
                    <a:pt x="12866" y="3343917"/>
                    <a:pt x="-75781" y="3018029"/>
                    <a:pt x="70545" y="2762351"/>
                  </a:cubicBezTo>
                  <a:lnTo>
                    <a:pt x="90696" y="2735574"/>
                  </a:lnTo>
                  <a:lnTo>
                    <a:pt x="1479448" y="308982"/>
                  </a:lnTo>
                  <a:lnTo>
                    <a:pt x="1481883" y="302535"/>
                  </a:lnTo>
                  <a:lnTo>
                    <a:pt x="1498776" y="275210"/>
                  </a:lnTo>
                  <a:lnTo>
                    <a:pt x="1513675" y="249176"/>
                  </a:lnTo>
                  <a:lnTo>
                    <a:pt x="1514557" y="249681"/>
                  </a:lnTo>
                  <a:lnTo>
                    <a:pt x="1536093" y="214848"/>
                  </a:lnTo>
                  <a:cubicBezTo>
                    <a:pt x="1578072" y="159723"/>
                    <a:pt x="1631551" y="111919"/>
                    <a:pt x="1695471" y="75337"/>
                  </a:cubicBezTo>
                  <a:cubicBezTo>
                    <a:pt x="1759391" y="38756"/>
                    <a:pt x="1827698" y="16861"/>
                    <a:pt x="1896492" y="8589"/>
                  </a:cubicBezTo>
                  <a:lnTo>
                    <a:pt x="1905749" y="8380"/>
                  </a:lnTo>
                  <a:lnTo>
                    <a:pt x="1905749" y="4964"/>
                  </a:lnTo>
                  <a:lnTo>
                    <a:pt x="1919696" y="4964"/>
                  </a:lnTo>
                  <a:lnTo>
                    <a:pt x="1919696" y="0"/>
                  </a:lnTo>
                  <a:lnTo>
                    <a:pt x="2623733" y="0"/>
                  </a:lnTo>
                  <a:lnTo>
                    <a:pt x="2620907" y="4571"/>
                  </a:lnTo>
                  <a:lnTo>
                    <a:pt x="2620386" y="4272"/>
                  </a:lnTo>
                  <a:lnTo>
                    <a:pt x="2611579" y="19659"/>
                  </a:lnTo>
                  <a:lnTo>
                    <a:pt x="2601595" y="35810"/>
                  </a:lnTo>
                  <a:lnTo>
                    <a:pt x="2600155" y="39620"/>
                  </a:lnTo>
                  <a:lnTo>
                    <a:pt x="1894168" y="1273206"/>
                  </a:lnTo>
                  <a:lnTo>
                    <a:pt x="1886617" y="1285420"/>
                  </a:lnTo>
                  <a:lnTo>
                    <a:pt x="1886096" y="1285121"/>
                  </a:lnTo>
                  <a:lnTo>
                    <a:pt x="1877289" y="1300508"/>
                  </a:lnTo>
                  <a:lnTo>
                    <a:pt x="1867305" y="1316659"/>
                  </a:lnTo>
                  <a:lnTo>
                    <a:pt x="1865865" y="1320469"/>
                  </a:lnTo>
                  <a:lnTo>
                    <a:pt x="1774103" y="1480809"/>
                  </a:lnTo>
                  <a:lnTo>
                    <a:pt x="1767428" y="1489679"/>
                  </a:lnTo>
                  <a:lnTo>
                    <a:pt x="1765217" y="1496334"/>
                  </a:lnTo>
                  <a:lnTo>
                    <a:pt x="1045046" y="2754702"/>
                  </a:lnTo>
                  <a:lnTo>
                    <a:pt x="1033136" y="2770528"/>
                  </a:lnTo>
                  <a:cubicBezTo>
                    <a:pt x="946651" y="2921646"/>
                    <a:pt x="999045" y="3114262"/>
                    <a:pt x="1150164" y="3200748"/>
                  </a:cubicBezTo>
                  <a:cubicBezTo>
                    <a:pt x="1187944" y="3222369"/>
                    <a:pt x="1228316" y="3235311"/>
                    <a:pt x="1268976" y="3240199"/>
                  </a:cubicBezTo>
                  <a:lnTo>
                    <a:pt x="1274449" y="3240323"/>
                  </a:lnTo>
                  <a:lnTo>
                    <a:pt x="1274449" y="3242343"/>
                  </a:lnTo>
                  <a:lnTo>
                    <a:pt x="4987637" y="3242343"/>
                  </a:lnTo>
                  <a:close/>
                </a:path>
              </a:pathLst>
            </a:custGeom>
            <a:solidFill>
              <a:srgbClr val="EC2C2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842813" y="697994"/>
            <a:ext cx="3984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latin typeface="Arial"/>
                <a:ea typeface="微软雅黑"/>
                <a:cs typeface="+mn-ea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sym typeface="+mn-lt"/>
            </a:endParaRPr>
          </a:p>
        </p:txBody>
      </p:sp>
      <p:sp>
        <p:nvSpPr>
          <p:cNvPr id="9" name="Rectangle 27"/>
          <p:cNvSpPr>
            <a:spLocks noChangeArrowheads="1"/>
          </p:cNvSpPr>
          <p:nvPr/>
        </p:nvSpPr>
        <p:spPr bwMode="auto">
          <a:xfrm>
            <a:off x="559933" y="682605"/>
            <a:ext cx="45525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3200" dirty="0">
                <a:solidFill>
                  <a:srgbClr val="EC2C22"/>
                </a:solidFill>
                <a:latin typeface="+mn-lt"/>
                <a:cs typeface="+mn-ea"/>
                <a:sym typeface="+mn-lt"/>
              </a:rPr>
              <a:t>0</a:t>
            </a:r>
            <a:r>
              <a:rPr lang="en-US" altLang="ru-RU" sz="3200" dirty="0">
                <a:solidFill>
                  <a:srgbClr val="EC2C22"/>
                </a:solidFill>
                <a:latin typeface="+mn-lt"/>
                <a:cs typeface="+mn-ea"/>
                <a:sym typeface="+mn-lt"/>
              </a:rPr>
              <a:t>2</a:t>
            </a:r>
            <a:endParaRPr lang="ru-RU" altLang="ru-RU" sz="1100" dirty="0">
              <a:solidFill>
                <a:srgbClr val="EC2C22"/>
              </a:solidFill>
              <a:latin typeface="+mn-lt"/>
              <a:cs typeface="+mn-ea"/>
              <a:sym typeface="+mn-lt"/>
            </a:endParaRPr>
          </a:p>
        </p:txBody>
      </p:sp>
      <p:cxnSp>
        <p:nvCxnSpPr>
          <p:cNvPr id="2" name="Straight Connector 7"/>
          <p:cNvCxnSpPr/>
          <p:nvPr/>
        </p:nvCxnSpPr>
        <p:spPr>
          <a:xfrm>
            <a:off x="1998833" y="3590082"/>
            <a:ext cx="1587500" cy="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  <a:headEnd type="oval"/>
          </a:ln>
          <a:effectLst/>
        </p:spPr>
      </p:cxnSp>
      <p:grpSp>
        <p:nvGrpSpPr>
          <p:cNvPr id="3" name="Group 15"/>
          <p:cNvGrpSpPr/>
          <p:nvPr/>
        </p:nvGrpSpPr>
        <p:grpSpPr>
          <a:xfrm>
            <a:off x="2648063" y="2461492"/>
            <a:ext cx="2377879" cy="2649778"/>
            <a:chOff x="5107413" y="1937637"/>
            <a:chExt cx="2877234" cy="3206230"/>
          </a:xfrm>
        </p:grpSpPr>
        <p:sp>
          <p:nvSpPr>
            <p:cNvPr id="5" name="Krans 49"/>
            <p:cNvSpPr/>
            <p:nvPr/>
          </p:nvSpPr>
          <p:spPr bwMode="auto">
            <a:xfrm rot="650069" flipH="1">
              <a:off x="5107413" y="1937637"/>
              <a:ext cx="2505717" cy="2505716"/>
            </a:xfrm>
            <a:prstGeom prst="donut">
              <a:avLst>
                <a:gd name="adj" fmla="val 5293"/>
              </a:avLst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0" name="Group 17"/>
            <p:cNvGrpSpPr/>
            <p:nvPr/>
          </p:nvGrpSpPr>
          <p:grpSpPr>
            <a:xfrm>
              <a:off x="5233543" y="2045177"/>
              <a:ext cx="2751104" cy="3098690"/>
              <a:chOff x="5233543" y="2045177"/>
              <a:chExt cx="2751104" cy="3098690"/>
            </a:xfrm>
          </p:grpSpPr>
          <p:grpSp>
            <p:nvGrpSpPr>
              <p:cNvPr id="11" name="Group 18"/>
              <p:cNvGrpSpPr/>
              <p:nvPr/>
            </p:nvGrpSpPr>
            <p:grpSpPr>
              <a:xfrm rot="120000">
                <a:off x="6884771" y="3737577"/>
                <a:ext cx="1099876" cy="1406290"/>
                <a:chOff x="6749313" y="3528585"/>
                <a:chExt cx="1330846" cy="1701611"/>
              </a:xfrm>
            </p:grpSpPr>
            <p:sp>
              <p:nvSpPr>
                <p:cNvPr id="14" name="Afrundet rektangel 48"/>
                <p:cNvSpPr/>
                <p:nvPr/>
              </p:nvSpPr>
              <p:spPr bwMode="auto">
                <a:xfrm rot="19212650" flipH="1">
                  <a:off x="6996551" y="3528585"/>
                  <a:ext cx="516523" cy="1701611"/>
                </a:xfrm>
                <a:prstGeom prst="roundRect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Afrundet rektangel 47"/>
                <p:cNvSpPr/>
                <p:nvPr/>
              </p:nvSpPr>
              <p:spPr bwMode="auto">
                <a:xfrm rot="19212650" flipH="1">
                  <a:off x="6749313" y="4073251"/>
                  <a:ext cx="668065" cy="203935"/>
                </a:xfrm>
                <a:prstGeom prst="roundRect">
                  <a:avLst>
                    <a:gd name="adj" fmla="val 37640"/>
                  </a:avLst>
                </a:prstGeom>
                <a:solidFill>
                  <a:srgbClr val="FF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Afrundet rektangel 47"/>
                <p:cNvSpPr/>
                <p:nvPr/>
              </p:nvSpPr>
              <p:spPr bwMode="auto">
                <a:xfrm rot="19212650" flipH="1">
                  <a:off x="7472828" y="4932797"/>
                  <a:ext cx="607331" cy="165918"/>
                </a:xfrm>
                <a:prstGeom prst="roundRect">
                  <a:avLst>
                    <a:gd name="adj" fmla="val 37640"/>
                  </a:avLst>
                </a:prstGeom>
                <a:solidFill>
                  <a:srgbClr val="FF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2" name="Freeform 19"/>
              <p:cNvSpPr/>
              <p:nvPr/>
            </p:nvSpPr>
            <p:spPr bwMode="auto">
              <a:xfrm flipH="1">
                <a:off x="5233543" y="2046668"/>
                <a:ext cx="2249108" cy="2292899"/>
              </a:xfrm>
              <a:custGeom>
                <a:avLst/>
                <a:gdLst/>
                <a:ahLst/>
                <a:cxnLst>
                  <a:cxn ang="0">
                    <a:pos x="224" y="38"/>
                  </a:cxn>
                  <a:cxn ang="0">
                    <a:pos x="156" y="78"/>
                  </a:cxn>
                  <a:cxn ang="0">
                    <a:pos x="100" y="130"/>
                  </a:cxn>
                  <a:cxn ang="0">
                    <a:pos x="56" y="192"/>
                  </a:cxn>
                  <a:cxn ang="0">
                    <a:pos x="24" y="260"/>
                  </a:cxn>
                  <a:cxn ang="0">
                    <a:pos x="4" y="334"/>
                  </a:cxn>
                  <a:cxn ang="0">
                    <a:pos x="0" y="408"/>
                  </a:cxn>
                  <a:cxn ang="0">
                    <a:pos x="10" y="484"/>
                  </a:cxn>
                  <a:cxn ang="0">
                    <a:pos x="34" y="558"/>
                  </a:cxn>
                  <a:cxn ang="0">
                    <a:pos x="54" y="594"/>
                  </a:cxn>
                  <a:cxn ang="0">
                    <a:pos x="98" y="656"/>
                  </a:cxn>
                  <a:cxn ang="0">
                    <a:pos x="154" y="706"/>
                  </a:cxn>
                  <a:cxn ang="0">
                    <a:pos x="218" y="744"/>
                  </a:cxn>
                  <a:cxn ang="0">
                    <a:pos x="284" y="768"/>
                  </a:cxn>
                  <a:cxn ang="0">
                    <a:pos x="356" y="780"/>
                  </a:cxn>
                  <a:cxn ang="0">
                    <a:pos x="430" y="776"/>
                  </a:cxn>
                  <a:cxn ang="0">
                    <a:pos x="504" y="758"/>
                  </a:cxn>
                  <a:cxn ang="0">
                    <a:pos x="542" y="742"/>
                  </a:cxn>
                  <a:cxn ang="0">
                    <a:pos x="608" y="702"/>
                  </a:cxn>
                  <a:cxn ang="0">
                    <a:pos x="664" y="648"/>
                  </a:cxn>
                  <a:cxn ang="0">
                    <a:pos x="710" y="588"/>
                  </a:cxn>
                  <a:cxn ang="0">
                    <a:pos x="740" y="520"/>
                  </a:cxn>
                  <a:cxn ang="0">
                    <a:pos x="760" y="450"/>
                  </a:cxn>
                  <a:cxn ang="0">
                    <a:pos x="764" y="374"/>
                  </a:cxn>
                  <a:cxn ang="0">
                    <a:pos x="758" y="296"/>
                  </a:cxn>
                  <a:cxn ang="0">
                    <a:pos x="730" y="220"/>
                  </a:cxn>
                  <a:cxn ang="0">
                    <a:pos x="714" y="186"/>
                  </a:cxn>
                  <a:cxn ang="0">
                    <a:pos x="670" y="124"/>
                  </a:cxn>
                  <a:cxn ang="0">
                    <a:pos x="614" y="74"/>
                  </a:cxn>
                  <a:cxn ang="0">
                    <a:pos x="550" y="36"/>
                  </a:cxn>
                  <a:cxn ang="0">
                    <a:pos x="482" y="12"/>
                  </a:cxn>
                  <a:cxn ang="0">
                    <a:pos x="410" y="0"/>
                  </a:cxn>
                  <a:cxn ang="0">
                    <a:pos x="336" y="2"/>
                  </a:cxn>
                  <a:cxn ang="0">
                    <a:pos x="260" y="22"/>
                  </a:cxn>
                  <a:cxn ang="0">
                    <a:pos x="224" y="38"/>
                  </a:cxn>
                </a:cxnLst>
                <a:rect l="0" t="0" r="r" b="b"/>
                <a:pathLst>
                  <a:path w="764" h="780">
                    <a:moveTo>
                      <a:pt x="224" y="38"/>
                    </a:moveTo>
                    <a:lnTo>
                      <a:pt x="224" y="38"/>
                    </a:lnTo>
                    <a:lnTo>
                      <a:pt x="188" y="54"/>
                    </a:lnTo>
                    <a:lnTo>
                      <a:pt x="156" y="78"/>
                    </a:lnTo>
                    <a:lnTo>
                      <a:pt x="128" y="104"/>
                    </a:lnTo>
                    <a:lnTo>
                      <a:pt x="100" y="130"/>
                    </a:lnTo>
                    <a:lnTo>
                      <a:pt x="78" y="160"/>
                    </a:lnTo>
                    <a:lnTo>
                      <a:pt x="56" y="192"/>
                    </a:lnTo>
                    <a:lnTo>
                      <a:pt x="38" y="224"/>
                    </a:lnTo>
                    <a:lnTo>
                      <a:pt x="24" y="260"/>
                    </a:lnTo>
                    <a:lnTo>
                      <a:pt x="14" y="294"/>
                    </a:lnTo>
                    <a:lnTo>
                      <a:pt x="4" y="334"/>
                    </a:lnTo>
                    <a:lnTo>
                      <a:pt x="0" y="370"/>
                    </a:lnTo>
                    <a:lnTo>
                      <a:pt x="0" y="408"/>
                    </a:lnTo>
                    <a:lnTo>
                      <a:pt x="2" y="446"/>
                    </a:lnTo>
                    <a:lnTo>
                      <a:pt x="10" y="484"/>
                    </a:lnTo>
                    <a:lnTo>
                      <a:pt x="20" y="520"/>
                    </a:lnTo>
                    <a:lnTo>
                      <a:pt x="34" y="558"/>
                    </a:lnTo>
                    <a:lnTo>
                      <a:pt x="34" y="558"/>
                    </a:lnTo>
                    <a:lnTo>
                      <a:pt x="54" y="594"/>
                    </a:lnTo>
                    <a:lnTo>
                      <a:pt x="74" y="626"/>
                    </a:lnTo>
                    <a:lnTo>
                      <a:pt x="98" y="656"/>
                    </a:lnTo>
                    <a:lnTo>
                      <a:pt x="124" y="682"/>
                    </a:lnTo>
                    <a:lnTo>
                      <a:pt x="154" y="706"/>
                    </a:lnTo>
                    <a:lnTo>
                      <a:pt x="184" y="726"/>
                    </a:lnTo>
                    <a:lnTo>
                      <a:pt x="218" y="744"/>
                    </a:lnTo>
                    <a:lnTo>
                      <a:pt x="250" y="758"/>
                    </a:lnTo>
                    <a:lnTo>
                      <a:pt x="284" y="768"/>
                    </a:lnTo>
                    <a:lnTo>
                      <a:pt x="320" y="776"/>
                    </a:lnTo>
                    <a:lnTo>
                      <a:pt x="356" y="780"/>
                    </a:lnTo>
                    <a:lnTo>
                      <a:pt x="394" y="780"/>
                    </a:lnTo>
                    <a:lnTo>
                      <a:pt x="430" y="776"/>
                    </a:lnTo>
                    <a:lnTo>
                      <a:pt x="468" y="768"/>
                    </a:lnTo>
                    <a:lnTo>
                      <a:pt x="504" y="758"/>
                    </a:lnTo>
                    <a:lnTo>
                      <a:pt x="542" y="742"/>
                    </a:lnTo>
                    <a:lnTo>
                      <a:pt x="542" y="742"/>
                    </a:lnTo>
                    <a:lnTo>
                      <a:pt x="576" y="724"/>
                    </a:lnTo>
                    <a:lnTo>
                      <a:pt x="608" y="702"/>
                    </a:lnTo>
                    <a:lnTo>
                      <a:pt x="638" y="678"/>
                    </a:lnTo>
                    <a:lnTo>
                      <a:pt x="664" y="648"/>
                    </a:lnTo>
                    <a:lnTo>
                      <a:pt x="688" y="620"/>
                    </a:lnTo>
                    <a:lnTo>
                      <a:pt x="710" y="588"/>
                    </a:lnTo>
                    <a:lnTo>
                      <a:pt x="728" y="556"/>
                    </a:lnTo>
                    <a:lnTo>
                      <a:pt x="740" y="520"/>
                    </a:lnTo>
                    <a:lnTo>
                      <a:pt x="752" y="486"/>
                    </a:lnTo>
                    <a:lnTo>
                      <a:pt x="760" y="450"/>
                    </a:lnTo>
                    <a:lnTo>
                      <a:pt x="764" y="410"/>
                    </a:lnTo>
                    <a:lnTo>
                      <a:pt x="764" y="374"/>
                    </a:lnTo>
                    <a:lnTo>
                      <a:pt x="762" y="334"/>
                    </a:lnTo>
                    <a:lnTo>
                      <a:pt x="758" y="296"/>
                    </a:lnTo>
                    <a:lnTo>
                      <a:pt x="746" y="260"/>
                    </a:lnTo>
                    <a:lnTo>
                      <a:pt x="730" y="220"/>
                    </a:lnTo>
                    <a:lnTo>
                      <a:pt x="730" y="220"/>
                    </a:lnTo>
                    <a:lnTo>
                      <a:pt x="714" y="186"/>
                    </a:lnTo>
                    <a:lnTo>
                      <a:pt x="694" y="154"/>
                    </a:lnTo>
                    <a:lnTo>
                      <a:pt x="670" y="124"/>
                    </a:lnTo>
                    <a:lnTo>
                      <a:pt x="642" y="98"/>
                    </a:lnTo>
                    <a:lnTo>
                      <a:pt x="614" y="74"/>
                    </a:lnTo>
                    <a:lnTo>
                      <a:pt x="582" y="54"/>
                    </a:lnTo>
                    <a:lnTo>
                      <a:pt x="550" y="36"/>
                    </a:lnTo>
                    <a:lnTo>
                      <a:pt x="518" y="22"/>
                    </a:lnTo>
                    <a:lnTo>
                      <a:pt x="482" y="12"/>
                    </a:lnTo>
                    <a:lnTo>
                      <a:pt x="448" y="4"/>
                    </a:lnTo>
                    <a:lnTo>
                      <a:pt x="410" y="0"/>
                    </a:lnTo>
                    <a:lnTo>
                      <a:pt x="374" y="0"/>
                    </a:lnTo>
                    <a:lnTo>
                      <a:pt x="336" y="2"/>
                    </a:lnTo>
                    <a:lnTo>
                      <a:pt x="296" y="10"/>
                    </a:lnTo>
                    <a:lnTo>
                      <a:pt x="260" y="22"/>
                    </a:lnTo>
                    <a:lnTo>
                      <a:pt x="224" y="38"/>
                    </a:lnTo>
                    <a:lnTo>
                      <a:pt x="224" y="38"/>
                    </a:lnTo>
                    <a:lnTo>
                      <a:pt x="224" y="38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 w="9525">
                <a:noFill/>
                <a:round/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13" name="Oval 20"/>
              <p:cNvSpPr/>
              <p:nvPr/>
            </p:nvSpPr>
            <p:spPr>
              <a:xfrm>
                <a:off x="5237582" y="2045177"/>
                <a:ext cx="2258008" cy="2288114"/>
              </a:xfrm>
              <a:prstGeom prst="ellipse">
                <a:avLst/>
              </a:prstGeom>
              <a:blipFill dpi="0"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17" name="Arc 24"/>
          <p:cNvSpPr/>
          <p:nvPr/>
        </p:nvSpPr>
        <p:spPr>
          <a:xfrm>
            <a:off x="1925678" y="1753016"/>
            <a:ext cx="3664399" cy="4066726"/>
          </a:xfrm>
          <a:prstGeom prst="arc">
            <a:avLst>
              <a:gd name="adj1" fmla="val 16200000"/>
              <a:gd name="adj2" fmla="val 5005083"/>
            </a:avLst>
          </a:prstGeom>
          <a:noFill/>
          <a:ln w="635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Oval 25"/>
          <p:cNvSpPr/>
          <p:nvPr/>
        </p:nvSpPr>
        <p:spPr>
          <a:xfrm>
            <a:off x="4808862" y="2107009"/>
            <a:ext cx="236652" cy="236652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12700" cap="flat" cmpd="sng" algn="ctr">
            <a:solidFill>
              <a:srgbClr val="FF0000"/>
            </a:solidFill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</a:p>
        </p:txBody>
      </p:sp>
      <p:sp>
        <p:nvSpPr>
          <p:cNvPr id="19" name="Oval 26"/>
          <p:cNvSpPr/>
          <p:nvPr/>
        </p:nvSpPr>
        <p:spPr>
          <a:xfrm>
            <a:off x="5382934" y="3115722"/>
            <a:ext cx="236652" cy="236652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12700" cap="flat" cmpd="sng" algn="ctr">
            <a:solidFill>
              <a:srgbClr val="FF0000"/>
            </a:solidFill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</a:p>
        </p:txBody>
      </p:sp>
      <p:sp>
        <p:nvSpPr>
          <p:cNvPr id="20" name="Oval 27"/>
          <p:cNvSpPr/>
          <p:nvPr/>
        </p:nvSpPr>
        <p:spPr>
          <a:xfrm>
            <a:off x="5420557" y="4224539"/>
            <a:ext cx="236652" cy="236652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12700" cap="flat" cmpd="sng" algn="ctr">
            <a:solidFill>
              <a:srgbClr val="FF0000"/>
            </a:solidFill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</a:p>
        </p:txBody>
      </p:sp>
      <p:sp>
        <p:nvSpPr>
          <p:cNvPr id="21" name="Oval 28"/>
          <p:cNvSpPr/>
          <p:nvPr/>
        </p:nvSpPr>
        <p:spPr>
          <a:xfrm>
            <a:off x="4969129" y="5092682"/>
            <a:ext cx="236652" cy="236652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12700" cap="flat" cmpd="sng" algn="ctr">
            <a:solidFill>
              <a:srgbClr val="FF0000"/>
            </a:solidFill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</a:p>
        </p:txBody>
      </p:sp>
      <p:sp>
        <p:nvSpPr>
          <p:cNvPr id="22" name="Rectangle 29"/>
          <p:cNvSpPr/>
          <p:nvPr/>
        </p:nvSpPr>
        <p:spPr>
          <a:xfrm>
            <a:off x="5441270" y="1909553"/>
            <a:ext cx="2150583" cy="613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spcBef>
                <a:spcPts val="600"/>
              </a:spcBef>
              <a:buClr>
                <a:srgbClr val="E24848"/>
              </a:buClr>
              <a:defRPr/>
            </a:pPr>
            <a:r>
              <a:rPr lang="en-US" altLang="zh-CN" sz="1200" noProof="1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Click here to add content, content to match the title. </a:t>
            </a:r>
            <a:r>
              <a:rPr lang="zh-CN" altLang="en-US" sz="1200" noProof="1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。</a:t>
            </a:r>
          </a:p>
        </p:txBody>
      </p:sp>
      <p:sp>
        <p:nvSpPr>
          <p:cNvPr id="23" name="Rectangle 30"/>
          <p:cNvSpPr/>
          <p:nvPr/>
        </p:nvSpPr>
        <p:spPr>
          <a:xfrm>
            <a:off x="5740543" y="2946399"/>
            <a:ext cx="2150583" cy="613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spcBef>
                <a:spcPts val="600"/>
              </a:spcBef>
              <a:buClr>
                <a:srgbClr val="E24848"/>
              </a:buClr>
              <a:defRPr/>
            </a:pPr>
            <a:r>
              <a:rPr lang="en-US" altLang="zh-CN" sz="1200" noProof="1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Click here to add content, content to match the title. </a:t>
            </a:r>
            <a:r>
              <a:rPr lang="zh-CN" altLang="en-US" sz="1200" noProof="1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。</a:t>
            </a:r>
          </a:p>
        </p:txBody>
      </p:sp>
      <p:sp>
        <p:nvSpPr>
          <p:cNvPr id="24" name="Rectangle 31"/>
          <p:cNvSpPr/>
          <p:nvPr/>
        </p:nvSpPr>
        <p:spPr>
          <a:xfrm>
            <a:off x="5785275" y="4042923"/>
            <a:ext cx="2150583" cy="613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spcBef>
                <a:spcPts val="600"/>
              </a:spcBef>
              <a:buClr>
                <a:srgbClr val="E24848"/>
              </a:buClr>
              <a:defRPr/>
            </a:pPr>
            <a:r>
              <a:rPr lang="en-US" altLang="zh-CN" sz="1200" noProof="1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Click here to add content, content to match the title. </a:t>
            </a:r>
            <a:r>
              <a:rPr lang="zh-CN" altLang="en-US" sz="1200" noProof="1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。</a:t>
            </a:r>
          </a:p>
        </p:txBody>
      </p:sp>
      <p:sp>
        <p:nvSpPr>
          <p:cNvPr id="25" name="Rectangle 32"/>
          <p:cNvSpPr/>
          <p:nvPr/>
        </p:nvSpPr>
        <p:spPr>
          <a:xfrm>
            <a:off x="5441270" y="4989547"/>
            <a:ext cx="2150583" cy="613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spcBef>
                <a:spcPts val="600"/>
              </a:spcBef>
              <a:buClr>
                <a:srgbClr val="E24848"/>
              </a:buClr>
              <a:defRPr/>
            </a:pPr>
            <a:r>
              <a:rPr lang="en-US" altLang="zh-CN" sz="1200" noProof="1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Click here to add content, content to match the title. </a:t>
            </a:r>
            <a:r>
              <a:rPr lang="zh-CN" altLang="en-US" sz="1200" noProof="1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。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8167719" y="1897830"/>
            <a:ext cx="2157614" cy="669777"/>
            <a:chOff x="8659131" y="2065781"/>
            <a:chExt cx="2157614" cy="669777"/>
          </a:xfrm>
        </p:grpSpPr>
        <p:sp>
          <p:nvSpPr>
            <p:cNvPr id="27" name="Rectangle 11"/>
            <p:cNvSpPr/>
            <p:nvPr/>
          </p:nvSpPr>
          <p:spPr>
            <a:xfrm>
              <a:off x="9124950" y="2185387"/>
              <a:ext cx="1691795" cy="307777"/>
            </a:xfrm>
            <a:prstGeom prst="rect">
              <a:avLst/>
            </a:prstGeom>
            <a:solidFill>
              <a:srgbClr val="EC2C22"/>
            </a:solidFill>
          </p:spPr>
          <p:txBody>
            <a:bodyPr wrap="square">
              <a:spAutoFit/>
            </a:bodyPr>
            <a:lstStyle/>
            <a:p>
              <a:pPr marL="0" marR="0" lvl="0" indent="0" algn="dist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E24848"/>
                </a:buClr>
                <a:buSzTx/>
                <a:buFontTx/>
                <a:buNone/>
                <a:defRPr/>
              </a:pPr>
              <a:r>
                <a:rPr kumimoji="0" lang="en-US" altLang="zh-CN" sz="1400" b="0" i="0" u="none" strike="noStrike" kern="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1400" b="0" i="0" u="none" strike="noStrike" kern="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28" name="Straight Connector 33"/>
            <p:cNvCxnSpPr/>
            <p:nvPr/>
          </p:nvCxnSpPr>
          <p:spPr>
            <a:xfrm>
              <a:off x="9125126" y="2065781"/>
              <a:ext cx="0" cy="669777"/>
            </a:xfrm>
            <a:prstGeom prst="line">
              <a:avLst/>
            </a:prstGeom>
            <a:noFill/>
            <a:ln w="6350" cap="flat" cmpd="sng" algn="ctr">
              <a:solidFill>
                <a:srgbClr val="EF4136"/>
              </a:solidFill>
              <a:prstDash val="solid"/>
              <a:miter lim="800000"/>
            </a:ln>
            <a:effectLst/>
          </p:spPr>
        </p:cxn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8659131" y="2194115"/>
              <a:ext cx="347679" cy="347679"/>
            </a:xfrm>
            <a:custGeom>
              <a:avLst/>
              <a:gdLst>
                <a:gd name="T0" fmla="*/ 481 w 902"/>
                <a:gd name="T1" fmla="*/ 863 h 902"/>
                <a:gd name="T2" fmla="*/ 872 w 902"/>
                <a:gd name="T3" fmla="*/ 219 h 902"/>
                <a:gd name="T4" fmla="*/ 30 w 902"/>
                <a:gd name="T5" fmla="*/ 219 h 902"/>
                <a:gd name="T6" fmla="*/ 451 w 902"/>
                <a:gd name="T7" fmla="*/ 864 h 902"/>
                <a:gd name="T8" fmla="*/ 30 w 902"/>
                <a:gd name="T9" fmla="*/ 219 h 902"/>
                <a:gd name="T10" fmla="*/ 54 w 902"/>
                <a:gd name="T11" fmla="*/ 197 h 902"/>
                <a:gd name="T12" fmla="*/ 648 w 902"/>
                <a:gd name="T13" fmla="*/ 290 h 902"/>
                <a:gd name="T14" fmla="*/ 466 w 902"/>
                <a:gd name="T15" fmla="*/ 32 h 902"/>
                <a:gd name="T16" fmla="*/ 683 w 902"/>
                <a:gd name="T17" fmla="*/ 274 h 902"/>
                <a:gd name="T18" fmla="*/ 466 w 902"/>
                <a:gd name="T19" fmla="*/ 32 h 902"/>
                <a:gd name="T20" fmla="*/ 902 w 902"/>
                <a:gd name="T21" fmla="*/ 195 h 902"/>
                <a:gd name="T22" fmla="*/ 901 w 902"/>
                <a:gd name="T23" fmla="*/ 191 h 902"/>
                <a:gd name="T24" fmla="*/ 901 w 902"/>
                <a:gd name="T25" fmla="*/ 190 h 902"/>
                <a:gd name="T26" fmla="*/ 898 w 902"/>
                <a:gd name="T27" fmla="*/ 186 h 902"/>
                <a:gd name="T28" fmla="*/ 898 w 902"/>
                <a:gd name="T29" fmla="*/ 185 h 902"/>
                <a:gd name="T30" fmla="*/ 896 w 902"/>
                <a:gd name="T31" fmla="*/ 184 h 902"/>
                <a:gd name="T32" fmla="*/ 893 w 902"/>
                <a:gd name="T33" fmla="*/ 183 h 902"/>
                <a:gd name="T34" fmla="*/ 892 w 902"/>
                <a:gd name="T35" fmla="*/ 182 h 902"/>
                <a:gd name="T36" fmla="*/ 469 w 902"/>
                <a:gd name="T37" fmla="*/ 0 h 902"/>
                <a:gd name="T38" fmla="*/ 463 w 902"/>
                <a:gd name="T39" fmla="*/ 0 h 902"/>
                <a:gd name="T40" fmla="*/ 10 w 902"/>
                <a:gd name="T41" fmla="*/ 182 h 902"/>
                <a:gd name="T42" fmla="*/ 9 w 902"/>
                <a:gd name="T43" fmla="*/ 183 h 902"/>
                <a:gd name="T44" fmla="*/ 6 w 902"/>
                <a:gd name="T45" fmla="*/ 184 h 902"/>
                <a:gd name="T46" fmla="*/ 4 w 902"/>
                <a:gd name="T47" fmla="*/ 185 h 902"/>
                <a:gd name="T48" fmla="*/ 4 w 902"/>
                <a:gd name="T49" fmla="*/ 186 h 902"/>
                <a:gd name="T50" fmla="*/ 1 w 902"/>
                <a:gd name="T51" fmla="*/ 189 h 902"/>
                <a:gd name="T52" fmla="*/ 1 w 902"/>
                <a:gd name="T53" fmla="*/ 190 h 902"/>
                <a:gd name="T54" fmla="*/ 0 w 902"/>
                <a:gd name="T55" fmla="*/ 195 h 902"/>
                <a:gd name="T56" fmla="*/ 0 w 902"/>
                <a:gd name="T57" fmla="*/ 195 h 902"/>
                <a:gd name="T58" fmla="*/ 0 w 902"/>
                <a:gd name="T59" fmla="*/ 195 h 902"/>
                <a:gd name="T60" fmla="*/ 0 w 902"/>
                <a:gd name="T61" fmla="*/ 681 h 902"/>
                <a:gd name="T62" fmla="*/ 5 w 902"/>
                <a:gd name="T63" fmla="*/ 688 h 902"/>
                <a:gd name="T64" fmla="*/ 460 w 902"/>
                <a:gd name="T65" fmla="*/ 901 h 902"/>
                <a:gd name="T66" fmla="*/ 461 w 902"/>
                <a:gd name="T67" fmla="*/ 901 h 902"/>
                <a:gd name="T68" fmla="*/ 466 w 902"/>
                <a:gd name="T69" fmla="*/ 902 h 902"/>
                <a:gd name="T70" fmla="*/ 472 w 902"/>
                <a:gd name="T71" fmla="*/ 901 h 902"/>
                <a:gd name="T72" fmla="*/ 472 w 902"/>
                <a:gd name="T73" fmla="*/ 900 h 902"/>
                <a:gd name="T74" fmla="*/ 897 w 902"/>
                <a:gd name="T75" fmla="*/ 688 h 902"/>
                <a:gd name="T76" fmla="*/ 901 w 902"/>
                <a:gd name="T77" fmla="*/ 681 h 902"/>
                <a:gd name="T78" fmla="*/ 902 w 902"/>
                <a:gd name="T79" fmla="*/ 195 h 902"/>
                <a:gd name="T80" fmla="*/ 902 w 902"/>
                <a:gd name="T81" fmla="*/ 195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2" h="902">
                  <a:moveTo>
                    <a:pt x="872" y="668"/>
                  </a:moveTo>
                  <a:lnTo>
                    <a:pt x="481" y="863"/>
                  </a:lnTo>
                  <a:lnTo>
                    <a:pt x="481" y="401"/>
                  </a:lnTo>
                  <a:lnTo>
                    <a:pt x="872" y="219"/>
                  </a:lnTo>
                  <a:lnTo>
                    <a:pt x="872" y="668"/>
                  </a:lnTo>
                  <a:close/>
                  <a:moveTo>
                    <a:pt x="30" y="219"/>
                  </a:moveTo>
                  <a:lnTo>
                    <a:pt x="451" y="401"/>
                  </a:lnTo>
                  <a:lnTo>
                    <a:pt x="451" y="864"/>
                  </a:lnTo>
                  <a:lnTo>
                    <a:pt x="30" y="667"/>
                  </a:lnTo>
                  <a:lnTo>
                    <a:pt x="30" y="219"/>
                  </a:lnTo>
                  <a:close/>
                  <a:moveTo>
                    <a:pt x="466" y="374"/>
                  </a:moveTo>
                  <a:lnTo>
                    <a:pt x="54" y="197"/>
                  </a:lnTo>
                  <a:lnTo>
                    <a:pt x="266" y="112"/>
                  </a:lnTo>
                  <a:lnTo>
                    <a:pt x="648" y="290"/>
                  </a:lnTo>
                  <a:lnTo>
                    <a:pt x="466" y="374"/>
                  </a:lnTo>
                  <a:close/>
                  <a:moveTo>
                    <a:pt x="466" y="32"/>
                  </a:moveTo>
                  <a:lnTo>
                    <a:pt x="851" y="197"/>
                  </a:lnTo>
                  <a:lnTo>
                    <a:pt x="683" y="274"/>
                  </a:lnTo>
                  <a:lnTo>
                    <a:pt x="304" y="97"/>
                  </a:lnTo>
                  <a:lnTo>
                    <a:pt x="466" y="32"/>
                  </a:lnTo>
                  <a:close/>
                  <a:moveTo>
                    <a:pt x="902" y="195"/>
                  </a:moveTo>
                  <a:lnTo>
                    <a:pt x="902" y="195"/>
                  </a:lnTo>
                  <a:lnTo>
                    <a:pt x="902" y="193"/>
                  </a:lnTo>
                  <a:lnTo>
                    <a:pt x="901" y="191"/>
                  </a:lnTo>
                  <a:lnTo>
                    <a:pt x="901" y="190"/>
                  </a:lnTo>
                  <a:lnTo>
                    <a:pt x="901" y="190"/>
                  </a:lnTo>
                  <a:lnTo>
                    <a:pt x="900" y="188"/>
                  </a:lnTo>
                  <a:lnTo>
                    <a:pt x="898" y="186"/>
                  </a:lnTo>
                  <a:lnTo>
                    <a:pt x="898" y="186"/>
                  </a:lnTo>
                  <a:lnTo>
                    <a:pt x="898" y="185"/>
                  </a:lnTo>
                  <a:lnTo>
                    <a:pt x="897" y="184"/>
                  </a:lnTo>
                  <a:lnTo>
                    <a:pt x="896" y="184"/>
                  </a:lnTo>
                  <a:lnTo>
                    <a:pt x="895" y="183"/>
                  </a:lnTo>
                  <a:lnTo>
                    <a:pt x="893" y="183"/>
                  </a:lnTo>
                  <a:lnTo>
                    <a:pt x="893" y="183"/>
                  </a:lnTo>
                  <a:lnTo>
                    <a:pt x="892" y="182"/>
                  </a:lnTo>
                  <a:lnTo>
                    <a:pt x="471" y="2"/>
                  </a:lnTo>
                  <a:lnTo>
                    <a:pt x="469" y="0"/>
                  </a:lnTo>
                  <a:lnTo>
                    <a:pt x="466" y="0"/>
                  </a:lnTo>
                  <a:lnTo>
                    <a:pt x="463" y="0"/>
                  </a:lnTo>
                  <a:lnTo>
                    <a:pt x="461" y="2"/>
                  </a:lnTo>
                  <a:lnTo>
                    <a:pt x="10" y="182"/>
                  </a:lnTo>
                  <a:lnTo>
                    <a:pt x="9" y="182"/>
                  </a:lnTo>
                  <a:lnTo>
                    <a:pt x="9" y="183"/>
                  </a:lnTo>
                  <a:lnTo>
                    <a:pt x="8" y="183"/>
                  </a:lnTo>
                  <a:lnTo>
                    <a:pt x="6" y="184"/>
                  </a:lnTo>
                  <a:lnTo>
                    <a:pt x="5" y="184"/>
                  </a:lnTo>
                  <a:lnTo>
                    <a:pt x="4" y="185"/>
                  </a:lnTo>
                  <a:lnTo>
                    <a:pt x="4" y="185"/>
                  </a:lnTo>
                  <a:lnTo>
                    <a:pt x="4" y="186"/>
                  </a:lnTo>
                  <a:lnTo>
                    <a:pt x="2" y="187"/>
                  </a:lnTo>
                  <a:lnTo>
                    <a:pt x="1" y="189"/>
                  </a:lnTo>
                  <a:lnTo>
                    <a:pt x="1" y="190"/>
                  </a:lnTo>
                  <a:lnTo>
                    <a:pt x="1" y="190"/>
                  </a:lnTo>
                  <a:lnTo>
                    <a:pt x="0" y="192"/>
                  </a:lnTo>
                  <a:lnTo>
                    <a:pt x="0" y="195"/>
                  </a:lnTo>
                  <a:lnTo>
                    <a:pt x="0" y="195"/>
                  </a:lnTo>
                  <a:lnTo>
                    <a:pt x="0" y="195"/>
                  </a:lnTo>
                  <a:lnTo>
                    <a:pt x="0" y="195"/>
                  </a:lnTo>
                  <a:lnTo>
                    <a:pt x="0" y="195"/>
                  </a:lnTo>
                  <a:lnTo>
                    <a:pt x="0" y="676"/>
                  </a:lnTo>
                  <a:lnTo>
                    <a:pt x="0" y="681"/>
                  </a:lnTo>
                  <a:lnTo>
                    <a:pt x="2" y="685"/>
                  </a:lnTo>
                  <a:lnTo>
                    <a:pt x="5" y="688"/>
                  </a:lnTo>
                  <a:lnTo>
                    <a:pt x="9" y="690"/>
                  </a:lnTo>
                  <a:lnTo>
                    <a:pt x="460" y="901"/>
                  </a:lnTo>
                  <a:lnTo>
                    <a:pt x="460" y="901"/>
                  </a:lnTo>
                  <a:lnTo>
                    <a:pt x="461" y="901"/>
                  </a:lnTo>
                  <a:lnTo>
                    <a:pt x="463" y="902"/>
                  </a:lnTo>
                  <a:lnTo>
                    <a:pt x="466" y="902"/>
                  </a:lnTo>
                  <a:lnTo>
                    <a:pt x="469" y="902"/>
                  </a:lnTo>
                  <a:lnTo>
                    <a:pt x="472" y="901"/>
                  </a:lnTo>
                  <a:lnTo>
                    <a:pt x="472" y="901"/>
                  </a:lnTo>
                  <a:lnTo>
                    <a:pt x="472" y="900"/>
                  </a:lnTo>
                  <a:lnTo>
                    <a:pt x="893" y="690"/>
                  </a:lnTo>
                  <a:lnTo>
                    <a:pt x="897" y="688"/>
                  </a:lnTo>
                  <a:lnTo>
                    <a:pt x="900" y="685"/>
                  </a:lnTo>
                  <a:lnTo>
                    <a:pt x="901" y="681"/>
                  </a:lnTo>
                  <a:lnTo>
                    <a:pt x="902" y="676"/>
                  </a:lnTo>
                  <a:lnTo>
                    <a:pt x="902" y="195"/>
                  </a:lnTo>
                  <a:lnTo>
                    <a:pt x="902" y="195"/>
                  </a:lnTo>
                  <a:lnTo>
                    <a:pt x="902" y="195"/>
                  </a:lnTo>
                  <a:close/>
                </a:path>
              </a:pathLst>
            </a:custGeom>
            <a:solidFill>
              <a:sysClr val="windowText" lastClr="000000">
                <a:lumMod val="65000"/>
                <a:lumOff val="35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di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8169750" y="2920307"/>
            <a:ext cx="2155583" cy="669777"/>
            <a:chOff x="8661162" y="3088258"/>
            <a:chExt cx="2155583" cy="669777"/>
          </a:xfrm>
        </p:grpSpPr>
        <p:sp>
          <p:nvSpPr>
            <p:cNvPr id="31" name="Rectangle 12"/>
            <p:cNvSpPr/>
            <p:nvPr/>
          </p:nvSpPr>
          <p:spPr>
            <a:xfrm>
              <a:off x="9124950" y="3218066"/>
              <a:ext cx="1691795" cy="30777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square">
              <a:spAutoFit/>
            </a:bodyPr>
            <a:lstStyle/>
            <a:p>
              <a:pPr marL="0" marR="0" lvl="0" indent="0" algn="dist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E24848"/>
                </a:buClr>
                <a:buSzTx/>
                <a:buFontTx/>
                <a:buNone/>
                <a:defRPr/>
              </a:pPr>
              <a:r>
                <a:rPr kumimoji="0" lang="en-US" altLang="zh-CN" sz="1400" b="0" i="0" u="none" strike="noStrike" kern="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1400" b="0" i="0" u="none" strike="noStrike" kern="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32" name="Straight Connector 34"/>
            <p:cNvCxnSpPr/>
            <p:nvPr/>
          </p:nvCxnSpPr>
          <p:spPr>
            <a:xfrm>
              <a:off x="9125126" y="3088258"/>
              <a:ext cx="0" cy="669777"/>
            </a:xfrm>
            <a:prstGeom prst="line">
              <a:avLst/>
            </a:prstGeom>
            <a:noFill/>
            <a:ln w="6350" cap="flat" cmpd="sng" algn="ctr">
              <a:solidFill>
                <a:srgbClr val="EF4136"/>
              </a:solidFill>
              <a:prstDash val="solid"/>
              <a:miter lim="800000"/>
            </a:ln>
            <a:effectLst/>
          </p:spPr>
        </p:cxnSp>
        <p:grpSp>
          <p:nvGrpSpPr>
            <p:cNvPr id="33" name="Group 38"/>
            <p:cNvGrpSpPr/>
            <p:nvPr/>
          </p:nvGrpSpPr>
          <p:grpSpPr>
            <a:xfrm>
              <a:off x="8661162" y="3252145"/>
              <a:ext cx="367656" cy="253556"/>
              <a:chOff x="10455275" y="1401763"/>
              <a:chExt cx="276225" cy="190500"/>
            </a:xfrm>
            <a:solidFill>
              <a:sysClr val="windowText" lastClr="000000">
                <a:lumMod val="65000"/>
                <a:lumOff val="35000"/>
              </a:sysClr>
            </a:solidFill>
          </p:grpSpPr>
          <p:sp>
            <p:nvSpPr>
              <p:cNvPr id="34" name="Freeform 180"/>
              <p:cNvSpPr>
                <a:spLocks noEditPoints="1"/>
              </p:cNvSpPr>
              <p:nvPr/>
            </p:nvSpPr>
            <p:spPr bwMode="auto">
              <a:xfrm>
                <a:off x="10455275" y="1401763"/>
                <a:ext cx="238125" cy="152400"/>
              </a:xfrm>
              <a:custGeom>
                <a:avLst/>
                <a:gdLst>
                  <a:gd name="T0" fmla="*/ 722 w 752"/>
                  <a:gd name="T1" fmla="*/ 451 h 481"/>
                  <a:gd name="T2" fmla="*/ 31 w 752"/>
                  <a:gd name="T3" fmla="*/ 451 h 481"/>
                  <a:gd name="T4" fmla="*/ 31 w 752"/>
                  <a:gd name="T5" fmla="*/ 30 h 481"/>
                  <a:gd name="T6" fmla="*/ 722 w 752"/>
                  <a:gd name="T7" fmla="*/ 30 h 481"/>
                  <a:gd name="T8" fmla="*/ 722 w 752"/>
                  <a:gd name="T9" fmla="*/ 451 h 481"/>
                  <a:gd name="T10" fmla="*/ 752 w 752"/>
                  <a:gd name="T11" fmla="*/ 0 h 481"/>
                  <a:gd name="T12" fmla="*/ 0 w 752"/>
                  <a:gd name="T13" fmla="*/ 0 h 481"/>
                  <a:gd name="T14" fmla="*/ 0 w 752"/>
                  <a:gd name="T15" fmla="*/ 481 h 481"/>
                  <a:gd name="T16" fmla="*/ 752 w 752"/>
                  <a:gd name="T17" fmla="*/ 481 h 481"/>
                  <a:gd name="T18" fmla="*/ 752 w 752"/>
                  <a:gd name="T19" fmla="*/ 0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52" h="481">
                    <a:moveTo>
                      <a:pt x="722" y="451"/>
                    </a:moveTo>
                    <a:lnTo>
                      <a:pt x="31" y="451"/>
                    </a:lnTo>
                    <a:lnTo>
                      <a:pt x="31" y="30"/>
                    </a:lnTo>
                    <a:lnTo>
                      <a:pt x="722" y="30"/>
                    </a:lnTo>
                    <a:lnTo>
                      <a:pt x="722" y="451"/>
                    </a:lnTo>
                    <a:close/>
                    <a:moveTo>
                      <a:pt x="752" y="0"/>
                    </a:moveTo>
                    <a:lnTo>
                      <a:pt x="0" y="0"/>
                    </a:lnTo>
                    <a:lnTo>
                      <a:pt x="0" y="481"/>
                    </a:lnTo>
                    <a:lnTo>
                      <a:pt x="752" y="481"/>
                    </a:lnTo>
                    <a:lnTo>
                      <a:pt x="75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di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5" name="Freeform 181"/>
              <p:cNvSpPr/>
              <p:nvPr/>
            </p:nvSpPr>
            <p:spPr bwMode="auto">
              <a:xfrm>
                <a:off x="10474325" y="1420813"/>
                <a:ext cx="238125" cy="152400"/>
              </a:xfrm>
              <a:custGeom>
                <a:avLst/>
                <a:gdLst>
                  <a:gd name="T0" fmla="*/ 751 w 751"/>
                  <a:gd name="T1" fmla="*/ 15 h 481"/>
                  <a:gd name="T2" fmla="*/ 751 w 751"/>
                  <a:gd name="T3" fmla="*/ 11 h 481"/>
                  <a:gd name="T4" fmla="*/ 750 w 751"/>
                  <a:gd name="T5" fmla="*/ 9 h 481"/>
                  <a:gd name="T6" fmla="*/ 749 w 751"/>
                  <a:gd name="T7" fmla="*/ 6 h 481"/>
                  <a:gd name="T8" fmla="*/ 747 w 751"/>
                  <a:gd name="T9" fmla="*/ 4 h 481"/>
                  <a:gd name="T10" fmla="*/ 745 w 751"/>
                  <a:gd name="T11" fmla="*/ 3 h 481"/>
                  <a:gd name="T12" fmla="*/ 742 w 751"/>
                  <a:gd name="T13" fmla="*/ 1 h 481"/>
                  <a:gd name="T14" fmla="*/ 739 w 751"/>
                  <a:gd name="T15" fmla="*/ 0 h 481"/>
                  <a:gd name="T16" fmla="*/ 736 w 751"/>
                  <a:gd name="T17" fmla="*/ 0 h 481"/>
                  <a:gd name="T18" fmla="*/ 734 w 751"/>
                  <a:gd name="T19" fmla="*/ 0 h 481"/>
                  <a:gd name="T20" fmla="*/ 731 w 751"/>
                  <a:gd name="T21" fmla="*/ 1 h 481"/>
                  <a:gd name="T22" fmla="*/ 728 w 751"/>
                  <a:gd name="T23" fmla="*/ 3 h 481"/>
                  <a:gd name="T24" fmla="*/ 725 w 751"/>
                  <a:gd name="T25" fmla="*/ 4 h 481"/>
                  <a:gd name="T26" fmla="*/ 724 w 751"/>
                  <a:gd name="T27" fmla="*/ 6 h 481"/>
                  <a:gd name="T28" fmla="*/ 722 w 751"/>
                  <a:gd name="T29" fmla="*/ 9 h 481"/>
                  <a:gd name="T30" fmla="*/ 722 w 751"/>
                  <a:gd name="T31" fmla="*/ 11 h 481"/>
                  <a:gd name="T32" fmla="*/ 721 w 751"/>
                  <a:gd name="T33" fmla="*/ 15 h 481"/>
                  <a:gd name="T34" fmla="*/ 721 w 751"/>
                  <a:gd name="T35" fmla="*/ 451 h 481"/>
                  <a:gd name="T36" fmla="*/ 15 w 751"/>
                  <a:gd name="T37" fmla="*/ 451 h 481"/>
                  <a:gd name="T38" fmla="*/ 12 w 751"/>
                  <a:gd name="T39" fmla="*/ 451 h 481"/>
                  <a:gd name="T40" fmla="*/ 9 w 751"/>
                  <a:gd name="T41" fmla="*/ 452 h 481"/>
                  <a:gd name="T42" fmla="*/ 6 w 751"/>
                  <a:gd name="T43" fmla="*/ 454 h 481"/>
                  <a:gd name="T44" fmla="*/ 4 w 751"/>
                  <a:gd name="T45" fmla="*/ 455 h 481"/>
                  <a:gd name="T46" fmla="*/ 2 w 751"/>
                  <a:gd name="T47" fmla="*/ 457 h 481"/>
                  <a:gd name="T48" fmla="*/ 1 w 751"/>
                  <a:gd name="T49" fmla="*/ 460 h 481"/>
                  <a:gd name="T50" fmla="*/ 0 w 751"/>
                  <a:gd name="T51" fmla="*/ 462 h 481"/>
                  <a:gd name="T52" fmla="*/ 0 w 751"/>
                  <a:gd name="T53" fmla="*/ 466 h 481"/>
                  <a:gd name="T54" fmla="*/ 0 w 751"/>
                  <a:gd name="T55" fmla="*/ 469 h 481"/>
                  <a:gd name="T56" fmla="*/ 1 w 751"/>
                  <a:gd name="T57" fmla="*/ 472 h 481"/>
                  <a:gd name="T58" fmla="*/ 2 w 751"/>
                  <a:gd name="T59" fmla="*/ 474 h 481"/>
                  <a:gd name="T60" fmla="*/ 4 w 751"/>
                  <a:gd name="T61" fmla="*/ 476 h 481"/>
                  <a:gd name="T62" fmla="*/ 6 w 751"/>
                  <a:gd name="T63" fmla="*/ 478 h 481"/>
                  <a:gd name="T64" fmla="*/ 9 w 751"/>
                  <a:gd name="T65" fmla="*/ 479 h 481"/>
                  <a:gd name="T66" fmla="*/ 12 w 751"/>
                  <a:gd name="T67" fmla="*/ 481 h 481"/>
                  <a:gd name="T68" fmla="*/ 15 w 751"/>
                  <a:gd name="T69" fmla="*/ 481 h 481"/>
                  <a:gd name="T70" fmla="*/ 751 w 751"/>
                  <a:gd name="T71" fmla="*/ 481 h 481"/>
                  <a:gd name="T72" fmla="*/ 751 w 751"/>
                  <a:gd name="T73" fmla="*/ 15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51" h="481">
                    <a:moveTo>
                      <a:pt x="751" y="15"/>
                    </a:moveTo>
                    <a:lnTo>
                      <a:pt x="751" y="11"/>
                    </a:lnTo>
                    <a:lnTo>
                      <a:pt x="750" y="9"/>
                    </a:lnTo>
                    <a:lnTo>
                      <a:pt x="749" y="6"/>
                    </a:lnTo>
                    <a:lnTo>
                      <a:pt x="747" y="4"/>
                    </a:lnTo>
                    <a:lnTo>
                      <a:pt x="745" y="3"/>
                    </a:lnTo>
                    <a:lnTo>
                      <a:pt x="742" y="1"/>
                    </a:lnTo>
                    <a:lnTo>
                      <a:pt x="739" y="0"/>
                    </a:lnTo>
                    <a:lnTo>
                      <a:pt x="736" y="0"/>
                    </a:lnTo>
                    <a:lnTo>
                      <a:pt x="734" y="0"/>
                    </a:lnTo>
                    <a:lnTo>
                      <a:pt x="731" y="1"/>
                    </a:lnTo>
                    <a:lnTo>
                      <a:pt x="728" y="3"/>
                    </a:lnTo>
                    <a:lnTo>
                      <a:pt x="725" y="4"/>
                    </a:lnTo>
                    <a:lnTo>
                      <a:pt x="724" y="6"/>
                    </a:lnTo>
                    <a:lnTo>
                      <a:pt x="722" y="9"/>
                    </a:lnTo>
                    <a:lnTo>
                      <a:pt x="722" y="11"/>
                    </a:lnTo>
                    <a:lnTo>
                      <a:pt x="721" y="15"/>
                    </a:lnTo>
                    <a:lnTo>
                      <a:pt x="721" y="451"/>
                    </a:lnTo>
                    <a:lnTo>
                      <a:pt x="15" y="451"/>
                    </a:lnTo>
                    <a:lnTo>
                      <a:pt x="12" y="451"/>
                    </a:lnTo>
                    <a:lnTo>
                      <a:pt x="9" y="452"/>
                    </a:lnTo>
                    <a:lnTo>
                      <a:pt x="6" y="454"/>
                    </a:lnTo>
                    <a:lnTo>
                      <a:pt x="4" y="455"/>
                    </a:lnTo>
                    <a:lnTo>
                      <a:pt x="2" y="457"/>
                    </a:lnTo>
                    <a:lnTo>
                      <a:pt x="1" y="460"/>
                    </a:lnTo>
                    <a:lnTo>
                      <a:pt x="0" y="462"/>
                    </a:lnTo>
                    <a:lnTo>
                      <a:pt x="0" y="466"/>
                    </a:lnTo>
                    <a:lnTo>
                      <a:pt x="0" y="469"/>
                    </a:lnTo>
                    <a:lnTo>
                      <a:pt x="1" y="472"/>
                    </a:lnTo>
                    <a:lnTo>
                      <a:pt x="2" y="474"/>
                    </a:lnTo>
                    <a:lnTo>
                      <a:pt x="4" y="476"/>
                    </a:lnTo>
                    <a:lnTo>
                      <a:pt x="6" y="478"/>
                    </a:lnTo>
                    <a:lnTo>
                      <a:pt x="9" y="479"/>
                    </a:lnTo>
                    <a:lnTo>
                      <a:pt x="12" y="481"/>
                    </a:lnTo>
                    <a:lnTo>
                      <a:pt x="15" y="481"/>
                    </a:lnTo>
                    <a:lnTo>
                      <a:pt x="751" y="481"/>
                    </a:lnTo>
                    <a:lnTo>
                      <a:pt x="751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di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" name="Freeform 182"/>
              <p:cNvSpPr/>
              <p:nvPr/>
            </p:nvSpPr>
            <p:spPr bwMode="auto">
              <a:xfrm>
                <a:off x="10493375" y="1439863"/>
                <a:ext cx="238125" cy="152400"/>
              </a:xfrm>
              <a:custGeom>
                <a:avLst/>
                <a:gdLst>
                  <a:gd name="T0" fmla="*/ 736 w 752"/>
                  <a:gd name="T1" fmla="*/ 0 h 480"/>
                  <a:gd name="T2" fmla="*/ 734 w 752"/>
                  <a:gd name="T3" fmla="*/ 1 h 480"/>
                  <a:gd name="T4" fmla="*/ 731 w 752"/>
                  <a:gd name="T5" fmla="*/ 1 h 480"/>
                  <a:gd name="T6" fmla="*/ 728 w 752"/>
                  <a:gd name="T7" fmla="*/ 3 h 480"/>
                  <a:gd name="T8" fmla="*/ 726 w 752"/>
                  <a:gd name="T9" fmla="*/ 4 h 480"/>
                  <a:gd name="T10" fmla="*/ 724 w 752"/>
                  <a:gd name="T11" fmla="*/ 7 h 480"/>
                  <a:gd name="T12" fmla="*/ 723 w 752"/>
                  <a:gd name="T13" fmla="*/ 9 h 480"/>
                  <a:gd name="T14" fmla="*/ 722 w 752"/>
                  <a:gd name="T15" fmla="*/ 12 h 480"/>
                  <a:gd name="T16" fmla="*/ 721 w 752"/>
                  <a:gd name="T17" fmla="*/ 15 h 480"/>
                  <a:gd name="T18" fmla="*/ 721 w 752"/>
                  <a:gd name="T19" fmla="*/ 451 h 480"/>
                  <a:gd name="T20" fmla="*/ 15 w 752"/>
                  <a:gd name="T21" fmla="*/ 451 h 480"/>
                  <a:gd name="T22" fmla="*/ 12 w 752"/>
                  <a:gd name="T23" fmla="*/ 452 h 480"/>
                  <a:gd name="T24" fmla="*/ 9 w 752"/>
                  <a:gd name="T25" fmla="*/ 452 h 480"/>
                  <a:gd name="T26" fmla="*/ 6 w 752"/>
                  <a:gd name="T27" fmla="*/ 454 h 480"/>
                  <a:gd name="T28" fmla="*/ 4 w 752"/>
                  <a:gd name="T29" fmla="*/ 455 h 480"/>
                  <a:gd name="T30" fmla="*/ 2 w 752"/>
                  <a:gd name="T31" fmla="*/ 458 h 480"/>
                  <a:gd name="T32" fmla="*/ 1 w 752"/>
                  <a:gd name="T33" fmla="*/ 460 h 480"/>
                  <a:gd name="T34" fmla="*/ 0 w 752"/>
                  <a:gd name="T35" fmla="*/ 463 h 480"/>
                  <a:gd name="T36" fmla="*/ 0 w 752"/>
                  <a:gd name="T37" fmla="*/ 465 h 480"/>
                  <a:gd name="T38" fmla="*/ 0 w 752"/>
                  <a:gd name="T39" fmla="*/ 469 h 480"/>
                  <a:gd name="T40" fmla="*/ 1 w 752"/>
                  <a:gd name="T41" fmla="*/ 472 h 480"/>
                  <a:gd name="T42" fmla="*/ 2 w 752"/>
                  <a:gd name="T43" fmla="*/ 474 h 480"/>
                  <a:gd name="T44" fmla="*/ 4 w 752"/>
                  <a:gd name="T45" fmla="*/ 476 h 480"/>
                  <a:gd name="T46" fmla="*/ 6 w 752"/>
                  <a:gd name="T47" fmla="*/ 478 h 480"/>
                  <a:gd name="T48" fmla="*/ 9 w 752"/>
                  <a:gd name="T49" fmla="*/ 479 h 480"/>
                  <a:gd name="T50" fmla="*/ 12 w 752"/>
                  <a:gd name="T51" fmla="*/ 480 h 480"/>
                  <a:gd name="T52" fmla="*/ 15 w 752"/>
                  <a:gd name="T53" fmla="*/ 480 h 480"/>
                  <a:gd name="T54" fmla="*/ 752 w 752"/>
                  <a:gd name="T55" fmla="*/ 480 h 480"/>
                  <a:gd name="T56" fmla="*/ 752 w 752"/>
                  <a:gd name="T57" fmla="*/ 15 h 480"/>
                  <a:gd name="T58" fmla="*/ 751 w 752"/>
                  <a:gd name="T59" fmla="*/ 11 h 480"/>
                  <a:gd name="T60" fmla="*/ 750 w 752"/>
                  <a:gd name="T61" fmla="*/ 9 h 480"/>
                  <a:gd name="T62" fmla="*/ 749 w 752"/>
                  <a:gd name="T63" fmla="*/ 6 h 480"/>
                  <a:gd name="T64" fmla="*/ 747 w 752"/>
                  <a:gd name="T65" fmla="*/ 4 h 480"/>
                  <a:gd name="T66" fmla="*/ 745 w 752"/>
                  <a:gd name="T67" fmla="*/ 3 h 480"/>
                  <a:gd name="T68" fmla="*/ 742 w 752"/>
                  <a:gd name="T69" fmla="*/ 1 h 480"/>
                  <a:gd name="T70" fmla="*/ 739 w 752"/>
                  <a:gd name="T71" fmla="*/ 1 h 480"/>
                  <a:gd name="T72" fmla="*/ 736 w 752"/>
                  <a:gd name="T7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52" h="480">
                    <a:moveTo>
                      <a:pt x="736" y="0"/>
                    </a:moveTo>
                    <a:lnTo>
                      <a:pt x="734" y="1"/>
                    </a:lnTo>
                    <a:lnTo>
                      <a:pt x="731" y="1"/>
                    </a:lnTo>
                    <a:lnTo>
                      <a:pt x="728" y="3"/>
                    </a:lnTo>
                    <a:lnTo>
                      <a:pt x="726" y="4"/>
                    </a:lnTo>
                    <a:lnTo>
                      <a:pt x="724" y="7"/>
                    </a:lnTo>
                    <a:lnTo>
                      <a:pt x="723" y="9"/>
                    </a:lnTo>
                    <a:lnTo>
                      <a:pt x="722" y="12"/>
                    </a:lnTo>
                    <a:lnTo>
                      <a:pt x="721" y="15"/>
                    </a:lnTo>
                    <a:lnTo>
                      <a:pt x="721" y="451"/>
                    </a:lnTo>
                    <a:lnTo>
                      <a:pt x="15" y="451"/>
                    </a:lnTo>
                    <a:lnTo>
                      <a:pt x="12" y="452"/>
                    </a:lnTo>
                    <a:lnTo>
                      <a:pt x="9" y="452"/>
                    </a:lnTo>
                    <a:lnTo>
                      <a:pt x="6" y="454"/>
                    </a:lnTo>
                    <a:lnTo>
                      <a:pt x="4" y="455"/>
                    </a:lnTo>
                    <a:lnTo>
                      <a:pt x="2" y="458"/>
                    </a:lnTo>
                    <a:lnTo>
                      <a:pt x="1" y="460"/>
                    </a:lnTo>
                    <a:lnTo>
                      <a:pt x="0" y="463"/>
                    </a:lnTo>
                    <a:lnTo>
                      <a:pt x="0" y="465"/>
                    </a:lnTo>
                    <a:lnTo>
                      <a:pt x="0" y="469"/>
                    </a:lnTo>
                    <a:lnTo>
                      <a:pt x="1" y="472"/>
                    </a:lnTo>
                    <a:lnTo>
                      <a:pt x="2" y="474"/>
                    </a:lnTo>
                    <a:lnTo>
                      <a:pt x="4" y="476"/>
                    </a:lnTo>
                    <a:lnTo>
                      <a:pt x="6" y="478"/>
                    </a:lnTo>
                    <a:lnTo>
                      <a:pt x="9" y="479"/>
                    </a:lnTo>
                    <a:lnTo>
                      <a:pt x="12" y="480"/>
                    </a:lnTo>
                    <a:lnTo>
                      <a:pt x="15" y="480"/>
                    </a:lnTo>
                    <a:lnTo>
                      <a:pt x="752" y="480"/>
                    </a:lnTo>
                    <a:lnTo>
                      <a:pt x="752" y="15"/>
                    </a:lnTo>
                    <a:lnTo>
                      <a:pt x="751" y="11"/>
                    </a:lnTo>
                    <a:lnTo>
                      <a:pt x="750" y="9"/>
                    </a:lnTo>
                    <a:lnTo>
                      <a:pt x="749" y="6"/>
                    </a:lnTo>
                    <a:lnTo>
                      <a:pt x="747" y="4"/>
                    </a:lnTo>
                    <a:lnTo>
                      <a:pt x="745" y="3"/>
                    </a:lnTo>
                    <a:lnTo>
                      <a:pt x="742" y="1"/>
                    </a:lnTo>
                    <a:lnTo>
                      <a:pt x="739" y="1"/>
                    </a:lnTo>
                    <a:lnTo>
                      <a:pt x="73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di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" name="Freeform 183"/>
              <p:cNvSpPr/>
              <p:nvPr/>
            </p:nvSpPr>
            <p:spPr bwMode="auto">
              <a:xfrm>
                <a:off x="10483850" y="1516063"/>
                <a:ext cx="38100" cy="9525"/>
              </a:xfrm>
              <a:custGeom>
                <a:avLst/>
                <a:gdLst>
                  <a:gd name="T0" fmla="*/ 15 w 120"/>
                  <a:gd name="T1" fmla="*/ 30 h 30"/>
                  <a:gd name="T2" fmla="*/ 105 w 120"/>
                  <a:gd name="T3" fmla="*/ 30 h 30"/>
                  <a:gd name="T4" fmla="*/ 108 w 120"/>
                  <a:gd name="T5" fmla="*/ 30 h 30"/>
                  <a:gd name="T6" fmla="*/ 110 w 120"/>
                  <a:gd name="T7" fmla="*/ 28 h 30"/>
                  <a:gd name="T8" fmla="*/ 114 w 120"/>
                  <a:gd name="T9" fmla="*/ 27 h 30"/>
                  <a:gd name="T10" fmla="*/ 116 w 120"/>
                  <a:gd name="T11" fmla="*/ 25 h 30"/>
                  <a:gd name="T12" fmla="*/ 118 w 120"/>
                  <a:gd name="T13" fmla="*/ 23 h 30"/>
                  <a:gd name="T14" fmla="*/ 119 w 120"/>
                  <a:gd name="T15" fmla="*/ 20 h 30"/>
                  <a:gd name="T16" fmla="*/ 120 w 120"/>
                  <a:gd name="T17" fmla="*/ 18 h 30"/>
                  <a:gd name="T18" fmla="*/ 120 w 120"/>
                  <a:gd name="T19" fmla="*/ 15 h 30"/>
                  <a:gd name="T20" fmla="*/ 120 w 120"/>
                  <a:gd name="T21" fmla="*/ 11 h 30"/>
                  <a:gd name="T22" fmla="*/ 119 w 120"/>
                  <a:gd name="T23" fmla="*/ 8 h 30"/>
                  <a:gd name="T24" fmla="*/ 118 w 120"/>
                  <a:gd name="T25" fmla="*/ 6 h 30"/>
                  <a:gd name="T26" fmla="*/ 116 w 120"/>
                  <a:gd name="T27" fmla="*/ 4 h 30"/>
                  <a:gd name="T28" fmla="*/ 114 w 120"/>
                  <a:gd name="T29" fmla="*/ 2 h 30"/>
                  <a:gd name="T30" fmla="*/ 110 w 120"/>
                  <a:gd name="T31" fmla="*/ 1 h 30"/>
                  <a:gd name="T32" fmla="*/ 108 w 120"/>
                  <a:gd name="T33" fmla="*/ 0 h 30"/>
                  <a:gd name="T34" fmla="*/ 105 w 120"/>
                  <a:gd name="T35" fmla="*/ 0 h 30"/>
                  <a:gd name="T36" fmla="*/ 15 w 120"/>
                  <a:gd name="T37" fmla="*/ 0 h 30"/>
                  <a:gd name="T38" fmla="*/ 12 w 120"/>
                  <a:gd name="T39" fmla="*/ 0 h 30"/>
                  <a:gd name="T40" fmla="*/ 9 w 120"/>
                  <a:gd name="T41" fmla="*/ 1 h 30"/>
                  <a:gd name="T42" fmla="*/ 6 w 120"/>
                  <a:gd name="T43" fmla="*/ 2 h 30"/>
                  <a:gd name="T44" fmla="*/ 4 w 120"/>
                  <a:gd name="T45" fmla="*/ 4 h 30"/>
                  <a:gd name="T46" fmla="*/ 2 w 120"/>
                  <a:gd name="T47" fmla="*/ 6 h 30"/>
                  <a:gd name="T48" fmla="*/ 1 w 120"/>
                  <a:gd name="T49" fmla="*/ 8 h 30"/>
                  <a:gd name="T50" fmla="*/ 0 w 120"/>
                  <a:gd name="T51" fmla="*/ 11 h 30"/>
                  <a:gd name="T52" fmla="*/ 0 w 120"/>
                  <a:gd name="T53" fmla="*/ 15 h 30"/>
                  <a:gd name="T54" fmla="*/ 0 w 120"/>
                  <a:gd name="T55" fmla="*/ 18 h 30"/>
                  <a:gd name="T56" fmla="*/ 1 w 120"/>
                  <a:gd name="T57" fmla="*/ 20 h 30"/>
                  <a:gd name="T58" fmla="*/ 2 w 120"/>
                  <a:gd name="T59" fmla="*/ 23 h 30"/>
                  <a:gd name="T60" fmla="*/ 4 w 120"/>
                  <a:gd name="T61" fmla="*/ 25 h 30"/>
                  <a:gd name="T62" fmla="*/ 6 w 120"/>
                  <a:gd name="T63" fmla="*/ 27 h 30"/>
                  <a:gd name="T64" fmla="*/ 9 w 120"/>
                  <a:gd name="T65" fmla="*/ 28 h 30"/>
                  <a:gd name="T66" fmla="*/ 12 w 120"/>
                  <a:gd name="T67" fmla="*/ 30 h 30"/>
                  <a:gd name="T68" fmla="*/ 15 w 120"/>
                  <a:gd name="T6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0" h="30">
                    <a:moveTo>
                      <a:pt x="15" y="30"/>
                    </a:moveTo>
                    <a:lnTo>
                      <a:pt x="105" y="30"/>
                    </a:lnTo>
                    <a:lnTo>
                      <a:pt x="108" y="30"/>
                    </a:lnTo>
                    <a:lnTo>
                      <a:pt x="110" y="28"/>
                    </a:lnTo>
                    <a:lnTo>
                      <a:pt x="114" y="27"/>
                    </a:lnTo>
                    <a:lnTo>
                      <a:pt x="116" y="25"/>
                    </a:lnTo>
                    <a:lnTo>
                      <a:pt x="118" y="23"/>
                    </a:lnTo>
                    <a:lnTo>
                      <a:pt x="119" y="20"/>
                    </a:lnTo>
                    <a:lnTo>
                      <a:pt x="120" y="18"/>
                    </a:lnTo>
                    <a:lnTo>
                      <a:pt x="120" y="15"/>
                    </a:lnTo>
                    <a:lnTo>
                      <a:pt x="120" y="11"/>
                    </a:lnTo>
                    <a:lnTo>
                      <a:pt x="119" y="8"/>
                    </a:lnTo>
                    <a:lnTo>
                      <a:pt x="118" y="6"/>
                    </a:lnTo>
                    <a:lnTo>
                      <a:pt x="116" y="4"/>
                    </a:lnTo>
                    <a:lnTo>
                      <a:pt x="114" y="2"/>
                    </a:lnTo>
                    <a:lnTo>
                      <a:pt x="110" y="1"/>
                    </a:lnTo>
                    <a:lnTo>
                      <a:pt x="108" y="0"/>
                    </a:lnTo>
                    <a:lnTo>
                      <a:pt x="105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1" y="20"/>
                    </a:lnTo>
                    <a:lnTo>
                      <a:pt x="2" y="23"/>
                    </a:lnTo>
                    <a:lnTo>
                      <a:pt x="4" y="25"/>
                    </a:lnTo>
                    <a:lnTo>
                      <a:pt x="6" y="27"/>
                    </a:lnTo>
                    <a:lnTo>
                      <a:pt x="9" y="28"/>
                    </a:lnTo>
                    <a:lnTo>
                      <a:pt x="12" y="30"/>
                    </a:lnTo>
                    <a:lnTo>
                      <a:pt x="15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di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" name="Freeform 184"/>
              <p:cNvSpPr/>
              <p:nvPr/>
            </p:nvSpPr>
            <p:spPr bwMode="auto">
              <a:xfrm>
                <a:off x="10626725" y="1430338"/>
                <a:ext cx="38100" cy="9525"/>
              </a:xfrm>
              <a:custGeom>
                <a:avLst/>
                <a:gdLst>
                  <a:gd name="T0" fmla="*/ 15 w 120"/>
                  <a:gd name="T1" fmla="*/ 30 h 30"/>
                  <a:gd name="T2" fmla="*/ 105 w 120"/>
                  <a:gd name="T3" fmla="*/ 30 h 30"/>
                  <a:gd name="T4" fmla="*/ 108 w 120"/>
                  <a:gd name="T5" fmla="*/ 30 h 30"/>
                  <a:gd name="T6" fmla="*/ 110 w 120"/>
                  <a:gd name="T7" fmla="*/ 28 h 30"/>
                  <a:gd name="T8" fmla="*/ 114 w 120"/>
                  <a:gd name="T9" fmla="*/ 27 h 30"/>
                  <a:gd name="T10" fmla="*/ 116 w 120"/>
                  <a:gd name="T11" fmla="*/ 25 h 30"/>
                  <a:gd name="T12" fmla="*/ 118 w 120"/>
                  <a:gd name="T13" fmla="*/ 23 h 30"/>
                  <a:gd name="T14" fmla="*/ 119 w 120"/>
                  <a:gd name="T15" fmla="*/ 21 h 30"/>
                  <a:gd name="T16" fmla="*/ 120 w 120"/>
                  <a:gd name="T17" fmla="*/ 18 h 30"/>
                  <a:gd name="T18" fmla="*/ 120 w 120"/>
                  <a:gd name="T19" fmla="*/ 15 h 30"/>
                  <a:gd name="T20" fmla="*/ 120 w 120"/>
                  <a:gd name="T21" fmla="*/ 11 h 30"/>
                  <a:gd name="T22" fmla="*/ 119 w 120"/>
                  <a:gd name="T23" fmla="*/ 9 h 30"/>
                  <a:gd name="T24" fmla="*/ 118 w 120"/>
                  <a:gd name="T25" fmla="*/ 6 h 30"/>
                  <a:gd name="T26" fmla="*/ 116 w 120"/>
                  <a:gd name="T27" fmla="*/ 4 h 30"/>
                  <a:gd name="T28" fmla="*/ 114 w 120"/>
                  <a:gd name="T29" fmla="*/ 3 h 30"/>
                  <a:gd name="T30" fmla="*/ 110 w 120"/>
                  <a:gd name="T31" fmla="*/ 1 h 30"/>
                  <a:gd name="T32" fmla="*/ 108 w 120"/>
                  <a:gd name="T33" fmla="*/ 1 h 30"/>
                  <a:gd name="T34" fmla="*/ 105 w 120"/>
                  <a:gd name="T35" fmla="*/ 0 h 30"/>
                  <a:gd name="T36" fmla="*/ 15 w 120"/>
                  <a:gd name="T37" fmla="*/ 0 h 30"/>
                  <a:gd name="T38" fmla="*/ 12 w 120"/>
                  <a:gd name="T39" fmla="*/ 0 h 30"/>
                  <a:gd name="T40" fmla="*/ 9 w 120"/>
                  <a:gd name="T41" fmla="*/ 1 h 30"/>
                  <a:gd name="T42" fmla="*/ 6 w 120"/>
                  <a:gd name="T43" fmla="*/ 3 h 30"/>
                  <a:gd name="T44" fmla="*/ 4 w 120"/>
                  <a:gd name="T45" fmla="*/ 4 h 30"/>
                  <a:gd name="T46" fmla="*/ 2 w 120"/>
                  <a:gd name="T47" fmla="*/ 6 h 30"/>
                  <a:gd name="T48" fmla="*/ 1 w 120"/>
                  <a:gd name="T49" fmla="*/ 9 h 30"/>
                  <a:gd name="T50" fmla="*/ 0 w 120"/>
                  <a:gd name="T51" fmla="*/ 11 h 30"/>
                  <a:gd name="T52" fmla="*/ 0 w 120"/>
                  <a:gd name="T53" fmla="*/ 15 h 30"/>
                  <a:gd name="T54" fmla="*/ 0 w 120"/>
                  <a:gd name="T55" fmla="*/ 18 h 30"/>
                  <a:gd name="T56" fmla="*/ 1 w 120"/>
                  <a:gd name="T57" fmla="*/ 21 h 30"/>
                  <a:gd name="T58" fmla="*/ 2 w 120"/>
                  <a:gd name="T59" fmla="*/ 23 h 30"/>
                  <a:gd name="T60" fmla="*/ 4 w 120"/>
                  <a:gd name="T61" fmla="*/ 25 h 30"/>
                  <a:gd name="T62" fmla="*/ 6 w 120"/>
                  <a:gd name="T63" fmla="*/ 27 h 30"/>
                  <a:gd name="T64" fmla="*/ 9 w 120"/>
                  <a:gd name="T65" fmla="*/ 28 h 30"/>
                  <a:gd name="T66" fmla="*/ 12 w 120"/>
                  <a:gd name="T67" fmla="*/ 30 h 30"/>
                  <a:gd name="T68" fmla="*/ 15 w 120"/>
                  <a:gd name="T6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0" h="30">
                    <a:moveTo>
                      <a:pt x="15" y="30"/>
                    </a:moveTo>
                    <a:lnTo>
                      <a:pt x="105" y="30"/>
                    </a:lnTo>
                    <a:lnTo>
                      <a:pt x="108" y="30"/>
                    </a:lnTo>
                    <a:lnTo>
                      <a:pt x="110" y="28"/>
                    </a:lnTo>
                    <a:lnTo>
                      <a:pt x="114" y="27"/>
                    </a:lnTo>
                    <a:lnTo>
                      <a:pt x="116" y="25"/>
                    </a:lnTo>
                    <a:lnTo>
                      <a:pt x="118" y="23"/>
                    </a:lnTo>
                    <a:lnTo>
                      <a:pt x="119" y="21"/>
                    </a:lnTo>
                    <a:lnTo>
                      <a:pt x="120" y="18"/>
                    </a:lnTo>
                    <a:lnTo>
                      <a:pt x="120" y="15"/>
                    </a:lnTo>
                    <a:lnTo>
                      <a:pt x="120" y="11"/>
                    </a:lnTo>
                    <a:lnTo>
                      <a:pt x="119" y="9"/>
                    </a:lnTo>
                    <a:lnTo>
                      <a:pt x="118" y="6"/>
                    </a:lnTo>
                    <a:lnTo>
                      <a:pt x="116" y="4"/>
                    </a:lnTo>
                    <a:lnTo>
                      <a:pt x="114" y="3"/>
                    </a:lnTo>
                    <a:lnTo>
                      <a:pt x="110" y="1"/>
                    </a:lnTo>
                    <a:lnTo>
                      <a:pt x="108" y="1"/>
                    </a:lnTo>
                    <a:lnTo>
                      <a:pt x="105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6" y="3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2" y="23"/>
                    </a:lnTo>
                    <a:lnTo>
                      <a:pt x="4" y="25"/>
                    </a:lnTo>
                    <a:lnTo>
                      <a:pt x="6" y="27"/>
                    </a:lnTo>
                    <a:lnTo>
                      <a:pt x="9" y="28"/>
                    </a:lnTo>
                    <a:lnTo>
                      <a:pt x="12" y="30"/>
                    </a:lnTo>
                    <a:lnTo>
                      <a:pt x="15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di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9" name="Freeform 185"/>
              <p:cNvSpPr>
                <a:spLocks noEditPoints="1"/>
              </p:cNvSpPr>
              <p:nvPr/>
            </p:nvSpPr>
            <p:spPr bwMode="auto">
              <a:xfrm>
                <a:off x="10531475" y="1435100"/>
                <a:ext cx="85725" cy="85725"/>
              </a:xfrm>
              <a:custGeom>
                <a:avLst/>
                <a:gdLst>
                  <a:gd name="T0" fmla="*/ 156 w 271"/>
                  <a:gd name="T1" fmla="*/ 32 h 271"/>
                  <a:gd name="T2" fmla="*/ 185 w 271"/>
                  <a:gd name="T3" fmla="*/ 42 h 271"/>
                  <a:gd name="T4" fmla="*/ 210 w 271"/>
                  <a:gd name="T5" fmla="*/ 61 h 271"/>
                  <a:gd name="T6" fmla="*/ 228 w 271"/>
                  <a:gd name="T7" fmla="*/ 85 h 271"/>
                  <a:gd name="T8" fmla="*/ 239 w 271"/>
                  <a:gd name="T9" fmla="*/ 114 h 271"/>
                  <a:gd name="T10" fmla="*/ 240 w 271"/>
                  <a:gd name="T11" fmla="*/ 146 h 271"/>
                  <a:gd name="T12" fmla="*/ 232 w 271"/>
                  <a:gd name="T13" fmla="*/ 176 h 271"/>
                  <a:gd name="T14" fmla="*/ 216 w 271"/>
                  <a:gd name="T15" fmla="*/ 202 h 271"/>
                  <a:gd name="T16" fmla="*/ 194 w 271"/>
                  <a:gd name="T17" fmla="*/ 222 h 271"/>
                  <a:gd name="T18" fmla="*/ 167 w 271"/>
                  <a:gd name="T19" fmla="*/ 235 h 271"/>
                  <a:gd name="T20" fmla="*/ 135 w 271"/>
                  <a:gd name="T21" fmla="*/ 241 h 271"/>
                  <a:gd name="T22" fmla="*/ 104 w 271"/>
                  <a:gd name="T23" fmla="*/ 235 h 271"/>
                  <a:gd name="T24" fmla="*/ 76 w 271"/>
                  <a:gd name="T25" fmla="*/ 222 h 271"/>
                  <a:gd name="T26" fmla="*/ 55 w 271"/>
                  <a:gd name="T27" fmla="*/ 202 h 271"/>
                  <a:gd name="T28" fmla="*/ 39 w 271"/>
                  <a:gd name="T29" fmla="*/ 176 h 271"/>
                  <a:gd name="T30" fmla="*/ 31 w 271"/>
                  <a:gd name="T31" fmla="*/ 146 h 271"/>
                  <a:gd name="T32" fmla="*/ 32 w 271"/>
                  <a:gd name="T33" fmla="*/ 114 h 271"/>
                  <a:gd name="T34" fmla="*/ 43 w 271"/>
                  <a:gd name="T35" fmla="*/ 85 h 271"/>
                  <a:gd name="T36" fmla="*/ 61 w 271"/>
                  <a:gd name="T37" fmla="*/ 61 h 271"/>
                  <a:gd name="T38" fmla="*/ 86 w 271"/>
                  <a:gd name="T39" fmla="*/ 42 h 271"/>
                  <a:gd name="T40" fmla="*/ 115 w 271"/>
                  <a:gd name="T41" fmla="*/ 32 h 271"/>
                  <a:gd name="T42" fmla="*/ 135 w 271"/>
                  <a:gd name="T43" fmla="*/ 271 h 271"/>
                  <a:gd name="T44" fmla="*/ 176 w 271"/>
                  <a:gd name="T45" fmla="*/ 264 h 271"/>
                  <a:gd name="T46" fmla="*/ 211 w 271"/>
                  <a:gd name="T47" fmla="*/ 247 h 271"/>
                  <a:gd name="T48" fmla="*/ 240 w 271"/>
                  <a:gd name="T49" fmla="*/ 221 h 271"/>
                  <a:gd name="T50" fmla="*/ 260 w 271"/>
                  <a:gd name="T51" fmla="*/ 188 h 271"/>
                  <a:gd name="T52" fmla="*/ 270 w 271"/>
                  <a:gd name="T53" fmla="*/ 148 h 271"/>
                  <a:gd name="T54" fmla="*/ 268 w 271"/>
                  <a:gd name="T55" fmla="*/ 108 h 271"/>
                  <a:gd name="T56" fmla="*/ 254 w 271"/>
                  <a:gd name="T57" fmla="*/ 70 h 271"/>
                  <a:gd name="T58" fmla="*/ 231 w 271"/>
                  <a:gd name="T59" fmla="*/ 39 h 271"/>
                  <a:gd name="T60" fmla="*/ 199 w 271"/>
                  <a:gd name="T61" fmla="*/ 17 h 271"/>
                  <a:gd name="T62" fmla="*/ 163 w 271"/>
                  <a:gd name="T63" fmla="*/ 3 h 271"/>
                  <a:gd name="T64" fmla="*/ 121 w 271"/>
                  <a:gd name="T65" fmla="*/ 1 h 271"/>
                  <a:gd name="T66" fmla="*/ 82 w 271"/>
                  <a:gd name="T67" fmla="*/ 10 h 271"/>
                  <a:gd name="T68" fmla="*/ 49 w 271"/>
                  <a:gd name="T69" fmla="*/ 31 h 271"/>
                  <a:gd name="T70" fmla="*/ 24 w 271"/>
                  <a:gd name="T71" fmla="*/ 60 h 271"/>
                  <a:gd name="T72" fmla="*/ 6 w 271"/>
                  <a:gd name="T73" fmla="*/ 95 h 271"/>
                  <a:gd name="T74" fmla="*/ 0 w 271"/>
                  <a:gd name="T75" fmla="*/ 136 h 271"/>
                  <a:gd name="T76" fmla="*/ 6 w 271"/>
                  <a:gd name="T77" fmla="*/ 175 h 271"/>
                  <a:gd name="T78" fmla="*/ 24 w 271"/>
                  <a:gd name="T79" fmla="*/ 211 h 271"/>
                  <a:gd name="T80" fmla="*/ 49 w 271"/>
                  <a:gd name="T81" fmla="*/ 239 h 271"/>
                  <a:gd name="T82" fmla="*/ 82 w 271"/>
                  <a:gd name="T83" fmla="*/ 260 h 271"/>
                  <a:gd name="T84" fmla="*/ 121 w 271"/>
                  <a:gd name="T85" fmla="*/ 269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1" h="271">
                    <a:moveTo>
                      <a:pt x="135" y="30"/>
                    </a:moveTo>
                    <a:lnTo>
                      <a:pt x="146" y="31"/>
                    </a:lnTo>
                    <a:lnTo>
                      <a:pt x="156" y="32"/>
                    </a:lnTo>
                    <a:lnTo>
                      <a:pt x="167" y="35"/>
                    </a:lnTo>
                    <a:lnTo>
                      <a:pt x="177" y="38"/>
                    </a:lnTo>
                    <a:lnTo>
                      <a:pt x="185" y="42"/>
                    </a:lnTo>
                    <a:lnTo>
                      <a:pt x="194" y="48"/>
                    </a:lnTo>
                    <a:lnTo>
                      <a:pt x="202" y="54"/>
                    </a:lnTo>
                    <a:lnTo>
                      <a:pt x="210" y="61"/>
                    </a:lnTo>
                    <a:lnTo>
                      <a:pt x="216" y="68"/>
                    </a:lnTo>
                    <a:lnTo>
                      <a:pt x="223" y="77"/>
                    </a:lnTo>
                    <a:lnTo>
                      <a:pt x="228" y="85"/>
                    </a:lnTo>
                    <a:lnTo>
                      <a:pt x="232" y="94"/>
                    </a:lnTo>
                    <a:lnTo>
                      <a:pt x="236" y="103"/>
                    </a:lnTo>
                    <a:lnTo>
                      <a:pt x="239" y="114"/>
                    </a:lnTo>
                    <a:lnTo>
                      <a:pt x="240" y="125"/>
                    </a:lnTo>
                    <a:lnTo>
                      <a:pt x="241" y="136"/>
                    </a:lnTo>
                    <a:lnTo>
                      <a:pt x="240" y="146"/>
                    </a:lnTo>
                    <a:lnTo>
                      <a:pt x="239" y="156"/>
                    </a:lnTo>
                    <a:lnTo>
                      <a:pt x="236" y="167"/>
                    </a:lnTo>
                    <a:lnTo>
                      <a:pt x="232" y="176"/>
                    </a:lnTo>
                    <a:lnTo>
                      <a:pt x="228" y="185"/>
                    </a:lnTo>
                    <a:lnTo>
                      <a:pt x="223" y="193"/>
                    </a:lnTo>
                    <a:lnTo>
                      <a:pt x="216" y="202"/>
                    </a:lnTo>
                    <a:lnTo>
                      <a:pt x="210" y="209"/>
                    </a:lnTo>
                    <a:lnTo>
                      <a:pt x="202" y="216"/>
                    </a:lnTo>
                    <a:lnTo>
                      <a:pt x="194" y="222"/>
                    </a:lnTo>
                    <a:lnTo>
                      <a:pt x="185" y="228"/>
                    </a:lnTo>
                    <a:lnTo>
                      <a:pt x="177" y="232"/>
                    </a:lnTo>
                    <a:lnTo>
                      <a:pt x="167" y="235"/>
                    </a:lnTo>
                    <a:lnTo>
                      <a:pt x="156" y="238"/>
                    </a:lnTo>
                    <a:lnTo>
                      <a:pt x="146" y="239"/>
                    </a:lnTo>
                    <a:lnTo>
                      <a:pt x="135" y="241"/>
                    </a:lnTo>
                    <a:lnTo>
                      <a:pt x="124" y="239"/>
                    </a:lnTo>
                    <a:lnTo>
                      <a:pt x="115" y="238"/>
                    </a:lnTo>
                    <a:lnTo>
                      <a:pt x="104" y="235"/>
                    </a:lnTo>
                    <a:lnTo>
                      <a:pt x="94" y="232"/>
                    </a:lnTo>
                    <a:lnTo>
                      <a:pt x="86" y="228"/>
                    </a:lnTo>
                    <a:lnTo>
                      <a:pt x="76" y="222"/>
                    </a:lnTo>
                    <a:lnTo>
                      <a:pt x="69" y="216"/>
                    </a:lnTo>
                    <a:lnTo>
                      <a:pt x="61" y="209"/>
                    </a:lnTo>
                    <a:lnTo>
                      <a:pt x="55" y="202"/>
                    </a:lnTo>
                    <a:lnTo>
                      <a:pt x="48" y="193"/>
                    </a:lnTo>
                    <a:lnTo>
                      <a:pt x="43" y="185"/>
                    </a:lnTo>
                    <a:lnTo>
                      <a:pt x="39" y="176"/>
                    </a:lnTo>
                    <a:lnTo>
                      <a:pt x="35" y="167"/>
                    </a:lnTo>
                    <a:lnTo>
                      <a:pt x="32" y="156"/>
                    </a:lnTo>
                    <a:lnTo>
                      <a:pt x="31" y="146"/>
                    </a:lnTo>
                    <a:lnTo>
                      <a:pt x="30" y="136"/>
                    </a:lnTo>
                    <a:lnTo>
                      <a:pt x="31" y="125"/>
                    </a:lnTo>
                    <a:lnTo>
                      <a:pt x="32" y="114"/>
                    </a:lnTo>
                    <a:lnTo>
                      <a:pt x="35" y="103"/>
                    </a:lnTo>
                    <a:lnTo>
                      <a:pt x="39" y="94"/>
                    </a:lnTo>
                    <a:lnTo>
                      <a:pt x="43" y="85"/>
                    </a:lnTo>
                    <a:lnTo>
                      <a:pt x="48" y="77"/>
                    </a:lnTo>
                    <a:lnTo>
                      <a:pt x="55" y="68"/>
                    </a:lnTo>
                    <a:lnTo>
                      <a:pt x="61" y="61"/>
                    </a:lnTo>
                    <a:lnTo>
                      <a:pt x="69" y="54"/>
                    </a:lnTo>
                    <a:lnTo>
                      <a:pt x="76" y="48"/>
                    </a:lnTo>
                    <a:lnTo>
                      <a:pt x="86" y="42"/>
                    </a:lnTo>
                    <a:lnTo>
                      <a:pt x="94" y="38"/>
                    </a:lnTo>
                    <a:lnTo>
                      <a:pt x="104" y="35"/>
                    </a:lnTo>
                    <a:lnTo>
                      <a:pt x="115" y="32"/>
                    </a:lnTo>
                    <a:lnTo>
                      <a:pt x="124" y="31"/>
                    </a:lnTo>
                    <a:lnTo>
                      <a:pt x="135" y="30"/>
                    </a:lnTo>
                    <a:close/>
                    <a:moveTo>
                      <a:pt x="135" y="271"/>
                    </a:moveTo>
                    <a:lnTo>
                      <a:pt x="149" y="269"/>
                    </a:lnTo>
                    <a:lnTo>
                      <a:pt x="163" y="267"/>
                    </a:lnTo>
                    <a:lnTo>
                      <a:pt x="176" y="264"/>
                    </a:lnTo>
                    <a:lnTo>
                      <a:pt x="187" y="260"/>
                    </a:lnTo>
                    <a:lnTo>
                      <a:pt x="200" y="254"/>
                    </a:lnTo>
                    <a:lnTo>
                      <a:pt x="211" y="247"/>
                    </a:lnTo>
                    <a:lnTo>
                      <a:pt x="222" y="239"/>
                    </a:lnTo>
                    <a:lnTo>
                      <a:pt x="231" y="231"/>
                    </a:lnTo>
                    <a:lnTo>
                      <a:pt x="240" y="221"/>
                    </a:lnTo>
                    <a:lnTo>
                      <a:pt x="247" y="211"/>
                    </a:lnTo>
                    <a:lnTo>
                      <a:pt x="254" y="200"/>
                    </a:lnTo>
                    <a:lnTo>
                      <a:pt x="260" y="188"/>
                    </a:lnTo>
                    <a:lnTo>
                      <a:pt x="265" y="175"/>
                    </a:lnTo>
                    <a:lnTo>
                      <a:pt x="268" y="162"/>
                    </a:lnTo>
                    <a:lnTo>
                      <a:pt x="270" y="148"/>
                    </a:lnTo>
                    <a:lnTo>
                      <a:pt x="271" y="136"/>
                    </a:lnTo>
                    <a:lnTo>
                      <a:pt x="270" y="122"/>
                    </a:lnTo>
                    <a:lnTo>
                      <a:pt x="268" y="108"/>
                    </a:lnTo>
                    <a:lnTo>
                      <a:pt x="265" y="95"/>
                    </a:lnTo>
                    <a:lnTo>
                      <a:pt x="260" y="82"/>
                    </a:lnTo>
                    <a:lnTo>
                      <a:pt x="254" y="70"/>
                    </a:lnTo>
                    <a:lnTo>
                      <a:pt x="247" y="60"/>
                    </a:lnTo>
                    <a:lnTo>
                      <a:pt x="240" y="49"/>
                    </a:lnTo>
                    <a:lnTo>
                      <a:pt x="231" y="39"/>
                    </a:lnTo>
                    <a:lnTo>
                      <a:pt x="222" y="31"/>
                    </a:lnTo>
                    <a:lnTo>
                      <a:pt x="211" y="23"/>
                    </a:lnTo>
                    <a:lnTo>
                      <a:pt x="199" y="17"/>
                    </a:lnTo>
                    <a:lnTo>
                      <a:pt x="187" y="10"/>
                    </a:lnTo>
                    <a:lnTo>
                      <a:pt x="176" y="6"/>
                    </a:lnTo>
                    <a:lnTo>
                      <a:pt x="163" y="3"/>
                    </a:lnTo>
                    <a:lnTo>
                      <a:pt x="149" y="1"/>
                    </a:lnTo>
                    <a:lnTo>
                      <a:pt x="135" y="0"/>
                    </a:lnTo>
                    <a:lnTo>
                      <a:pt x="121" y="1"/>
                    </a:lnTo>
                    <a:lnTo>
                      <a:pt x="108" y="3"/>
                    </a:lnTo>
                    <a:lnTo>
                      <a:pt x="95" y="6"/>
                    </a:lnTo>
                    <a:lnTo>
                      <a:pt x="82" y="10"/>
                    </a:lnTo>
                    <a:lnTo>
                      <a:pt x="71" y="16"/>
                    </a:lnTo>
                    <a:lnTo>
                      <a:pt x="60" y="23"/>
                    </a:lnTo>
                    <a:lnTo>
                      <a:pt x="49" y="31"/>
                    </a:lnTo>
                    <a:lnTo>
                      <a:pt x="40" y="39"/>
                    </a:lnTo>
                    <a:lnTo>
                      <a:pt x="31" y="49"/>
                    </a:lnTo>
                    <a:lnTo>
                      <a:pt x="24" y="60"/>
                    </a:lnTo>
                    <a:lnTo>
                      <a:pt x="16" y="70"/>
                    </a:lnTo>
                    <a:lnTo>
                      <a:pt x="11" y="82"/>
                    </a:lnTo>
                    <a:lnTo>
                      <a:pt x="6" y="95"/>
                    </a:lnTo>
                    <a:lnTo>
                      <a:pt x="3" y="108"/>
                    </a:lnTo>
                    <a:lnTo>
                      <a:pt x="1" y="122"/>
                    </a:lnTo>
                    <a:lnTo>
                      <a:pt x="0" y="136"/>
                    </a:lnTo>
                    <a:lnTo>
                      <a:pt x="1" y="148"/>
                    </a:lnTo>
                    <a:lnTo>
                      <a:pt x="3" y="162"/>
                    </a:lnTo>
                    <a:lnTo>
                      <a:pt x="6" y="175"/>
                    </a:lnTo>
                    <a:lnTo>
                      <a:pt x="11" y="188"/>
                    </a:lnTo>
                    <a:lnTo>
                      <a:pt x="16" y="200"/>
                    </a:lnTo>
                    <a:lnTo>
                      <a:pt x="24" y="211"/>
                    </a:lnTo>
                    <a:lnTo>
                      <a:pt x="31" y="221"/>
                    </a:lnTo>
                    <a:lnTo>
                      <a:pt x="40" y="231"/>
                    </a:lnTo>
                    <a:lnTo>
                      <a:pt x="49" y="239"/>
                    </a:lnTo>
                    <a:lnTo>
                      <a:pt x="60" y="247"/>
                    </a:lnTo>
                    <a:lnTo>
                      <a:pt x="71" y="254"/>
                    </a:lnTo>
                    <a:lnTo>
                      <a:pt x="82" y="260"/>
                    </a:lnTo>
                    <a:lnTo>
                      <a:pt x="95" y="264"/>
                    </a:lnTo>
                    <a:lnTo>
                      <a:pt x="108" y="267"/>
                    </a:lnTo>
                    <a:lnTo>
                      <a:pt x="121" y="269"/>
                    </a:lnTo>
                    <a:lnTo>
                      <a:pt x="135" y="271"/>
                    </a:lnTo>
                    <a:lnTo>
                      <a:pt x="135" y="2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di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0" name="组合 39"/>
          <p:cNvGrpSpPr/>
          <p:nvPr/>
        </p:nvGrpSpPr>
        <p:grpSpPr>
          <a:xfrm>
            <a:off x="8160915" y="3942786"/>
            <a:ext cx="2164418" cy="669777"/>
            <a:chOff x="8652327" y="4110737"/>
            <a:chExt cx="2164418" cy="669777"/>
          </a:xfrm>
        </p:grpSpPr>
        <p:sp>
          <p:nvSpPr>
            <p:cNvPr id="41" name="Rectangle 13"/>
            <p:cNvSpPr/>
            <p:nvPr/>
          </p:nvSpPr>
          <p:spPr>
            <a:xfrm>
              <a:off x="9124950" y="4250747"/>
              <a:ext cx="1691795" cy="307777"/>
            </a:xfrm>
            <a:prstGeom prst="rect">
              <a:avLst/>
            </a:prstGeom>
            <a:solidFill>
              <a:srgbClr val="EC2C22"/>
            </a:solidFill>
          </p:spPr>
          <p:txBody>
            <a:bodyPr wrap="square">
              <a:spAutoFit/>
            </a:bodyPr>
            <a:lstStyle/>
            <a:p>
              <a:pPr marL="0" marR="0" lvl="0" indent="0" algn="dist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E24848"/>
                </a:buClr>
                <a:buSzTx/>
                <a:buFontTx/>
                <a:buNone/>
                <a:defRPr/>
              </a:pPr>
              <a:r>
                <a:rPr kumimoji="0" lang="en-US" altLang="zh-CN" sz="1400" b="0" i="0" u="none" strike="noStrike" kern="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1400" b="0" i="0" u="none" strike="noStrike" kern="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42" name="Straight Connector 35"/>
            <p:cNvCxnSpPr/>
            <p:nvPr/>
          </p:nvCxnSpPr>
          <p:spPr>
            <a:xfrm>
              <a:off x="9125126" y="4110737"/>
              <a:ext cx="0" cy="669777"/>
            </a:xfrm>
            <a:prstGeom prst="line">
              <a:avLst/>
            </a:prstGeom>
            <a:noFill/>
            <a:ln w="6350" cap="flat" cmpd="sng" algn="ctr">
              <a:solidFill>
                <a:srgbClr val="EF4136"/>
              </a:solidFill>
              <a:prstDash val="solid"/>
              <a:miter lim="800000"/>
            </a:ln>
            <a:effectLst/>
          </p:spPr>
        </p:cxnSp>
        <p:grpSp>
          <p:nvGrpSpPr>
            <p:cNvPr id="43" name="Group 45"/>
            <p:cNvGrpSpPr/>
            <p:nvPr/>
          </p:nvGrpSpPr>
          <p:grpSpPr>
            <a:xfrm>
              <a:off x="8652327" y="4272458"/>
              <a:ext cx="385349" cy="332427"/>
              <a:chOff x="7587897" y="3110308"/>
              <a:chExt cx="287090" cy="247662"/>
            </a:xfrm>
            <a:solidFill>
              <a:sysClr val="windowText" lastClr="000000">
                <a:lumMod val="65000"/>
                <a:lumOff val="35000"/>
              </a:sysClr>
            </a:solidFill>
          </p:grpSpPr>
          <p:sp>
            <p:nvSpPr>
              <p:cNvPr id="44" name="Freeform 352"/>
              <p:cNvSpPr/>
              <p:nvPr/>
            </p:nvSpPr>
            <p:spPr bwMode="auto">
              <a:xfrm>
                <a:off x="7823237" y="3133719"/>
                <a:ext cx="51750" cy="202073"/>
              </a:xfrm>
              <a:custGeom>
                <a:avLst/>
                <a:gdLst>
                  <a:gd name="T0" fmla="*/ 23 w 169"/>
                  <a:gd name="T1" fmla="*/ 2 h 658"/>
                  <a:gd name="T2" fmla="*/ 18 w 169"/>
                  <a:gd name="T3" fmla="*/ 0 h 658"/>
                  <a:gd name="T4" fmla="*/ 11 w 169"/>
                  <a:gd name="T5" fmla="*/ 0 h 658"/>
                  <a:gd name="T6" fmla="*/ 7 w 169"/>
                  <a:gd name="T7" fmla="*/ 3 h 658"/>
                  <a:gd name="T8" fmla="*/ 2 w 169"/>
                  <a:gd name="T9" fmla="*/ 8 h 658"/>
                  <a:gd name="T10" fmla="*/ 0 w 169"/>
                  <a:gd name="T11" fmla="*/ 13 h 658"/>
                  <a:gd name="T12" fmla="*/ 1 w 169"/>
                  <a:gd name="T13" fmla="*/ 20 h 658"/>
                  <a:gd name="T14" fmla="*/ 3 w 169"/>
                  <a:gd name="T15" fmla="*/ 24 h 658"/>
                  <a:gd name="T16" fmla="*/ 21 w 169"/>
                  <a:gd name="T17" fmla="*/ 41 h 658"/>
                  <a:gd name="T18" fmla="*/ 49 w 169"/>
                  <a:gd name="T19" fmla="*/ 72 h 658"/>
                  <a:gd name="T20" fmla="*/ 73 w 169"/>
                  <a:gd name="T21" fmla="*/ 106 h 658"/>
                  <a:gd name="T22" fmla="*/ 93 w 169"/>
                  <a:gd name="T23" fmla="*/ 142 h 658"/>
                  <a:gd name="T24" fmla="*/ 111 w 169"/>
                  <a:gd name="T25" fmla="*/ 181 h 658"/>
                  <a:gd name="T26" fmla="*/ 123 w 169"/>
                  <a:gd name="T27" fmla="*/ 221 h 658"/>
                  <a:gd name="T28" fmla="*/ 132 w 169"/>
                  <a:gd name="T29" fmla="*/ 263 h 658"/>
                  <a:gd name="T30" fmla="*/ 137 w 169"/>
                  <a:gd name="T31" fmla="*/ 307 h 658"/>
                  <a:gd name="T32" fmla="*/ 137 w 169"/>
                  <a:gd name="T33" fmla="*/ 351 h 658"/>
                  <a:gd name="T34" fmla="*/ 132 w 169"/>
                  <a:gd name="T35" fmla="*/ 394 h 658"/>
                  <a:gd name="T36" fmla="*/ 123 w 169"/>
                  <a:gd name="T37" fmla="*/ 437 h 658"/>
                  <a:gd name="T38" fmla="*/ 111 w 169"/>
                  <a:gd name="T39" fmla="*/ 478 h 658"/>
                  <a:gd name="T40" fmla="*/ 93 w 169"/>
                  <a:gd name="T41" fmla="*/ 516 h 658"/>
                  <a:gd name="T42" fmla="*/ 73 w 169"/>
                  <a:gd name="T43" fmla="*/ 552 h 658"/>
                  <a:gd name="T44" fmla="*/ 49 w 169"/>
                  <a:gd name="T45" fmla="*/ 586 h 658"/>
                  <a:gd name="T46" fmla="*/ 21 w 169"/>
                  <a:gd name="T47" fmla="*/ 617 h 658"/>
                  <a:gd name="T48" fmla="*/ 3 w 169"/>
                  <a:gd name="T49" fmla="*/ 633 h 658"/>
                  <a:gd name="T50" fmla="*/ 1 w 169"/>
                  <a:gd name="T51" fmla="*/ 639 h 658"/>
                  <a:gd name="T52" fmla="*/ 0 w 169"/>
                  <a:gd name="T53" fmla="*/ 644 h 658"/>
                  <a:gd name="T54" fmla="*/ 2 w 169"/>
                  <a:gd name="T55" fmla="*/ 650 h 658"/>
                  <a:gd name="T56" fmla="*/ 7 w 169"/>
                  <a:gd name="T57" fmla="*/ 656 h 658"/>
                  <a:gd name="T58" fmla="*/ 12 w 169"/>
                  <a:gd name="T59" fmla="*/ 658 h 658"/>
                  <a:gd name="T60" fmla="*/ 21 w 169"/>
                  <a:gd name="T61" fmla="*/ 658 h 658"/>
                  <a:gd name="T62" fmla="*/ 42 w 169"/>
                  <a:gd name="T63" fmla="*/ 639 h 658"/>
                  <a:gd name="T64" fmla="*/ 72 w 169"/>
                  <a:gd name="T65" fmla="*/ 606 h 658"/>
                  <a:gd name="T66" fmla="*/ 99 w 169"/>
                  <a:gd name="T67" fmla="*/ 570 h 658"/>
                  <a:gd name="T68" fmla="*/ 121 w 169"/>
                  <a:gd name="T69" fmla="*/ 530 h 658"/>
                  <a:gd name="T70" fmla="*/ 140 w 169"/>
                  <a:gd name="T71" fmla="*/ 489 h 658"/>
                  <a:gd name="T72" fmla="*/ 153 w 169"/>
                  <a:gd name="T73" fmla="*/ 446 h 658"/>
                  <a:gd name="T74" fmla="*/ 163 w 169"/>
                  <a:gd name="T75" fmla="*/ 400 h 658"/>
                  <a:gd name="T76" fmla="*/ 168 w 169"/>
                  <a:gd name="T77" fmla="*/ 353 h 658"/>
                  <a:gd name="T78" fmla="*/ 168 w 169"/>
                  <a:gd name="T79" fmla="*/ 306 h 658"/>
                  <a:gd name="T80" fmla="*/ 163 w 169"/>
                  <a:gd name="T81" fmla="*/ 259 h 658"/>
                  <a:gd name="T82" fmla="*/ 153 w 169"/>
                  <a:gd name="T83" fmla="*/ 213 h 658"/>
                  <a:gd name="T84" fmla="*/ 140 w 169"/>
                  <a:gd name="T85" fmla="*/ 170 h 658"/>
                  <a:gd name="T86" fmla="*/ 121 w 169"/>
                  <a:gd name="T87" fmla="*/ 128 h 658"/>
                  <a:gd name="T88" fmla="*/ 99 w 169"/>
                  <a:gd name="T89" fmla="*/ 89 h 658"/>
                  <a:gd name="T90" fmla="*/ 72 w 169"/>
                  <a:gd name="T91" fmla="*/ 52 h 658"/>
                  <a:gd name="T92" fmla="*/ 42 w 169"/>
                  <a:gd name="T93" fmla="*/ 19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69" h="658">
                    <a:moveTo>
                      <a:pt x="25" y="4"/>
                    </a:moveTo>
                    <a:lnTo>
                      <a:pt x="23" y="2"/>
                    </a:lnTo>
                    <a:lnTo>
                      <a:pt x="20" y="1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9" y="1"/>
                    </a:lnTo>
                    <a:lnTo>
                      <a:pt x="7" y="3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1" y="20"/>
                    </a:lnTo>
                    <a:lnTo>
                      <a:pt x="2" y="22"/>
                    </a:lnTo>
                    <a:lnTo>
                      <a:pt x="3" y="24"/>
                    </a:lnTo>
                    <a:lnTo>
                      <a:pt x="5" y="28"/>
                    </a:lnTo>
                    <a:lnTo>
                      <a:pt x="21" y="41"/>
                    </a:lnTo>
                    <a:lnTo>
                      <a:pt x="35" y="57"/>
                    </a:lnTo>
                    <a:lnTo>
                      <a:pt x="49" y="72"/>
                    </a:lnTo>
                    <a:lnTo>
                      <a:pt x="61" y="89"/>
                    </a:lnTo>
                    <a:lnTo>
                      <a:pt x="73" y="106"/>
                    </a:lnTo>
                    <a:lnTo>
                      <a:pt x="84" y="123"/>
                    </a:lnTo>
                    <a:lnTo>
                      <a:pt x="93" y="142"/>
                    </a:lnTo>
                    <a:lnTo>
                      <a:pt x="103" y="161"/>
                    </a:lnTo>
                    <a:lnTo>
                      <a:pt x="111" y="181"/>
                    </a:lnTo>
                    <a:lnTo>
                      <a:pt x="118" y="201"/>
                    </a:lnTo>
                    <a:lnTo>
                      <a:pt x="123" y="221"/>
                    </a:lnTo>
                    <a:lnTo>
                      <a:pt x="129" y="242"/>
                    </a:lnTo>
                    <a:lnTo>
                      <a:pt x="132" y="263"/>
                    </a:lnTo>
                    <a:lnTo>
                      <a:pt x="135" y="286"/>
                    </a:lnTo>
                    <a:lnTo>
                      <a:pt x="137" y="307"/>
                    </a:lnTo>
                    <a:lnTo>
                      <a:pt x="138" y="329"/>
                    </a:lnTo>
                    <a:lnTo>
                      <a:pt x="137" y="351"/>
                    </a:lnTo>
                    <a:lnTo>
                      <a:pt x="135" y="373"/>
                    </a:lnTo>
                    <a:lnTo>
                      <a:pt x="132" y="394"/>
                    </a:lnTo>
                    <a:lnTo>
                      <a:pt x="129" y="416"/>
                    </a:lnTo>
                    <a:lnTo>
                      <a:pt x="123" y="437"/>
                    </a:lnTo>
                    <a:lnTo>
                      <a:pt x="118" y="458"/>
                    </a:lnTo>
                    <a:lnTo>
                      <a:pt x="111" y="478"/>
                    </a:lnTo>
                    <a:lnTo>
                      <a:pt x="103" y="497"/>
                    </a:lnTo>
                    <a:lnTo>
                      <a:pt x="93" y="516"/>
                    </a:lnTo>
                    <a:lnTo>
                      <a:pt x="84" y="534"/>
                    </a:lnTo>
                    <a:lnTo>
                      <a:pt x="73" y="552"/>
                    </a:lnTo>
                    <a:lnTo>
                      <a:pt x="61" y="570"/>
                    </a:lnTo>
                    <a:lnTo>
                      <a:pt x="49" y="586"/>
                    </a:lnTo>
                    <a:lnTo>
                      <a:pt x="35" y="602"/>
                    </a:lnTo>
                    <a:lnTo>
                      <a:pt x="21" y="617"/>
                    </a:lnTo>
                    <a:lnTo>
                      <a:pt x="5" y="631"/>
                    </a:lnTo>
                    <a:lnTo>
                      <a:pt x="3" y="633"/>
                    </a:lnTo>
                    <a:lnTo>
                      <a:pt x="2" y="636"/>
                    </a:lnTo>
                    <a:lnTo>
                      <a:pt x="1" y="639"/>
                    </a:lnTo>
                    <a:lnTo>
                      <a:pt x="0" y="641"/>
                    </a:lnTo>
                    <a:lnTo>
                      <a:pt x="0" y="644"/>
                    </a:lnTo>
                    <a:lnTo>
                      <a:pt x="1" y="648"/>
                    </a:lnTo>
                    <a:lnTo>
                      <a:pt x="2" y="650"/>
                    </a:lnTo>
                    <a:lnTo>
                      <a:pt x="4" y="653"/>
                    </a:lnTo>
                    <a:lnTo>
                      <a:pt x="7" y="656"/>
                    </a:lnTo>
                    <a:lnTo>
                      <a:pt x="9" y="657"/>
                    </a:lnTo>
                    <a:lnTo>
                      <a:pt x="12" y="658"/>
                    </a:lnTo>
                    <a:lnTo>
                      <a:pt x="15" y="658"/>
                    </a:lnTo>
                    <a:lnTo>
                      <a:pt x="21" y="658"/>
                    </a:lnTo>
                    <a:lnTo>
                      <a:pt x="25" y="654"/>
                    </a:lnTo>
                    <a:lnTo>
                      <a:pt x="42" y="639"/>
                    </a:lnTo>
                    <a:lnTo>
                      <a:pt x="58" y="623"/>
                    </a:lnTo>
                    <a:lnTo>
                      <a:pt x="72" y="606"/>
                    </a:lnTo>
                    <a:lnTo>
                      <a:pt x="87" y="588"/>
                    </a:lnTo>
                    <a:lnTo>
                      <a:pt x="99" y="570"/>
                    </a:lnTo>
                    <a:lnTo>
                      <a:pt x="111" y="550"/>
                    </a:lnTo>
                    <a:lnTo>
                      <a:pt x="121" y="530"/>
                    </a:lnTo>
                    <a:lnTo>
                      <a:pt x="131" y="510"/>
                    </a:lnTo>
                    <a:lnTo>
                      <a:pt x="140" y="489"/>
                    </a:lnTo>
                    <a:lnTo>
                      <a:pt x="147" y="467"/>
                    </a:lnTo>
                    <a:lnTo>
                      <a:pt x="153" y="446"/>
                    </a:lnTo>
                    <a:lnTo>
                      <a:pt x="159" y="422"/>
                    </a:lnTo>
                    <a:lnTo>
                      <a:pt x="163" y="400"/>
                    </a:lnTo>
                    <a:lnTo>
                      <a:pt x="165" y="377"/>
                    </a:lnTo>
                    <a:lnTo>
                      <a:pt x="168" y="353"/>
                    </a:lnTo>
                    <a:lnTo>
                      <a:pt x="169" y="329"/>
                    </a:lnTo>
                    <a:lnTo>
                      <a:pt x="168" y="306"/>
                    </a:lnTo>
                    <a:lnTo>
                      <a:pt x="165" y="282"/>
                    </a:lnTo>
                    <a:lnTo>
                      <a:pt x="163" y="259"/>
                    </a:lnTo>
                    <a:lnTo>
                      <a:pt x="159" y="236"/>
                    </a:lnTo>
                    <a:lnTo>
                      <a:pt x="153" y="213"/>
                    </a:lnTo>
                    <a:lnTo>
                      <a:pt x="147" y="191"/>
                    </a:lnTo>
                    <a:lnTo>
                      <a:pt x="140" y="170"/>
                    </a:lnTo>
                    <a:lnTo>
                      <a:pt x="131" y="149"/>
                    </a:lnTo>
                    <a:lnTo>
                      <a:pt x="121" y="128"/>
                    </a:lnTo>
                    <a:lnTo>
                      <a:pt x="111" y="108"/>
                    </a:lnTo>
                    <a:lnTo>
                      <a:pt x="99" y="89"/>
                    </a:lnTo>
                    <a:lnTo>
                      <a:pt x="87" y="70"/>
                    </a:lnTo>
                    <a:lnTo>
                      <a:pt x="72" y="52"/>
                    </a:lnTo>
                    <a:lnTo>
                      <a:pt x="58" y="36"/>
                    </a:lnTo>
                    <a:lnTo>
                      <a:pt x="42" y="19"/>
                    </a:lnTo>
                    <a:lnTo>
                      <a:pt x="25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di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5" name="Freeform 353"/>
              <p:cNvSpPr/>
              <p:nvPr/>
            </p:nvSpPr>
            <p:spPr bwMode="auto">
              <a:xfrm>
                <a:off x="7793666" y="3158362"/>
                <a:ext cx="45590" cy="154019"/>
              </a:xfrm>
              <a:custGeom>
                <a:avLst/>
                <a:gdLst>
                  <a:gd name="T0" fmla="*/ 22 w 149"/>
                  <a:gd name="T1" fmla="*/ 1 h 501"/>
                  <a:gd name="T2" fmla="*/ 17 w 149"/>
                  <a:gd name="T3" fmla="*/ 0 h 501"/>
                  <a:gd name="T4" fmla="*/ 11 w 149"/>
                  <a:gd name="T5" fmla="*/ 0 h 501"/>
                  <a:gd name="T6" fmla="*/ 6 w 149"/>
                  <a:gd name="T7" fmla="*/ 3 h 501"/>
                  <a:gd name="T8" fmla="*/ 2 w 149"/>
                  <a:gd name="T9" fmla="*/ 8 h 501"/>
                  <a:gd name="T10" fmla="*/ 0 w 149"/>
                  <a:gd name="T11" fmla="*/ 13 h 501"/>
                  <a:gd name="T12" fmla="*/ 0 w 149"/>
                  <a:gd name="T13" fmla="*/ 19 h 501"/>
                  <a:gd name="T14" fmla="*/ 3 w 149"/>
                  <a:gd name="T15" fmla="*/ 24 h 501"/>
                  <a:gd name="T16" fmla="*/ 18 w 149"/>
                  <a:gd name="T17" fmla="*/ 38 h 501"/>
                  <a:gd name="T18" fmla="*/ 41 w 149"/>
                  <a:gd name="T19" fmla="*/ 61 h 501"/>
                  <a:gd name="T20" fmla="*/ 61 w 149"/>
                  <a:gd name="T21" fmla="*/ 88 h 501"/>
                  <a:gd name="T22" fmla="*/ 79 w 149"/>
                  <a:gd name="T23" fmla="*/ 115 h 501"/>
                  <a:gd name="T24" fmla="*/ 95 w 149"/>
                  <a:gd name="T25" fmla="*/ 144 h 501"/>
                  <a:gd name="T26" fmla="*/ 106 w 149"/>
                  <a:gd name="T27" fmla="*/ 174 h 501"/>
                  <a:gd name="T28" fmla="*/ 113 w 149"/>
                  <a:gd name="T29" fmla="*/ 204 h 501"/>
                  <a:gd name="T30" fmla="*/ 117 w 149"/>
                  <a:gd name="T31" fmla="*/ 235 h 501"/>
                  <a:gd name="T32" fmla="*/ 117 w 149"/>
                  <a:gd name="T33" fmla="*/ 265 h 501"/>
                  <a:gd name="T34" fmla="*/ 113 w 149"/>
                  <a:gd name="T35" fmla="*/ 295 h 501"/>
                  <a:gd name="T36" fmla="*/ 106 w 149"/>
                  <a:gd name="T37" fmla="*/ 325 h 501"/>
                  <a:gd name="T38" fmla="*/ 95 w 149"/>
                  <a:gd name="T39" fmla="*/ 355 h 501"/>
                  <a:gd name="T40" fmla="*/ 79 w 149"/>
                  <a:gd name="T41" fmla="*/ 384 h 501"/>
                  <a:gd name="T42" fmla="*/ 61 w 149"/>
                  <a:gd name="T43" fmla="*/ 412 h 501"/>
                  <a:gd name="T44" fmla="*/ 41 w 149"/>
                  <a:gd name="T45" fmla="*/ 439 h 501"/>
                  <a:gd name="T46" fmla="*/ 18 w 149"/>
                  <a:gd name="T47" fmla="*/ 462 h 501"/>
                  <a:gd name="T48" fmla="*/ 3 w 149"/>
                  <a:gd name="T49" fmla="*/ 475 h 501"/>
                  <a:gd name="T50" fmla="*/ 0 w 149"/>
                  <a:gd name="T51" fmla="*/ 481 h 501"/>
                  <a:gd name="T52" fmla="*/ 0 w 149"/>
                  <a:gd name="T53" fmla="*/ 487 h 501"/>
                  <a:gd name="T54" fmla="*/ 2 w 149"/>
                  <a:gd name="T55" fmla="*/ 492 h 501"/>
                  <a:gd name="T56" fmla="*/ 6 w 149"/>
                  <a:gd name="T57" fmla="*/ 498 h 501"/>
                  <a:gd name="T58" fmla="*/ 12 w 149"/>
                  <a:gd name="T59" fmla="*/ 500 h 501"/>
                  <a:gd name="T60" fmla="*/ 21 w 149"/>
                  <a:gd name="T61" fmla="*/ 500 h 501"/>
                  <a:gd name="T62" fmla="*/ 39 w 149"/>
                  <a:gd name="T63" fmla="*/ 485 h 501"/>
                  <a:gd name="T64" fmla="*/ 65 w 149"/>
                  <a:gd name="T65" fmla="*/ 459 h 501"/>
                  <a:gd name="T66" fmla="*/ 87 w 149"/>
                  <a:gd name="T67" fmla="*/ 430 h 501"/>
                  <a:gd name="T68" fmla="*/ 107 w 149"/>
                  <a:gd name="T69" fmla="*/ 400 h 501"/>
                  <a:gd name="T70" fmla="*/ 122 w 149"/>
                  <a:gd name="T71" fmla="*/ 368 h 501"/>
                  <a:gd name="T72" fmla="*/ 136 w 149"/>
                  <a:gd name="T73" fmla="*/ 334 h 501"/>
                  <a:gd name="T74" fmla="*/ 143 w 149"/>
                  <a:gd name="T75" fmla="*/ 300 h 501"/>
                  <a:gd name="T76" fmla="*/ 148 w 149"/>
                  <a:gd name="T77" fmla="*/ 267 h 501"/>
                  <a:gd name="T78" fmla="*/ 148 w 149"/>
                  <a:gd name="T79" fmla="*/ 233 h 501"/>
                  <a:gd name="T80" fmla="*/ 143 w 149"/>
                  <a:gd name="T81" fmla="*/ 200 h 501"/>
                  <a:gd name="T82" fmla="*/ 136 w 149"/>
                  <a:gd name="T83" fmla="*/ 167 h 501"/>
                  <a:gd name="T84" fmla="*/ 122 w 149"/>
                  <a:gd name="T85" fmla="*/ 133 h 501"/>
                  <a:gd name="T86" fmla="*/ 107 w 149"/>
                  <a:gd name="T87" fmla="*/ 101 h 501"/>
                  <a:gd name="T88" fmla="*/ 87 w 149"/>
                  <a:gd name="T89" fmla="*/ 70 h 501"/>
                  <a:gd name="T90" fmla="*/ 65 w 149"/>
                  <a:gd name="T91" fmla="*/ 41 h 501"/>
                  <a:gd name="T92" fmla="*/ 39 w 149"/>
                  <a:gd name="T93" fmla="*/ 15 h 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49" h="501">
                    <a:moveTo>
                      <a:pt x="26" y="3"/>
                    </a:moveTo>
                    <a:lnTo>
                      <a:pt x="22" y="1"/>
                    </a:lnTo>
                    <a:lnTo>
                      <a:pt x="20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6" y="3"/>
                    </a:lnTo>
                    <a:lnTo>
                      <a:pt x="3" y="5"/>
                    </a:lnTo>
                    <a:lnTo>
                      <a:pt x="2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1" y="22"/>
                    </a:lnTo>
                    <a:lnTo>
                      <a:pt x="3" y="24"/>
                    </a:lnTo>
                    <a:lnTo>
                      <a:pt x="6" y="27"/>
                    </a:lnTo>
                    <a:lnTo>
                      <a:pt x="18" y="38"/>
                    </a:lnTo>
                    <a:lnTo>
                      <a:pt x="30" y="49"/>
                    </a:lnTo>
                    <a:lnTo>
                      <a:pt x="41" y="61"/>
                    </a:lnTo>
                    <a:lnTo>
                      <a:pt x="52" y="74"/>
                    </a:lnTo>
                    <a:lnTo>
                      <a:pt x="61" y="88"/>
                    </a:lnTo>
                    <a:lnTo>
                      <a:pt x="71" y="101"/>
                    </a:lnTo>
                    <a:lnTo>
                      <a:pt x="79" y="115"/>
                    </a:lnTo>
                    <a:lnTo>
                      <a:pt x="87" y="130"/>
                    </a:lnTo>
                    <a:lnTo>
                      <a:pt x="95" y="144"/>
                    </a:lnTo>
                    <a:lnTo>
                      <a:pt x="100" y="160"/>
                    </a:lnTo>
                    <a:lnTo>
                      <a:pt x="106" y="174"/>
                    </a:lnTo>
                    <a:lnTo>
                      <a:pt x="110" y="190"/>
                    </a:lnTo>
                    <a:lnTo>
                      <a:pt x="113" y="204"/>
                    </a:lnTo>
                    <a:lnTo>
                      <a:pt x="116" y="220"/>
                    </a:lnTo>
                    <a:lnTo>
                      <a:pt x="117" y="235"/>
                    </a:lnTo>
                    <a:lnTo>
                      <a:pt x="118" y="250"/>
                    </a:lnTo>
                    <a:lnTo>
                      <a:pt x="117" y="265"/>
                    </a:lnTo>
                    <a:lnTo>
                      <a:pt x="116" y="280"/>
                    </a:lnTo>
                    <a:lnTo>
                      <a:pt x="113" y="295"/>
                    </a:lnTo>
                    <a:lnTo>
                      <a:pt x="110" y="311"/>
                    </a:lnTo>
                    <a:lnTo>
                      <a:pt x="106" y="325"/>
                    </a:lnTo>
                    <a:lnTo>
                      <a:pt x="100" y="341"/>
                    </a:lnTo>
                    <a:lnTo>
                      <a:pt x="95" y="355"/>
                    </a:lnTo>
                    <a:lnTo>
                      <a:pt x="87" y="370"/>
                    </a:lnTo>
                    <a:lnTo>
                      <a:pt x="79" y="384"/>
                    </a:lnTo>
                    <a:lnTo>
                      <a:pt x="71" y="399"/>
                    </a:lnTo>
                    <a:lnTo>
                      <a:pt x="61" y="412"/>
                    </a:lnTo>
                    <a:lnTo>
                      <a:pt x="52" y="425"/>
                    </a:lnTo>
                    <a:lnTo>
                      <a:pt x="41" y="439"/>
                    </a:lnTo>
                    <a:lnTo>
                      <a:pt x="30" y="451"/>
                    </a:lnTo>
                    <a:lnTo>
                      <a:pt x="18" y="462"/>
                    </a:lnTo>
                    <a:lnTo>
                      <a:pt x="6" y="473"/>
                    </a:lnTo>
                    <a:lnTo>
                      <a:pt x="3" y="475"/>
                    </a:lnTo>
                    <a:lnTo>
                      <a:pt x="1" y="478"/>
                    </a:lnTo>
                    <a:lnTo>
                      <a:pt x="0" y="481"/>
                    </a:lnTo>
                    <a:lnTo>
                      <a:pt x="0" y="483"/>
                    </a:lnTo>
                    <a:lnTo>
                      <a:pt x="0" y="487"/>
                    </a:lnTo>
                    <a:lnTo>
                      <a:pt x="0" y="490"/>
                    </a:lnTo>
                    <a:lnTo>
                      <a:pt x="2" y="492"/>
                    </a:lnTo>
                    <a:lnTo>
                      <a:pt x="3" y="495"/>
                    </a:lnTo>
                    <a:lnTo>
                      <a:pt x="6" y="498"/>
                    </a:lnTo>
                    <a:lnTo>
                      <a:pt x="9" y="500"/>
                    </a:lnTo>
                    <a:lnTo>
                      <a:pt x="12" y="500"/>
                    </a:lnTo>
                    <a:lnTo>
                      <a:pt x="16" y="501"/>
                    </a:lnTo>
                    <a:lnTo>
                      <a:pt x="21" y="500"/>
                    </a:lnTo>
                    <a:lnTo>
                      <a:pt x="26" y="498"/>
                    </a:lnTo>
                    <a:lnTo>
                      <a:pt x="39" y="485"/>
                    </a:lnTo>
                    <a:lnTo>
                      <a:pt x="52" y="472"/>
                    </a:lnTo>
                    <a:lnTo>
                      <a:pt x="65" y="459"/>
                    </a:lnTo>
                    <a:lnTo>
                      <a:pt x="77" y="444"/>
                    </a:lnTo>
                    <a:lnTo>
                      <a:pt x="87" y="430"/>
                    </a:lnTo>
                    <a:lnTo>
                      <a:pt x="98" y="415"/>
                    </a:lnTo>
                    <a:lnTo>
                      <a:pt x="107" y="400"/>
                    </a:lnTo>
                    <a:lnTo>
                      <a:pt x="116" y="383"/>
                    </a:lnTo>
                    <a:lnTo>
                      <a:pt x="122" y="368"/>
                    </a:lnTo>
                    <a:lnTo>
                      <a:pt x="129" y="351"/>
                    </a:lnTo>
                    <a:lnTo>
                      <a:pt x="136" y="334"/>
                    </a:lnTo>
                    <a:lnTo>
                      <a:pt x="140" y="318"/>
                    </a:lnTo>
                    <a:lnTo>
                      <a:pt x="143" y="300"/>
                    </a:lnTo>
                    <a:lnTo>
                      <a:pt x="147" y="283"/>
                    </a:lnTo>
                    <a:lnTo>
                      <a:pt x="148" y="267"/>
                    </a:lnTo>
                    <a:lnTo>
                      <a:pt x="149" y="250"/>
                    </a:lnTo>
                    <a:lnTo>
                      <a:pt x="148" y="233"/>
                    </a:lnTo>
                    <a:lnTo>
                      <a:pt x="147" y="217"/>
                    </a:lnTo>
                    <a:lnTo>
                      <a:pt x="143" y="200"/>
                    </a:lnTo>
                    <a:lnTo>
                      <a:pt x="140" y="183"/>
                    </a:lnTo>
                    <a:lnTo>
                      <a:pt x="136" y="167"/>
                    </a:lnTo>
                    <a:lnTo>
                      <a:pt x="129" y="150"/>
                    </a:lnTo>
                    <a:lnTo>
                      <a:pt x="122" y="133"/>
                    </a:lnTo>
                    <a:lnTo>
                      <a:pt x="116" y="117"/>
                    </a:lnTo>
                    <a:lnTo>
                      <a:pt x="107" y="101"/>
                    </a:lnTo>
                    <a:lnTo>
                      <a:pt x="98" y="85"/>
                    </a:lnTo>
                    <a:lnTo>
                      <a:pt x="87" y="70"/>
                    </a:lnTo>
                    <a:lnTo>
                      <a:pt x="77" y="55"/>
                    </a:lnTo>
                    <a:lnTo>
                      <a:pt x="65" y="41"/>
                    </a:lnTo>
                    <a:lnTo>
                      <a:pt x="52" y="28"/>
                    </a:lnTo>
                    <a:lnTo>
                      <a:pt x="39" y="15"/>
                    </a:lnTo>
                    <a:lnTo>
                      <a:pt x="26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di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6" name="Freeform 354"/>
              <p:cNvSpPr/>
              <p:nvPr/>
            </p:nvSpPr>
            <p:spPr bwMode="auto">
              <a:xfrm>
                <a:off x="7769023" y="3187934"/>
                <a:ext cx="34500" cy="94876"/>
              </a:xfrm>
              <a:custGeom>
                <a:avLst/>
                <a:gdLst>
                  <a:gd name="T0" fmla="*/ 22 w 110"/>
                  <a:gd name="T1" fmla="*/ 1 h 305"/>
                  <a:gd name="T2" fmla="*/ 17 w 110"/>
                  <a:gd name="T3" fmla="*/ 0 h 305"/>
                  <a:gd name="T4" fmla="*/ 11 w 110"/>
                  <a:gd name="T5" fmla="*/ 1 h 305"/>
                  <a:gd name="T6" fmla="*/ 6 w 110"/>
                  <a:gd name="T7" fmla="*/ 3 h 305"/>
                  <a:gd name="T8" fmla="*/ 2 w 110"/>
                  <a:gd name="T9" fmla="*/ 9 h 305"/>
                  <a:gd name="T10" fmla="*/ 0 w 110"/>
                  <a:gd name="T11" fmla="*/ 14 h 305"/>
                  <a:gd name="T12" fmla="*/ 1 w 110"/>
                  <a:gd name="T13" fmla="*/ 21 h 305"/>
                  <a:gd name="T14" fmla="*/ 5 w 110"/>
                  <a:gd name="T15" fmla="*/ 25 h 305"/>
                  <a:gd name="T16" fmla="*/ 19 w 110"/>
                  <a:gd name="T17" fmla="*/ 37 h 305"/>
                  <a:gd name="T18" fmla="*/ 45 w 110"/>
                  <a:gd name="T19" fmla="*/ 62 h 305"/>
                  <a:gd name="T20" fmla="*/ 60 w 110"/>
                  <a:gd name="T21" fmla="*/ 84 h 305"/>
                  <a:gd name="T22" fmla="*/ 69 w 110"/>
                  <a:gd name="T23" fmla="*/ 102 h 305"/>
                  <a:gd name="T24" fmla="*/ 75 w 110"/>
                  <a:gd name="T25" fmla="*/ 121 h 305"/>
                  <a:gd name="T26" fmla="*/ 79 w 110"/>
                  <a:gd name="T27" fmla="*/ 141 h 305"/>
                  <a:gd name="T28" fmla="*/ 79 w 110"/>
                  <a:gd name="T29" fmla="*/ 163 h 305"/>
                  <a:gd name="T30" fmla="*/ 75 w 110"/>
                  <a:gd name="T31" fmla="*/ 184 h 305"/>
                  <a:gd name="T32" fmla="*/ 69 w 110"/>
                  <a:gd name="T33" fmla="*/ 203 h 305"/>
                  <a:gd name="T34" fmla="*/ 60 w 110"/>
                  <a:gd name="T35" fmla="*/ 220 h 305"/>
                  <a:gd name="T36" fmla="*/ 45 w 110"/>
                  <a:gd name="T37" fmla="*/ 243 h 305"/>
                  <a:gd name="T38" fmla="*/ 19 w 110"/>
                  <a:gd name="T39" fmla="*/ 267 h 305"/>
                  <a:gd name="T40" fmla="*/ 5 w 110"/>
                  <a:gd name="T41" fmla="*/ 279 h 305"/>
                  <a:gd name="T42" fmla="*/ 1 w 110"/>
                  <a:gd name="T43" fmla="*/ 284 h 305"/>
                  <a:gd name="T44" fmla="*/ 0 w 110"/>
                  <a:gd name="T45" fmla="*/ 290 h 305"/>
                  <a:gd name="T46" fmla="*/ 2 w 110"/>
                  <a:gd name="T47" fmla="*/ 295 h 305"/>
                  <a:gd name="T48" fmla="*/ 6 w 110"/>
                  <a:gd name="T49" fmla="*/ 301 h 305"/>
                  <a:gd name="T50" fmla="*/ 12 w 110"/>
                  <a:gd name="T51" fmla="*/ 304 h 305"/>
                  <a:gd name="T52" fmla="*/ 21 w 110"/>
                  <a:gd name="T53" fmla="*/ 304 h 305"/>
                  <a:gd name="T54" fmla="*/ 36 w 110"/>
                  <a:gd name="T55" fmla="*/ 294 h 305"/>
                  <a:gd name="T56" fmla="*/ 54 w 110"/>
                  <a:gd name="T57" fmla="*/ 279 h 305"/>
                  <a:gd name="T58" fmla="*/ 69 w 110"/>
                  <a:gd name="T59" fmla="*/ 261 h 305"/>
                  <a:gd name="T60" fmla="*/ 82 w 110"/>
                  <a:gd name="T61" fmla="*/ 243 h 305"/>
                  <a:gd name="T62" fmla="*/ 94 w 110"/>
                  <a:gd name="T63" fmla="*/ 224 h 305"/>
                  <a:gd name="T64" fmla="*/ 101 w 110"/>
                  <a:gd name="T65" fmla="*/ 204 h 305"/>
                  <a:gd name="T66" fmla="*/ 107 w 110"/>
                  <a:gd name="T67" fmla="*/ 184 h 305"/>
                  <a:gd name="T68" fmla="*/ 110 w 110"/>
                  <a:gd name="T69" fmla="*/ 163 h 305"/>
                  <a:gd name="T70" fmla="*/ 110 w 110"/>
                  <a:gd name="T71" fmla="*/ 142 h 305"/>
                  <a:gd name="T72" fmla="*/ 107 w 110"/>
                  <a:gd name="T73" fmla="*/ 121 h 305"/>
                  <a:gd name="T74" fmla="*/ 101 w 110"/>
                  <a:gd name="T75" fmla="*/ 101 h 305"/>
                  <a:gd name="T76" fmla="*/ 94 w 110"/>
                  <a:gd name="T77" fmla="*/ 81 h 305"/>
                  <a:gd name="T78" fmla="*/ 82 w 110"/>
                  <a:gd name="T79" fmla="*/ 62 h 305"/>
                  <a:gd name="T80" fmla="*/ 69 w 110"/>
                  <a:gd name="T81" fmla="*/ 43 h 305"/>
                  <a:gd name="T82" fmla="*/ 54 w 110"/>
                  <a:gd name="T83" fmla="*/ 26 h 305"/>
                  <a:gd name="T84" fmla="*/ 36 w 110"/>
                  <a:gd name="T85" fmla="*/ 10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0" h="305">
                    <a:moveTo>
                      <a:pt x="26" y="2"/>
                    </a:moveTo>
                    <a:lnTo>
                      <a:pt x="22" y="1"/>
                    </a:lnTo>
                    <a:lnTo>
                      <a:pt x="20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2"/>
                    </a:lnTo>
                    <a:lnTo>
                      <a:pt x="6" y="3"/>
                    </a:lnTo>
                    <a:lnTo>
                      <a:pt x="4" y="6"/>
                    </a:lnTo>
                    <a:lnTo>
                      <a:pt x="2" y="9"/>
                    </a:lnTo>
                    <a:lnTo>
                      <a:pt x="1" y="12"/>
                    </a:lnTo>
                    <a:lnTo>
                      <a:pt x="0" y="14"/>
                    </a:lnTo>
                    <a:lnTo>
                      <a:pt x="1" y="17"/>
                    </a:lnTo>
                    <a:lnTo>
                      <a:pt x="1" y="21"/>
                    </a:lnTo>
                    <a:lnTo>
                      <a:pt x="2" y="23"/>
                    </a:lnTo>
                    <a:lnTo>
                      <a:pt x="5" y="25"/>
                    </a:lnTo>
                    <a:lnTo>
                      <a:pt x="7" y="27"/>
                    </a:lnTo>
                    <a:lnTo>
                      <a:pt x="19" y="37"/>
                    </a:lnTo>
                    <a:lnTo>
                      <a:pt x="32" y="49"/>
                    </a:lnTo>
                    <a:lnTo>
                      <a:pt x="45" y="62"/>
                    </a:lnTo>
                    <a:lnTo>
                      <a:pt x="56" y="76"/>
                    </a:lnTo>
                    <a:lnTo>
                      <a:pt x="60" y="84"/>
                    </a:lnTo>
                    <a:lnTo>
                      <a:pt x="65" y="93"/>
                    </a:lnTo>
                    <a:lnTo>
                      <a:pt x="69" y="102"/>
                    </a:lnTo>
                    <a:lnTo>
                      <a:pt x="72" y="111"/>
                    </a:lnTo>
                    <a:lnTo>
                      <a:pt x="75" y="121"/>
                    </a:lnTo>
                    <a:lnTo>
                      <a:pt x="77" y="131"/>
                    </a:lnTo>
                    <a:lnTo>
                      <a:pt x="79" y="141"/>
                    </a:lnTo>
                    <a:lnTo>
                      <a:pt x="79" y="152"/>
                    </a:lnTo>
                    <a:lnTo>
                      <a:pt x="79" y="163"/>
                    </a:lnTo>
                    <a:lnTo>
                      <a:pt x="77" y="174"/>
                    </a:lnTo>
                    <a:lnTo>
                      <a:pt x="75" y="184"/>
                    </a:lnTo>
                    <a:lnTo>
                      <a:pt x="72" y="193"/>
                    </a:lnTo>
                    <a:lnTo>
                      <a:pt x="69" y="203"/>
                    </a:lnTo>
                    <a:lnTo>
                      <a:pt x="65" y="212"/>
                    </a:lnTo>
                    <a:lnTo>
                      <a:pt x="60" y="220"/>
                    </a:lnTo>
                    <a:lnTo>
                      <a:pt x="56" y="227"/>
                    </a:lnTo>
                    <a:lnTo>
                      <a:pt x="45" y="243"/>
                    </a:lnTo>
                    <a:lnTo>
                      <a:pt x="32" y="255"/>
                    </a:lnTo>
                    <a:lnTo>
                      <a:pt x="19" y="267"/>
                    </a:lnTo>
                    <a:lnTo>
                      <a:pt x="7" y="276"/>
                    </a:lnTo>
                    <a:lnTo>
                      <a:pt x="5" y="279"/>
                    </a:lnTo>
                    <a:lnTo>
                      <a:pt x="2" y="281"/>
                    </a:lnTo>
                    <a:lnTo>
                      <a:pt x="1" y="284"/>
                    </a:lnTo>
                    <a:lnTo>
                      <a:pt x="1" y="286"/>
                    </a:lnTo>
                    <a:lnTo>
                      <a:pt x="0" y="290"/>
                    </a:lnTo>
                    <a:lnTo>
                      <a:pt x="1" y="293"/>
                    </a:lnTo>
                    <a:lnTo>
                      <a:pt x="2" y="295"/>
                    </a:lnTo>
                    <a:lnTo>
                      <a:pt x="4" y="299"/>
                    </a:lnTo>
                    <a:lnTo>
                      <a:pt x="6" y="301"/>
                    </a:lnTo>
                    <a:lnTo>
                      <a:pt x="9" y="303"/>
                    </a:lnTo>
                    <a:lnTo>
                      <a:pt x="12" y="304"/>
                    </a:lnTo>
                    <a:lnTo>
                      <a:pt x="16" y="305"/>
                    </a:lnTo>
                    <a:lnTo>
                      <a:pt x="21" y="304"/>
                    </a:lnTo>
                    <a:lnTo>
                      <a:pt x="26" y="302"/>
                    </a:lnTo>
                    <a:lnTo>
                      <a:pt x="36" y="294"/>
                    </a:lnTo>
                    <a:lnTo>
                      <a:pt x="45" y="286"/>
                    </a:lnTo>
                    <a:lnTo>
                      <a:pt x="54" y="279"/>
                    </a:lnTo>
                    <a:lnTo>
                      <a:pt x="61" y="270"/>
                    </a:lnTo>
                    <a:lnTo>
                      <a:pt x="69" y="261"/>
                    </a:lnTo>
                    <a:lnTo>
                      <a:pt x="76" y="252"/>
                    </a:lnTo>
                    <a:lnTo>
                      <a:pt x="82" y="243"/>
                    </a:lnTo>
                    <a:lnTo>
                      <a:pt x="88" y="233"/>
                    </a:lnTo>
                    <a:lnTo>
                      <a:pt x="94" y="224"/>
                    </a:lnTo>
                    <a:lnTo>
                      <a:pt x="98" y="214"/>
                    </a:lnTo>
                    <a:lnTo>
                      <a:pt x="101" y="204"/>
                    </a:lnTo>
                    <a:lnTo>
                      <a:pt x="105" y="194"/>
                    </a:lnTo>
                    <a:lnTo>
                      <a:pt x="107" y="184"/>
                    </a:lnTo>
                    <a:lnTo>
                      <a:pt x="109" y="173"/>
                    </a:lnTo>
                    <a:lnTo>
                      <a:pt x="110" y="163"/>
                    </a:lnTo>
                    <a:lnTo>
                      <a:pt x="110" y="152"/>
                    </a:lnTo>
                    <a:lnTo>
                      <a:pt x="110" y="142"/>
                    </a:lnTo>
                    <a:lnTo>
                      <a:pt x="109" y="131"/>
                    </a:lnTo>
                    <a:lnTo>
                      <a:pt x="107" y="121"/>
                    </a:lnTo>
                    <a:lnTo>
                      <a:pt x="105" y="111"/>
                    </a:lnTo>
                    <a:lnTo>
                      <a:pt x="101" y="101"/>
                    </a:lnTo>
                    <a:lnTo>
                      <a:pt x="98" y="91"/>
                    </a:lnTo>
                    <a:lnTo>
                      <a:pt x="94" y="81"/>
                    </a:lnTo>
                    <a:lnTo>
                      <a:pt x="88" y="71"/>
                    </a:lnTo>
                    <a:lnTo>
                      <a:pt x="82" y="62"/>
                    </a:lnTo>
                    <a:lnTo>
                      <a:pt x="76" y="52"/>
                    </a:lnTo>
                    <a:lnTo>
                      <a:pt x="69" y="43"/>
                    </a:lnTo>
                    <a:lnTo>
                      <a:pt x="61" y="34"/>
                    </a:lnTo>
                    <a:lnTo>
                      <a:pt x="54" y="26"/>
                    </a:lnTo>
                    <a:lnTo>
                      <a:pt x="45" y="17"/>
                    </a:lnTo>
                    <a:lnTo>
                      <a:pt x="36" y="10"/>
                    </a:lnTo>
                    <a:lnTo>
                      <a:pt x="26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di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7" name="Freeform 355"/>
              <p:cNvSpPr>
                <a:spLocks noEditPoints="1"/>
              </p:cNvSpPr>
              <p:nvPr/>
            </p:nvSpPr>
            <p:spPr bwMode="auto">
              <a:xfrm>
                <a:off x="7587897" y="3110308"/>
                <a:ext cx="154019" cy="247662"/>
              </a:xfrm>
              <a:custGeom>
                <a:avLst/>
                <a:gdLst>
                  <a:gd name="T0" fmla="*/ 224 w 497"/>
                  <a:gd name="T1" fmla="*/ 531 h 807"/>
                  <a:gd name="T2" fmla="*/ 213 w 497"/>
                  <a:gd name="T3" fmla="*/ 527 h 807"/>
                  <a:gd name="T4" fmla="*/ 67 w 497"/>
                  <a:gd name="T5" fmla="*/ 526 h 807"/>
                  <a:gd name="T6" fmla="*/ 52 w 497"/>
                  <a:gd name="T7" fmla="*/ 519 h 807"/>
                  <a:gd name="T8" fmla="*/ 41 w 497"/>
                  <a:gd name="T9" fmla="*/ 508 h 807"/>
                  <a:gd name="T10" fmla="*/ 34 w 497"/>
                  <a:gd name="T11" fmla="*/ 492 h 807"/>
                  <a:gd name="T12" fmla="*/ 31 w 497"/>
                  <a:gd name="T13" fmla="*/ 356 h 807"/>
                  <a:gd name="T14" fmla="*/ 33 w 497"/>
                  <a:gd name="T15" fmla="*/ 341 h 807"/>
                  <a:gd name="T16" fmla="*/ 37 w 497"/>
                  <a:gd name="T17" fmla="*/ 326 h 807"/>
                  <a:gd name="T18" fmla="*/ 48 w 497"/>
                  <a:gd name="T19" fmla="*/ 314 h 807"/>
                  <a:gd name="T20" fmla="*/ 55 w 497"/>
                  <a:gd name="T21" fmla="*/ 310 h 807"/>
                  <a:gd name="T22" fmla="*/ 65 w 497"/>
                  <a:gd name="T23" fmla="*/ 309 h 807"/>
                  <a:gd name="T24" fmla="*/ 205 w 497"/>
                  <a:gd name="T25" fmla="*/ 309 h 807"/>
                  <a:gd name="T26" fmla="*/ 211 w 497"/>
                  <a:gd name="T27" fmla="*/ 307 h 807"/>
                  <a:gd name="T28" fmla="*/ 466 w 497"/>
                  <a:gd name="T29" fmla="*/ 52 h 807"/>
                  <a:gd name="T30" fmla="*/ 487 w 497"/>
                  <a:gd name="T31" fmla="*/ 0 h 807"/>
                  <a:gd name="T32" fmla="*/ 478 w 497"/>
                  <a:gd name="T33" fmla="*/ 0 h 807"/>
                  <a:gd name="T34" fmla="*/ 471 w 497"/>
                  <a:gd name="T35" fmla="*/ 5 h 807"/>
                  <a:gd name="T36" fmla="*/ 65 w 497"/>
                  <a:gd name="T37" fmla="*/ 278 h 807"/>
                  <a:gd name="T38" fmla="*/ 51 w 497"/>
                  <a:gd name="T39" fmla="*/ 279 h 807"/>
                  <a:gd name="T40" fmla="*/ 38 w 497"/>
                  <a:gd name="T41" fmla="*/ 284 h 807"/>
                  <a:gd name="T42" fmla="*/ 27 w 497"/>
                  <a:gd name="T43" fmla="*/ 290 h 807"/>
                  <a:gd name="T44" fmla="*/ 18 w 497"/>
                  <a:gd name="T45" fmla="*/ 300 h 807"/>
                  <a:gd name="T46" fmla="*/ 11 w 497"/>
                  <a:gd name="T47" fmla="*/ 311 h 807"/>
                  <a:gd name="T48" fmla="*/ 5 w 497"/>
                  <a:gd name="T49" fmla="*/ 325 h 807"/>
                  <a:gd name="T50" fmla="*/ 1 w 497"/>
                  <a:gd name="T51" fmla="*/ 339 h 807"/>
                  <a:gd name="T52" fmla="*/ 0 w 497"/>
                  <a:gd name="T53" fmla="*/ 356 h 807"/>
                  <a:gd name="T54" fmla="*/ 2 w 497"/>
                  <a:gd name="T55" fmla="*/ 491 h 807"/>
                  <a:gd name="T56" fmla="*/ 5 w 497"/>
                  <a:gd name="T57" fmla="*/ 506 h 807"/>
                  <a:gd name="T58" fmla="*/ 11 w 497"/>
                  <a:gd name="T59" fmla="*/ 519 h 807"/>
                  <a:gd name="T60" fmla="*/ 18 w 497"/>
                  <a:gd name="T61" fmla="*/ 530 h 807"/>
                  <a:gd name="T62" fmla="*/ 28 w 497"/>
                  <a:gd name="T63" fmla="*/ 541 h 807"/>
                  <a:gd name="T64" fmla="*/ 41 w 497"/>
                  <a:gd name="T65" fmla="*/ 549 h 807"/>
                  <a:gd name="T66" fmla="*/ 54 w 497"/>
                  <a:gd name="T67" fmla="*/ 555 h 807"/>
                  <a:gd name="T68" fmla="*/ 68 w 497"/>
                  <a:gd name="T69" fmla="*/ 558 h 807"/>
                  <a:gd name="T70" fmla="*/ 207 w 497"/>
                  <a:gd name="T71" fmla="*/ 558 h 807"/>
                  <a:gd name="T72" fmla="*/ 476 w 497"/>
                  <a:gd name="T73" fmla="*/ 806 h 807"/>
                  <a:gd name="T74" fmla="*/ 485 w 497"/>
                  <a:gd name="T75" fmla="*/ 806 h 807"/>
                  <a:gd name="T76" fmla="*/ 492 w 497"/>
                  <a:gd name="T77" fmla="*/ 802 h 807"/>
                  <a:gd name="T78" fmla="*/ 496 w 497"/>
                  <a:gd name="T79" fmla="*/ 796 h 807"/>
                  <a:gd name="T80" fmla="*/ 497 w 497"/>
                  <a:gd name="T81" fmla="*/ 16 h 807"/>
                  <a:gd name="T82" fmla="*/ 495 w 497"/>
                  <a:gd name="T83" fmla="*/ 7 h 807"/>
                  <a:gd name="T84" fmla="*/ 487 w 497"/>
                  <a:gd name="T85" fmla="*/ 0 h 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97" h="807">
                    <a:moveTo>
                      <a:pt x="466" y="756"/>
                    </a:moveTo>
                    <a:lnTo>
                      <a:pt x="224" y="531"/>
                    </a:lnTo>
                    <a:lnTo>
                      <a:pt x="219" y="528"/>
                    </a:lnTo>
                    <a:lnTo>
                      <a:pt x="213" y="527"/>
                    </a:lnTo>
                    <a:lnTo>
                      <a:pt x="76" y="527"/>
                    </a:lnTo>
                    <a:lnTo>
                      <a:pt x="67" y="526"/>
                    </a:lnTo>
                    <a:lnTo>
                      <a:pt x="60" y="524"/>
                    </a:lnTo>
                    <a:lnTo>
                      <a:pt x="52" y="519"/>
                    </a:lnTo>
                    <a:lnTo>
                      <a:pt x="45" y="514"/>
                    </a:lnTo>
                    <a:lnTo>
                      <a:pt x="41" y="508"/>
                    </a:lnTo>
                    <a:lnTo>
                      <a:pt x="36" y="500"/>
                    </a:lnTo>
                    <a:lnTo>
                      <a:pt x="34" y="492"/>
                    </a:lnTo>
                    <a:lnTo>
                      <a:pt x="33" y="484"/>
                    </a:lnTo>
                    <a:lnTo>
                      <a:pt x="31" y="356"/>
                    </a:lnTo>
                    <a:lnTo>
                      <a:pt x="32" y="349"/>
                    </a:lnTo>
                    <a:lnTo>
                      <a:pt x="33" y="341"/>
                    </a:lnTo>
                    <a:lnTo>
                      <a:pt x="34" y="334"/>
                    </a:lnTo>
                    <a:lnTo>
                      <a:pt x="37" y="326"/>
                    </a:lnTo>
                    <a:lnTo>
                      <a:pt x="42" y="319"/>
                    </a:lnTo>
                    <a:lnTo>
                      <a:pt x="48" y="314"/>
                    </a:lnTo>
                    <a:lnTo>
                      <a:pt x="52" y="312"/>
                    </a:lnTo>
                    <a:lnTo>
                      <a:pt x="55" y="310"/>
                    </a:lnTo>
                    <a:lnTo>
                      <a:pt x="60" y="309"/>
                    </a:lnTo>
                    <a:lnTo>
                      <a:pt x="65" y="309"/>
                    </a:lnTo>
                    <a:lnTo>
                      <a:pt x="202" y="309"/>
                    </a:lnTo>
                    <a:lnTo>
                      <a:pt x="205" y="309"/>
                    </a:lnTo>
                    <a:lnTo>
                      <a:pt x="207" y="308"/>
                    </a:lnTo>
                    <a:lnTo>
                      <a:pt x="211" y="307"/>
                    </a:lnTo>
                    <a:lnTo>
                      <a:pt x="213" y="305"/>
                    </a:lnTo>
                    <a:lnTo>
                      <a:pt x="466" y="52"/>
                    </a:lnTo>
                    <a:lnTo>
                      <a:pt x="466" y="756"/>
                    </a:lnTo>
                    <a:close/>
                    <a:moveTo>
                      <a:pt x="487" y="0"/>
                    </a:moveTo>
                    <a:lnTo>
                      <a:pt x="483" y="0"/>
                    </a:lnTo>
                    <a:lnTo>
                      <a:pt x="478" y="0"/>
                    </a:lnTo>
                    <a:lnTo>
                      <a:pt x="474" y="1"/>
                    </a:lnTo>
                    <a:lnTo>
                      <a:pt x="471" y="5"/>
                    </a:lnTo>
                    <a:lnTo>
                      <a:pt x="195" y="278"/>
                    </a:lnTo>
                    <a:lnTo>
                      <a:pt x="65" y="278"/>
                    </a:lnTo>
                    <a:lnTo>
                      <a:pt x="57" y="278"/>
                    </a:lnTo>
                    <a:lnTo>
                      <a:pt x="51" y="279"/>
                    </a:lnTo>
                    <a:lnTo>
                      <a:pt x="44" y="281"/>
                    </a:lnTo>
                    <a:lnTo>
                      <a:pt x="38" y="284"/>
                    </a:lnTo>
                    <a:lnTo>
                      <a:pt x="33" y="287"/>
                    </a:lnTo>
                    <a:lnTo>
                      <a:pt x="27" y="290"/>
                    </a:lnTo>
                    <a:lnTo>
                      <a:pt x="23" y="295"/>
                    </a:lnTo>
                    <a:lnTo>
                      <a:pt x="18" y="300"/>
                    </a:lnTo>
                    <a:lnTo>
                      <a:pt x="14" y="305"/>
                    </a:lnTo>
                    <a:lnTo>
                      <a:pt x="11" y="311"/>
                    </a:lnTo>
                    <a:lnTo>
                      <a:pt x="7" y="318"/>
                    </a:lnTo>
                    <a:lnTo>
                      <a:pt x="5" y="325"/>
                    </a:lnTo>
                    <a:lnTo>
                      <a:pt x="3" y="331"/>
                    </a:lnTo>
                    <a:lnTo>
                      <a:pt x="1" y="339"/>
                    </a:lnTo>
                    <a:lnTo>
                      <a:pt x="0" y="348"/>
                    </a:lnTo>
                    <a:lnTo>
                      <a:pt x="0" y="356"/>
                    </a:lnTo>
                    <a:lnTo>
                      <a:pt x="2" y="484"/>
                    </a:lnTo>
                    <a:lnTo>
                      <a:pt x="2" y="491"/>
                    </a:lnTo>
                    <a:lnTo>
                      <a:pt x="3" y="498"/>
                    </a:lnTo>
                    <a:lnTo>
                      <a:pt x="5" y="506"/>
                    </a:lnTo>
                    <a:lnTo>
                      <a:pt x="7" y="512"/>
                    </a:lnTo>
                    <a:lnTo>
                      <a:pt x="11" y="519"/>
                    </a:lnTo>
                    <a:lnTo>
                      <a:pt x="14" y="525"/>
                    </a:lnTo>
                    <a:lnTo>
                      <a:pt x="18" y="530"/>
                    </a:lnTo>
                    <a:lnTo>
                      <a:pt x="24" y="536"/>
                    </a:lnTo>
                    <a:lnTo>
                      <a:pt x="28" y="541"/>
                    </a:lnTo>
                    <a:lnTo>
                      <a:pt x="35" y="545"/>
                    </a:lnTo>
                    <a:lnTo>
                      <a:pt x="41" y="549"/>
                    </a:lnTo>
                    <a:lnTo>
                      <a:pt x="47" y="552"/>
                    </a:lnTo>
                    <a:lnTo>
                      <a:pt x="54" y="555"/>
                    </a:lnTo>
                    <a:lnTo>
                      <a:pt x="61" y="556"/>
                    </a:lnTo>
                    <a:lnTo>
                      <a:pt x="68" y="558"/>
                    </a:lnTo>
                    <a:lnTo>
                      <a:pt x="76" y="558"/>
                    </a:lnTo>
                    <a:lnTo>
                      <a:pt x="207" y="558"/>
                    </a:lnTo>
                    <a:lnTo>
                      <a:pt x="471" y="802"/>
                    </a:lnTo>
                    <a:lnTo>
                      <a:pt x="476" y="806"/>
                    </a:lnTo>
                    <a:lnTo>
                      <a:pt x="482" y="807"/>
                    </a:lnTo>
                    <a:lnTo>
                      <a:pt x="485" y="806"/>
                    </a:lnTo>
                    <a:lnTo>
                      <a:pt x="487" y="805"/>
                    </a:lnTo>
                    <a:lnTo>
                      <a:pt x="492" y="802"/>
                    </a:lnTo>
                    <a:lnTo>
                      <a:pt x="495" y="799"/>
                    </a:lnTo>
                    <a:lnTo>
                      <a:pt x="496" y="796"/>
                    </a:lnTo>
                    <a:lnTo>
                      <a:pt x="497" y="791"/>
                    </a:lnTo>
                    <a:lnTo>
                      <a:pt x="497" y="16"/>
                    </a:lnTo>
                    <a:lnTo>
                      <a:pt x="496" y="10"/>
                    </a:lnTo>
                    <a:lnTo>
                      <a:pt x="495" y="7"/>
                    </a:lnTo>
                    <a:lnTo>
                      <a:pt x="492" y="4"/>
                    </a:lnTo>
                    <a:lnTo>
                      <a:pt x="48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di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8" name="组合 47"/>
          <p:cNvGrpSpPr/>
          <p:nvPr/>
        </p:nvGrpSpPr>
        <p:grpSpPr>
          <a:xfrm>
            <a:off x="8163412" y="4965263"/>
            <a:ext cx="2161921" cy="669777"/>
            <a:chOff x="8654824" y="5133214"/>
            <a:chExt cx="2161921" cy="669777"/>
          </a:xfrm>
        </p:grpSpPr>
        <p:sp>
          <p:nvSpPr>
            <p:cNvPr id="49" name="Rectangle 14"/>
            <p:cNvSpPr/>
            <p:nvPr/>
          </p:nvSpPr>
          <p:spPr>
            <a:xfrm>
              <a:off x="9124950" y="5283424"/>
              <a:ext cx="1691795" cy="30777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square">
              <a:spAutoFit/>
            </a:bodyPr>
            <a:lstStyle/>
            <a:p>
              <a:pPr marL="0" marR="0" lvl="0" indent="0" algn="dist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E24848"/>
                </a:buClr>
                <a:buSzTx/>
                <a:buFontTx/>
                <a:buNone/>
                <a:defRPr/>
              </a:pPr>
              <a:r>
                <a:rPr kumimoji="0" lang="en-US" altLang="zh-CN" sz="1400" b="0" i="0" u="none" strike="noStrike" kern="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1400" b="0" i="0" u="none" strike="noStrike" kern="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50" name="Straight Connector 36"/>
            <p:cNvCxnSpPr/>
            <p:nvPr/>
          </p:nvCxnSpPr>
          <p:spPr>
            <a:xfrm>
              <a:off x="9125126" y="5133214"/>
              <a:ext cx="0" cy="669777"/>
            </a:xfrm>
            <a:prstGeom prst="line">
              <a:avLst/>
            </a:prstGeom>
            <a:noFill/>
            <a:ln w="6350" cap="flat" cmpd="sng" algn="ctr">
              <a:solidFill>
                <a:srgbClr val="EF4136"/>
              </a:solidFill>
              <a:prstDash val="solid"/>
              <a:miter lim="800000"/>
            </a:ln>
            <a:effectLst/>
          </p:spPr>
        </p:cxnSp>
        <p:sp>
          <p:nvSpPr>
            <p:cNvPr id="51" name="Freeform 313"/>
            <p:cNvSpPr>
              <a:spLocks noEditPoints="1"/>
            </p:cNvSpPr>
            <p:nvPr/>
          </p:nvSpPr>
          <p:spPr bwMode="auto">
            <a:xfrm>
              <a:off x="8654824" y="5303494"/>
              <a:ext cx="380335" cy="348640"/>
            </a:xfrm>
            <a:custGeom>
              <a:avLst/>
              <a:gdLst>
                <a:gd name="T0" fmla="*/ 140 w 902"/>
                <a:gd name="T1" fmla="*/ 617 h 827"/>
                <a:gd name="T2" fmla="*/ 35 w 902"/>
                <a:gd name="T3" fmla="*/ 68 h 827"/>
                <a:gd name="T4" fmla="*/ 361 w 902"/>
                <a:gd name="T5" fmla="*/ 165 h 827"/>
                <a:gd name="T6" fmla="*/ 541 w 902"/>
                <a:gd name="T7" fmla="*/ 161 h 827"/>
                <a:gd name="T8" fmla="*/ 569 w 902"/>
                <a:gd name="T9" fmla="*/ 794 h 827"/>
                <a:gd name="T10" fmla="*/ 542 w 902"/>
                <a:gd name="T11" fmla="*/ 761 h 827"/>
                <a:gd name="T12" fmla="*/ 555 w 902"/>
                <a:gd name="T13" fmla="*/ 720 h 827"/>
                <a:gd name="T14" fmla="*/ 595 w 902"/>
                <a:gd name="T15" fmla="*/ 708 h 827"/>
                <a:gd name="T16" fmla="*/ 628 w 902"/>
                <a:gd name="T17" fmla="*/ 735 h 827"/>
                <a:gd name="T18" fmla="*/ 623 w 902"/>
                <a:gd name="T19" fmla="*/ 777 h 827"/>
                <a:gd name="T20" fmla="*/ 587 w 902"/>
                <a:gd name="T21" fmla="*/ 797 h 827"/>
                <a:gd name="T22" fmla="*/ 213 w 902"/>
                <a:gd name="T23" fmla="*/ 784 h 827"/>
                <a:gd name="T24" fmla="*/ 172 w 902"/>
                <a:gd name="T25" fmla="*/ 796 h 827"/>
                <a:gd name="T26" fmla="*/ 139 w 902"/>
                <a:gd name="T27" fmla="*/ 769 h 827"/>
                <a:gd name="T28" fmla="*/ 143 w 902"/>
                <a:gd name="T29" fmla="*/ 726 h 827"/>
                <a:gd name="T30" fmla="*/ 180 w 902"/>
                <a:gd name="T31" fmla="*/ 707 h 827"/>
                <a:gd name="T32" fmla="*/ 218 w 902"/>
                <a:gd name="T33" fmla="*/ 726 h 827"/>
                <a:gd name="T34" fmla="*/ 754 w 902"/>
                <a:gd name="T35" fmla="*/ 45 h 827"/>
                <a:gd name="T36" fmla="*/ 693 w 902"/>
                <a:gd name="T37" fmla="*/ 249 h 827"/>
                <a:gd name="T38" fmla="*/ 565 w 902"/>
                <a:gd name="T39" fmla="*/ 102 h 827"/>
                <a:gd name="T40" fmla="*/ 525 w 902"/>
                <a:gd name="T41" fmla="*/ 135 h 827"/>
                <a:gd name="T42" fmla="*/ 335 w 902"/>
                <a:gd name="T43" fmla="*/ 140 h 827"/>
                <a:gd name="T44" fmla="*/ 331 w 902"/>
                <a:gd name="T45" fmla="*/ 255 h 827"/>
                <a:gd name="T46" fmla="*/ 118 w 902"/>
                <a:gd name="T47" fmla="*/ 2 h 827"/>
                <a:gd name="T48" fmla="*/ 103 w 902"/>
                <a:gd name="T49" fmla="*/ 1 h 827"/>
                <a:gd name="T50" fmla="*/ 1 w 902"/>
                <a:gd name="T51" fmla="*/ 55 h 827"/>
                <a:gd name="T52" fmla="*/ 83 w 902"/>
                <a:gd name="T53" fmla="*/ 255 h 827"/>
                <a:gd name="T54" fmla="*/ 2 w 902"/>
                <a:gd name="T55" fmla="*/ 262 h 827"/>
                <a:gd name="T56" fmla="*/ 115 w 902"/>
                <a:gd name="T57" fmla="*/ 636 h 827"/>
                <a:gd name="T58" fmla="*/ 596 w 902"/>
                <a:gd name="T59" fmla="*/ 647 h 827"/>
                <a:gd name="T60" fmla="*/ 158 w 902"/>
                <a:gd name="T61" fmla="*/ 680 h 827"/>
                <a:gd name="T62" fmla="*/ 128 w 902"/>
                <a:gd name="T63" fmla="*/ 698 h 827"/>
                <a:gd name="T64" fmla="*/ 109 w 902"/>
                <a:gd name="T65" fmla="*/ 729 h 827"/>
                <a:gd name="T66" fmla="*/ 106 w 902"/>
                <a:gd name="T67" fmla="*/ 767 h 827"/>
                <a:gd name="T68" fmla="*/ 123 w 902"/>
                <a:gd name="T69" fmla="*/ 799 h 827"/>
                <a:gd name="T70" fmla="*/ 151 w 902"/>
                <a:gd name="T71" fmla="*/ 822 h 827"/>
                <a:gd name="T72" fmla="*/ 188 w 902"/>
                <a:gd name="T73" fmla="*/ 827 h 827"/>
                <a:gd name="T74" fmla="*/ 222 w 902"/>
                <a:gd name="T75" fmla="*/ 814 h 827"/>
                <a:gd name="T76" fmla="*/ 247 w 902"/>
                <a:gd name="T77" fmla="*/ 787 h 827"/>
                <a:gd name="T78" fmla="*/ 255 w 902"/>
                <a:gd name="T79" fmla="*/ 752 h 827"/>
                <a:gd name="T80" fmla="*/ 527 w 902"/>
                <a:gd name="T81" fmla="*/ 707 h 827"/>
                <a:gd name="T82" fmla="*/ 512 w 902"/>
                <a:gd name="T83" fmla="*/ 759 h 827"/>
                <a:gd name="T84" fmla="*/ 524 w 902"/>
                <a:gd name="T85" fmla="*/ 794 h 827"/>
                <a:gd name="T86" fmla="*/ 550 w 902"/>
                <a:gd name="T87" fmla="*/ 818 h 827"/>
                <a:gd name="T88" fmla="*/ 587 w 902"/>
                <a:gd name="T89" fmla="*/ 827 h 827"/>
                <a:gd name="T90" fmla="*/ 622 w 902"/>
                <a:gd name="T91" fmla="*/ 818 h 827"/>
                <a:gd name="T92" fmla="*/ 649 w 902"/>
                <a:gd name="T93" fmla="*/ 794 h 827"/>
                <a:gd name="T94" fmla="*/ 661 w 902"/>
                <a:gd name="T95" fmla="*/ 759 h 827"/>
                <a:gd name="T96" fmla="*/ 650 w 902"/>
                <a:gd name="T97" fmla="*/ 711 h 827"/>
                <a:gd name="T98" fmla="*/ 630 w 902"/>
                <a:gd name="T99" fmla="*/ 638 h 827"/>
                <a:gd name="T100" fmla="*/ 766 w 902"/>
                <a:gd name="T101" fmla="*/ 75 h 827"/>
                <a:gd name="T102" fmla="*/ 898 w 902"/>
                <a:gd name="T103" fmla="*/ 71 h 827"/>
                <a:gd name="T104" fmla="*/ 902 w 902"/>
                <a:gd name="T105" fmla="*/ 57 h 827"/>
                <a:gd name="T106" fmla="*/ 892 w 902"/>
                <a:gd name="T107" fmla="*/ 46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02" h="827">
                  <a:moveTo>
                    <a:pt x="140" y="617"/>
                  </a:moveTo>
                  <a:lnTo>
                    <a:pt x="36" y="285"/>
                  </a:lnTo>
                  <a:lnTo>
                    <a:pt x="684" y="285"/>
                  </a:lnTo>
                  <a:lnTo>
                    <a:pt x="604" y="617"/>
                  </a:lnTo>
                  <a:lnTo>
                    <a:pt x="140" y="617"/>
                  </a:lnTo>
                  <a:close/>
                  <a:moveTo>
                    <a:pt x="35" y="68"/>
                  </a:moveTo>
                  <a:lnTo>
                    <a:pt x="102" y="36"/>
                  </a:lnTo>
                  <a:lnTo>
                    <a:pt x="202" y="255"/>
                  </a:lnTo>
                  <a:lnTo>
                    <a:pt x="115" y="255"/>
                  </a:lnTo>
                  <a:lnTo>
                    <a:pt x="35" y="68"/>
                  </a:lnTo>
                  <a:close/>
                  <a:moveTo>
                    <a:pt x="361" y="165"/>
                  </a:moveTo>
                  <a:lnTo>
                    <a:pt x="493" y="165"/>
                  </a:lnTo>
                  <a:lnTo>
                    <a:pt x="400" y="255"/>
                  </a:lnTo>
                  <a:lnTo>
                    <a:pt x="361" y="255"/>
                  </a:lnTo>
                  <a:lnTo>
                    <a:pt x="361" y="165"/>
                  </a:lnTo>
                  <a:close/>
                  <a:moveTo>
                    <a:pt x="563" y="140"/>
                  </a:moveTo>
                  <a:lnTo>
                    <a:pt x="660" y="255"/>
                  </a:lnTo>
                  <a:lnTo>
                    <a:pt x="443" y="255"/>
                  </a:lnTo>
                  <a:lnTo>
                    <a:pt x="541" y="161"/>
                  </a:lnTo>
                  <a:lnTo>
                    <a:pt x="541" y="161"/>
                  </a:lnTo>
                  <a:lnTo>
                    <a:pt x="541" y="161"/>
                  </a:lnTo>
                  <a:lnTo>
                    <a:pt x="563" y="140"/>
                  </a:lnTo>
                  <a:close/>
                  <a:moveTo>
                    <a:pt x="587" y="797"/>
                  </a:moveTo>
                  <a:lnTo>
                    <a:pt x="577" y="796"/>
                  </a:lnTo>
                  <a:lnTo>
                    <a:pt x="569" y="794"/>
                  </a:lnTo>
                  <a:lnTo>
                    <a:pt x="561" y="790"/>
                  </a:lnTo>
                  <a:lnTo>
                    <a:pt x="555" y="784"/>
                  </a:lnTo>
                  <a:lnTo>
                    <a:pt x="549" y="777"/>
                  </a:lnTo>
                  <a:lnTo>
                    <a:pt x="545" y="769"/>
                  </a:lnTo>
                  <a:lnTo>
                    <a:pt x="542" y="761"/>
                  </a:lnTo>
                  <a:lnTo>
                    <a:pt x="542" y="752"/>
                  </a:lnTo>
                  <a:lnTo>
                    <a:pt x="542" y="742"/>
                  </a:lnTo>
                  <a:lnTo>
                    <a:pt x="545" y="735"/>
                  </a:lnTo>
                  <a:lnTo>
                    <a:pt x="549" y="726"/>
                  </a:lnTo>
                  <a:lnTo>
                    <a:pt x="555" y="720"/>
                  </a:lnTo>
                  <a:lnTo>
                    <a:pt x="561" y="714"/>
                  </a:lnTo>
                  <a:lnTo>
                    <a:pt x="569" y="710"/>
                  </a:lnTo>
                  <a:lnTo>
                    <a:pt x="577" y="708"/>
                  </a:lnTo>
                  <a:lnTo>
                    <a:pt x="587" y="707"/>
                  </a:lnTo>
                  <a:lnTo>
                    <a:pt x="595" y="708"/>
                  </a:lnTo>
                  <a:lnTo>
                    <a:pt x="604" y="710"/>
                  </a:lnTo>
                  <a:lnTo>
                    <a:pt x="611" y="714"/>
                  </a:lnTo>
                  <a:lnTo>
                    <a:pt x="618" y="720"/>
                  </a:lnTo>
                  <a:lnTo>
                    <a:pt x="623" y="726"/>
                  </a:lnTo>
                  <a:lnTo>
                    <a:pt x="628" y="735"/>
                  </a:lnTo>
                  <a:lnTo>
                    <a:pt x="631" y="742"/>
                  </a:lnTo>
                  <a:lnTo>
                    <a:pt x="632" y="752"/>
                  </a:lnTo>
                  <a:lnTo>
                    <a:pt x="631" y="761"/>
                  </a:lnTo>
                  <a:lnTo>
                    <a:pt x="628" y="769"/>
                  </a:lnTo>
                  <a:lnTo>
                    <a:pt x="623" y="777"/>
                  </a:lnTo>
                  <a:lnTo>
                    <a:pt x="618" y="784"/>
                  </a:lnTo>
                  <a:lnTo>
                    <a:pt x="611" y="790"/>
                  </a:lnTo>
                  <a:lnTo>
                    <a:pt x="604" y="794"/>
                  </a:lnTo>
                  <a:lnTo>
                    <a:pt x="595" y="796"/>
                  </a:lnTo>
                  <a:lnTo>
                    <a:pt x="587" y="797"/>
                  </a:lnTo>
                  <a:close/>
                  <a:moveTo>
                    <a:pt x="225" y="752"/>
                  </a:moveTo>
                  <a:lnTo>
                    <a:pt x="224" y="761"/>
                  </a:lnTo>
                  <a:lnTo>
                    <a:pt x="222" y="769"/>
                  </a:lnTo>
                  <a:lnTo>
                    <a:pt x="218" y="777"/>
                  </a:lnTo>
                  <a:lnTo>
                    <a:pt x="213" y="784"/>
                  </a:lnTo>
                  <a:lnTo>
                    <a:pt x="206" y="790"/>
                  </a:lnTo>
                  <a:lnTo>
                    <a:pt x="198" y="794"/>
                  </a:lnTo>
                  <a:lnTo>
                    <a:pt x="190" y="796"/>
                  </a:lnTo>
                  <a:lnTo>
                    <a:pt x="180" y="797"/>
                  </a:lnTo>
                  <a:lnTo>
                    <a:pt x="172" y="796"/>
                  </a:lnTo>
                  <a:lnTo>
                    <a:pt x="163" y="794"/>
                  </a:lnTo>
                  <a:lnTo>
                    <a:pt x="156" y="790"/>
                  </a:lnTo>
                  <a:lnTo>
                    <a:pt x="148" y="784"/>
                  </a:lnTo>
                  <a:lnTo>
                    <a:pt x="143" y="777"/>
                  </a:lnTo>
                  <a:lnTo>
                    <a:pt x="139" y="769"/>
                  </a:lnTo>
                  <a:lnTo>
                    <a:pt x="136" y="761"/>
                  </a:lnTo>
                  <a:lnTo>
                    <a:pt x="135" y="752"/>
                  </a:lnTo>
                  <a:lnTo>
                    <a:pt x="136" y="742"/>
                  </a:lnTo>
                  <a:lnTo>
                    <a:pt x="139" y="735"/>
                  </a:lnTo>
                  <a:lnTo>
                    <a:pt x="143" y="726"/>
                  </a:lnTo>
                  <a:lnTo>
                    <a:pt x="148" y="720"/>
                  </a:lnTo>
                  <a:lnTo>
                    <a:pt x="156" y="714"/>
                  </a:lnTo>
                  <a:lnTo>
                    <a:pt x="163" y="710"/>
                  </a:lnTo>
                  <a:lnTo>
                    <a:pt x="172" y="708"/>
                  </a:lnTo>
                  <a:lnTo>
                    <a:pt x="180" y="707"/>
                  </a:lnTo>
                  <a:lnTo>
                    <a:pt x="190" y="708"/>
                  </a:lnTo>
                  <a:lnTo>
                    <a:pt x="198" y="710"/>
                  </a:lnTo>
                  <a:lnTo>
                    <a:pt x="206" y="714"/>
                  </a:lnTo>
                  <a:lnTo>
                    <a:pt x="213" y="720"/>
                  </a:lnTo>
                  <a:lnTo>
                    <a:pt x="218" y="726"/>
                  </a:lnTo>
                  <a:lnTo>
                    <a:pt x="222" y="735"/>
                  </a:lnTo>
                  <a:lnTo>
                    <a:pt x="224" y="742"/>
                  </a:lnTo>
                  <a:lnTo>
                    <a:pt x="225" y="752"/>
                  </a:lnTo>
                  <a:close/>
                  <a:moveTo>
                    <a:pt x="887" y="45"/>
                  </a:moveTo>
                  <a:lnTo>
                    <a:pt x="754" y="45"/>
                  </a:lnTo>
                  <a:lnTo>
                    <a:pt x="750" y="46"/>
                  </a:lnTo>
                  <a:lnTo>
                    <a:pt x="745" y="49"/>
                  </a:lnTo>
                  <a:lnTo>
                    <a:pt x="741" y="52"/>
                  </a:lnTo>
                  <a:lnTo>
                    <a:pt x="740" y="57"/>
                  </a:lnTo>
                  <a:lnTo>
                    <a:pt x="693" y="249"/>
                  </a:lnTo>
                  <a:lnTo>
                    <a:pt x="576" y="107"/>
                  </a:lnTo>
                  <a:lnTo>
                    <a:pt x="574" y="105"/>
                  </a:lnTo>
                  <a:lnTo>
                    <a:pt x="572" y="104"/>
                  </a:lnTo>
                  <a:lnTo>
                    <a:pt x="569" y="103"/>
                  </a:lnTo>
                  <a:lnTo>
                    <a:pt x="565" y="102"/>
                  </a:lnTo>
                  <a:lnTo>
                    <a:pt x="562" y="102"/>
                  </a:lnTo>
                  <a:lnTo>
                    <a:pt x="560" y="103"/>
                  </a:lnTo>
                  <a:lnTo>
                    <a:pt x="557" y="104"/>
                  </a:lnTo>
                  <a:lnTo>
                    <a:pt x="555" y="106"/>
                  </a:lnTo>
                  <a:lnTo>
                    <a:pt x="525" y="135"/>
                  </a:lnTo>
                  <a:lnTo>
                    <a:pt x="346" y="135"/>
                  </a:lnTo>
                  <a:lnTo>
                    <a:pt x="342" y="135"/>
                  </a:lnTo>
                  <a:lnTo>
                    <a:pt x="340" y="136"/>
                  </a:lnTo>
                  <a:lnTo>
                    <a:pt x="337" y="139"/>
                  </a:lnTo>
                  <a:lnTo>
                    <a:pt x="335" y="140"/>
                  </a:lnTo>
                  <a:lnTo>
                    <a:pt x="334" y="142"/>
                  </a:lnTo>
                  <a:lnTo>
                    <a:pt x="332" y="145"/>
                  </a:lnTo>
                  <a:lnTo>
                    <a:pt x="332" y="147"/>
                  </a:lnTo>
                  <a:lnTo>
                    <a:pt x="331" y="150"/>
                  </a:lnTo>
                  <a:lnTo>
                    <a:pt x="331" y="255"/>
                  </a:lnTo>
                  <a:lnTo>
                    <a:pt x="235" y="255"/>
                  </a:lnTo>
                  <a:lnTo>
                    <a:pt x="124" y="9"/>
                  </a:lnTo>
                  <a:lnTo>
                    <a:pt x="123" y="7"/>
                  </a:lnTo>
                  <a:lnTo>
                    <a:pt x="120" y="5"/>
                  </a:lnTo>
                  <a:lnTo>
                    <a:pt x="118" y="2"/>
                  </a:lnTo>
                  <a:lnTo>
                    <a:pt x="115" y="1"/>
                  </a:lnTo>
                  <a:lnTo>
                    <a:pt x="112" y="0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103" y="1"/>
                  </a:lnTo>
                  <a:lnTo>
                    <a:pt x="9" y="46"/>
                  </a:lnTo>
                  <a:lnTo>
                    <a:pt x="6" y="49"/>
                  </a:lnTo>
                  <a:lnTo>
                    <a:pt x="4" y="51"/>
                  </a:lnTo>
                  <a:lnTo>
                    <a:pt x="2" y="53"/>
                  </a:lnTo>
                  <a:lnTo>
                    <a:pt x="1" y="55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1" y="67"/>
                  </a:lnTo>
                  <a:lnTo>
                    <a:pt x="83" y="255"/>
                  </a:lnTo>
                  <a:lnTo>
                    <a:pt x="15" y="255"/>
                  </a:lnTo>
                  <a:lnTo>
                    <a:pt x="12" y="257"/>
                  </a:lnTo>
                  <a:lnTo>
                    <a:pt x="8" y="258"/>
                  </a:lnTo>
                  <a:lnTo>
                    <a:pt x="6" y="260"/>
                  </a:lnTo>
                  <a:lnTo>
                    <a:pt x="2" y="262"/>
                  </a:lnTo>
                  <a:lnTo>
                    <a:pt x="1" y="265"/>
                  </a:lnTo>
                  <a:lnTo>
                    <a:pt x="0" y="268"/>
                  </a:lnTo>
                  <a:lnTo>
                    <a:pt x="0" y="272"/>
                  </a:lnTo>
                  <a:lnTo>
                    <a:pt x="1" y="276"/>
                  </a:lnTo>
                  <a:lnTo>
                    <a:pt x="115" y="636"/>
                  </a:lnTo>
                  <a:lnTo>
                    <a:pt x="117" y="640"/>
                  </a:lnTo>
                  <a:lnTo>
                    <a:pt x="120" y="644"/>
                  </a:lnTo>
                  <a:lnTo>
                    <a:pt x="124" y="646"/>
                  </a:lnTo>
                  <a:lnTo>
                    <a:pt x="129" y="647"/>
                  </a:lnTo>
                  <a:lnTo>
                    <a:pt x="596" y="647"/>
                  </a:lnTo>
                  <a:lnTo>
                    <a:pt x="590" y="677"/>
                  </a:lnTo>
                  <a:lnTo>
                    <a:pt x="180" y="677"/>
                  </a:lnTo>
                  <a:lnTo>
                    <a:pt x="173" y="677"/>
                  </a:lnTo>
                  <a:lnTo>
                    <a:pt x="165" y="678"/>
                  </a:lnTo>
                  <a:lnTo>
                    <a:pt x="158" y="680"/>
                  </a:lnTo>
                  <a:lnTo>
                    <a:pt x="151" y="682"/>
                  </a:lnTo>
                  <a:lnTo>
                    <a:pt x="145" y="685"/>
                  </a:lnTo>
                  <a:lnTo>
                    <a:pt x="139" y="690"/>
                  </a:lnTo>
                  <a:lnTo>
                    <a:pt x="132" y="694"/>
                  </a:lnTo>
                  <a:lnTo>
                    <a:pt x="128" y="698"/>
                  </a:lnTo>
                  <a:lnTo>
                    <a:pt x="123" y="704"/>
                  </a:lnTo>
                  <a:lnTo>
                    <a:pt x="118" y="710"/>
                  </a:lnTo>
                  <a:lnTo>
                    <a:pt x="114" y="717"/>
                  </a:lnTo>
                  <a:lnTo>
                    <a:pt x="111" y="723"/>
                  </a:lnTo>
                  <a:lnTo>
                    <a:pt x="109" y="729"/>
                  </a:lnTo>
                  <a:lnTo>
                    <a:pt x="106" y="737"/>
                  </a:lnTo>
                  <a:lnTo>
                    <a:pt x="105" y="744"/>
                  </a:lnTo>
                  <a:lnTo>
                    <a:pt x="105" y="752"/>
                  </a:lnTo>
                  <a:lnTo>
                    <a:pt x="105" y="759"/>
                  </a:lnTo>
                  <a:lnTo>
                    <a:pt x="106" y="767"/>
                  </a:lnTo>
                  <a:lnTo>
                    <a:pt x="109" y="774"/>
                  </a:lnTo>
                  <a:lnTo>
                    <a:pt x="111" y="781"/>
                  </a:lnTo>
                  <a:lnTo>
                    <a:pt x="114" y="787"/>
                  </a:lnTo>
                  <a:lnTo>
                    <a:pt x="118" y="794"/>
                  </a:lnTo>
                  <a:lnTo>
                    <a:pt x="123" y="799"/>
                  </a:lnTo>
                  <a:lnTo>
                    <a:pt x="128" y="805"/>
                  </a:lnTo>
                  <a:lnTo>
                    <a:pt x="132" y="810"/>
                  </a:lnTo>
                  <a:lnTo>
                    <a:pt x="139" y="814"/>
                  </a:lnTo>
                  <a:lnTo>
                    <a:pt x="145" y="818"/>
                  </a:lnTo>
                  <a:lnTo>
                    <a:pt x="151" y="822"/>
                  </a:lnTo>
                  <a:lnTo>
                    <a:pt x="158" y="824"/>
                  </a:lnTo>
                  <a:lnTo>
                    <a:pt x="165" y="826"/>
                  </a:lnTo>
                  <a:lnTo>
                    <a:pt x="173" y="827"/>
                  </a:lnTo>
                  <a:lnTo>
                    <a:pt x="180" y="827"/>
                  </a:lnTo>
                  <a:lnTo>
                    <a:pt x="188" y="827"/>
                  </a:lnTo>
                  <a:lnTo>
                    <a:pt x="195" y="826"/>
                  </a:lnTo>
                  <a:lnTo>
                    <a:pt x="203" y="824"/>
                  </a:lnTo>
                  <a:lnTo>
                    <a:pt x="209" y="822"/>
                  </a:lnTo>
                  <a:lnTo>
                    <a:pt x="216" y="818"/>
                  </a:lnTo>
                  <a:lnTo>
                    <a:pt x="222" y="814"/>
                  </a:lnTo>
                  <a:lnTo>
                    <a:pt x="229" y="810"/>
                  </a:lnTo>
                  <a:lnTo>
                    <a:pt x="234" y="805"/>
                  </a:lnTo>
                  <a:lnTo>
                    <a:pt x="238" y="799"/>
                  </a:lnTo>
                  <a:lnTo>
                    <a:pt x="243" y="794"/>
                  </a:lnTo>
                  <a:lnTo>
                    <a:pt x="247" y="787"/>
                  </a:lnTo>
                  <a:lnTo>
                    <a:pt x="250" y="781"/>
                  </a:lnTo>
                  <a:lnTo>
                    <a:pt x="252" y="774"/>
                  </a:lnTo>
                  <a:lnTo>
                    <a:pt x="254" y="767"/>
                  </a:lnTo>
                  <a:lnTo>
                    <a:pt x="255" y="759"/>
                  </a:lnTo>
                  <a:lnTo>
                    <a:pt x="255" y="752"/>
                  </a:lnTo>
                  <a:lnTo>
                    <a:pt x="254" y="739"/>
                  </a:lnTo>
                  <a:lnTo>
                    <a:pt x="251" y="727"/>
                  </a:lnTo>
                  <a:lnTo>
                    <a:pt x="247" y="717"/>
                  </a:lnTo>
                  <a:lnTo>
                    <a:pt x="240" y="707"/>
                  </a:lnTo>
                  <a:lnTo>
                    <a:pt x="527" y="707"/>
                  </a:lnTo>
                  <a:lnTo>
                    <a:pt x="520" y="717"/>
                  </a:lnTo>
                  <a:lnTo>
                    <a:pt x="515" y="727"/>
                  </a:lnTo>
                  <a:lnTo>
                    <a:pt x="512" y="739"/>
                  </a:lnTo>
                  <a:lnTo>
                    <a:pt x="511" y="752"/>
                  </a:lnTo>
                  <a:lnTo>
                    <a:pt x="512" y="759"/>
                  </a:lnTo>
                  <a:lnTo>
                    <a:pt x="513" y="767"/>
                  </a:lnTo>
                  <a:lnTo>
                    <a:pt x="515" y="774"/>
                  </a:lnTo>
                  <a:lnTo>
                    <a:pt x="517" y="781"/>
                  </a:lnTo>
                  <a:lnTo>
                    <a:pt x="520" y="787"/>
                  </a:lnTo>
                  <a:lnTo>
                    <a:pt x="524" y="794"/>
                  </a:lnTo>
                  <a:lnTo>
                    <a:pt x="529" y="799"/>
                  </a:lnTo>
                  <a:lnTo>
                    <a:pt x="533" y="805"/>
                  </a:lnTo>
                  <a:lnTo>
                    <a:pt x="539" y="810"/>
                  </a:lnTo>
                  <a:lnTo>
                    <a:pt x="544" y="814"/>
                  </a:lnTo>
                  <a:lnTo>
                    <a:pt x="550" y="818"/>
                  </a:lnTo>
                  <a:lnTo>
                    <a:pt x="557" y="822"/>
                  </a:lnTo>
                  <a:lnTo>
                    <a:pt x="564" y="824"/>
                  </a:lnTo>
                  <a:lnTo>
                    <a:pt x="571" y="826"/>
                  </a:lnTo>
                  <a:lnTo>
                    <a:pt x="578" y="827"/>
                  </a:lnTo>
                  <a:lnTo>
                    <a:pt x="587" y="827"/>
                  </a:lnTo>
                  <a:lnTo>
                    <a:pt x="594" y="827"/>
                  </a:lnTo>
                  <a:lnTo>
                    <a:pt x="602" y="826"/>
                  </a:lnTo>
                  <a:lnTo>
                    <a:pt x="608" y="824"/>
                  </a:lnTo>
                  <a:lnTo>
                    <a:pt x="616" y="822"/>
                  </a:lnTo>
                  <a:lnTo>
                    <a:pt x="622" y="818"/>
                  </a:lnTo>
                  <a:lnTo>
                    <a:pt x="629" y="814"/>
                  </a:lnTo>
                  <a:lnTo>
                    <a:pt x="634" y="810"/>
                  </a:lnTo>
                  <a:lnTo>
                    <a:pt x="639" y="805"/>
                  </a:lnTo>
                  <a:lnTo>
                    <a:pt x="645" y="799"/>
                  </a:lnTo>
                  <a:lnTo>
                    <a:pt x="649" y="794"/>
                  </a:lnTo>
                  <a:lnTo>
                    <a:pt x="652" y="787"/>
                  </a:lnTo>
                  <a:lnTo>
                    <a:pt x="655" y="781"/>
                  </a:lnTo>
                  <a:lnTo>
                    <a:pt x="659" y="774"/>
                  </a:lnTo>
                  <a:lnTo>
                    <a:pt x="660" y="767"/>
                  </a:lnTo>
                  <a:lnTo>
                    <a:pt x="661" y="759"/>
                  </a:lnTo>
                  <a:lnTo>
                    <a:pt x="662" y="752"/>
                  </a:lnTo>
                  <a:lnTo>
                    <a:pt x="661" y="741"/>
                  </a:lnTo>
                  <a:lnTo>
                    <a:pt x="659" y="731"/>
                  </a:lnTo>
                  <a:lnTo>
                    <a:pt x="654" y="721"/>
                  </a:lnTo>
                  <a:lnTo>
                    <a:pt x="650" y="711"/>
                  </a:lnTo>
                  <a:lnTo>
                    <a:pt x="644" y="703"/>
                  </a:lnTo>
                  <a:lnTo>
                    <a:pt x="636" y="696"/>
                  </a:lnTo>
                  <a:lnTo>
                    <a:pt x="628" y="690"/>
                  </a:lnTo>
                  <a:lnTo>
                    <a:pt x="619" y="684"/>
                  </a:lnTo>
                  <a:lnTo>
                    <a:pt x="630" y="638"/>
                  </a:lnTo>
                  <a:lnTo>
                    <a:pt x="631" y="635"/>
                  </a:lnTo>
                  <a:lnTo>
                    <a:pt x="632" y="632"/>
                  </a:lnTo>
                  <a:lnTo>
                    <a:pt x="632" y="632"/>
                  </a:lnTo>
                  <a:lnTo>
                    <a:pt x="632" y="632"/>
                  </a:lnTo>
                  <a:lnTo>
                    <a:pt x="766" y="75"/>
                  </a:lnTo>
                  <a:lnTo>
                    <a:pt x="887" y="75"/>
                  </a:lnTo>
                  <a:lnTo>
                    <a:pt x="890" y="75"/>
                  </a:lnTo>
                  <a:lnTo>
                    <a:pt x="892" y="74"/>
                  </a:lnTo>
                  <a:lnTo>
                    <a:pt x="896" y="73"/>
                  </a:lnTo>
                  <a:lnTo>
                    <a:pt x="898" y="71"/>
                  </a:lnTo>
                  <a:lnTo>
                    <a:pt x="900" y="69"/>
                  </a:lnTo>
                  <a:lnTo>
                    <a:pt x="901" y="67"/>
                  </a:lnTo>
                  <a:lnTo>
                    <a:pt x="902" y="64"/>
                  </a:lnTo>
                  <a:lnTo>
                    <a:pt x="902" y="60"/>
                  </a:lnTo>
                  <a:lnTo>
                    <a:pt x="902" y="57"/>
                  </a:lnTo>
                  <a:lnTo>
                    <a:pt x="901" y="55"/>
                  </a:lnTo>
                  <a:lnTo>
                    <a:pt x="900" y="52"/>
                  </a:lnTo>
                  <a:lnTo>
                    <a:pt x="898" y="50"/>
                  </a:lnTo>
                  <a:lnTo>
                    <a:pt x="896" y="47"/>
                  </a:lnTo>
                  <a:lnTo>
                    <a:pt x="892" y="46"/>
                  </a:lnTo>
                  <a:lnTo>
                    <a:pt x="890" y="45"/>
                  </a:lnTo>
                  <a:lnTo>
                    <a:pt x="887" y="45"/>
                  </a:lnTo>
                  <a:close/>
                </a:path>
              </a:pathLst>
            </a:custGeom>
            <a:solidFill>
              <a:sysClr val="windowText" lastClr="000000">
                <a:lumMod val="65000"/>
                <a:lumOff val="35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di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2" name="Group 61"/>
          <p:cNvGrpSpPr/>
          <p:nvPr/>
        </p:nvGrpSpPr>
        <p:grpSpPr>
          <a:xfrm>
            <a:off x="1096085" y="3183954"/>
            <a:ext cx="738188" cy="657224"/>
            <a:chOff x="2128838" y="233363"/>
            <a:chExt cx="738188" cy="657224"/>
          </a:xfrm>
          <a:solidFill>
            <a:srgbClr val="FF0000"/>
          </a:solidFill>
        </p:grpSpPr>
        <p:sp>
          <p:nvSpPr>
            <p:cNvPr id="53" name="Freeform 26"/>
            <p:cNvSpPr>
              <a:spLocks noEditPoints="1"/>
            </p:cNvSpPr>
            <p:nvPr/>
          </p:nvSpPr>
          <p:spPr bwMode="auto">
            <a:xfrm>
              <a:off x="2174875" y="233363"/>
              <a:ext cx="219075" cy="219075"/>
            </a:xfrm>
            <a:custGeom>
              <a:avLst/>
              <a:gdLst>
                <a:gd name="T0" fmla="*/ 70 w 138"/>
                <a:gd name="T1" fmla="*/ 138 h 138"/>
                <a:gd name="T2" fmla="*/ 83 w 138"/>
                <a:gd name="T3" fmla="*/ 137 h 138"/>
                <a:gd name="T4" fmla="*/ 96 w 138"/>
                <a:gd name="T5" fmla="*/ 133 h 138"/>
                <a:gd name="T6" fmla="*/ 108 w 138"/>
                <a:gd name="T7" fmla="*/ 126 h 138"/>
                <a:gd name="T8" fmla="*/ 118 w 138"/>
                <a:gd name="T9" fmla="*/ 118 h 138"/>
                <a:gd name="T10" fmla="*/ 127 w 138"/>
                <a:gd name="T11" fmla="*/ 108 h 138"/>
                <a:gd name="T12" fmla="*/ 133 w 138"/>
                <a:gd name="T13" fmla="*/ 96 h 138"/>
                <a:gd name="T14" fmla="*/ 137 w 138"/>
                <a:gd name="T15" fmla="*/ 83 h 138"/>
                <a:gd name="T16" fmla="*/ 138 w 138"/>
                <a:gd name="T17" fmla="*/ 68 h 138"/>
                <a:gd name="T18" fmla="*/ 138 w 138"/>
                <a:gd name="T19" fmla="*/ 61 h 138"/>
                <a:gd name="T20" fmla="*/ 135 w 138"/>
                <a:gd name="T21" fmla="*/ 48 h 138"/>
                <a:gd name="T22" fmla="*/ 130 w 138"/>
                <a:gd name="T23" fmla="*/ 36 h 138"/>
                <a:gd name="T24" fmla="*/ 123 w 138"/>
                <a:gd name="T25" fmla="*/ 25 h 138"/>
                <a:gd name="T26" fmla="*/ 113 w 138"/>
                <a:gd name="T27" fmla="*/ 15 h 138"/>
                <a:gd name="T28" fmla="*/ 102 w 138"/>
                <a:gd name="T29" fmla="*/ 8 h 138"/>
                <a:gd name="T30" fmla="*/ 90 w 138"/>
                <a:gd name="T31" fmla="*/ 3 h 138"/>
                <a:gd name="T32" fmla="*/ 77 w 138"/>
                <a:gd name="T33" fmla="*/ 0 h 138"/>
                <a:gd name="T34" fmla="*/ 70 w 138"/>
                <a:gd name="T35" fmla="*/ 0 h 138"/>
                <a:gd name="T36" fmla="*/ 56 w 138"/>
                <a:gd name="T37" fmla="*/ 1 h 138"/>
                <a:gd name="T38" fmla="*/ 43 w 138"/>
                <a:gd name="T39" fmla="*/ 5 h 138"/>
                <a:gd name="T40" fmla="*/ 31 w 138"/>
                <a:gd name="T41" fmla="*/ 11 h 138"/>
                <a:gd name="T42" fmla="*/ 20 w 138"/>
                <a:gd name="T43" fmla="*/ 20 h 138"/>
                <a:gd name="T44" fmla="*/ 12 w 138"/>
                <a:gd name="T45" fmla="*/ 30 h 138"/>
                <a:gd name="T46" fmla="*/ 5 w 138"/>
                <a:gd name="T47" fmla="*/ 42 h 138"/>
                <a:gd name="T48" fmla="*/ 1 w 138"/>
                <a:gd name="T49" fmla="*/ 55 h 138"/>
                <a:gd name="T50" fmla="*/ 0 w 138"/>
                <a:gd name="T51" fmla="*/ 68 h 138"/>
                <a:gd name="T52" fmla="*/ 0 w 138"/>
                <a:gd name="T53" fmla="*/ 76 h 138"/>
                <a:gd name="T54" fmla="*/ 3 w 138"/>
                <a:gd name="T55" fmla="*/ 90 h 138"/>
                <a:gd name="T56" fmla="*/ 8 w 138"/>
                <a:gd name="T57" fmla="*/ 102 h 138"/>
                <a:gd name="T58" fmla="*/ 16 w 138"/>
                <a:gd name="T59" fmla="*/ 113 h 138"/>
                <a:gd name="T60" fmla="*/ 26 w 138"/>
                <a:gd name="T61" fmla="*/ 123 h 138"/>
                <a:gd name="T62" fmla="*/ 37 w 138"/>
                <a:gd name="T63" fmla="*/ 130 h 138"/>
                <a:gd name="T64" fmla="*/ 49 w 138"/>
                <a:gd name="T65" fmla="*/ 135 h 138"/>
                <a:gd name="T66" fmla="*/ 63 w 138"/>
                <a:gd name="T67" fmla="*/ 138 h 138"/>
                <a:gd name="T68" fmla="*/ 70 w 138"/>
                <a:gd name="T69" fmla="*/ 138 h 138"/>
                <a:gd name="T70" fmla="*/ 70 w 138"/>
                <a:gd name="T71" fmla="*/ 19 h 138"/>
                <a:gd name="T72" fmla="*/ 89 w 138"/>
                <a:gd name="T73" fmla="*/ 23 h 138"/>
                <a:gd name="T74" fmla="*/ 104 w 138"/>
                <a:gd name="T75" fmla="*/ 34 h 138"/>
                <a:gd name="T76" fmla="*/ 115 w 138"/>
                <a:gd name="T77" fmla="*/ 49 h 138"/>
                <a:gd name="T78" fmla="*/ 119 w 138"/>
                <a:gd name="T79" fmla="*/ 68 h 138"/>
                <a:gd name="T80" fmla="*/ 118 w 138"/>
                <a:gd name="T81" fmla="*/ 79 h 138"/>
                <a:gd name="T82" fmla="*/ 110 w 138"/>
                <a:gd name="T83" fmla="*/ 97 h 138"/>
                <a:gd name="T84" fmla="*/ 97 w 138"/>
                <a:gd name="T85" fmla="*/ 110 h 138"/>
                <a:gd name="T86" fmla="*/ 80 w 138"/>
                <a:gd name="T87" fmla="*/ 118 h 138"/>
                <a:gd name="T88" fmla="*/ 70 w 138"/>
                <a:gd name="T89" fmla="*/ 119 h 138"/>
                <a:gd name="T90" fmla="*/ 51 w 138"/>
                <a:gd name="T91" fmla="*/ 115 h 138"/>
                <a:gd name="T92" fmla="*/ 35 w 138"/>
                <a:gd name="T93" fmla="*/ 104 h 138"/>
                <a:gd name="T94" fmla="*/ 24 w 138"/>
                <a:gd name="T95" fmla="*/ 89 h 138"/>
                <a:gd name="T96" fmla="*/ 20 w 138"/>
                <a:gd name="T97" fmla="*/ 68 h 138"/>
                <a:gd name="T98" fmla="*/ 22 w 138"/>
                <a:gd name="T99" fmla="*/ 59 h 138"/>
                <a:gd name="T100" fmla="*/ 29 w 138"/>
                <a:gd name="T101" fmla="*/ 41 h 138"/>
                <a:gd name="T102" fmla="*/ 42 w 138"/>
                <a:gd name="T103" fmla="*/ 28 h 138"/>
                <a:gd name="T104" fmla="*/ 60 w 138"/>
                <a:gd name="T105" fmla="*/ 20 h 138"/>
                <a:gd name="T106" fmla="*/ 70 w 138"/>
                <a:gd name="T107" fmla="*/ 1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8" h="138">
                  <a:moveTo>
                    <a:pt x="70" y="138"/>
                  </a:moveTo>
                  <a:lnTo>
                    <a:pt x="70" y="138"/>
                  </a:lnTo>
                  <a:lnTo>
                    <a:pt x="77" y="138"/>
                  </a:lnTo>
                  <a:lnTo>
                    <a:pt x="83" y="137"/>
                  </a:lnTo>
                  <a:lnTo>
                    <a:pt x="90" y="135"/>
                  </a:lnTo>
                  <a:lnTo>
                    <a:pt x="96" y="133"/>
                  </a:lnTo>
                  <a:lnTo>
                    <a:pt x="102" y="130"/>
                  </a:lnTo>
                  <a:lnTo>
                    <a:pt x="108" y="126"/>
                  </a:lnTo>
                  <a:lnTo>
                    <a:pt x="113" y="123"/>
                  </a:lnTo>
                  <a:lnTo>
                    <a:pt x="118" y="118"/>
                  </a:lnTo>
                  <a:lnTo>
                    <a:pt x="123" y="113"/>
                  </a:lnTo>
                  <a:lnTo>
                    <a:pt x="127" y="108"/>
                  </a:lnTo>
                  <a:lnTo>
                    <a:pt x="130" y="102"/>
                  </a:lnTo>
                  <a:lnTo>
                    <a:pt x="133" y="96"/>
                  </a:lnTo>
                  <a:lnTo>
                    <a:pt x="135" y="90"/>
                  </a:lnTo>
                  <a:lnTo>
                    <a:pt x="137" y="83"/>
                  </a:lnTo>
                  <a:lnTo>
                    <a:pt x="138" y="76"/>
                  </a:lnTo>
                  <a:lnTo>
                    <a:pt x="138" y="68"/>
                  </a:lnTo>
                  <a:lnTo>
                    <a:pt x="138" y="68"/>
                  </a:lnTo>
                  <a:lnTo>
                    <a:pt x="138" y="61"/>
                  </a:lnTo>
                  <a:lnTo>
                    <a:pt x="137" y="55"/>
                  </a:lnTo>
                  <a:lnTo>
                    <a:pt x="135" y="48"/>
                  </a:lnTo>
                  <a:lnTo>
                    <a:pt x="133" y="42"/>
                  </a:lnTo>
                  <a:lnTo>
                    <a:pt x="130" y="36"/>
                  </a:lnTo>
                  <a:lnTo>
                    <a:pt x="127" y="30"/>
                  </a:lnTo>
                  <a:lnTo>
                    <a:pt x="123" y="25"/>
                  </a:lnTo>
                  <a:lnTo>
                    <a:pt x="118" y="20"/>
                  </a:lnTo>
                  <a:lnTo>
                    <a:pt x="113" y="15"/>
                  </a:lnTo>
                  <a:lnTo>
                    <a:pt x="108" y="11"/>
                  </a:lnTo>
                  <a:lnTo>
                    <a:pt x="102" y="8"/>
                  </a:lnTo>
                  <a:lnTo>
                    <a:pt x="96" y="5"/>
                  </a:lnTo>
                  <a:lnTo>
                    <a:pt x="90" y="3"/>
                  </a:lnTo>
                  <a:lnTo>
                    <a:pt x="83" y="1"/>
                  </a:lnTo>
                  <a:lnTo>
                    <a:pt x="77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63" y="0"/>
                  </a:lnTo>
                  <a:lnTo>
                    <a:pt x="56" y="1"/>
                  </a:lnTo>
                  <a:lnTo>
                    <a:pt x="49" y="3"/>
                  </a:lnTo>
                  <a:lnTo>
                    <a:pt x="43" y="5"/>
                  </a:lnTo>
                  <a:lnTo>
                    <a:pt x="37" y="8"/>
                  </a:lnTo>
                  <a:lnTo>
                    <a:pt x="31" y="11"/>
                  </a:lnTo>
                  <a:lnTo>
                    <a:pt x="26" y="15"/>
                  </a:lnTo>
                  <a:lnTo>
                    <a:pt x="20" y="20"/>
                  </a:lnTo>
                  <a:lnTo>
                    <a:pt x="16" y="25"/>
                  </a:lnTo>
                  <a:lnTo>
                    <a:pt x="12" y="30"/>
                  </a:lnTo>
                  <a:lnTo>
                    <a:pt x="8" y="36"/>
                  </a:lnTo>
                  <a:lnTo>
                    <a:pt x="5" y="42"/>
                  </a:lnTo>
                  <a:lnTo>
                    <a:pt x="3" y="48"/>
                  </a:lnTo>
                  <a:lnTo>
                    <a:pt x="1" y="55"/>
                  </a:lnTo>
                  <a:lnTo>
                    <a:pt x="0" y="61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76"/>
                  </a:lnTo>
                  <a:lnTo>
                    <a:pt x="1" y="83"/>
                  </a:lnTo>
                  <a:lnTo>
                    <a:pt x="3" y="90"/>
                  </a:lnTo>
                  <a:lnTo>
                    <a:pt x="5" y="96"/>
                  </a:lnTo>
                  <a:lnTo>
                    <a:pt x="8" y="102"/>
                  </a:lnTo>
                  <a:lnTo>
                    <a:pt x="12" y="108"/>
                  </a:lnTo>
                  <a:lnTo>
                    <a:pt x="16" y="113"/>
                  </a:lnTo>
                  <a:lnTo>
                    <a:pt x="20" y="118"/>
                  </a:lnTo>
                  <a:lnTo>
                    <a:pt x="26" y="123"/>
                  </a:lnTo>
                  <a:lnTo>
                    <a:pt x="31" y="126"/>
                  </a:lnTo>
                  <a:lnTo>
                    <a:pt x="37" y="130"/>
                  </a:lnTo>
                  <a:lnTo>
                    <a:pt x="43" y="133"/>
                  </a:lnTo>
                  <a:lnTo>
                    <a:pt x="49" y="135"/>
                  </a:lnTo>
                  <a:lnTo>
                    <a:pt x="56" y="137"/>
                  </a:lnTo>
                  <a:lnTo>
                    <a:pt x="63" y="138"/>
                  </a:lnTo>
                  <a:lnTo>
                    <a:pt x="70" y="138"/>
                  </a:lnTo>
                  <a:lnTo>
                    <a:pt x="70" y="138"/>
                  </a:lnTo>
                  <a:close/>
                  <a:moveTo>
                    <a:pt x="70" y="19"/>
                  </a:moveTo>
                  <a:lnTo>
                    <a:pt x="70" y="19"/>
                  </a:lnTo>
                  <a:lnTo>
                    <a:pt x="80" y="20"/>
                  </a:lnTo>
                  <a:lnTo>
                    <a:pt x="89" y="23"/>
                  </a:lnTo>
                  <a:lnTo>
                    <a:pt x="97" y="28"/>
                  </a:lnTo>
                  <a:lnTo>
                    <a:pt x="104" y="34"/>
                  </a:lnTo>
                  <a:lnTo>
                    <a:pt x="110" y="41"/>
                  </a:lnTo>
                  <a:lnTo>
                    <a:pt x="115" y="49"/>
                  </a:lnTo>
                  <a:lnTo>
                    <a:pt x="118" y="59"/>
                  </a:lnTo>
                  <a:lnTo>
                    <a:pt x="119" y="68"/>
                  </a:lnTo>
                  <a:lnTo>
                    <a:pt x="119" y="68"/>
                  </a:lnTo>
                  <a:lnTo>
                    <a:pt x="118" y="79"/>
                  </a:lnTo>
                  <a:lnTo>
                    <a:pt x="115" y="89"/>
                  </a:lnTo>
                  <a:lnTo>
                    <a:pt x="110" y="97"/>
                  </a:lnTo>
                  <a:lnTo>
                    <a:pt x="104" y="104"/>
                  </a:lnTo>
                  <a:lnTo>
                    <a:pt x="97" y="110"/>
                  </a:lnTo>
                  <a:lnTo>
                    <a:pt x="89" y="115"/>
                  </a:lnTo>
                  <a:lnTo>
                    <a:pt x="80" y="118"/>
                  </a:lnTo>
                  <a:lnTo>
                    <a:pt x="70" y="119"/>
                  </a:lnTo>
                  <a:lnTo>
                    <a:pt x="70" y="119"/>
                  </a:lnTo>
                  <a:lnTo>
                    <a:pt x="60" y="118"/>
                  </a:lnTo>
                  <a:lnTo>
                    <a:pt x="51" y="115"/>
                  </a:lnTo>
                  <a:lnTo>
                    <a:pt x="42" y="110"/>
                  </a:lnTo>
                  <a:lnTo>
                    <a:pt x="35" y="104"/>
                  </a:lnTo>
                  <a:lnTo>
                    <a:pt x="29" y="97"/>
                  </a:lnTo>
                  <a:lnTo>
                    <a:pt x="24" y="89"/>
                  </a:lnTo>
                  <a:lnTo>
                    <a:pt x="22" y="79"/>
                  </a:lnTo>
                  <a:lnTo>
                    <a:pt x="20" y="68"/>
                  </a:lnTo>
                  <a:lnTo>
                    <a:pt x="20" y="68"/>
                  </a:lnTo>
                  <a:lnTo>
                    <a:pt x="22" y="59"/>
                  </a:lnTo>
                  <a:lnTo>
                    <a:pt x="24" y="49"/>
                  </a:lnTo>
                  <a:lnTo>
                    <a:pt x="29" y="41"/>
                  </a:lnTo>
                  <a:lnTo>
                    <a:pt x="35" y="34"/>
                  </a:lnTo>
                  <a:lnTo>
                    <a:pt x="42" y="28"/>
                  </a:lnTo>
                  <a:lnTo>
                    <a:pt x="51" y="23"/>
                  </a:lnTo>
                  <a:lnTo>
                    <a:pt x="60" y="20"/>
                  </a:lnTo>
                  <a:lnTo>
                    <a:pt x="70" y="19"/>
                  </a:lnTo>
                  <a:lnTo>
                    <a:pt x="7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" name="Freeform 27"/>
            <p:cNvSpPr>
              <a:spLocks noEditPoints="1"/>
            </p:cNvSpPr>
            <p:nvPr/>
          </p:nvSpPr>
          <p:spPr bwMode="auto">
            <a:xfrm>
              <a:off x="2601913" y="233363"/>
              <a:ext cx="219075" cy="219075"/>
            </a:xfrm>
            <a:custGeom>
              <a:avLst/>
              <a:gdLst>
                <a:gd name="T0" fmla="*/ 70 w 138"/>
                <a:gd name="T1" fmla="*/ 138 h 138"/>
                <a:gd name="T2" fmla="*/ 83 w 138"/>
                <a:gd name="T3" fmla="*/ 137 h 138"/>
                <a:gd name="T4" fmla="*/ 96 w 138"/>
                <a:gd name="T5" fmla="*/ 133 h 138"/>
                <a:gd name="T6" fmla="*/ 108 w 138"/>
                <a:gd name="T7" fmla="*/ 126 h 138"/>
                <a:gd name="T8" fmla="*/ 118 w 138"/>
                <a:gd name="T9" fmla="*/ 118 h 138"/>
                <a:gd name="T10" fmla="*/ 127 w 138"/>
                <a:gd name="T11" fmla="*/ 108 h 138"/>
                <a:gd name="T12" fmla="*/ 133 w 138"/>
                <a:gd name="T13" fmla="*/ 96 h 138"/>
                <a:gd name="T14" fmla="*/ 137 w 138"/>
                <a:gd name="T15" fmla="*/ 83 h 138"/>
                <a:gd name="T16" fmla="*/ 138 w 138"/>
                <a:gd name="T17" fmla="*/ 68 h 138"/>
                <a:gd name="T18" fmla="*/ 138 w 138"/>
                <a:gd name="T19" fmla="*/ 61 h 138"/>
                <a:gd name="T20" fmla="*/ 135 w 138"/>
                <a:gd name="T21" fmla="*/ 48 h 138"/>
                <a:gd name="T22" fmla="*/ 130 w 138"/>
                <a:gd name="T23" fmla="*/ 36 h 138"/>
                <a:gd name="T24" fmla="*/ 123 w 138"/>
                <a:gd name="T25" fmla="*/ 25 h 138"/>
                <a:gd name="T26" fmla="*/ 113 w 138"/>
                <a:gd name="T27" fmla="*/ 15 h 138"/>
                <a:gd name="T28" fmla="*/ 102 w 138"/>
                <a:gd name="T29" fmla="*/ 8 h 138"/>
                <a:gd name="T30" fmla="*/ 90 w 138"/>
                <a:gd name="T31" fmla="*/ 3 h 138"/>
                <a:gd name="T32" fmla="*/ 77 w 138"/>
                <a:gd name="T33" fmla="*/ 0 h 138"/>
                <a:gd name="T34" fmla="*/ 70 w 138"/>
                <a:gd name="T35" fmla="*/ 0 h 138"/>
                <a:gd name="T36" fmla="*/ 56 w 138"/>
                <a:gd name="T37" fmla="*/ 1 h 138"/>
                <a:gd name="T38" fmla="*/ 42 w 138"/>
                <a:gd name="T39" fmla="*/ 5 h 138"/>
                <a:gd name="T40" fmla="*/ 30 w 138"/>
                <a:gd name="T41" fmla="*/ 11 h 138"/>
                <a:gd name="T42" fmla="*/ 20 w 138"/>
                <a:gd name="T43" fmla="*/ 20 h 138"/>
                <a:gd name="T44" fmla="*/ 12 w 138"/>
                <a:gd name="T45" fmla="*/ 30 h 138"/>
                <a:gd name="T46" fmla="*/ 5 w 138"/>
                <a:gd name="T47" fmla="*/ 42 h 138"/>
                <a:gd name="T48" fmla="*/ 1 w 138"/>
                <a:gd name="T49" fmla="*/ 55 h 138"/>
                <a:gd name="T50" fmla="*/ 0 w 138"/>
                <a:gd name="T51" fmla="*/ 68 h 138"/>
                <a:gd name="T52" fmla="*/ 0 w 138"/>
                <a:gd name="T53" fmla="*/ 76 h 138"/>
                <a:gd name="T54" fmla="*/ 3 w 138"/>
                <a:gd name="T55" fmla="*/ 90 h 138"/>
                <a:gd name="T56" fmla="*/ 8 w 138"/>
                <a:gd name="T57" fmla="*/ 102 h 138"/>
                <a:gd name="T58" fmla="*/ 16 w 138"/>
                <a:gd name="T59" fmla="*/ 113 h 138"/>
                <a:gd name="T60" fmla="*/ 25 w 138"/>
                <a:gd name="T61" fmla="*/ 123 h 138"/>
                <a:gd name="T62" fmla="*/ 36 w 138"/>
                <a:gd name="T63" fmla="*/ 130 h 138"/>
                <a:gd name="T64" fmla="*/ 49 w 138"/>
                <a:gd name="T65" fmla="*/ 135 h 138"/>
                <a:gd name="T66" fmla="*/ 63 w 138"/>
                <a:gd name="T67" fmla="*/ 138 h 138"/>
                <a:gd name="T68" fmla="*/ 70 w 138"/>
                <a:gd name="T69" fmla="*/ 138 h 138"/>
                <a:gd name="T70" fmla="*/ 70 w 138"/>
                <a:gd name="T71" fmla="*/ 19 h 138"/>
                <a:gd name="T72" fmla="*/ 89 w 138"/>
                <a:gd name="T73" fmla="*/ 23 h 138"/>
                <a:gd name="T74" fmla="*/ 104 w 138"/>
                <a:gd name="T75" fmla="*/ 34 h 138"/>
                <a:gd name="T76" fmla="*/ 115 w 138"/>
                <a:gd name="T77" fmla="*/ 49 h 138"/>
                <a:gd name="T78" fmla="*/ 119 w 138"/>
                <a:gd name="T79" fmla="*/ 68 h 138"/>
                <a:gd name="T80" fmla="*/ 118 w 138"/>
                <a:gd name="T81" fmla="*/ 79 h 138"/>
                <a:gd name="T82" fmla="*/ 110 w 138"/>
                <a:gd name="T83" fmla="*/ 97 h 138"/>
                <a:gd name="T84" fmla="*/ 97 w 138"/>
                <a:gd name="T85" fmla="*/ 110 h 138"/>
                <a:gd name="T86" fmla="*/ 79 w 138"/>
                <a:gd name="T87" fmla="*/ 118 h 138"/>
                <a:gd name="T88" fmla="*/ 70 w 138"/>
                <a:gd name="T89" fmla="*/ 119 h 138"/>
                <a:gd name="T90" fmla="*/ 50 w 138"/>
                <a:gd name="T91" fmla="*/ 115 h 138"/>
                <a:gd name="T92" fmla="*/ 34 w 138"/>
                <a:gd name="T93" fmla="*/ 104 h 138"/>
                <a:gd name="T94" fmla="*/ 23 w 138"/>
                <a:gd name="T95" fmla="*/ 89 h 138"/>
                <a:gd name="T96" fmla="*/ 20 w 138"/>
                <a:gd name="T97" fmla="*/ 68 h 138"/>
                <a:gd name="T98" fmla="*/ 21 w 138"/>
                <a:gd name="T99" fmla="*/ 59 h 138"/>
                <a:gd name="T100" fmla="*/ 28 w 138"/>
                <a:gd name="T101" fmla="*/ 41 h 138"/>
                <a:gd name="T102" fmla="*/ 41 w 138"/>
                <a:gd name="T103" fmla="*/ 28 h 138"/>
                <a:gd name="T104" fmla="*/ 60 w 138"/>
                <a:gd name="T105" fmla="*/ 20 h 138"/>
                <a:gd name="T106" fmla="*/ 70 w 138"/>
                <a:gd name="T107" fmla="*/ 1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8" h="138">
                  <a:moveTo>
                    <a:pt x="70" y="138"/>
                  </a:moveTo>
                  <a:lnTo>
                    <a:pt x="70" y="138"/>
                  </a:lnTo>
                  <a:lnTo>
                    <a:pt x="77" y="138"/>
                  </a:lnTo>
                  <a:lnTo>
                    <a:pt x="83" y="137"/>
                  </a:lnTo>
                  <a:lnTo>
                    <a:pt x="90" y="135"/>
                  </a:lnTo>
                  <a:lnTo>
                    <a:pt x="96" y="133"/>
                  </a:lnTo>
                  <a:lnTo>
                    <a:pt x="102" y="130"/>
                  </a:lnTo>
                  <a:lnTo>
                    <a:pt x="108" y="126"/>
                  </a:lnTo>
                  <a:lnTo>
                    <a:pt x="113" y="123"/>
                  </a:lnTo>
                  <a:lnTo>
                    <a:pt x="118" y="118"/>
                  </a:lnTo>
                  <a:lnTo>
                    <a:pt x="123" y="113"/>
                  </a:lnTo>
                  <a:lnTo>
                    <a:pt x="127" y="108"/>
                  </a:lnTo>
                  <a:lnTo>
                    <a:pt x="130" y="102"/>
                  </a:lnTo>
                  <a:lnTo>
                    <a:pt x="133" y="96"/>
                  </a:lnTo>
                  <a:lnTo>
                    <a:pt x="135" y="90"/>
                  </a:lnTo>
                  <a:lnTo>
                    <a:pt x="137" y="83"/>
                  </a:lnTo>
                  <a:lnTo>
                    <a:pt x="138" y="76"/>
                  </a:lnTo>
                  <a:lnTo>
                    <a:pt x="138" y="68"/>
                  </a:lnTo>
                  <a:lnTo>
                    <a:pt x="138" y="68"/>
                  </a:lnTo>
                  <a:lnTo>
                    <a:pt x="138" y="61"/>
                  </a:lnTo>
                  <a:lnTo>
                    <a:pt x="137" y="55"/>
                  </a:lnTo>
                  <a:lnTo>
                    <a:pt x="135" y="48"/>
                  </a:lnTo>
                  <a:lnTo>
                    <a:pt x="133" y="42"/>
                  </a:lnTo>
                  <a:lnTo>
                    <a:pt x="130" y="36"/>
                  </a:lnTo>
                  <a:lnTo>
                    <a:pt x="127" y="30"/>
                  </a:lnTo>
                  <a:lnTo>
                    <a:pt x="123" y="25"/>
                  </a:lnTo>
                  <a:lnTo>
                    <a:pt x="118" y="20"/>
                  </a:lnTo>
                  <a:lnTo>
                    <a:pt x="113" y="15"/>
                  </a:lnTo>
                  <a:lnTo>
                    <a:pt x="108" y="11"/>
                  </a:lnTo>
                  <a:lnTo>
                    <a:pt x="102" y="8"/>
                  </a:lnTo>
                  <a:lnTo>
                    <a:pt x="96" y="5"/>
                  </a:lnTo>
                  <a:lnTo>
                    <a:pt x="90" y="3"/>
                  </a:lnTo>
                  <a:lnTo>
                    <a:pt x="83" y="1"/>
                  </a:lnTo>
                  <a:lnTo>
                    <a:pt x="77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63" y="0"/>
                  </a:lnTo>
                  <a:lnTo>
                    <a:pt x="56" y="1"/>
                  </a:lnTo>
                  <a:lnTo>
                    <a:pt x="49" y="3"/>
                  </a:lnTo>
                  <a:lnTo>
                    <a:pt x="42" y="5"/>
                  </a:lnTo>
                  <a:lnTo>
                    <a:pt x="36" y="8"/>
                  </a:lnTo>
                  <a:lnTo>
                    <a:pt x="30" y="11"/>
                  </a:lnTo>
                  <a:lnTo>
                    <a:pt x="25" y="15"/>
                  </a:lnTo>
                  <a:lnTo>
                    <a:pt x="20" y="20"/>
                  </a:lnTo>
                  <a:lnTo>
                    <a:pt x="16" y="25"/>
                  </a:lnTo>
                  <a:lnTo>
                    <a:pt x="12" y="30"/>
                  </a:lnTo>
                  <a:lnTo>
                    <a:pt x="8" y="36"/>
                  </a:lnTo>
                  <a:lnTo>
                    <a:pt x="5" y="42"/>
                  </a:lnTo>
                  <a:lnTo>
                    <a:pt x="3" y="48"/>
                  </a:lnTo>
                  <a:lnTo>
                    <a:pt x="1" y="55"/>
                  </a:lnTo>
                  <a:lnTo>
                    <a:pt x="0" y="61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76"/>
                  </a:lnTo>
                  <a:lnTo>
                    <a:pt x="1" y="83"/>
                  </a:lnTo>
                  <a:lnTo>
                    <a:pt x="3" y="90"/>
                  </a:lnTo>
                  <a:lnTo>
                    <a:pt x="5" y="96"/>
                  </a:lnTo>
                  <a:lnTo>
                    <a:pt x="8" y="102"/>
                  </a:lnTo>
                  <a:lnTo>
                    <a:pt x="12" y="108"/>
                  </a:lnTo>
                  <a:lnTo>
                    <a:pt x="16" y="113"/>
                  </a:lnTo>
                  <a:lnTo>
                    <a:pt x="20" y="118"/>
                  </a:lnTo>
                  <a:lnTo>
                    <a:pt x="25" y="123"/>
                  </a:lnTo>
                  <a:lnTo>
                    <a:pt x="30" y="126"/>
                  </a:lnTo>
                  <a:lnTo>
                    <a:pt x="36" y="130"/>
                  </a:lnTo>
                  <a:lnTo>
                    <a:pt x="42" y="133"/>
                  </a:lnTo>
                  <a:lnTo>
                    <a:pt x="49" y="135"/>
                  </a:lnTo>
                  <a:lnTo>
                    <a:pt x="56" y="137"/>
                  </a:lnTo>
                  <a:lnTo>
                    <a:pt x="63" y="138"/>
                  </a:lnTo>
                  <a:lnTo>
                    <a:pt x="70" y="138"/>
                  </a:lnTo>
                  <a:lnTo>
                    <a:pt x="70" y="138"/>
                  </a:lnTo>
                  <a:close/>
                  <a:moveTo>
                    <a:pt x="70" y="19"/>
                  </a:moveTo>
                  <a:lnTo>
                    <a:pt x="70" y="19"/>
                  </a:lnTo>
                  <a:lnTo>
                    <a:pt x="79" y="20"/>
                  </a:lnTo>
                  <a:lnTo>
                    <a:pt x="89" y="23"/>
                  </a:lnTo>
                  <a:lnTo>
                    <a:pt x="97" y="28"/>
                  </a:lnTo>
                  <a:lnTo>
                    <a:pt x="104" y="34"/>
                  </a:lnTo>
                  <a:lnTo>
                    <a:pt x="110" y="41"/>
                  </a:lnTo>
                  <a:lnTo>
                    <a:pt x="115" y="49"/>
                  </a:lnTo>
                  <a:lnTo>
                    <a:pt x="118" y="59"/>
                  </a:lnTo>
                  <a:lnTo>
                    <a:pt x="119" y="68"/>
                  </a:lnTo>
                  <a:lnTo>
                    <a:pt x="119" y="68"/>
                  </a:lnTo>
                  <a:lnTo>
                    <a:pt x="118" y="79"/>
                  </a:lnTo>
                  <a:lnTo>
                    <a:pt x="115" y="89"/>
                  </a:lnTo>
                  <a:lnTo>
                    <a:pt x="110" y="97"/>
                  </a:lnTo>
                  <a:lnTo>
                    <a:pt x="104" y="104"/>
                  </a:lnTo>
                  <a:lnTo>
                    <a:pt x="97" y="110"/>
                  </a:lnTo>
                  <a:lnTo>
                    <a:pt x="89" y="115"/>
                  </a:lnTo>
                  <a:lnTo>
                    <a:pt x="79" y="118"/>
                  </a:lnTo>
                  <a:lnTo>
                    <a:pt x="70" y="119"/>
                  </a:lnTo>
                  <a:lnTo>
                    <a:pt x="70" y="119"/>
                  </a:lnTo>
                  <a:lnTo>
                    <a:pt x="60" y="118"/>
                  </a:lnTo>
                  <a:lnTo>
                    <a:pt x="50" y="115"/>
                  </a:lnTo>
                  <a:lnTo>
                    <a:pt x="41" y="110"/>
                  </a:lnTo>
                  <a:lnTo>
                    <a:pt x="34" y="104"/>
                  </a:lnTo>
                  <a:lnTo>
                    <a:pt x="28" y="97"/>
                  </a:lnTo>
                  <a:lnTo>
                    <a:pt x="23" y="89"/>
                  </a:lnTo>
                  <a:lnTo>
                    <a:pt x="21" y="79"/>
                  </a:lnTo>
                  <a:lnTo>
                    <a:pt x="20" y="68"/>
                  </a:lnTo>
                  <a:lnTo>
                    <a:pt x="20" y="68"/>
                  </a:lnTo>
                  <a:lnTo>
                    <a:pt x="21" y="59"/>
                  </a:lnTo>
                  <a:lnTo>
                    <a:pt x="23" y="49"/>
                  </a:lnTo>
                  <a:lnTo>
                    <a:pt x="28" y="41"/>
                  </a:lnTo>
                  <a:lnTo>
                    <a:pt x="34" y="34"/>
                  </a:lnTo>
                  <a:lnTo>
                    <a:pt x="41" y="28"/>
                  </a:lnTo>
                  <a:lnTo>
                    <a:pt x="50" y="23"/>
                  </a:lnTo>
                  <a:lnTo>
                    <a:pt x="60" y="20"/>
                  </a:lnTo>
                  <a:lnTo>
                    <a:pt x="70" y="19"/>
                  </a:lnTo>
                  <a:lnTo>
                    <a:pt x="7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5" name="Freeform 28"/>
            <p:cNvSpPr>
              <a:spLocks noEditPoints="1"/>
            </p:cNvSpPr>
            <p:nvPr/>
          </p:nvSpPr>
          <p:spPr bwMode="auto">
            <a:xfrm>
              <a:off x="2128838" y="463550"/>
              <a:ext cx="738188" cy="427037"/>
            </a:xfrm>
            <a:custGeom>
              <a:avLst/>
              <a:gdLst>
                <a:gd name="T0" fmla="*/ 434 w 465"/>
                <a:gd name="T1" fmla="*/ 10 h 269"/>
                <a:gd name="T2" fmla="*/ 408 w 465"/>
                <a:gd name="T3" fmla="*/ 1 h 269"/>
                <a:gd name="T4" fmla="*/ 373 w 465"/>
                <a:gd name="T5" fmla="*/ 2 h 269"/>
                <a:gd name="T6" fmla="*/ 340 w 465"/>
                <a:gd name="T7" fmla="*/ 15 h 269"/>
                <a:gd name="T8" fmla="*/ 305 w 465"/>
                <a:gd name="T9" fmla="*/ 50 h 269"/>
                <a:gd name="T10" fmla="*/ 175 w 465"/>
                <a:gd name="T11" fmla="*/ 79 h 269"/>
                <a:gd name="T12" fmla="*/ 150 w 465"/>
                <a:gd name="T13" fmla="*/ 37 h 269"/>
                <a:gd name="T14" fmla="*/ 118 w 465"/>
                <a:gd name="T15" fmla="*/ 11 h 269"/>
                <a:gd name="T16" fmla="*/ 84 w 465"/>
                <a:gd name="T17" fmla="*/ 0 h 269"/>
                <a:gd name="T18" fmla="*/ 51 w 465"/>
                <a:gd name="T19" fmla="*/ 2 h 269"/>
                <a:gd name="T20" fmla="*/ 26 w 465"/>
                <a:gd name="T21" fmla="*/ 13 h 269"/>
                <a:gd name="T22" fmla="*/ 14 w 465"/>
                <a:gd name="T23" fmla="*/ 26 h 269"/>
                <a:gd name="T24" fmla="*/ 1 w 465"/>
                <a:gd name="T25" fmla="*/ 75 h 269"/>
                <a:gd name="T26" fmla="*/ 1 w 465"/>
                <a:gd name="T27" fmla="*/ 135 h 269"/>
                <a:gd name="T28" fmla="*/ 3 w 465"/>
                <a:gd name="T29" fmla="*/ 266 h 269"/>
                <a:gd name="T30" fmla="*/ 173 w 465"/>
                <a:gd name="T31" fmla="*/ 269 h 269"/>
                <a:gd name="T32" fmla="*/ 182 w 465"/>
                <a:gd name="T33" fmla="*/ 259 h 269"/>
                <a:gd name="T34" fmla="*/ 207 w 465"/>
                <a:gd name="T35" fmla="*/ 194 h 269"/>
                <a:gd name="T36" fmla="*/ 223 w 465"/>
                <a:gd name="T37" fmla="*/ 197 h 269"/>
                <a:gd name="T38" fmla="*/ 238 w 465"/>
                <a:gd name="T39" fmla="*/ 197 h 269"/>
                <a:gd name="T40" fmla="*/ 254 w 465"/>
                <a:gd name="T41" fmla="*/ 196 h 269"/>
                <a:gd name="T42" fmla="*/ 283 w 465"/>
                <a:gd name="T43" fmla="*/ 259 h 269"/>
                <a:gd name="T44" fmla="*/ 289 w 465"/>
                <a:gd name="T45" fmla="*/ 268 h 269"/>
                <a:gd name="T46" fmla="*/ 459 w 465"/>
                <a:gd name="T47" fmla="*/ 268 h 269"/>
                <a:gd name="T48" fmla="*/ 465 w 465"/>
                <a:gd name="T49" fmla="*/ 135 h 269"/>
                <a:gd name="T50" fmla="*/ 465 w 465"/>
                <a:gd name="T51" fmla="*/ 89 h 269"/>
                <a:gd name="T52" fmla="*/ 456 w 465"/>
                <a:gd name="T53" fmla="*/ 37 h 269"/>
                <a:gd name="T54" fmla="*/ 444 w 465"/>
                <a:gd name="T55" fmla="*/ 18 h 269"/>
                <a:gd name="T56" fmla="*/ 238 w 465"/>
                <a:gd name="T57" fmla="*/ 172 h 269"/>
                <a:gd name="T58" fmla="*/ 225 w 465"/>
                <a:gd name="T59" fmla="*/ 177 h 269"/>
                <a:gd name="T60" fmla="*/ 98 w 465"/>
                <a:gd name="T61" fmla="*/ 116 h 269"/>
                <a:gd name="T62" fmla="*/ 54 w 465"/>
                <a:gd name="T63" fmla="*/ 70 h 269"/>
                <a:gd name="T64" fmla="*/ 44 w 465"/>
                <a:gd name="T65" fmla="*/ 75 h 269"/>
                <a:gd name="T66" fmla="*/ 84 w 465"/>
                <a:gd name="T67" fmla="*/ 130 h 269"/>
                <a:gd name="T68" fmla="*/ 163 w 465"/>
                <a:gd name="T69" fmla="*/ 249 h 269"/>
                <a:gd name="T70" fmla="*/ 20 w 465"/>
                <a:gd name="T71" fmla="*/ 120 h 269"/>
                <a:gd name="T72" fmla="*/ 22 w 465"/>
                <a:gd name="T73" fmla="*/ 68 h 269"/>
                <a:gd name="T74" fmla="*/ 35 w 465"/>
                <a:gd name="T75" fmla="*/ 32 h 269"/>
                <a:gd name="T76" fmla="*/ 62 w 465"/>
                <a:gd name="T77" fmla="*/ 20 h 269"/>
                <a:gd name="T78" fmla="*/ 90 w 465"/>
                <a:gd name="T79" fmla="*/ 21 h 269"/>
                <a:gd name="T80" fmla="*/ 117 w 465"/>
                <a:gd name="T81" fmla="*/ 33 h 269"/>
                <a:gd name="T82" fmla="*/ 152 w 465"/>
                <a:gd name="T83" fmla="*/ 78 h 269"/>
                <a:gd name="T84" fmla="*/ 163 w 465"/>
                <a:gd name="T85" fmla="*/ 95 h 269"/>
                <a:gd name="T86" fmla="*/ 241 w 465"/>
                <a:gd name="T87" fmla="*/ 138 h 269"/>
                <a:gd name="T88" fmla="*/ 247 w 465"/>
                <a:gd name="T89" fmla="*/ 151 h 269"/>
                <a:gd name="T90" fmla="*/ 244 w 465"/>
                <a:gd name="T91" fmla="*/ 165 h 269"/>
                <a:gd name="T92" fmla="*/ 445 w 465"/>
                <a:gd name="T93" fmla="*/ 249 h 269"/>
                <a:gd name="T94" fmla="*/ 379 w 465"/>
                <a:gd name="T95" fmla="*/ 132 h 269"/>
                <a:gd name="T96" fmla="*/ 422 w 465"/>
                <a:gd name="T97" fmla="*/ 83 h 269"/>
                <a:gd name="T98" fmla="*/ 419 w 465"/>
                <a:gd name="T99" fmla="*/ 72 h 269"/>
                <a:gd name="T100" fmla="*/ 405 w 465"/>
                <a:gd name="T101" fmla="*/ 73 h 269"/>
                <a:gd name="T102" fmla="*/ 265 w 465"/>
                <a:gd name="T103" fmla="*/ 163 h 269"/>
                <a:gd name="T104" fmla="*/ 265 w 465"/>
                <a:gd name="T105" fmla="*/ 141 h 269"/>
                <a:gd name="T106" fmla="*/ 253 w 465"/>
                <a:gd name="T107" fmla="*/ 122 h 269"/>
                <a:gd name="T108" fmla="*/ 307 w 465"/>
                <a:gd name="T109" fmla="*/ 90 h 269"/>
                <a:gd name="T110" fmla="*/ 328 w 465"/>
                <a:gd name="T111" fmla="*/ 53 h 269"/>
                <a:gd name="T112" fmla="*/ 362 w 465"/>
                <a:gd name="T113" fmla="*/ 26 h 269"/>
                <a:gd name="T114" fmla="*/ 392 w 465"/>
                <a:gd name="T115" fmla="*/ 20 h 269"/>
                <a:gd name="T116" fmla="*/ 423 w 465"/>
                <a:gd name="T117" fmla="*/ 26 h 269"/>
                <a:gd name="T118" fmla="*/ 439 w 465"/>
                <a:gd name="T119" fmla="*/ 46 h 269"/>
                <a:gd name="T120" fmla="*/ 445 w 465"/>
                <a:gd name="T121" fmla="*/ 92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65" h="269">
                  <a:moveTo>
                    <a:pt x="444" y="18"/>
                  </a:moveTo>
                  <a:lnTo>
                    <a:pt x="444" y="18"/>
                  </a:lnTo>
                  <a:lnTo>
                    <a:pt x="439" y="13"/>
                  </a:lnTo>
                  <a:lnTo>
                    <a:pt x="434" y="10"/>
                  </a:lnTo>
                  <a:lnTo>
                    <a:pt x="428" y="7"/>
                  </a:lnTo>
                  <a:lnTo>
                    <a:pt x="422" y="4"/>
                  </a:lnTo>
                  <a:lnTo>
                    <a:pt x="415" y="2"/>
                  </a:lnTo>
                  <a:lnTo>
                    <a:pt x="408" y="1"/>
                  </a:lnTo>
                  <a:lnTo>
                    <a:pt x="392" y="0"/>
                  </a:lnTo>
                  <a:lnTo>
                    <a:pt x="392" y="0"/>
                  </a:lnTo>
                  <a:lnTo>
                    <a:pt x="382" y="0"/>
                  </a:lnTo>
                  <a:lnTo>
                    <a:pt x="373" y="2"/>
                  </a:lnTo>
                  <a:lnTo>
                    <a:pt x="365" y="4"/>
                  </a:lnTo>
                  <a:lnTo>
                    <a:pt x="356" y="7"/>
                  </a:lnTo>
                  <a:lnTo>
                    <a:pt x="349" y="11"/>
                  </a:lnTo>
                  <a:lnTo>
                    <a:pt x="340" y="15"/>
                  </a:lnTo>
                  <a:lnTo>
                    <a:pt x="333" y="20"/>
                  </a:lnTo>
                  <a:lnTo>
                    <a:pt x="327" y="25"/>
                  </a:lnTo>
                  <a:lnTo>
                    <a:pt x="315" y="37"/>
                  </a:lnTo>
                  <a:lnTo>
                    <a:pt x="305" y="50"/>
                  </a:lnTo>
                  <a:lnTo>
                    <a:pt x="297" y="65"/>
                  </a:lnTo>
                  <a:lnTo>
                    <a:pt x="290" y="79"/>
                  </a:lnTo>
                  <a:lnTo>
                    <a:pt x="233" y="110"/>
                  </a:lnTo>
                  <a:lnTo>
                    <a:pt x="175" y="79"/>
                  </a:lnTo>
                  <a:lnTo>
                    <a:pt x="175" y="79"/>
                  </a:lnTo>
                  <a:lnTo>
                    <a:pt x="168" y="65"/>
                  </a:lnTo>
                  <a:lnTo>
                    <a:pt x="160" y="50"/>
                  </a:lnTo>
                  <a:lnTo>
                    <a:pt x="150" y="37"/>
                  </a:lnTo>
                  <a:lnTo>
                    <a:pt x="138" y="25"/>
                  </a:lnTo>
                  <a:lnTo>
                    <a:pt x="132" y="20"/>
                  </a:lnTo>
                  <a:lnTo>
                    <a:pt x="125" y="15"/>
                  </a:lnTo>
                  <a:lnTo>
                    <a:pt x="118" y="11"/>
                  </a:lnTo>
                  <a:lnTo>
                    <a:pt x="110" y="7"/>
                  </a:lnTo>
                  <a:lnTo>
                    <a:pt x="101" y="4"/>
                  </a:lnTo>
                  <a:lnTo>
                    <a:pt x="93" y="2"/>
                  </a:lnTo>
                  <a:lnTo>
                    <a:pt x="8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51" y="2"/>
                  </a:lnTo>
                  <a:lnTo>
                    <a:pt x="43" y="4"/>
                  </a:lnTo>
                  <a:lnTo>
                    <a:pt x="37" y="7"/>
                  </a:lnTo>
                  <a:lnTo>
                    <a:pt x="31" y="10"/>
                  </a:lnTo>
                  <a:lnTo>
                    <a:pt x="26" y="13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18" y="22"/>
                  </a:lnTo>
                  <a:lnTo>
                    <a:pt x="14" y="26"/>
                  </a:lnTo>
                  <a:lnTo>
                    <a:pt x="9" y="37"/>
                  </a:lnTo>
                  <a:lnTo>
                    <a:pt x="5" y="48"/>
                  </a:lnTo>
                  <a:lnTo>
                    <a:pt x="3" y="60"/>
                  </a:lnTo>
                  <a:lnTo>
                    <a:pt x="1" y="75"/>
                  </a:lnTo>
                  <a:lnTo>
                    <a:pt x="1" y="89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1" y="135"/>
                  </a:lnTo>
                  <a:lnTo>
                    <a:pt x="1" y="259"/>
                  </a:lnTo>
                  <a:lnTo>
                    <a:pt x="1" y="259"/>
                  </a:lnTo>
                  <a:lnTo>
                    <a:pt x="1" y="263"/>
                  </a:lnTo>
                  <a:lnTo>
                    <a:pt x="3" y="266"/>
                  </a:lnTo>
                  <a:lnTo>
                    <a:pt x="7" y="268"/>
                  </a:lnTo>
                  <a:lnTo>
                    <a:pt x="10" y="269"/>
                  </a:lnTo>
                  <a:lnTo>
                    <a:pt x="173" y="269"/>
                  </a:lnTo>
                  <a:lnTo>
                    <a:pt x="173" y="269"/>
                  </a:lnTo>
                  <a:lnTo>
                    <a:pt x="176" y="268"/>
                  </a:lnTo>
                  <a:lnTo>
                    <a:pt x="179" y="266"/>
                  </a:lnTo>
                  <a:lnTo>
                    <a:pt x="182" y="263"/>
                  </a:lnTo>
                  <a:lnTo>
                    <a:pt x="182" y="259"/>
                  </a:lnTo>
                  <a:lnTo>
                    <a:pt x="182" y="182"/>
                  </a:lnTo>
                  <a:lnTo>
                    <a:pt x="202" y="192"/>
                  </a:lnTo>
                  <a:lnTo>
                    <a:pt x="202" y="192"/>
                  </a:lnTo>
                  <a:lnTo>
                    <a:pt x="207" y="194"/>
                  </a:lnTo>
                  <a:lnTo>
                    <a:pt x="212" y="196"/>
                  </a:lnTo>
                  <a:lnTo>
                    <a:pt x="218" y="197"/>
                  </a:lnTo>
                  <a:lnTo>
                    <a:pt x="223" y="197"/>
                  </a:lnTo>
                  <a:lnTo>
                    <a:pt x="223" y="197"/>
                  </a:lnTo>
                  <a:lnTo>
                    <a:pt x="228" y="197"/>
                  </a:lnTo>
                  <a:lnTo>
                    <a:pt x="233" y="196"/>
                  </a:lnTo>
                  <a:lnTo>
                    <a:pt x="233" y="196"/>
                  </a:lnTo>
                  <a:lnTo>
                    <a:pt x="238" y="197"/>
                  </a:lnTo>
                  <a:lnTo>
                    <a:pt x="243" y="197"/>
                  </a:lnTo>
                  <a:lnTo>
                    <a:pt x="243" y="197"/>
                  </a:lnTo>
                  <a:lnTo>
                    <a:pt x="249" y="197"/>
                  </a:lnTo>
                  <a:lnTo>
                    <a:pt x="254" y="196"/>
                  </a:lnTo>
                  <a:lnTo>
                    <a:pt x="259" y="194"/>
                  </a:lnTo>
                  <a:lnTo>
                    <a:pt x="264" y="192"/>
                  </a:lnTo>
                  <a:lnTo>
                    <a:pt x="283" y="182"/>
                  </a:lnTo>
                  <a:lnTo>
                    <a:pt x="283" y="259"/>
                  </a:lnTo>
                  <a:lnTo>
                    <a:pt x="283" y="259"/>
                  </a:lnTo>
                  <a:lnTo>
                    <a:pt x="284" y="263"/>
                  </a:lnTo>
                  <a:lnTo>
                    <a:pt x="286" y="266"/>
                  </a:lnTo>
                  <a:lnTo>
                    <a:pt x="289" y="268"/>
                  </a:lnTo>
                  <a:lnTo>
                    <a:pt x="293" y="269"/>
                  </a:lnTo>
                  <a:lnTo>
                    <a:pt x="455" y="269"/>
                  </a:lnTo>
                  <a:lnTo>
                    <a:pt x="455" y="269"/>
                  </a:lnTo>
                  <a:lnTo>
                    <a:pt x="459" y="268"/>
                  </a:lnTo>
                  <a:lnTo>
                    <a:pt x="462" y="266"/>
                  </a:lnTo>
                  <a:lnTo>
                    <a:pt x="464" y="263"/>
                  </a:lnTo>
                  <a:lnTo>
                    <a:pt x="465" y="259"/>
                  </a:lnTo>
                  <a:lnTo>
                    <a:pt x="465" y="135"/>
                  </a:lnTo>
                  <a:lnTo>
                    <a:pt x="465" y="135"/>
                  </a:lnTo>
                  <a:lnTo>
                    <a:pt x="465" y="120"/>
                  </a:lnTo>
                  <a:lnTo>
                    <a:pt x="465" y="120"/>
                  </a:lnTo>
                  <a:lnTo>
                    <a:pt x="465" y="89"/>
                  </a:lnTo>
                  <a:lnTo>
                    <a:pt x="464" y="75"/>
                  </a:lnTo>
                  <a:lnTo>
                    <a:pt x="462" y="60"/>
                  </a:lnTo>
                  <a:lnTo>
                    <a:pt x="460" y="48"/>
                  </a:lnTo>
                  <a:lnTo>
                    <a:pt x="456" y="37"/>
                  </a:lnTo>
                  <a:lnTo>
                    <a:pt x="451" y="26"/>
                  </a:lnTo>
                  <a:lnTo>
                    <a:pt x="447" y="22"/>
                  </a:lnTo>
                  <a:lnTo>
                    <a:pt x="444" y="18"/>
                  </a:lnTo>
                  <a:lnTo>
                    <a:pt x="444" y="18"/>
                  </a:lnTo>
                  <a:close/>
                  <a:moveTo>
                    <a:pt x="244" y="165"/>
                  </a:moveTo>
                  <a:lnTo>
                    <a:pt x="244" y="165"/>
                  </a:lnTo>
                  <a:lnTo>
                    <a:pt x="241" y="169"/>
                  </a:lnTo>
                  <a:lnTo>
                    <a:pt x="238" y="172"/>
                  </a:lnTo>
                  <a:lnTo>
                    <a:pt x="234" y="174"/>
                  </a:lnTo>
                  <a:lnTo>
                    <a:pt x="230" y="176"/>
                  </a:lnTo>
                  <a:lnTo>
                    <a:pt x="230" y="176"/>
                  </a:lnTo>
                  <a:lnTo>
                    <a:pt x="225" y="177"/>
                  </a:lnTo>
                  <a:lnTo>
                    <a:pt x="221" y="177"/>
                  </a:lnTo>
                  <a:lnTo>
                    <a:pt x="216" y="176"/>
                  </a:lnTo>
                  <a:lnTo>
                    <a:pt x="212" y="175"/>
                  </a:lnTo>
                  <a:lnTo>
                    <a:pt x="98" y="116"/>
                  </a:lnTo>
                  <a:lnTo>
                    <a:pt x="61" y="73"/>
                  </a:lnTo>
                  <a:lnTo>
                    <a:pt x="61" y="73"/>
                  </a:lnTo>
                  <a:lnTo>
                    <a:pt x="58" y="71"/>
                  </a:lnTo>
                  <a:lnTo>
                    <a:pt x="54" y="70"/>
                  </a:lnTo>
                  <a:lnTo>
                    <a:pt x="51" y="70"/>
                  </a:lnTo>
                  <a:lnTo>
                    <a:pt x="46" y="72"/>
                  </a:lnTo>
                  <a:lnTo>
                    <a:pt x="46" y="72"/>
                  </a:lnTo>
                  <a:lnTo>
                    <a:pt x="44" y="75"/>
                  </a:lnTo>
                  <a:lnTo>
                    <a:pt x="43" y="79"/>
                  </a:lnTo>
                  <a:lnTo>
                    <a:pt x="43" y="83"/>
                  </a:lnTo>
                  <a:lnTo>
                    <a:pt x="45" y="86"/>
                  </a:lnTo>
                  <a:lnTo>
                    <a:pt x="84" y="130"/>
                  </a:lnTo>
                  <a:lnTo>
                    <a:pt x="84" y="130"/>
                  </a:lnTo>
                  <a:lnTo>
                    <a:pt x="87" y="132"/>
                  </a:lnTo>
                  <a:lnTo>
                    <a:pt x="163" y="172"/>
                  </a:lnTo>
                  <a:lnTo>
                    <a:pt x="163" y="249"/>
                  </a:lnTo>
                  <a:lnTo>
                    <a:pt x="20" y="249"/>
                  </a:lnTo>
                  <a:lnTo>
                    <a:pt x="20" y="135"/>
                  </a:lnTo>
                  <a:lnTo>
                    <a:pt x="20" y="135"/>
                  </a:lnTo>
                  <a:lnTo>
                    <a:pt x="20" y="120"/>
                  </a:lnTo>
                  <a:lnTo>
                    <a:pt x="20" y="120"/>
                  </a:lnTo>
                  <a:lnTo>
                    <a:pt x="20" y="92"/>
                  </a:lnTo>
                  <a:lnTo>
                    <a:pt x="21" y="80"/>
                  </a:lnTo>
                  <a:lnTo>
                    <a:pt x="22" y="68"/>
                  </a:lnTo>
                  <a:lnTo>
                    <a:pt x="24" y="56"/>
                  </a:lnTo>
                  <a:lnTo>
                    <a:pt x="26" y="46"/>
                  </a:lnTo>
                  <a:lnTo>
                    <a:pt x="30" y="38"/>
                  </a:lnTo>
                  <a:lnTo>
                    <a:pt x="35" y="32"/>
                  </a:lnTo>
                  <a:lnTo>
                    <a:pt x="35" y="32"/>
                  </a:lnTo>
                  <a:lnTo>
                    <a:pt x="42" y="26"/>
                  </a:lnTo>
                  <a:lnTo>
                    <a:pt x="52" y="23"/>
                  </a:lnTo>
                  <a:lnTo>
                    <a:pt x="62" y="20"/>
                  </a:lnTo>
                  <a:lnTo>
                    <a:pt x="74" y="20"/>
                  </a:lnTo>
                  <a:lnTo>
                    <a:pt x="74" y="20"/>
                  </a:lnTo>
                  <a:lnTo>
                    <a:pt x="82" y="20"/>
                  </a:lnTo>
                  <a:lnTo>
                    <a:pt x="90" y="21"/>
                  </a:lnTo>
                  <a:lnTo>
                    <a:pt x="97" y="23"/>
                  </a:lnTo>
                  <a:lnTo>
                    <a:pt x="104" y="26"/>
                  </a:lnTo>
                  <a:lnTo>
                    <a:pt x="110" y="29"/>
                  </a:lnTo>
                  <a:lnTo>
                    <a:pt x="117" y="33"/>
                  </a:lnTo>
                  <a:lnTo>
                    <a:pt x="128" y="42"/>
                  </a:lnTo>
                  <a:lnTo>
                    <a:pt x="138" y="53"/>
                  </a:lnTo>
                  <a:lnTo>
                    <a:pt x="146" y="65"/>
                  </a:lnTo>
                  <a:lnTo>
                    <a:pt x="152" y="78"/>
                  </a:lnTo>
                  <a:lnTo>
                    <a:pt x="158" y="90"/>
                  </a:lnTo>
                  <a:lnTo>
                    <a:pt x="158" y="90"/>
                  </a:lnTo>
                  <a:lnTo>
                    <a:pt x="160" y="93"/>
                  </a:lnTo>
                  <a:lnTo>
                    <a:pt x="163" y="95"/>
                  </a:lnTo>
                  <a:lnTo>
                    <a:pt x="234" y="132"/>
                  </a:lnTo>
                  <a:lnTo>
                    <a:pt x="234" y="132"/>
                  </a:lnTo>
                  <a:lnTo>
                    <a:pt x="238" y="135"/>
                  </a:lnTo>
                  <a:lnTo>
                    <a:pt x="241" y="138"/>
                  </a:lnTo>
                  <a:lnTo>
                    <a:pt x="244" y="142"/>
                  </a:lnTo>
                  <a:lnTo>
                    <a:pt x="246" y="146"/>
                  </a:lnTo>
                  <a:lnTo>
                    <a:pt x="246" y="146"/>
                  </a:lnTo>
                  <a:lnTo>
                    <a:pt x="247" y="151"/>
                  </a:lnTo>
                  <a:lnTo>
                    <a:pt x="247" y="156"/>
                  </a:lnTo>
                  <a:lnTo>
                    <a:pt x="246" y="160"/>
                  </a:lnTo>
                  <a:lnTo>
                    <a:pt x="244" y="165"/>
                  </a:lnTo>
                  <a:lnTo>
                    <a:pt x="244" y="165"/>
                  </a:lnTo>
                  <a:close/>
                  <a:moveTo>
                    <a:pt x="445" y="120"/>
                  </a:moveTo>
                  <a:lnTo>
                    <a:pt x="445" y="120"/>
                  </a:lnTo>
                  <a:lnTo>
                    <a:pt x="445" y="135"/>
                  </a:lnTo>
                  <a:lnTo>
                    <a:pt x="445" y="249"/>
                  </a:lnTo>
                  <a:lnTo>
                    <a:pt x="303" y="249"/>
                  </a:lnTo>
                  <a:lnTo>
                    <a:pt x="303" y="172"/>
                  </a:lnTo>
                  <a:lnTo>
                    <a:pt x="379" y="132"/>
                  </a:lnTo>
                  <a:lnTo>
                    <a:pt x="379" y="132"/>
                  </a:lnTo>
                  <a:lnTo>
                    <a:pt x="382" y="130"/>
                  </a:lnTo>
                  <a:lnTo>
                    <a:pt x="420" y="86"/>
                  </a:lnTo>
                  <a:lnTo>
                    <a:pt x="420" y="86"/>
                  </a:lnTo>
                  <a:lnTo>
                    <a:pt x="422" y="83"/>
                  </a:lnTo>
                  <a:lnTo>
                    <a:pt x="422" y="79"/>
                  </a:lnTo>
                  <a:lnTo>
                    <a:pt x="421" y="75"/>
                  </a:lnTo>
                  <a:lnTo>
                    <a:pt x="419" y="72"/>
                  </a:lnTo>
                  <a:lnTo>
                    <a:pt x="419" y="72"/>
                  </a:lnTo>
                  <a:lnTo>
                    <a:pt x="415" y="70"/>
                  </a:lnTo>
                  <a:lnTo>
                    <a:pt x="412" y="70"/>
                  </a:lnTo>
                  <a:lnTo>
                    <a:pt x="408" y="71"/>
                  </a:lnTo>
                  <a:lnTo>
                    <a:pt x="405" y="73"/>
                  </a:lnTo>
                  <a:lnTo>
                    <a:pt x="368" y="116"/>
                  </a:lnTo>
                  <a:lnTo>
                    <a:pt x="263" y="170"/>
                  </a:lnTo>
                  <a:lnTo>
                    <a:pt x="263" y="170"/>
                  </a:lnTo>
                  <a:lnTo>
                    <a:pt x="265" y="163"/>
                  </a:lnTo>
                  <a:lnTo>
                    <a:pt x="266" y="155"/>
                  </a:lnTo>
                  <a:lnTo>
                    <a:pt x="266" y="148"/>
                  </a:lnTo>
                  <a:lnTo>
                    <a:pt x="265" y="141"/>
                  </a:lnTo>
                  <a:lnTo>
                    <a:pt x="265" y="141"/>
                  </a:lnTo>
                  <a:lnTo>
                    <a:pt x="263" y="135"/>
                  </a:lnTo>
                  <a:lnTo>
                    <a:pt x="260" y="131"/>
                  </a:lnTo>
                  <a:lnTo>
                    <a:pt x="257" y="126"/>
                  </a:lnTo>
                  <a:lnTo>
                    <a:pt x="253" y="122"/>
                  </a:lnTo>
                  <a:lnTo>
                    <a:pt x="302" y="95"/>
                  </a:lnTo>
                  <a:lnTo>
                    <a:pt x="302" y="95"/>
                  </a:lnTo>
                  <a:lnTo>
                    <a:pt x="305" y="93"/>
                  </a:lnTo>
                  <a:lnTo>
                    <a:pt x="307" y="90"/>
                  </a:lnTo>
                  <a:lnTo>
                    <a:pt x="307" y="90"/>
                  </a:lnTo>
                  <a:lnTo>
                    <a:pt x="313" y="78"/>
                  </a:lnTo>
                  <a:lnTo>
                    <a:pt x="319" y="65"/>
                  </a:lnTo>
                  <a:lnTo>
                    <a:pt x="328" y="53"/>
                  </a:lnTo>
                  <a:lnTo>
                    <a:pt x="337" y="42"/>
                  </a:lnTo>
                  <a:lnTo>
                    <a:pt x="350" y="33"/>
                  </a:lnTo>
                  <a:lnTo>
                    <a:pt x="356" y="29"/>
                  </a:lnTo>
                  <a:lnTo>
                    <a:pt x="362" y="26"/>
                  </a:lnTo>
                  <a:lnTo>
                    <a:pt x="369" y="23"/>
                  </a:lnTo>
                  <a:lnTo>
                    <a:pt x="376" y="21"/>
                  </a:lnTo>
                  <a:lnTo>
                    <a:pt x="384" y="20"/>
                  </a:lnTo>
                  <a:lnTo>
                    <a:pt x="392" y="20"/>
                  </a:lnTo>
                  <a:lnTo>
                    <a:pt x="392" y="20"/>
                  </a:lnTo>
                  <a:lnTo>
                    <a:pt x="404" y="20"/>
                  </a:lnTo>
                  <a:lnTo>
                    <a:pt x="414" y="23"/>
                  </a:lnTo>
                  <a:lnTo>
                    <a:pt x="423" y="26"/>
                  </a:lnTo>
                  <a:lnTo>
                    <a:pt x="430" y="32"/>
                  </a:lnTo>
                  <a:lnTo>
                    <a:pt x="430" y="32"/>
                  </a:lnTo>
                  <a:lnTo>
                    <a:pt x="435" y="38"/>
                  </a:lnTo>
                  <a:lnTo>
                    <a:pt x="439" y="46"/>
                  </a:lnTo>
                  <a:lnTo>
                    <a:pt x="441" y="56"/>
                  </a:lnTo>
                  <a:lnTo>
                    <a:pt x="443" y="68"/>
                  </a:lnTo>
                  <a:lnTo>
                    <a:pt x="444" y="80"/>
                  </a:lnTo>
                  <a:lnTo>
                    <a:pt x="445" y="92"/>
                  </a:lnTo>
                  <a:lnTo>
                    <a:pt x="445" y="120"/>
                  </a:lnTo>
                  <a:lnTo>
                    <a:pt x="445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6" name="Rectangle 65"/>
          <p:cNvSpPr/>
          <p:nvPr/>
        </p:nvSpPr>
        <p:spPr>
          <a:xfrm>
            <a:off x="363147" y="3846688"/>
            <a:ext cx="22040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spcBef>
                <a:spcPts val="600"/>
              </a:spcBef>
              <a:buClr>
                <a:srgbClr val="E24848"/>
              </a:buClr>
              <a:defRPr/>
            </a:pPr>
            <a:r>
              <a:rPr lang="en-US" altLang="zh-CN" sz="2000" b="1" noProof="1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Add title text</a:t>
            </a:r>
            <a:endParaRPr lang="zh-CN" altLang="en-US" sz="2000" b="1" noProof="1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786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0.1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 fmla="1+(8/9)*(1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13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63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63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63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263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313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813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313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813"/>
                            </p:stCondLst>
                            <p:childTnLst>
                              <p:par>
                                <p:cTn id="6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313"/>
                            </p:stCondLst>
                            <p:childTnLst>
                              <p:par>
                                <p:cTn id="7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813"/>
                            </p:stCondLst>
                            <p:childTnLst>
                              <p:par>
                                <p:cTn id="7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313"/>
                            </p:stCondLst>
                            <p:childTnLst>
                              <p:par>
                                <p:cTn id="81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5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36283" y="566999"/>
            <a:ext cx="5850964" cy="723654"/>
            <a:chOff x="436283" y="608834"/>
            <a:chExt cx="5850964" cy="723654"/>
          </a:xfrm>
        </p:grpSpPr>
        <p:sp>
          <p:nvSpPr>
            <p:cNvPr id="4" name="任意多边形 28" descr="e7d195523061f1c0deeec63e560781cfd59afb0ea006f2a87ABB68BF51EA6619813959095094C18C62A12F549504892A4AAA8C1554C6663626E05CA27F281A14E6983772AFC3FB97135759321DEA3D705820548C6D5B558CA8F362B18D312C152407D21FB34EF0A1D1B21F91EF7E1DCDE529C869E8F5A9E23DB214A825789D83372F841262D649B4"/>
            <p:cNvSpPr/>
            <p:nvPr/>
          </p:nvSpPr>
          <p:spPr>
            <a:xfrm>
              <a:off x="1299418" y="608834"/>
              <a:ext cx="4987829" cy="723654"/>
            </a:xfrm>
            <a:custGeom>
              <a:avLst/>
              <a:gdLst>
                <a:gd name="connsiteX0" fmla="*/ 555471 w 7101253"/>
                <a:gd name="connsiteY0" fmla="*/ 0 h 1030278"/>
                <a:gd name="connsiteX1" fmla="*/ 759187 w 7101253"/>
                <a:gd name="connsiteY1" fmla="*/ 0 h 1030278"/>
                <a:gd name="connsiteX2" fmla="*/ 758369 w 7101253"/>
                <a:gd name="connsiteY2" fmla="*/ 1323 h 1030278"/>
                <a:gd name="connsiteX3" fmla="*/ 758218 w 7101253"/>
                <a:gd name="connsiteY3" fmla="*/ 1236 h 1030278"/>
                <a:gd name="connsiteX4" fmla="*/ 755669 w 7101253"/>
                <a:gd name="connsiteY4" fmla="*/ 5688 h 1030278"/>
                <a:gd name="connsiteX5" fmla="*/ 752781 w 7101253"/>
                <a:gd name="connsiteY5" fmla="*/ 10362 h 1030278"/>
                <a:gd name="connsiteX6" fmla="*/ 752364 w 7101253"/>
                <a:gd name="connsiteY6" fmla="*/ 11464 h 1030278"/>
                <a:gd name="connsiteX7" fmla="*/ 548084 w 7101253"/>
                <a:gd name="connsiteY7" fmla="*/ 368407 h 1030278"/>
                <a:gd name="connsiteX8" fmla="*/ 545900 w 7101253"/>
                <a:gd name="connsiteY8" fmla="*/ 371941 h 1030278"/>
                <a:gd name="connsiteX9" fmla="*/ 545749 w 7101253"/>
                <a:gd name="connsiteY9" fmla="*/ 371855 h 1030278"/>
                <a:gd name="connsiteX10" fmla="*/ 543200 w 7101253"/>
                <a:gd name="connsiteY10" fmla="*/ 376307 h 1030278"/>
                <a:gd name="connsiteX11" fmla="*/ 540312 w 7101253"/>
                <a:gd name="connsiteY11" fmla="*/ 380980 h 1030278"/>
                <a:gd name="connsiteX12" fmla="*/ 539895 w 7101253"/>
                <a:gd name="connsiteY12" fmla="*/ 382083 h 1030278"/>
                <a:gd name="connsiteX13" fmla="*/ 513343 w 7101253"/>
                <a:gd name="connsiteY13" fmla="*/ 428478 h 1030278"/>
                <a:gd name="connsiteX14" fmla="*/ 511412 w 7101253"/>
                <a:gd name="connsiteY14" fmla="*/ 431044 h 1030278"/>
                <a:gd name="connsiteX15" fmla="*/ 510772 w 7101253"/>
                <a:gd name="connsiteY15" fmla="*/ 432970 h 1030278"/>
                <a:gd name="connsiteX16" fmla="*/ 302388 w 7101253"/>
                <a:gd name="connsiteY16" fmla="*/ 797083 h 1030278"/>
                <a:gd name="connsiteX17" fmla="*/ 298942 w 7101253"/>
                <a:gd name="connsiteY17" fmla="*/ 801662 h 1030278"/>
                <a:gd name="connsiteX18" fmla="*/ 332804 w 7101253"/>
                <a:gd name="connsiteY18" fmla="*/ 926148 h 1030278"/>
                <a:gd name="connsiteX19" fmla="*/ 367183 w 7101253"/>
                <a:gd name="connsiteY19" fmla="*/ 937563 h 1030278"/>
                <a:gd name="connsiteX20" fmla="*/ 368767 w 7101253"/>
                <a:gd name="connsiteY20" fmla="*/ 937599 h 1030278"/>
                <a:gd name="connsiteX21" fmla="*/ 368767 w 7101253"/>
                <a:gd name="connsiteY21" fmla="*/ 938184 h 1030278"/>
                <a:gd name="connsiteX22" fmla="*/ 1506092 w 7101253"/>
                <a:gd name="connsiteY22" fmla="*/ 938184 h 1030278"/>
                <a:gd name="connsiteX23" fmla="*/ 2387519 w 7101253"/>
                <a:gd name="connsiteY23" fmla="*/ 938184 h 1030278"/>
                <a:gd name="connsiteX24" fmla="*/ 2387519 w 7101253"/>
                <a:gd name="connsiteY24" fmla="*/ 939768 h 1030278"/>
                <a:gd name="connsiteX25" fmla="*/ 7101253 w 7101253"/>
                <a:gd name="connsiteY25" fmla="*/ 939768 h 1030278"/>
                <a:gd name="connsiteX26" fmla="*/ 7101253 w 7101253"/>
                <a:gd name="connsiteY26" fmla="*/ 1030278 h 1030278"/>
                <a:gd name="connsiteX27" fmla="*/ 2062802 w 7101253"/>
                <a:gd name="connsiteY27" fmla="*/ 1030278 h 1030278"/>
                <a:gd name="connsiteX28" fmla="*/ 370438 w 7101253"/>
                <a:gd name="connsiteY28" fmla="*/ 1030278 h 1030278"/>
                <a:gd name="connsiteX29" fmla="*/ 370438 w 7101253"/>
                <a:gd name="connsiteY29" fmla="*/ 1030278 h 1030278"/>
                <a:gd name="connsiteX30" fmla="*/ 138549 w 7101253"/>
                <a:gd name="connsiteY30" fmla="*/ 1030278 h 1030278"/>
                <a:gd name="connsiteX31" fmla="*/ 138549 w 7101253"/>
                <a:gd name="connsiteY31" fmla="*/ 1029289 h 1030278"/>
                <a:gd name="connsiteX32" fmla="*/ 135871 w 7101253"/>
                <a:gd name="connsiteY32" fmla="*/ 1029229 h 1030278"/>
                <a:gd name="connsiteX33" fmla="*/ 77705 w 7101253"/>
                <a:gd name="connsiteY33" fmla="*/ 1009915 h 1030278"/>
                <a:gd name="connsiteX34" fmla="*/ 20413 w 7101253"/>
                <a:gd name="connsiteY34" fmla="*/ 799296 h 1030278"/>
                <a:gd name="connsiteX35" fmla="*/ 26244 w 7101253"/>
                <a:gd name="connsiteY35" fmla="*/ 791548 h 1030278"/>
                <a:gd name="connsiteX36" fmla="*/ 428083 w 7101253"/>
                <a:gd name="connsiteY36" fmla="*/ 89405 h 1030278"/>
                <a:gd name="connsiteX37" fmla="*/ 428788 w 7101253"/>
                <a:gd name="connsiteY37" fmla="*/ 87540 h 1030278"/>
                <a:gd name="connsiteX38" fmla="*/ 433676 w 7101253"/>
                <a:gd name="connsiteY38" fmla="*/ 79633 h 1030278"/>
                <a:gd name="connsiteX39" fmla="*/ 437987 w 7101253"/>
                <a:gd name="connsiteY39" fmla="*/ 72100 h 1030278"/>
                <a:gd name="connsiteX40" fmla="*/ 438243 w 7101253"/>
                <a:gd name="connsiteY40" fmla="*/ 72246 h 1030278"/>
                <a:gd name="connsiteX41" fmla="*/ 444475 w 7101253"/>
                <a:gd name="connsiteY41" fmla="*/ 62167 h 1030278"/>
                <a:gd name="connsiteX42" fmla="*/ 490591 w 7101253"/>
                <a:gd name="connsiteY42" fmla="*/ 21799 h 1030278"/>
                <a:gd name="connsiteX43" fmla="*/ 548757 w 7101253"/>
                <a:gd name="connsiteY43" fmla="*/ 2485 h 1030278"/>
                <a:gd name="connsiteX44" fmla="*/ 551436 w 7101253"/>
                <a:gd name="connsiteY44" fmla="*/ 2425 h 1030278"/>
                <a:gd name="connsiteX45" fmla="*/ 551436 w 7101253"/>
                <a:gd name="connsiteY45" fmla="*/ 1436 h 1030278"/>
                <a:gd name="connsiteX46" fmla="*/ 555471 w 7101253"/>
                <a:gd name="connsiteY46" fmla="*/ 1436 h 1030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7101253" h="1030278">
                  <a:moveTo>
                    <a:pt x="555471" y="0"/>
                  </a:moveTo>
                  <a:lnTo>
                    <a:pt x="759187" y="0"/>
                  </a:lnTo>
                  <a:lnTo>
                    <a:pt x="758369" y="1323"/>
                  </a:lnTo>
                  <a:lnTo>
                    <a:pt x="758218" y="1236"/>
                  </a:lnTo>
                  <a:lnTo>
                    <a:pt x="755669" y="5688"/>
                  </a:lnTo>
                  <a:lnTo>
                    <a:pt x="752781" y="10362"/>
                  </a:lnTo>
                  <a:lnTo>
                    <a:pt x="752364" y="11464"/>
                  </a:lnTo>
                  <a:lnTo>
                    <a:pt x="548084" y="368407"/>
                  </a:lnTo>
                  <a:lnTo>
                    <a:pt x="545900" y="371941"/>
                  </a:lnTo>
                  <a:lnTo>
                    <a:pt x="545749" y="371855"/>
                  </a:lnTo>
                  <a:lnTo>
                    <a:pt x="543200" y="376307"/>
                  </a:lnTo>
                  <a:lnTo>
                    <a:pt x="540312" y="380980"/>
                  </a:lnTo>
                  <a:lnTo>
                    <a:pt x="539895" y="382083"/>
                  </a:lnTo>
                  <a:lnTo>
                    <a:pt x="513343" y="428478"/>
                  </a:lnTo>
                  <a:lnTo>
                    <a:pt x="511412" y="431044"/>
                  </a:lnTo>
                  <a:lnTo>
                    <a:pt x="510772" y="432970"/>
                  </a:lnTo>
                  <a:lnTo>
                    <a:pt x="302388" y="797083"/>
                  </a:lnTo>
                  <a:lnTo>
                    <a:pt x="298942" y="801662"/>
                  </a:lnTo>
                  <a:cubicBezTo>
                    <a:pt x="273917" y="845389"/>
                    <a:pt x="289077" y="901123"/>
                    <a:pt x="332804" y="926148"/>
                  </a:cubicBezTo>
                  <a:cubicBezTo>
                    <a:pt x="343736" y="932404"/>
                    <a:pt x="355418" y="936149"/>
                    <a:pt x="367183" y="937563"/>
                  </a:cubicBezTo>
                  <a:lnTo>
                    <a:pt x="368767" y="937599"/>
                  </a:lnTo>
                  <a:lnTo>
                    <a:pt x="368767" y="938184"/>
                  </a:lnTo>
                  <a:lnTo>
                    <a:pt x="1506092" y="938184"/>
                  </a:lnTo>
                  <a:lnTo>
                    <a:pt x="2387519" y="938184"/>
                  </a:lnTo>
                  <a:lnTo>
                    <a:pt x="2387519" y="939768"/>
                  </a:lnTo>
                  <a:lnTo>
                    <a:pt x="7101253" y="939768"/>
                  </a:lnTo>
                  <a:lnTo>
                    <a:pt x="7101253" y="1030278"/>
                  </a:lnTo>
                  <a:lnTo>
                    <a:pt x="2062802" y="1030278"/>
                  </a:lnTo>
                  <a:lnTo>
                    <a:pt x="370438" y="1030278"/>
                  </a:lnTo>
                  <a:lnTo>
                    <a:pt x="370438" y="1030278"/>
                  </a:lnTo>
                  <a:lnTo>
                    <a:pt x="138549" y="1030278"/>
                  </a:lnTo>
                  <a:lnTo>
                    <a:pt x="138549" y="1029289"/>
                  </a:lnTo>
                  <a:lnTo>
                    <a:pt x="135871" y="1029229"/>
                  </a:lnTo>
                  <a:cubicBezTo>
                    <a:pt x="115965" y="1026835"/>
                    <a:pt x="96200" y="1020500"/>
                    <a:pt x="77705" y="1009915"/>
                  </a:cubicBezTo>
                  <a:cubicBezTo>
                    <a:pt x="3723" y="967575"/>
                    <a:pt x="-21927" y="873278"/>
                    <a:pt x="20413" y="799296"/>
                  </a:cubicBezTo>
                  <a:lnTo>
                    <a:pt x="26244" y="791548"/>
                  </a:lnTo>
                  <a:lnTo>
                    <a:pt x="428083" y="89405"/>
                  </a:lnTo>
                  <a:lnTo>
                    <a:pt x="428788" y="87540"/>
                  </a:lnTo>
                  <a:lnTo>
                    <a:pt x="433676" y="79633"/>
                  </a:lnTo>
                  <a:lnTo>
                    <a:pt x="437987" y="72100"/>
                  </a:lnTo>
                  <a:lnTo>
                    <a:pt x="438243" y="72246"/>
                  </a:lnTo>
                  <a:lnTo>
                    <a:pt x="444475" y="62167"/>
                  </a:lnTo>
                  <a:cubicBezTo>
                    <a:pt x="456621" y="46217"/>
                    <a:pt x="472096" y="32384"/>
                    <a:pt x="490591" y="21799"/>
                  </a:cubicBezTo>
                  <a:cubicBezTo>
                    <a:pt x="509086" y="11214"/>
                    <a:pt x="528851" y="4879"/>
                    <a:pt x="548757" y="2485"/>
                  </a:cubicBezTo>
                  <a:lnTo>
                    <a:pt x="551436" y="2425"/>
                  </a:lnTo>
                  <a:lnTo>
                    <a:pt x="551436" y="1436"/>
                  </a:lnTo>
                  <a:lnTo>
                    <a:pt x="555471" y="1436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任意多边形 29" descr="e7d195523061f1c0deeec63e560781cfd59afb0ea006f2a87ABB68BF51EA6619813959095094C18C62A12F549504892A4AAA8C1554C6663626E05CA27F281A14E6983772AFC3FB97135759321DEA3D705820548C6D5B558CA8F362B18D312C152407D21FB34EF0A1D1B21F91EF7E1DCDE529C869E8F5A9E23DB214A825789D83372F841262D649B4"/>
            <p:cNvSpPr/>
            <p:nvPr/>
          </p:nvSpPr>
          <p:spPr>
            <a:xfrm flipH="1" flipV="1">
              <a:off x="436283" y="608834"/>
              <a:ext cx="1013678" cy="723654"/>
            </a:xfrm>
            <a:custGeom>
              <a:avLst/>
              <a:gdLst>
                <a:gd name="connsiteX0" fmla="*/ 4987637 w 4987637"/>
                <a:gd name="connsiteY0" fmla="*/ 3560619 h 3560619"/>
                <a:gd name="connsiteX1" fmla="*/ 478822 w 4987637"/>
                <a:gd name="connsiteY1" fmla="*/ 3560618 h 3560619"/>
                <a:gd name="connsiteX2" fmla="*/ 478822 w 4987637"/>
                <a:gd name="connsiteY2" fmla="*/ 3557201 h 3560619"/>
                <a:gd name="connsiteX3" fmla="*/ 469565 w 4987637"/>
                <a:gd name="connsiteY3" fmla="*/ 3556992 h 3560619"/>
                <a:gd name="connsiteX4" fmla="*/ 268545 w 4987637"/>
                <a:gd name="connsiteY4" fmla="*/ 3490243 h 3560619"/>
                <a:gd name="connsiteX5" fmla="*/ 70545 w 4987637"/>
                <a:gd name="connsiteY5" fmla="*/ 2762351 h 3560619"/>
                <a:gd name="connsiteX6" fmla="*/ 90696 w 4987637"/>
                <a:gd name="connsiteY6" fmla="*/ 2735574 h 3560619"/>
                <a:gd name="connsiteX7" fmla="*/ 1479448 w 4987637"/>
                <a:gd name="connsiteY7" fmla="*/ 308982 h 3560619"/>
                <a:gd name="connsiteX8" fmla="*/ 1481883 w 4987637"/>
                <a:gd name="connsiteY8" fmla="*/ 302535 h 3560619"/>
                <a:gd name="connsiteX9" fmla="*/ 1498776 w 4987637"/>
                <a:gd name="connsiteY9" fmla="*/ 275210 h 3560619"/>
                <a:gd name="connsiteX10" fmla="*/ 1513675 w 4987637"/>
                <a:gd name="connsiteY10" fmla="*/ 249176 h 3560619"/>
                <a:gd name="connsiteX11" fmla="*/ 1514557 w 4987637"/>
                <a:gd name="connsiteY11" fmla="*/ 249681 h 3560619"/>
                <a:gd name="connsiteX12" fmla="*/ 1536093 w 4987637"/>
                <a:gd name="connsiteY12" fmla="*/ 214848 h 3560619"/>
                <a:gd name="connsiteX13" fmla="*/ 1695471 w 4987637"/>
                <a:gd name="connsiteY13" fmla="*/ 75337 h 3560619"/>
                <a:gd name="connsiteX14" fmla="*/ 1896492 w 4987637"/>
                <a:gd name="connsiteY14" fmla="*/ 8589 h 3560619"/>
                <a:gd name="connsiteX15" fmla="*/ 1905749 w 4987637"/>
                <a:gd name="connsiteY15" fmla="*/ 8380 h 3560619"/>
                <a:gd name="connsiteX16" fmla="*/ 1905749 w 4987637"/>
                <a:gd name="connsiteY16" fmla="*/ 4964 h 3560619"/>
                <a:gd name="connsiteX17" fmla="*/ 1919696 w 4987637"/>
                <a:gd name="connsiteY17" fmla="*/ 4964 h 3560619"/>
                <a:gd name="connsiteX18" fmla="*/ 1919696 w 4987637"/>
                <a:gd name="connsiteY18" fmla="*/ 0 h 3560619"/>
                <a:gd name="connsiteX19" fmla="*/ 2623733 w 4987637"/>
                <a:gd name="connsiteY19" fmla="*/ 0 h 3560619"/>
                <a:gd name="connsiteX20" fmla="*/ 2620907 w 4987637"/>
                <a:gd name="connsiteY20" fmla="*/ 4571 h 3560619"/>
                <a:gd name="connsiteX21" fmla="*/ 2620386 w 4987637"/>
                <a:gd name="connsiteY21" fmla="*/ 4272 h 3560619"/>
                <a:gd name="connsiteX22" fmla="*/ 2611579 w 4987637"/>
                <a:gd name="connsiteY22" fmla="*/ 19659 h 3560619"/>
                <a:gd name="connsiteX23" fmla="*/ 2601595 w 4987637"/>
                <a:gd name="connsiteY23" fmla="*/ 35810 h 3560619"/>
                <a:gd name="connsiteX24" fmla="*/ 2600155 w 4987637"/>
                <a:gd name="connsiteY24" fmla="*/ 39620 h 3560619"/>
                <a:gd name="connsiteX25" fmla="*/ 1894168 w 4987637"/>
                <a:gd name="connsiteY25" fmla="*/ 1273206 h 3560619"/>
                <a:gd name="connsiteX26" fmla="*/ 1886617 w 4987637"/>
                <a:gd name="connsiteY26" fmla="*/ 1285420 h 3560619"/>
                <a:gd name="connsiteX27" fmla="*/ 1886096 w 4987637"/>
                <a:gd name="connsiteY27" fmla="*/ 1285121 h 3560619"/>
                <a:gd name="connsiteX28" fmla="*/ 1877289 w 4987637"/>
                <a:gd name="connsiteY28" fmla="*/ 1300508 h 3560619"/>
                <a:gd name="connsiteX29" fmla="*/ 1867305 w 4987637"/>
                <a:gd name="connsiteY29" fmla="*/ 1316659 h 3560619"/>
                <a:gd name="connsiteX30" fmla="*/ 1865865 w 4987637"/>
                <a:gd name="connsiteY30" fmla="*/ 1320469 h 3560619"/>
                <a:gd name="connsiteX31" fmla="*/ 1774103 w 4987637"/>
                <a:gd name="connsiteY31" fmla="*/ 1480809 h 3560619"/>
                <a:gd name="connsiteX32" fmla="*/ 1767428 w 4987637"/>
                <a:gd name="connsiteY32" fmla="*/ 1489679 h 3560619"/>
                <a:gd name="connsiteX33" fmla="*/ 1765217 w 4987637"/>
                <a:gd name="connsiteY33" fmla="*/ 1496334 h 3560619"/>
                <a:gd name="connsiteX34" fmla="*/ 1045046 w 4987637"/>
                <a:gd name="connsiteY34" fmla="*/ 2754702 h 3560619"/>
                <a:gd name="connsiteX35" fmla="*/ 1033136 w 4987637"/>
                <a:gd name="connsiteY35" fmla="*/ 2770528 h 3560619"/>
                <a:gd name="connsiteX36" fmla="*/ 1150164 w 4987637"/>
                <a:gd name="connsiteY36" fmla="*/ 3200748 h 3560619"/>
                <a:gd name="connsiteX37" fmla="*/ 1268976 w 4987637"/>
                <a:gd name="connsiteY37" fmla="*/ 3240199 h 3560619"/>
                <a:gd name="connsiteX38" fmla="*/ 1274449 w 4987637"/>
                <a:gd name="connsiteY38" fmla="*/ 3240323 h 3560619"/>
                <a:gd name="connsiteX39" fmla="*/ 1274449 w 4987637"/>
                <a:gd name="connsiteY39" fmla="*/ 3242343 h 3560619"/>
                <a:gd name="connsiteX40" fmla="*/ 4987637 w 4987637"/>
                <a:gd name="connsiteY40" fmla="*/ 3242343 h 356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987637" h="3560619">
                  <a:moveTo>
                    <a:pt x="4987637" y="3560619"/>
                  </a:moveTo>
                  <a:lnTo>
                    <a:pt x="478822" y="3560618"/>
                  </a:lnTo>
                  <a:lnTo>
                    <a:pt x="478822" y="3557201"/>
                  </a:lnTo>
                  <a:lnTo>
                    <a:pt x="469565" y="3556992"/>
                  </a:lnTo>
                  <a:cubicBezTo>
                    <a:pt x="400772" y="3548721"/>
                    <a:pt x="332465" y="3526825"/>
                    <a:pt x="268545" y="3490243"/>
                  </a:cubicBezTo>
                  <a:cubicBezTo>
                    <a:pt x="12866" y="3343917"/>
                    <a:pt x="-75781" y="3018029"/>
                    <a:pt x="70545" y="2762351"/>
                  </a:cubicBezTo>
                  <a:lnTo>
                    <a:pt x="90696" y="2735574"/>
                  </a:lnTo>
                  <a:lnTo>
                    <a:pt x="1479448" y="308982"/>
                  </a:lnTo>
                  <a:lnTo>
                    <a:pt x="1481883" y="302535"/>
                  </a:lnTo>
                  <a:lnTo>
                    <a:pt x="1498776" y="275210"/>
                  </a:lnTo>
                  <a:lnTo>
                    <a:pt x="1513675" y="249176"/>
                  </a:lnTo>
                  <a:lnTo>
                    <a:pt x="1514557" y="249681"/>
                  </a:lnTo>
                  <a:lnTo>
                    <a:pt x="1536093" y="214848"/>
                  </a:lnTo>
                  <a:cubicBezTo>
                    <a:pt x="1578072" y="159723"/>
                    <a:pt x="1631551" y="111919"/>
                    <a:pt x="1695471" y="75337"/>
                  </a:cubicBezTo>
                  <a:cubicBezTo>
                    <a:pt x="1759391" y="38756"/>
                    <a:pt x="1827698" y="16861"/>
                    <a:pt x="1896492" y="8589"/>
                  </a:cubicBezTo>
                  <a:lnTo>
                    <a:pt x="1905749" y="8380"/>
                  </a:lnTo>
                  <a:lnTo>
                    <a:pt x="1905749" y="4964"/>
                  </a:lnTo>
                  <a:lnTo>
                    <a:pt x="1919696" y="4964"/>
                  </a:lnTo>
                  <a:lnTo>
                    <a:pt x="1919696" y="0"/>
                  </a:lnTo>
                  <a:lnTo>
                    <a:pt x="2623733" y="0"/>
                  </a:lnTo>
                  <a:lnTo>
                    <a:pt x="2620907" y="4571"/>
                  </a:lnTo>
                  <a:lnTo>
                    <a:pt x="2620386" y="4272"/>
                  </a:lnTo>
                  <a:lnTo>
                    <a:pt x="2611579" y="19659"/>
                  </a:lnTo>
                  <a:lnTo>
                    <a:pt x="2601595" y="35810"/>
                  </a:lnTo>
                  <a:lnTo>
                    <a:pt x="2600155" y="39620"/>
                  </a:lnTo>
                  <a:lnTo>
                    <a:pt x="1894168" y="1273206"/>
                  </a:lnTo>
                  <a:lnTo>
                    <a:pt x="1886617" y="1285420"/>
                  </a:lnTo>
                  <a:lnTo>
                    <a:pt x="1886096" y="1285121"/>
                  </a:lnTo>
                  <a:lnTo>
                    <a:pt x="1877289" y="1300508"/>
                  </a:lnTo>
                  <a:lnTo>
                    <a:pt x="1867305" y="1316659"/>
                  </a:lnTo>
                  <a:lnTo>
                    <a:pt x="1865865" y="1320469"/>
                  </a:lnTo>
                  <a:lnTo>
                    <a:pt x="1774103" y="1480809"/>
                  </a:lnTo>
                  <a:lnTo>
                    <a:pt x="1767428" y="1489679"/>
                  </a:lnTo>
                  <a:lnTo>
                    <a:pt x="1765217" y="1496334"/>
                  </a:lnTo>
                  <a:lnTo>
                    <a:pt x="1045046" y="2754702"/>
                  </a:lnTo>
                  <a:lnTo>
                    <a:pt x="1033136" y="2770528"/>
                  </a:lnTo>
                  <a:cubicBezTo>
                    <a:pt x="946651" y="2921646"/>
                    <a:pt x="999045" y="3114262"/>
                    <a:pt x="1150164" y="3200748"/>
                  </a:cubicBezTo>
                  <a:cubicBezTo>
                    <a:pt x="1187944" y="3222369"/>
                    <a:pt x="1228316" y="3235311"/>
                    <a:pt x="1268976" y="3240199"/>
                  </a:cubicBezTo>
                  <a:lnTo>
                    <a:pt x="1274449" y="3240323"/>
                  </a:lnTo>
                  <a:lnTo>
                    <a:pt x="1274449" y="3242343"/>
                  </a:lnTo>
                  <a:lnTo>
                    <a:pt x="4987637" y="3242343"/>
                  </a:lnTo>
                  <a:close/>
                </a:path>
              </a:pathLst>
            </a:custGeom>
            <a:solidFill>
              <a:srgbClr val="EC2C2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842813" y="697994"/>
            <a:ext cx="3984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latin typeface="Arial"/>
                <a:ea typeface="微软雅黑"/>
                <a:cs typeface="+mn-ea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sym typeface="+mn-lt"/>
            </a:endParaRPr>
          </a:p>
        </p:txBody>
      </p:sp>
      <p:sp>
        <p:nvSpPr>
          <p:cNvPr id="9" name="Rectangle 27"/>
          <p:cNvSpPr>
            <a:spLocks noChangeArrowheads="1"/>
          </p:cNvSpPr>
          <p:nvPr/>
        </p:nvSpPr>
        <p:spPr bwMode="auto">
          <a:xfrm>
            <a:off x="559933" y="682605"/>
            <a:ext cx="45525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3200" dirty="0">
                <a:solidFill>
                  <a:srgbClr val="EC2C22"/>
                </a:solidFill>
                <a:latin typeface="+mn-lt"/>
                <a:cs typeface="+mn-ea"/>
                <a:sym typeface="+mn-lt"/>
              </a:rPr>
              <a:t>0</a:t>
            </a:r>
            <a:r>
              <a:rPr lang="en-US" altLang="ru-RU" sz="3200" dirty="0">
                <a:solidFill>
                  <a:srgbClr val="EC2C22"/>
                </a:solidFill>
                <a:latin typeface="+mn-lt"/>
                <a:cs typeface="+mn-ea"/>
                <a:sym typeface="+mn-lt"/>
              </a:rPr>
              <a:t>3</a:t>
            </a:r>
            <a:endParaRPr lang="ru-RU" altLang="ru-RU" sz="1100" dirty="0">
              <a:solidFill>
                <a:srgbClr val="EC2C22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" name="Right Arrow 12"/>
          <p:cNvSpPr/>
          <p:nvPr/>
        </p:nvSpPr>
        <p:spPr>
          <a:xfrm flipH="1">
            <a:off x="3368843" y="2537825"/>
            <a:ext cx="876143" cy="508944"/>
          </a:xfrm>
          <a:prstGeom prst="rightArrow">
            <a:avLst/>
          </a:prstGeom>
          <a:gradFill>
            <a:gsLst>
              <a:gs pos="0">
                <a:srgbClr val="FFFFFF"/>
              </a:gs>
              <a:gs pos="100000">
                <a:srgbClr val="F65050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" name="Right Arrow 13"/>
          <p:cNvSpPr/>
          <p:nvPr/>
        </p:nvSpPr>
        <p:spPr>
          <a:xfrm>
            <a:off x="6917525" y="1649335"/>
            <a:ext cx="876143" cy="508944"/>
          </a:xfrm>
          <a:prstGeom prst="rightArrow">
            <a:avLst/>
          </a:prstGeom>
          <a:gradFill>
            <a:gsLst>
              <a:gs pos="0">
                <a:srgbClr val="FFFFFF"/>
              </a:gs>
              <a:gs pos="100000">
                <a:srgbClr val="C60C0C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0" name="Right Arrow 15"/>
          <p:cNvSpPr/>
          <p:nvPr/>
        </p:nvSpPr>
        <p:spPr>
          <a:xfrm>
            <a:off x="7919406" y="3567782"/>
            <a:ext cx="876143" cy="508944"/>
          </a:xfrm>
          <a:prstGeom prst="rightArrow">
            <a:avLst/>
          </a:prstGeom>
          <a:gradFill>
            <a:gsLst>
              <a:gs pos="0">
                <a:srgbClr val="FFFFFF"/>
              </a:gs>
              <a:gs pos="100000">
                <a:srgbClr val="FC7C7C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1" name="Right Arrow 18"/>
          <p:cNvSpPr/>
          <p:nvPr/>
        </p:nvSpPr>
        <p:spPr>
          <a:xfrm flipH="1">
            <a:off x="3922880" y="4389728"/>
            <a:ext cx="876143" cy="508944"/>
          </a:xfrm>
          <a:prstGeom prst="rightArrow">
            <a:avLst/>
          </a:prstGeom>
          <a:gradFill>
            <a:gsLst>
              <a:gs pos="0">
                <a:srgbClr val="FFFFFF"/>
              </a:gs>
              <a:gs pos="100000">
                <a:srgbClr val="FE6666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2" name="Right Arrow 19"/>
          <p:cNvSpPr/>
          <p:nvPr/>
        </p:nvSpPr>
        <p:spPr>
          <a:xfrm>
            <a:off x="6917525" y="5292770"/>
            <a:ext cx="876143" cy="508944"/>
          </a:xfrm>
          <a:prstGeom prst="rightArrow">
            <a:avLst/>
          </a:prstGeom>
          <a:gradFill>
            <a:gsLst>
              <a:gs pos="0">
                <a:srgbClr val="FFFFFF"/>
              </a:gs>
              <a:gs pos="100000">
                <a:srgbClr val="EE2222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3" name="Freeform 5"/>
          <p:cNvSpPr>
            <a:spLocks noEditPoints="1"/>
          </p:cNvSpPr>
          <p:nvPr/>
        </p:nvSpPr>
        <p:spPr bwMode="auto">
          <a:xfrm>
            <a:off x="4899036" y="1420588"/>
            <a:ext cx="1998663" cy="955675"/>
          </a:xfrm>
          <a:custGeom>
            <a:avLst/>
            <a:gdLst>
              <a:gd name="T0" fmla="*/ 42 w 119"/>
              <a:gd name="T1" fmla="*/ 41 h 57"/>
              <a:gd name="T2" fmla="*/ 41 w 119"/>
              <a:gd name="T3" fmla="*/ 23 h 57"/>
              <a:gd name="T4" fmla="*/ 42 w 119"/>
              <a:gd name="T5" fmla="*/ 12 h 57"/>
              <a:gd name="T6" fmla="*/ 57 w 119"/>
              <a:gd name="T7" fmla="*/ 3 h 57"/>
              <a:gd name="T8" fmla="*/ 65 w 119"/>
              <a:gd name="T9" fmla="*/ 14 h 57"/>
              <a:gd name="T10" fmla="*/ 69 w 119"/>
              <a:gd name="T11" fmla="*/ 50 h 57"/>
              <a:gd name="T12" fmla="*/ 69 w 119"/>
              <a:gd name="T13" fmla="*/ 51 h 57"/>
              <a:gd name="T14" fmla="*/ 70 w 119"/>
              <a:gd name="T15" fmla="*/ 57 h 57"/>
              <a:gd name="T16" fmla="*/ 44 w 119"/>
              <a:gd name="T17" fmla="*/ 57 h 57"/>
              <a:gd name="T18" fmla="*/ 42 w 119"/>
              <a:gd name="T19" fmla="*/ 41 h 57"/>
              <a:gd name="T20" fmla="*/ 93 w 119"/>
              <a:gd name="T21" fmla="*/ 57 h 57"/>
              <a:gd name="T22" fmla="*/ 119 w 119"/>
              <a:gd name="T23" fmla="*/ 57 h 57"/>
              <a:gd name="T24" fmla="*/ 119 w 119"/>
              <a:gd name="T25" fmla="*/ 42 h 57"/>
              <a:gd name="T26" fmla="*/ 116 w 119"/>
              <a:gd name="T27" fmla="*/ 21 h 57"/>
              <a:gd name="T28" fmla="*/ 114 w 119"/>
              <a:gd name="T29" fmla="*/ 18 h 57"/>
              <a:gd name="T30" fmla="*/ 98 w 119"/>
              <a:gd name="T31" fmla="*/ 18 h 57"/>
              <a:gd name="T32" fmla="*/ 95 w 119"/>
              <a:gd name="T33" fmla="*/ 37 h 57"/>
              <a:gd name="T34" fmla="*/ 93 w 119"/>
              <a:gd name="T35" fmla="*/ 55 h 57"/>
              <a:gd name="T36" fmla="*/ 93 w 119"/>
              <a:gd name="T37" fmla="*/ 57 h 57"/>
              <a:gd name="T38" fmla="*/ 4 w 119"/>
              <a:gd name="T39" fmla="*/ 57 h 57"/>
              <a:gd name="T40" fmla="*/ 27 w 119"/>
              <a:gd name="T41" fmla="*/ 57 h 57"/>
              <a:gd name="T42" fmla="*/ 22 w 119"/>
              <a:gd name="T43" fmla="*/ 35 h 57"/>
              <a:gd name="T44" fmla="*/ 17 w 119"/>
              <a:gd name="T45" fmla="*/ 25 h 57"/>
              <a:gd name="T46" fmla="*/ 3 w 119"/>
              <a:gd name="T47" fmla="*/ 29 h 57"/>
              <a:gd name="T48" fmla="*/ 3 w 119"/>
              <a:gd name="T49" fmla="*/ 50 h 57"/>
              <a:gd name="T50" fmla="*/ 4 w 119"/>
              <a:gd name="T51" fmla="*/ 57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19" h="57">
                <a:moveTo>
                  <a:pt x="42" y="41"/>
                </a:moveTo>
                <a:cubicBezTo>
                  <a:pt x="42" y="35"/>
                  <a:pt x="41" y="29"/>
                  <a:pt x="41" y="23"/>
                </a:cubicBezTo>
                <a:cubicBezTo>
                  <a:pt x="41" y="20"/>
                  <a:pt x="41" y="16"/>
                  <a:pt x="42" y="12"/>
                </a:cubicBezTo>
                <a:cubicBezTo>
                  <a:pt x="43" y="5"/>
                  <a:pt x="50" y="0"/>
                  <a:pt x="57" y="3"/>
                </a:cubicBezTo>
                <a:cubicBezTo>
                  <a:pt x="61" y="6"/>
                  <a:pt x="64" y="9"/>
                  <a:pt x="65" y="14"/>
                </a:cubicBezTo>
                <a:cubicBezTo>
                  <a:pt x="66" y="26"/>
                  <a:pt x="68" y="38"/>
                  <a:pt x="69" y="50"/>
                </a:cubicBezTo>
                <a:cubicBezTo>
                  <a:pt x="69" y="50"/>
                  <a:pt x="69" y="51"/>
                  <a:pt x="69" y="51"/>
                </a:cubicBezTo>
                <a:cubicBezTo>
                  <a:pt x="69" y="53"/>
                  <a:pt x="70" y="55"/>
                  <a:pt x="70" y="57"/>
                </a:cubicBezTo>
                <a:cubicBezTo>
                  <a:pt x="44" y="57"/>
                  <a:pt x="44" y="57"/>
                  <a:pt x="44" y="57"/>
                </a:cubicBezTo>
                <a:cubicBezTo>
                  <a:pt x="43" y="51"/>
                  <a:pt x="43" y="46"/>
                  <a:pt x="42" y="41"/>
                </a:cubicBezTo>
                <a:close/>
                <a:moveTo>
                  <a:pt x="93" y="57"/>
                </a:moveTo>
                <a:cubicBezTo>
                  <a:pt x="119" y="57"/>
                  <a:pt x="119" y="57"/>
                  <a:pt x="119" y="57"/>
                </a:cubicBezTo>
                <a:cubicBezTo>
                  <a:pt x="119" y="52"/>
                  <a:pt x="119" y="47"/>
                  <a:pt x="119" y="42"/>
                </a:cubicBezTo>
                <a:cubicBezTo>
                  <a:pt x="119" y="36"/>
                  <a:pt x="119" y="27"/>
                  <a:pt x="116" y="21"/>
                </a:cubicBezTo>
                <a:cubicBezTo>
                  <a:pt x="115" y="20"/>
                  <a:pt x="115" y="19"/>
                  <a:pt x="114" y="18"/>
                </a:cubicBezTo>
                <a:cubicBezTo>
                  <a:pt x="110" y="13"/>
                  <a:pt x="102" y="13"/>
                  <a:pt x="98" y="18"/>
                </a:cubicBezTo>
                <a:cubicBezTo>
                  <a:pt x="95" y="23"/>
                  <a:pt x="95" y="31"/>
                  <a:pt x="95" y="37"/>
                </a:cubicBezTo>
                <a:cubicBezTo>
                  <a:pt x="94" y="43"/>
                  <a:pt x="94" y="49"/>
                  <a:pt x="93" y="55"/>
                </a:cubicBezTo>
                <a:cubicBezTo>
                  <a:pt x="93" y="55"/>
                  <a:pt x="93" y="56"/>
                  <a:pt x="93" y="57"/>
                </a:cubicBezTo>
                <a:close/>
                <a:moveTo>
                  <a:pt x="4" y="57"/>
                </a:moveTo>
                <a:cubicBezTo>
                  <a:pt x="27" y="57"/>
                  <a:pt x="27" y="57"/>
                  <a:pt x="27" y="57"/>
                </a:cubicBezTo>
                <a:cubicBezTo>
                  <a:pt x="26" y="49"/>
                  <a:pt x="24" y="42"/>
                  <a:pt x="22" y="35"/>
                </a:cubicBezTo>
                <a:cubicBezTo>
                  <a:pt x="21" y="32"/>
                  <a:pt x="20" y="27"/>
                  <a:pt x="17" y="25"/>
                </a:cubicBezTo>
                <a:cubicBezTo>
                  <a:pt x="13" y="21"/>
                  <a:pt x="5" y="23"/>
                  <a:pt x="3" y="29"/>
                </a:cubicBezTo>
                <a:cubicBezTo>
                  <a:pt x="0" y="35"/>
                  <a:pt x="2" y="43"/>
                  <a:pt x="3" y="50"/>
                </a:cubicBezTo>
                <a:cubicBezTo>
                  <a:pt x="3" y="52"/>
                  <a:pt x="3" y="54"/>
                  <a:pt x="4" y="57"/>
                </a:cubicBezTo>
                <a:close/>
              </a:path>
            </a:pathLst>
          </a:custGeom>
          <a:solidFill>
            <a:srgbClr val="C60C0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4" name="Freeform 6"/>
          <p:cNvSpPr>
            <a:spLocks noEditPoints="1"/>
          </p:cNvSpPr>
          <p:nvPr/>
        </p:nvSpPr>
        <p:spPr bwMode="auto">
          <a:xfrm>
            <a:off x="4059248" y="2376263"/>
            <a:ext cx="2838450" cy="904875"/>
          </a:xfrm>
          <a:custGeom>
            <a:avLst/>
            <a:gdLst>
              <a:gd name="T0" fmla="*/ 123 w 169"/>
              <a:gd name="T1" fmla="*/ 54 h 54"/>
              <a:gd name="T2" fmla="*/ 97 w 169"/>
              <a:gd name="T3" fmla="*/ 54 h 54"/>
              <a:gd name="T4" fmla="*/ 97 w 169"/>
              <a:gd name="T5" fmla="*/ 42 h 54"/>
              <a:gd name="T6" fmla="*/ 95 w 169"/>
              <a:gd name="T7" fmla="*/ 21 h 54"/>
              <a:gd name="T8" fmla="*/ 94 w 169"/>
              <a:gd name="T9" fmla="*/ 0 h 54"/>
              <a:gd name="T10" fmla="*/ 120 w 169"/>
              <a:gd name="T11" fmla="*/ 0 h 54"/>
              <a:gd name="T12" fmla="*/ 122 w 169"/>
              <a:gd name="T13" fmla="*/ 33 h 54"/>
              <a:gd name="T14" fmla="*/ 123 w 169"/>
              <a:gd name="T15" fmla="*/ 54 h 54"/>
              <a:gd name="T16" fmla="*/ 166 w 169"/>
              <a:gd name="T17" fmla="*/ 41 h 54"/>
              <a:gd name="T18" fmla="*/ 169 w 169"/>
              <a:gd name="T19" fmla="*/ 0 h 54"/>
              <a:gd name="T20" fmla="*/ 143 w 169"/>
              <a:gd name="T21" fmla="*/ 0 h 54"/>
              <a:gd name="T22" fmla="*/ 140 w 169"/>
              <a:gd name="T23" fmla="*/ 15 h 54"/>
              <a:gd name="T24" fmla="*/ 140 w 169"/>
              <a:gd name="T25" fmla="*/ 22 h 54"/>
              <a:gd name="T26" fmla="*/ 137 w 169"/>
              <a:gd name="T27" fmla="*/ 49 h 54"/>
              <a:gd name="T28" fmla="*/ 137 w 169"/>
              <a:gd name="T29" fmla="*/ 54 h 54"/>
              <a:gd name="T30" fmla="*/ 165 w 169"/>
              <a:gd name="T31" fmla="*/ 54 h 54"/>
              <a:gd name="T32" fmla="*/ 166 w 169"/>
              <a:gd name="T33" fmla="*/ 42 h 54"/>
              <a:gd name="T34" fmla="*/ 166 w 169"/>
              <a:gd name="T35" fmla="*/ 41 h 54"/>
              <a:gd name="T36" fmla="*/ 80 w 169"/>
              <a:gd name="T37" fmla="*/ 15 h 54"/>
              <a:gd name="T38" fmla="*/ 77 w 169"/>
              <a:gd name="T39" fmla="*/ 0 h 54"/>
              <a:gd name="T40" fmla="*/ 54 w 169"/>
              <a:gd name="T41" fmla="*/ 0 h 54"/>
              <a:gd name="T42" fmla="*/ 55 w 169"/>
              <a:gd name="T43" fmla="*/ 8 h 54"/>
              <a:gd name="T44" fmla="*/ 56 w 169"/>
              <a:gd name="T45" fmla="*/ 13 h 54"/>
              <a:gd name="T46" fmla="*/ 56 w 169"/>
              <a:gd name="T47" fmla="*/ 13 h 54"/>
              <a:gd name="T48" fmla="*/ 59 w 169"/>
              <a:gd name="T49" fmla="*/ 40 h 54"/>
              <a:gd name="T50" fmla="*/ 61 w 169"/>
              <a:gd name="T51" fmla="*/ 54 h 54"/>
              <a:gd name="T52" fmla="*/ 86 w 169"/>
              <a:gd name="T53" fmla="*/ 54 h 54"/>
              <a:gd name="T54" fmla="*/ 84 w 169"/>
              <a:gd name="T55" fmla="*/ 46 h 54"/>
              <a:gd name="T56" fmla="*/ 83 w 169"/>
              <a:gd name="T57" fmla="*/ 41 h 54"/>
              <a:gd name="T58" fmla="*/ 80 w 169"/>
              <a:gd name="T59" fmla="*/ 15 h 54"/>
              <a:gd name="T60" fmla="*/ 11 w 169"/>
              <a:gd name="T61" fmla="*/ 54 h 54"/>
              <a:gd name="T62" fmla="*/ 35 w 169"/>
              <a:gd name="T63" fmla="*/ 54 h 54"/>
              <a:gd name="T64" fmla="*/ 29 w 169"/>
              <a:gd name="T65" fmla="*/ 43 h 54"/>
              <a:gd name="T66" fmla="*/ 21 w 169"/>
              <a:gd name="T67" fmla="*/ 28 h 54"/>
              <a:gd name="T68" fmla="*/ 5 w 169"/>
              <a:gd name="T69" fmla="*/ 18 h 54"/>
              <a:gd name="T70" fmla="*/ 4 w 169"/>
              <a:gd name="T71" fmla="*/ 32 h 54"/>
              <a:gd name="T72" fmla="*/ 9 w 169"/>
              <a:gd name="T73" fmla="*/ 50 h 54"/>
              <a:gd name="T74" fmla="*/ 9 w 169"/>
              <a:gd name="T75" fmla="*/ 50 h 54"/>
              <a:gd name="T76" fmla="*/ 11 w 169"/>
              <a:gd name="T77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69" h="54">
                <a:moveTo>
                  <a:pt x="123" y="54"/>
                </a:moveTo>
                <a:cubicBezTo>
                  <a:pt x="97" y="54"/>
                  <a:pt x="97" y="54"/>
                  <a:pt x="97" y="54"/>
                </a:cubicBezTo>
                <a:cubicBezTo>
                  <a:pt x="97" y="50"/>
                  <a:pt x="97" y="46"/>
                  <a:pt x="97" y="42"/>
                </a:cubicBezTo>
                <a:cubicBezTo>
                  <a:pt x="96" y="35"/>
                  <a:pt x="96" y="28"/>
                  <a:pt x="95" y="21"/>
                </a:cubicBezTo>
                <a:cubicBezTo>
                  <a:pt x="95" y="14"/>
                  <a:pt x="94" y="7"/>
                  <a:pt x="94" y="0"/>
                </a:cubicBezTo>
                <a:cubicBezTo>
                  <a:pt x="120" y="0"/>
                  <a:pt x="120" y="0"/>
                  <a:pt x="120" y="0"/>
                </a:cubicBezTo>
                <a:cubicBezTo>
                  <a:pt x="121" y="11"/>
                  <a:pt x="122" y="21"/>
                  <a:pt x="122" y="33"/>
                </a:cubicBezTo>
                <a:cubicBezTo>
                  <a:pt x="122" y="35"/>
                  <a:pt x="121" y="46"/>
                  <a:pt x="123" y="54"/>
                </a:cubicBezTo>
                <a:close/>
                <a:moveTo>
                  <a:pt x="166" y="41"/>
                </a:moveTo>
                <a:cubicBezTo>
                  <a:pt x="168" y="27"/>
                  <a:pt x="169" y="14"/>
                  <a:pt x="169" y="0"/>
                </a:cubicBezTo>
                <a:cubicBezTo>
                  <a:pt x="143" y="0"/>
                  <a:pt x="143" y="0"/>
                  <a:pt x="143" y="0"/>
                </a:cubicBezTo>
                <a:cubicBezTo>
                  <a:pt x="142" y="5"/>
                  <a:pt x="141" y="10"/>
                  <a:pt x="140" y="15"/>
                </a:cubicBezTo>
                <a:cubicBezTo>
                  <a:pt x="140" y="18"/>
                  <a:pt x="140" y="20"/>
                  <a:pt x="140" y="22"/>
                </a:cubicBezTo>
                <a:cubicBezTo>
                  <a:pt x="139" y="31"/>
                  <a:pt x="137" y="40"/>
                  <a:pt x="137" y="49"/>
                </a:cubicBezTo>
                <a:cubicBezTo>
                  <a:pt x="137" y="50"/>
                  <a:pt x="137" y="52"/>
                  <a:pt x="137" y="54"/>
                </a:cubicBezTo>
                <a:cubicBezTo>
                  <a:pt x="165" y="54"/>
                  <a:pt x="165" y="54"/>
                  <a:pt x="165" y="54"/>
                </a:cubicBezTo>
                <a:cubicBezTo>
                  <a:pt x="165" y="50"/>
                  <a:pt x="166" y="46"/>
                  <a:pt x="166" y="42"/>
                </a:cubicBezTo>
                <a:cubicBezTo>
                  <a:pt x="166" y="42"/>
                  <a:pt x="166" y="41"/>
                  <a:pt x="166" y="41"/>
                </a:cubicBezTo>
                <a:close/>
                <a:moveTo>
                  <a:pt x="80" y="15"/>
                </a:moveTo>
                <a:cubicBezTo>
                  <a:pt x="79" y="10"/>
                  <a:pt x="78" y="5"/>
                  <a:pt x="77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4" y="3"/>
                  <a:pt x="55" y="6"/>
                  <a:pt x="55" y="8"/>
                </a:cubicBezTo>
                <a:cubicBezTo>
                  <a:pt x="55" y="10"/>
                  <a:pt x="55" y="12"/>
                  <a:pt x="56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22"/>
                  <a:pt x="58" y="31"/>
                  <a:pt x="59" y="40"/>
                </a:cubicBezTo>
                <a:cubicBezTo>
                  <a:pt x="60" y="45"/>
                  <a:pt x="60" y="50"/>
                  <a:pt x="61" y="54"/>
                </a:cubicBezTo>
                <a:cubicBezTo>
                  <a:pt x="86" y="54"/>
                  <a:pt x="86" y="54"/>
                  <a:pt x="86" y="54"/>
                </a:cubicBezTo>
                <a:cubicBezTo>
                  <a:pt x="85" y="51"/>
                  <a:pt x="85" y="48"/>
                  <a:pt x="84" y="46"/>
                </a:cubicBezTo>
                <a:cubicBezTo>
                  <a:pt x="84" y="44"/>
                  <a:pt x="84" y="43"/>
                  <a:pt x="83" y="41"/>
                </a:cubicBezTo>
                <a:cubicBezTo>
                  <a:pt x="82" y="33"/>
                  <a:pt x="81" y="24"/>
                  <a:pt x="80" y="15"/>
                </a:cubicBezTo>
                <a:close/>
                <a:moveTo>
                  <a:pt x="11" y="54"/>
                </a:moveTo>
                <a:cubicBezTo>
                  <a:pt x="35" y="54"/>
                  <a:pt x="35" y="54"/>
                  <a:pt x="35" y="54"/>
                </a:cubicBezTo>
                <a:cubicBezTo>
                  <a:pt x="33" y="50"/>
                  <a:pt x="31" y="47"/>
                  <a:pt x="29" y="43"/>
                </a:cubicBezTo>
                <a:cubicBezTo>
                  <a:pt x="26" y="38"/>
                  <a:pt x="23" y="33"/>
                  <a:pt x="21" y="28"/>
                </a:cubicBezTo>
                <a:cubicBezTo>
                  <a:pt x="18" y="23"/>
                  <a:pt x="12" y="13"/>
                  <a:pt x="5" y="18"/>
                </a:cubicBezTo>
                <a:cubicBezTo>
                  <a:pt x="0" y="21"/>
                  <a:pt x="3" y="28"/>
                  <a:pt x="4" y="32"/>
                </a:cubicBezTo>
                <a:cubicBezTo>
                  <a:pt x="5" y="38"/>
                  <a:pt x="7" y="44"/>
                  <a:pt x="9" y="50"/>
                </a:cubicBezTo>
                <a:cubicBezTo>
                  <a:pt x="9" y="50"/>
                  <a:pt x="9" y="50"/>
                  <a:pt x="9" y="50"/>
                </a:cubicBezTo>
                <a:cubicBezTo>
                  <a:pt x="10" y="52"/>
                  <a:pt x="10" y="53"/>
                  <a:pt x="11" y="54"/>
                </a:cubicBezTo>
                <a:close/>
              </a:path>
            </a:pathLst>
          </a:custGeom>
          <a:solidFill>
            <a:srgbClr val="F650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5" name="Freeform 7"/>
          <p:cNvSpPr>
            <a:spLocks noEditPoints="1"/>
          </p:cNvSpPr>
          <p:nvPr/>
        </p:nvSpPr>
        <p:spPr bwMode="auto">
          <a:xfrm>
            <a:off x="4244986" y="3281138"/>
            <a:ext cx="3894138" cy="922338"/>
          </a:xfrm>
          <a:custGeom>
            <a:avLst/>
            <a:gdLst>
              <a:gd name="T0" fmla="*/ 178 w 232"/>
              <a:gd name="T1" fmla="*/ 50 h 55"/>
              <a:gd name="T2" fmla="*/ 194 w 232"/>
              <a:gd name="T3" fmla="*/ 26 h 55"/>
              <a:gd name="T4" fmla="*/ 207 w 232"/>
              <a:gd name="T5" fmla="*/ 17 h 55"/>
              <a:gd name="T6" fmla="*/ 228 w 232"/>
              <a:gd name="T7" fmla="*/ 17 h 55"/>
              <a:gd name="T8" fmla="*/ 219 w 232"/>
              <a:gd name="T9" fmla="*/ 33 h 55"/>
              <a:gd name="T10" fmla="*/ 212 w 232"/>
              <a:gd name="T11" fmla="*/ 44 h 55"/>
              <a:gd name="T12" fmla="*/ 211 w 232"/>
              <a:gd name="T13" fmla="*/ 45 h 55"/>
              <a:gd name="T14" fmla="*/ 206 w 232"/>
              <a:gd name="T15" fmla="*/ 55 h 55"/>
              <a:gd name="T16" fmla="*/ 176 w 232"/>
              <a:gd name="T17" fmla="*/ 55 h 55"/>
              <a:gd name="T18" fmla="*/ 178 w 232"/>
              <a:gd name="T19" fmla="*/ 50 h 55"/>
              <a:gd name="T20" fmla="*/ 75 w 232"/>
              <a:gd name="T21" fmla="*/ 0 h 55"/>
              <a:gd name="T22" fmla="*/ 50 w 232"/>
              <a:gd name="T23" fmla="*/ 0 h 55"/>
              <a:gd name="T24" fmla="*/ 52 w 232"/>
              <a:gd name="T25" fmla="*/ 12 h 55"/>
              <a:gd name="T26" fmla="*/ 55 w 232"/>
              <a:gd name="T27" fmla="*/ 29 h 55"/>
              <a:gd name="T28" fmla="*/ 55 w 232"/>
              <a:gd name="T29" fmla="*/ 31 h 55"/>
              <a:gd name="T30" fmla="*/ 49 w 232"/>
              <a:gd name="T31" fmla="*/ 35 h 55"/>
              <a:gd name="T32" fmla="*/ 49 w 232"/>
              <a:gd name="T33" fmla="*/ 35 h 55"/>
              <a:gd name="T34" fmla="*/ 37 w 232"/>
              <a:gd name="T35" fmla="*/ 23 h 55"/>
              <a:gd name="T36" fmla="*/ 24 w 232"/>
              <a:gd name="T37" fmla="*/ 0 h 55"/>
              <a:gd name="T38" fmla="*/ 0 w 232"/>
              <a:gd name="T39" fmla="*/ 0 h 55"/>
              <a:gd name="T40" fmla="*/ 12 w 232"/>
              <a:gd name="T41" fmla="*/ 25 h 55"/>
              <a:gd name="T42" fmla="*/ 28 w 232"/>
              <a:gd name="T43" fmla="*/ 55 h 55"/>
              <a:gd name="T44" fmla="*/ 155 w 232"/>
              <a:gd name="T45" fmla="*/ 55 h 55"/>
              <a:gd name="T46" fmla="*/ 152 w 232"/>
              <a:gd name="T47" fmla="*/ 35 h 55"/>
              <a:gd name="T48" fmla="*/ 154 w 232"/>
              <a:gd name="T49" fmla="*/ 0 h 55"/>
              <a:gd name="T50" fmla="*/ 126 w 232"/>
              <a:gd name="T51" fmla="*/ 0 h 55"/>
              <a:gd name="T52" fmla="*/ 122 w 232"/>
              <a:gd name="T53" fmla="*/ 9 h 55"/>
              <a:gd name="T54" fmla="*/ 112 w 232"/>
              <a:gd name="T55" fmla="*/ 0 h 55"/>
              <a:gd name="T56" fmla="*/ 86 w 232"/>
              <a:gd name="T57" fmla="*/ 0 h 55"/>
              <a:gd name="T58" fmla="*/ 86 w 232"/>
              <a:gd name="T59" fmla="*/ 1 h 55"/>
              <a:gd name="T60" fmla="*/ 85 w 232"/>
              <a:gd name="T61" fmla="*/ 7 h 55"/>
              <a:gd name="T62" fmla="*/ 78 w 232"/>
              <a:gd name="T63" fmla="*/ 8 h 55"/>
              <a:gd name="T64" fmla="*/ 75 w 232"/>
              <a:gd name="T65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32" h="55">
                <a:moveTo>
                  <a:pt x="178" y="50"/>
                </a:moveTo>
                <a:cubicBezTo>
                  <a:pt x="182" y="42"/>
                  <a:pt x="187" y="33"/>
                  <a:pt x="194" y="26"/>
                </a:cubicBezTo>
                <a:cubicBezTo>
                  <a:pt x="198" y="23"/>
                  <a:pt x="202" y="20"/>
                  <a:pt x="207" y="17"/>
                </a:cubicBezTo>
                <a:cubicBezTo>
                  <a:pt x="212" y="15"/>
                  <a:pt x="223" y="13"/>
                  <a:pt x="228" y="17"/>
                </a:cubicBezTo>
                <a:cubicBezTo>
                  <a:pt x="232" y="21"/>
                  <a:pt x="222" y="31"/>
                  <a:pt x="219" y="33"/>
                </a:cubicBezTo>
                <a:cubicBezTo>
                  <a:pt x="216" y="36"/>
                  <a:pt x="214" y="40"/>
                  <a:pt x="212" y="44"/>
                </a:cubicBezTo>
                <a:cubicBezTo>
                  <a:pt x="211" y="44"/>
                  <a:pt x="211" y="45"/>
                  <a:pt x="211" y="45"/>
                </a:cubicBezTo>
                <a:cubicBezTo>
                  <a:pt x="209" y="48"/>
                  <a:pt x="207" y="51"/>
                  <a:pt x="206" y="55"/>
                </a:cubicBezTo>
                <a:cubicBezTo>
                  <a:pt x="176" y="55"/>
                  <a:pt x="176" y="55"/>
                  <a:pt x="176" y="55"/>
                </a:cubicBezTo>
                <a:cubicBezTo>
                  <a:pt x="177" y="53"/>
                  <a:pt x="178" y="51"/>
                  <a:pt x="178" y="50"/>
                </a:cubicBezTo>
                <a:close/>
                <a:moveTo>
                  <a:pt x="75" y="0"/>
                </a:moveTo>
                <a:cubicBezTo>
                  <a:pt x="50" y="0"/>
                  <a:pt x="50" y="0"/>
                  <a:pt x="50" y="0"/>
                </a:cubicBezTo>
                <a:cubicBezTo>
                  <a:pt x="50" y="4"/>
                  <a:pt x="51" y="8"/>
                  <a:pt x="52" y="12"/>
                </a:cubicBezTo>
                <a:cubicBezTo>
                  <a:pt x="53" y="18"/>
                  <a:pt x="56" y="23"/>
                  <a:pt x="55" y="29"/>
                </a:cubicBezTo>
                <a:cubicBezTo>
                  <a:pt x="55" y="30"/>
                  <a:pt x="55" y="30"/>
                  <a:pt x="55" y="31"/>
                </a:cubicBezTo>
                <a:cubicBezTo>
                  <a:pt x="54" y="34"/>
                  <a:pt x="52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3" y="34"/>
                  <a:pt x="40" y="28"/>
                  <a:pt x="37" y="23"/>
                </a:cubicBezTo>
                <a:cubicBezTo>
                  <a:pt x="32" y="16"/>
                  <a:pt x="28" y="8"/>
                  <a:pt x="24" y="0"/>
                </a:cubicBezTo>
                <a:cubicBezTo>
                  <a:pt x="0" y="0"/>
                  <a:pt x="0" y="0"/>
                  <a:pt x="0" y="0"/>
                </a:cubicBezTo>
                <a:cubicBezTo>
                  <a:pt x="3" y="9"/>
                  <a:pt x="7" y="17"/>
                  <a:pt x="12" y="25"/>
                </a:cubicBezTo>
                <a:cubicBezTo>
                  <a:pt x="18" y="35"/>
                  <a:pt x="25" y="43"/>
                  <a:pt x="28" y="55"/>
                </a:cubicBezTo>
                <a:cubicBezTo>
                  <a:pt x="155" y="55"/>
                  <a:pt x="155" y="55"/>
                  <a:pt x="155" y="55"/>
                </a:cubicBezTo>
                <a:cubicBezTo>
                  <a:pt x="153" y="48"/>
                  <a:pt x="152" y="42"/>
                  <a:pt x="152" y="35"/>
                </a:cubicBezTo>
                <a:cubicBezTo>
                  <a:pt x="151" y="23"/>
                  <a:pt x="153" y="12"/>
                  <a:pt x="154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26" y="4"/>
                  <a:pt x="125" y="7"/>
                  <a:pt x="122" y="9"/>
                </a:cubicBezTo>
                <a:cubicBezTo>
                  <a:pt x="116" y="13"/>
                  <a:pt x="113" y="8"/>
                  <a:pt x="112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86" y="0"/>
                  <a:pt x="86" y="1"/>
                  <a:pt x="86" y="1"/>
                </a:cubicBezTo>
                <a:cubicBezTo>
                  <a:pt x="86" y="3"/>
                  <a:pt x="86" y="5"/>
                  <a:pt x="85" y="7"/>
                </a:cubicBezTo>
                <a:cubicBezTo>
                  <a:pt x="84" y="10"/>
                  <a:pt x="81" y="11"/>
                  <a:pt x="78" y="8"/>
                </a:cubicBezTo>
                <a:cubicBezTo>
                  <a:pt x="77" y="6"/>
                  <a:pt x="76" y="3"/>
                  <a:pt x="75" y="0"/>
                </a:cubicBezTo>
                <a:close/>
              </a:path>
            </a:pathLst>
          </a:custGeom>
          <a:solidFill>
            <a:srgbClr val="FC7C7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6" name="Freeform 8"/>
          <p:cNvSpPr/>
          <p:nvPr/>
        </p:nvSpPr>
        <p:spPr bwMode="auto">
          <a:xfrm>
            <a:off x="4714886" y="4203476"/>
            <a:ext cx="2987675" cy="904875"/>
          </a:xfrm>
          <a:custGeom>
            <a:avLst/>
            <a:gdLst>
              <a:gd name="T0" fmla="*/ 133 w 178"/>
              <a:gd name="T1" fmla="*/ 12 h 54"/>
              <a:gd name="T2" fmla="*/ 148 w 178"/>
              <a:gd name="T3" fmla="*/ 0 h 54"/>
              <a:gd name="T4" fmla="*/ 178 w 178"/>
              <a:gd name="T5" fmla="*/ 0 h 54"/>
              <a:gd name="T6" fmla="*/ 174 w 178"/>
              <a:gd name="T7" fmla="*/ 7 h 54"/>
              <a:gd name="T8" fmla="*/ 166 w 178"/>
              <a:gd name="T9" fmla="*/ 27 h 54"/>
              <a:gd name="T10" fmla="*/ 162 w 178"/>
              <a:gd name="T11" fmla="*/ 37 h 54"/>
              <a:gd name="T12" fmla="*/ 154 w 178"/>
              <a:gd name="T13" fmla="*/ 54 h 54"/>
              <a:gd name="T14" fmla="*/ 5 w 178"/>
              <a:gd name="T15" fmla="*/ 54 h 54"/>
              <a:gd name="T16" fmla="*/ 2 w 178"/>
              <a:gd name="T17" fmla="*/ 40 h 54"/>
              <a:gd name="T18" fmla="*/ 2 w 178"/>
              <a:gd name="T19" fmla="*/ 39 h 54"/>
              <a:gd name="T20" fmla="*/ 2 w 178"/>
              <a:gd name="T21" fmla="*/ 38 h 54"/>
              <a:gd name="T22" fmla="*/ 2 w 178"/>
              <a:gd name="T23" fmla="*/ 31 h 54"/>
              <a:gd name="T24" fmla="*/ 2 w 178"/>
              <a:gd name="T25" fmla="*/ 23 h 54"/>
              <a:gd name="T26" fmla="*/ 1 w 178"/>
              <a:gd name="T27" fmla="*/ 3 h 54"/>
              <a:gd name="T28" fmla="*/ 0 w 178"/>
              <a:gd name="T29" fmla="*/ 0 h 54"/>
              <a:gd name="T30" fmla="*/ 127 w 178"/>
              <a:gd name="T31" fmla="*/ 0 h 54"/>
              <a:gd name="T32" fmla="*/ 133 w 178"/>
              <a:gd name="T33" fmla="*/ 12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78" h="54">
                <a:moveTo>
                  <a:pt x="133" y="12"/>
                </a:moveTo>
                <a:cubicBezTo>
                  <a:pt x="139" y="21"/>
                  <a:pt x="145" y="8"/>
                  <a:pt x="148" y="0"/>
                </a:cubicBezTo>
                <a:cubicBezTo>
                  <a:pt x="178" y="0"/>
                  <a:pt x="178" y="0"/>
                  <a:pt x="178" y="0"/>
                </a:cubicBezTo>
                <a:cubicBezTo>
                  <a:pt x="177" y="2"/>
                  <a:pt x="175" y="5"/>
                  <a:pt x="174" y="7"/>
                </a:cubicBezTo>
                <a:cubicBezTo>
                  <a:pt x="171" y="14"/>
                  <a:pt x="168" y="20"/>
                  <a:pt x="166" y="27"/>
                </a:cubicBezTo>
                <a:cubicBezTo>
                  <a:pt x="164" y="30"/>
                  <a:pt x="163" y="34"/>
                  <a:pt x="162" y="37"/>
                </a:cubicBezTo>
                <a:cubicBezTo>
                  <a:pt x="161" y="39"/>
                  <a:pt x="157" y="48"/>
                  <a:pt x="154" y="54"/>
                </a:cubicBezTo>
                <a:cubicBezTo>
                  <a:pt x="5" y="54"/>
                  <a:pt x="5" y="54"/>
                  <a:pt x="5" y="54"/>
                </a:cubicBezTo>
                <a:cubicBezTo>
                  <a:pt x="4" y="49"/>
                  <a:pt x="3" y="45"/>
                  <a:pt x="2" y="40"/>
                </a:cubicBezTo>
                <a:cubicBezTo>
                  <a:pt x="2" y="39"/>
                  <a:pt x="2" y="39"/>
                  <a:pt x="2" y="39"/>
                </a:cubicBezTo>
                <a:cubicBezTo>
                  <a:pt x="2" y="38"/>
                  <a:pt x="2" y="38"/>
                  <a:pt x="2" y="38"/>
                </a:cubicBezTo>
                <a:cubicBezTo>
                  <a:pt x="2" y="36"/>
                  <a:pt x="2" y="34"/>
                  <a:pt x="2" y="31"/>
                </a:cubicBezTo>
                <a:cubicBezTo>
                  <a:pt x="2" y="28"/>
                  <a:pt x="2" y="25"/>
                  <a:pt x="2" y="23"/>
                </a:cubicBezTo>
                <a:cubicBezTo>
                  <a:pt x="2" y="16"/>
                  <a:pt x="2" y="10"/>
                  <a:pt x="1" y="3"/>
                </a:cubicBezTo>
                <a:cubicBezTo>
                  <a:pt x="1" y="2"/>
                  <a:pt x="1" y="1"/>
                  <a:pt x="0" y="0"/>
                </a:cubicBezTo>
                <a:cubicBezTo>
                  <a:pt x="127" y="0"/>
                  <a:pt x="127" y="0"/>
                  <a:pt x="127" y="0"/>
                </a:cubicBezTo>
                <a:cubicBezTo>
                  <a:pt x="128" y="4"/>
                  <a:pt x="130" y="8"/>
                  <a:pt x="133" y="12"/>
                </a:cubicBezTo>
                <a:close/>
              </a:path>
            </a:pathLst>
          </a:custGeom>
          <a:solidFill>
            <a:srgbClr val="FE666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7" name="Freeform 9"/>
          <p:cNvSpPr/>
          <p:nvPr/>
        </p:nvSpPr>
        <p:spPr bwMode="auto">
          <a:xfrm>
            <a:off x="4799023" y="5108351"/>
            <a:ext cx="2500313" cy="904875"/>
          </a:xfrm>
          <a:custGeom>
            <a:avLst/>
            <a:gdLst>
              <a:gd name="T0" fmla="*/ 3 w 149"/>
              <a:gd name="T1" fmla="*/ 8 h 54"/>
              <a:gd name="T2" fmla="*/ 0 w 149"/>
              <a:gd name="T3" fmla="*/ 0 h 54"/>
              <a:gd name="T4" fmla="*/ 149 w 149"/>
              <a:gd name="T5" fmla="*/ 0 h 54"/>
              <a:gd name="T6" fmla="*/ 145 w 149"/>
              <a:gd name="T7" fmla="*/ 6 h 54"/>
              <a:gd name="T8" fmla="*/ 137 w 149"/>
              <a:gd name="T9" fmla="*/ 22 h 54"/>
              <a:gd name="T10" fmla="*/ 118 w 149"/>
              <a:gd name="T11" fmla="*/ 40 h 54"/>
              <a:gd name="T12" fmla="*/ 74 w 149"/>
              <a:gd name="T13" fmla="*/ 54 h 54"/>
              <a:gd name="T14" fmla="*/ 43 w 149"/>
              <a:gd name="T15" fmla="*/ 48 h 54"/>
              <a:gd name="T16" fmla="*/ 3 w 149"/>
              <a:gd name="T17" fmla="*/ 8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9" h="54">
                <a:moveTo>
                  <a:pt x="3" y="8"/>
                </a:moveTo>
                <a:cubicBezTo>
                  <a:pt x="2" y="6"/>
                  <a:pt x="1" y="3"/>
                  <a:pt x="0" y="0"/>
                </a:cubicBezTo>
                <a:cubicBezTo>
                  <a:pt x="149" y="0"/>
                  <a:pt x="149" y="0"/>
                  <a:pt x="149" y="0"/>
                </a:cubicBezTo>
                <a:cubicBezTo>
                  <a:pt x="147" y="3"/>
                  <a:pt x="146" y="5"/>
                  <a:pt x="145" y="6"/>
                </a:cubicBezTo>
                <a:cubicBezTo>
                  <a:pt x="143" y="12"/>
                  <a:pt x="140" y="17"/>
                  <a:pt x="137" y="22"/>
                </a:cubicBezTo>
                <a:cubicBezTo>
                  <a:pt x="132" y="29"/>
                  <a:pt x="125" y="35"/>
                  <a:pt x="118" y="40"/>
                </a:cubicBezTo>
                <a:cubicBezTo>
                  <a:pt x="106" y="49"/>
                  <a:pt x="91" y="54"/>
                  <a:pt x="74" y="54"/>
                </a:cubicBezTo>
                <a:cubicBezTo>
                  <a:pt x="63" y="54"/>
                  <a:pt x="52" y="52"/>
                  <a:pt x="43" y="48"/>
                </a:cubicBezTo>
                <a:cubicBezTo>
                  <a:pt x="25" y="40"/>
                  <a:pt x="11" y="26"/>
                  <a:pt x="3" y="8"/>
                </a:cubicBezTo>
                <a:close/>
              </a:path>
            </a:pathLst>
          </a:custGeom>
          <a:solidFill>
            <a:srgbClr val="EE222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8" name="Rectangle 7"/>
          <p:cNvSpPr/>
          <p:nvPr/>
        </p:nvSpPr>
        <p:spPr>
          <a:xfrm>
            <a:off x="8139124" y="1551908"/>
            <a:ext cx="2442413" cy="889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prstClr val="white">
                  <a:lumMod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9" name="TextBox 8"/>
          <p:cNvSpPr txBox="1"/>
          <p:nvPr/>
        </p:nvSpPr>
        <p:spPr>
          <a:xfrm>
            <a:off x="8139124" y="1213354"/>
            <a:ext cx="25545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prstClr val="black"/>
                </a:solidFill>
                <a:cs typeface="+mn-ea"/>
                <a:sym typeface="+mn-lt"/>
              </a:rPr>
              <a:t>Add title text</a:t>
            </a:r>
            <a:endParaRPr lang="en-US" sz="1600" b="1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0" name="Rectangle 7"/>
          <p:cNvSpPr/>
          <p:nvPr/>
        </p:nvSpPr>
        <p:spPr>
          <a:xfrm>
            <a:off x="933450" y="2544452"/>
            <a:ext cx="2342524" cy="889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2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prstClr val="white">
                  <a:lumMod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1" name="TextBox 8"/>
          <p:cNvSpPr txBox="1"/>
          <p:nvPr/>
        </p:nvSpPr>
        <p:spPr>
          <a:xfrm>
            <a:off x="721445" y="2205898"/>
            <a:ext cx="25545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b="1" dirty="0">
                <a:solidFill>
                  <a:prstClr val="black"/>
                </a:solidFill>
                <a:cs typeface="+mn-ea"/>
                <a:sym typeface="+mn-lt"/>
              </a:rPr>
              <a:t>Add title text</a:t>
            </a:r>
            <a:endParaRPr lang="en-US" sz="1600" b="1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2" name="Rectangle 7"/>
          <p:cNvSpPr/>
          <p:nvPr/>
        </p:nvSpPr>
        <p:spPr>
          <a:xfrm>
            <a:off x="8931130" y="3619692"/>
            <a:ext cx="2442413" cy="889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prstClr val="white">
                  <a:lumMod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3" name="TextBox 8"/>
          <p:cNvSpPr txBox="1"/>
          <p:nvPr/>
        </p:nvSpPr>
        <p:spPr>
          <a:xfrm>
            <a:off x="8931130" y="3281138"/>
            <a:ext cx="25545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prstClr val="black"/>
                </a:solidFill>
                <a:cs typeface="+mn-ea"/>
                <a:sym typeface="+mn-lt"/>
              </a:rPr>
              <a:t>Add title text</a:t>
            </a:r>
            <a:endParaRPr lang="en-US" sz="1600" b="1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4" name="Rectangle 7"/>
          <p:cNvSpPr/>
          <p:nvPr/>
        </p:nvSpPr>
        <p:spPr>
          <a:xfrm>
            <a:off x="1345406" y="4649688"/>
            <a:ext cx="2342524" cy="889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2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prstClr val="white">
                  <a:lumMod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5" name="TextBox 8"/>
          <p:cNvSpPr txBox="1"/>
          <p:nvPr/>
        </p:nvSpPr>
        <p:spPr>
          <a:xfrm>
            <a:off x="1133401" y="4311134"/>
            <a:ext cx="25545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b="1" dirty="0">
                <a:solidFill>
                  <a:prstClr val="black"/>
                </a:solidFill>
                <a:cs typeface="+mn-ea"/>
                <a:sym typeface="+mn-lt"/>
              </a:rPr>
              <a:t>Add title text</a:t>
            </a:r>
            <a:endParaRPr lang="en-US" sz="1600" b="1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6" name="Rectangle 7"/>
          <p:cNvSpPr/>
          <p:nvPr/>
        </p:nvSpPr>
        <p:spPr>
          <a:xfrm>
            <a:off x="7977937" y="5354256"/>
            <a:ext cx="2442413" cy="889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prstClr val="white">
                  <a:lumMod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7" name="TextBox 8"/>
          <p:cNvSpPr txBox="1"/>
          <p:nvPr/>
        </p:nvSpPr>
        <p:spPr>
          <a:xfrm>
            <a:off x="7977937" y="5015702"/>
            <a:ext cx="25545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prstClr val="black"/>
                </a:solidFill>
                <a:cs typeface="+mn-ea"/>
                <a:sym typeface="+mn-lt"/>
              </a:rPr>
              <a:t>Add title text</a:t>
            </a:r>
            <a:endParaRPr lang="en-US" sz="1600" b="1" dirty="0">
              <a:solidFill>
                <a:prstClr val="black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786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1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8/9)*(#ppt_y-(#ppt_y+0.1))*((1.5-1.5*$)^2-(1.5-1.5*$)^3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2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avLst>
                                            <p:tav tm="0" fmla="1+(8/9)*(1-0)*((1.5-1.5*$)^2-(1.5-1.5*$)^3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13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8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2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2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8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grpId="0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36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7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grpId="0" nodeType="withEffect" p14:presetBounceEnd="6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40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41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grpId="0" nodeType="withEffect" p14:presetBounceEnd="6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44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45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4" fill="hold" grpId="0" nodeType="withEffect" p14:presetBounceEnd="62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48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49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fill="hold" grpId="0" nodeType="withEffect" p14:presetBounceEnd="6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52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53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4963"/>
                                </p:stCondLst>
                                <p:childTnLst>
                                  <p:par>
                                    <p:cTn id="55" presetID="5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963"/>
                                </p:stCondLst>
                                <p:childTnLst>
                                  <p:par>
                                    <p:cTn id="61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6463"/>
                                </p:stCondLst>
                                <p:childTnLst>
                                  <p:par>
                                    <p:cTn id="65" presetID="5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7463"/>
                                </p:stCondLst>
                                <p:childTnLst>
                                  <p:par>
                                    <p:cTn id="71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7963"/>
                                </p:stCondLst>
                                <p:childTnLst>
                                  <p:par>
                                    <p:cTn id="75" presetID="5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8963"/>
                                </p:stCondLst>
                                <p:childTnLst>
                                  <p:par>
                                    <p:cTn id="81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8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9463"/>
                                </p:stCondLst>
                                <p:childTnLst>
                                  <p:par>
                                    <p:cTn id="85" presetID="5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10463"/>
                                </p:stCondLst>
                                <p:childTnLst>
                                  <p:par>
                                    <p:cTn id="91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93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10963"/>
                                </p:stCondLst>
                                <p:childTnLst>
                                  <p:par>
                                    <p:cTn id="95" presetID="5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9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11963"/>
                                </p:stCondLst>
                                <p:childTnLst>
                                  <p:par>
                                    <p:cTn id="101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0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9" grpId="0"/>
          <p:bldP spid="3" grpId="0" animBg="1"/>
          <p:bldP spid="5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/>
          <p:bldP spid="19" grpId="0"/>
          <p:bldP spid="20" grpId="0"/>
          <p:bldP spid="21" grpId="0"/>
          <p:bldP spid="22" grpId="0"/>
          <p:bldP spid="23" grpId="0"/>
          <p:bldP spid="24" grpId="0"/>
          <p:bldP spid="25" grpId="0"/>
          <p:bldP spid="26" grpId="0"/>
          <p:bldP spid="2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786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1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8/9)*(#ppt_y-(#ppt_y+0.1))*((1.5-1.5*$)^2-(1.5-1.5*$)^3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2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avLst>
                                            <p:tav tm="0" fmla="1+(8/9)*(1-0)*((1.5-1.5*$)^2-(1.5-1.5*$)^3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13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8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2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2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8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4963"/>
                                </p:stCondLst>
                                <p:childTnLst>
                                  <p:par>
                                    <p:cTn id="55" presetID="5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963"/>
                                </p:stCondLst>
                                <p:childTnLst>
                                  <p:par>
                                    <p:cTn id="61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6463"/>
                                </p:stCondLst>
                                <p:childTnLst>
                                  <p:par>
                                    <p:cTn id="65" presetID="5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7463"/>
                                </p:stCondLst>
                                <p:childTnLst>
                                  <p:par>
                                    <p:cTn id="71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7963"/>
                                </p:stCondLst>
                                <p:childTnLst>
                                  <p:par>
                                    <p:cTn id="75" presetID="5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8963"/>
                                </p:stCondLst>
                                <p:childTnLst>
                                  <p:par>
                                    <p:cTn id="81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8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9463"/>
                                </p:stCondLst>
                                <p:childTnLst>
                                  <p:par>
                                    <p:cTn id="85" presetID="5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10463"/>
                                </p:stCondLst>
                                <p:childTnLst>
                                  <p:par>
                                    <p:cTn id="91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93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10963"/>
                                </p:stCondLst>
                                <p:childTnLst>
                                  <p:par>
                                    <p:cTn id="95" presetID="5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9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11963"/>
                                </p:stCondLst>
                                <p:childTnLst>
                                  <p:par>
                                    <p:cTn id="101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0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9" grpId="0"/>
          <p:bldP spid="3" grpId="0" animBg="1"/>
          <p:bldP spid="5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/>
          <p:bldP spid="19" grpId="0"/>
          <p:bldP spid="20" grpId="0"/>
          <p:bldP spid="21" grpId="0"/>
          <p:bldP spid="22" grpId="0"/>
          <p:bldP spid="23" grpId="0"/>
          <p:bldP spid="24" grpId="0"/>
          <p:bldP spid="25" grpId="0"/>
          <p:bldP spid="26" grpId="0"/>
          <p:bldP spid="27" grpId="0"/>
        </p:bldLst>
      </p:timing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36283" y="566999"/>
            <a:ext cx="5850964" cy="723654"/>
            <a:chOff x="436283" y="608834"/>
            <a:chExt cx="5850964" cy="723654"/>
          </a:xfrm>
        </p:grpSpPr>
        <p:sp>
          <p:nvSpPr>
            <p:cNvPr id="4" name="任意多边形 28" descr="e7d195523061f1c0deeec63e560781cfd59afb0ea006f2a87ABB68BF51EA6619813959095094C18C62A12F549504892A4AAA8C1554C6663626E05CA27F281A14E6983772AFC3FB97135759321DEA3D705820548C6D5B558CA8F362B18D312C152407D21FB34EF0A1D1B21F91EF7E1DCDE529C869E8F5A9E23DB214A825789D83372F841262D649B4"/>
            <p:cNvSpPr/>
            <p:nvPr/>
          </p:nvSpPr>
          <p:spPr>
            <a:xfrm>
              <a:off x="1299418" y="608834"/>
              <a:ext cx="4987829" cy="723654"/>
            </a:xfrm>
            <a:custGeom>
              <a:avLst/>
              <a:gdLst>
                <a:gd name="connsiteX0" fmla="*/ 555471 w 7101253"/>
                <a:gd name="connsiteY0" fmla="*/ 0 h 1030278"/>
                <a:gd name="connsiteX1" fmla="*/ 759187 w 7101253"/>
                <a:gd name="connsiteY1" fmla="*/ 0 h 1030278"/>
                <a:gd name="connsiteX2" fmla="*/ 758369 w 7101253"/>
                <a:gd name="connsiteY2" fmla="*/ 1323 h 1030278"/>
                <a:gd name="connsiteX3" fmla="*/ 758218 w 7101253"/>
                <a:gd name="connsiteY3" fmla="*/ 1236 h 1030278"/>
                <a:gd name="connsiteX4" fmla="*/ 755669 w 7101253"/>
                <a:gd name="connsiteY4" fmla="*/ 5688 h 1030278"/>
                <a:gd name="connsiteX5" fmla="*/ 752781 w 7101253"/>
                <a:gd name="connsiteY5" fmla="*/ 10362 h 1030278"/>
                <a:gd name="connsiteX6" fmla="*/ 752364 w 7101253"/>
                <a:gd name="connsiteY6" fmla="*/ 11464 h 1030278"/>
                <a:gd name="connsiteX7" fmla="*/ 548084 w 7101253"/>
                <a:gd name="connsiteY7" fmla="*/ 368407 h 1030278"/>
                <a:gd name="connsiteX8" fmla="*/ 545900 w 7101253"/>
                <a:gd name="connsiteY8" fmla="*/ 371941 h 1030278"/>
                <a:gd name="connsiteX9" fmla="*/ 545749 w 7101253"/>
                <a:gd name="connsiteY9" fmla="*/ 371855 h 1030278"/>
                <a:gd name="connsiteX10" fmla="*/ 543200 w 7101253"/>
                <a:gd name="connsiteY10" fmla="*/ 376307 h 1030278"/>
                <a:gd name="connsiteX11" fmla="*/ 540312 w 7101253"/>
                <a:gd name="connsiteY11" fmla="*/ 380980 h 1030278"/>
                <a:gd name="connsiteX12" fmla="*/ 539895 w 7101253"/>
                <a:gd name="connsiteY12" fmla="*/ 382083 h 1030278"/>
                <a:gd name="connsiteX13" fmla="*/ 513343 w 7101253"/>
                <a:gd name="connsiteY13" fmla="*/ 428478 h 1030278"/>
                <a:gd name="connsiteX14" fmla="*/ 511412 w 7101253"/>
                <a:gd name="connsiteY14" fmla="*/ 431044 h 1030278"/>
                <a:gd name="connsiteX15" fmla="*/ 510772 w 7101253"/>
                <a:gd name="connsiteY15" fmla="*/ 432970 h 1030278"/>
                <a:gd name="connsiteX16" fmla="*/ 302388 w 7101253"/>
                <a:gd name="connsiteY16" fmla="*/ 797083 h 1030278"/>
                <a:gd name="connsiteX17" fmla="*/ 298942 w 7101253"/>
                <a:gd name="connsiteY17" fmla="*/ 801662 h 1030278"/>
                <a:gd name="connsiteX18" fmla="*/ 332804 w 7101253"/>
                <a:gd name="connsiteY18" fmla="*/ 926148 h 1030278"/>
                <a:gd name="connsiteX19" fmla="*/ 367183 w 7101253"/>
                <a:gd name="connsiteY19" fmla="*/ 937563 h 1030278"/>
                <a:gd name="connsiteX20" fmla="*/ 368767 w 7101253"/>
                <a:gd name="connsiteY20" fmla="*/ 937599 h 1030278"/>
                <a:gd name="connsiteX21" fmla="*/ 368767 w 7101253"/>
                <a:gd name="connsiteY21" fmla="*/ 938184 h 1030278"/>
                <a:gd name="connsiteX22" fmla="*/ 1506092 w 7101253"/>
                <a:gd name="connsiteY22" fmla="*/ 938184 h 1030278"/>
                <a:gd name="connsiteX23" fmla="*/ 2387519 w 7101253"/>
                <a:gd name="connsiteY23" fmla="*/ 938184 h 1030278"/>
                <a:gd name="connsiteX24" fmla="*/ 2387519 w 7101253"/>
                <a:gd name="connsiteY24" fmla="*/ 939768 h 1030278"/>
                <a:gd name="connsiteX25" fmla="*/ 7101253 w 7101253"/>
                <a:gd name="connsiteY25" fmla="*/ 939768 h 1030278"/>
                <a:gd name="connsiteX26" fmla="*/ 7101253 w 7101253"/>
                <a:gd name="connsiteY26" fmla="*/ 1030278 h 1030278"/>
                <a:gd name="connsiteX27" fmla="*/ 2062802 w 7101253"/>
                <a:gd name="connsiteY27" fmla="*/ 1030278 h 1030278"/>
                <a:gd name="connsiteX28" fmla="*/ 370438 w 7101253"/>
                <a:gd name="connsiteY28" fmla="*/ 1030278 h 1030278"/>
                <a:gd name="connsiteX29" fmla="*/ 370438 w 7101253"/>
                <a:gd name="connsiteY29" fmla="*/ 1030278 h 1030278"/>
                <a:gd name="connsiteX30" fmla="*/ 138549 w 7101253"/>
                <a:gd name="connsiteY30" fmla="*/ 1030278 h 1030278"/>
                <a:gd name="connsiteX31" fmla="*/ 138549 w 7101253"/>
                <a:gd name="connsiteY31" fmla="*/ 1029289 h 1030278"/>
                <a:gd name="connsiteX32" fmla="*/ 135871 w 7101253"/>
                <a:gd name="connsiteY32" fmla="*/ 1029229 h 1030278"/>
                <a:gd name="connsiteX33" fmla="*/ 77705 w 7101253"/>
                <a:gd name="connsiteY33" fmla="*/ 1009915 h 1030278"/>
                <a:gd name="connsiteX34" fmla="*/ 20413 w 7101253"/>
                <a:gd name="connsiteY34" fmla="*/ 799296 h 1030278"/>
                <a:gd name="connsiteX35" fmla="*/ 26244 w 7101253"/>
                <a:gd name="connsiteY35" fmla="*/ 791548 h 1030278"/>
                <a:gd name="connsiteX36" fmla="*/ 428083 w 7101253"/>
                <a:gd name="connsiteY36" fmla="*/ 89405 h 1030278"/>
                <a:gd name="connsiteX37" fmla="*/ 428788 w 7101253"/>
                <a:gd name="connsiteY37" fmla="*/ 87540 h 1030278"/>
                <a:gd name="connsiteX38" fmla="*/ 433676 w 7101253"/>
                <a:gd name="connsiteY38" fmla="*/ 79633 h 1030278"/>
                <a:gd name="connsiteX39" fmla="*/ 437987 w 7101253"/>
                <a:gd name="connsiteY39" fmla="*/ 72100 h 1030278"/>
                <a:gd name="connsiteX40" fmla="*/ 438243 w 7101253"/>
                <a:gd name="connsiteY40" fmla="*/ 72246 h 1030278"/>
                <a:gd name="connsiteX41" fmla="*/ 444475 w 7101253"/>
                <a:gd name="connsiteY41" fmla="*/ 62167 h 1030278"/>
                <a:gd name="connsiteX42" fmla="*/ 490591 w 7101253"/>
                <a:gd name="connsiteY42" fmla="*/ 21799 h 1030278"/>
                <a:gd name="connsiteX43" fmla="*/ 548757 w 7101253"/>
                <a:gd name="connsiteY43" fmla="*/ 2485 h 1030278"/>
                <a:gd name="connsiteX44" fmla="*/ 551436 w 7101253"/>
                <a:gd name="connsiteY44" fmla="*/ 2425 h 1030278"/>
                <a:gd name="connsiteX45" fmla="*/ 551436 w 7101253"/>
                <a:gd name="connsiteY45" fmla="*/ 1436 h 1030278"/>
                <a:gd name="connsiteX46" fmla="*/ 555471 w 7101253"/>
                <a:gd name="connsiteY46" fmla="*/ 1436 h 1030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7101253" h="1030278">
                  <a:moveTo>
                    <a:pt x="555471" y="0"/>
                  </a:moveTo>
                  <a:lnTo>
                    <a:pt x="759187" y="0"/>
                  </a:lnTo>
                  <a:lnTo>
                    <a:pt x="758369" y="1323"/>
                  </a:lnTo>
                  <a:lnTo>
                    <a:pt x="758218" y="1236"/>
                  </a:lnTo>
                  <a:lnTo>
                    <a:pt x="755669" y="5688"/>
                  </a:lnTo>
                  <a:lnTo>
                    <a:pt x="752781" y="10362"/>
                  </a:lnTo>
                  <a:lnTo>
                    <a:pt x="752364" y="11464"/>
                  </a:lnTo>
                  <a:lnTo>
                    <a:pt x="548084" y="368407"/>
                  </a:lnTo>
                  <a:lnTo>
                    <a:pt x="545900" y="371941"/>
                  </a:lnTo>
                  <a:lnTo>
                    <a:pt x="545749" y="371855"/>
                  </a:lnTo>
                  <a:lnTo>
                    <a:pt x="543200" y="376307"/>
                  </a:lnTo>
                  <a:lnTo>
                    <a:pt x="540312" y="380980"/>
                  </a:lnTo>
                  <a:lnTo>
                    <a:pt x="539895" y="382083"/>
                  </a:lnTo>
                  <a:lnTo>
                    <a:pt x="513343" y="428478"/>
                  </a:lnTo>
                  <a:lnTo>
                    <a:pt x="511412" y="431044"/>
                  </a:lnTo>
                  <a:lnTo>
                    <a:pt x="510772" y="432970"/>
                  </a:lnTo>
                  <a:lnTo>
                    <a:pt x="302388" y="797083"/>
                  </a:lnTo>
                  <a:lnTo>
                    <a:pt x="298942" y="801662"/>
                  </a:lnTo>
                  <a:cubicBezTo>
                    <a:pt x="273917" y="845389"/>
                    <a:pt x="289077" y="901123"/>
                    <a:pt x="332804" y="926148"/>
                  </a:cubicBezTo>
                  <a:cubicBezTo>
                    <a:pt x="343736" y="932404"/>
                    <a:pt x="355418" y="936149"/>
                    <a:pt x="367183" y="937563"/>
                  </a:cubicBezTo>
                  <a:lnTo>
                    <a:pt x="368767" y="937599"/>
                  </a:lnTo>
                  <a:lnTo>
                    <a:pt x="368767" y="938184"/>
                  </a:lnTo>
                  <a:lnTo>
                    <a:pt x="1506092" y="938184"/>
                  </a:lnTo>
                  <a:lnTo>
                    <a:pt x="2387519" y="938184"/>
                  </a:lnTo>
                  <a:lnTo>
                    <a:pt x="2387519" y="939768"/>
                  </a:lnTo>
                  <a:lnTo>
                    <a:pt x="7101253" y="939768"/>
                  </a:lnTo>
                  <a:lnTo>
                    <a:pt x="7101253" y="1030278"/>
                  </a:lnTo>
                  <a:lnTo>
                    <a:pt x="2062802" y="1030278"/>
                  </a:lnTo>
                  <a:lnTo>
                    <a:pt x="370438" y="1030278"/>
                  </a:lnTo>
                  <a:lnTo>
                    <a:pt x="370438" y="1030278"/>
                  </a:lnTo>
                  <a:lnTo>
                    <a:pt x="138549" y="1030278"/>
                  </a:lnTo>
                  <a:lnTo>
                    <a:pt x="138549" y="1029289"/>
                  </a:lnTo>
                  <a:lnTo>
                    <a:pt x="135871" y="1029229"/>
                  </a:lnTo>
                  <a:cubicBezTo>
                    <a:pt x="115965" y="1026835"/>
                    <a:pt x="96200" y="1020500"/>
                    <a:pt x="77705" y="1009915"/>
                  </a:cubicBezTo>
                  <a:cubicBezTo>
                    <a:pt x="3723" y="967575"/>
                    <a:pt x="-21927" y="873278"/>
                    <a:pt x="20413" y="799296"/>
                  </a:cubicBezTo>
                  <a:lnTo>
                    <a:pt x="26244" y="791548"/>
                  </a:lnTo>
                  <a:lnTo>
                    <a:pt x="428083" y="89405"/>
                  </a:lnTo>
                  <a:lnTo>
                    <a:pt x="428788" y="87540"/>
                  </a:lnTo>
                  <a:lnTo>
                    <a:pt x="433676" y="79633"/>
                  </a:lnTo>
                  <a:lnTo>
                    <a:pt x="437987" y="72100"/>
                  </a:lnTo>
                  <a:lnTo>
                    <a:pt x="438243" y="72246"/>
                  </a:lnTo>
                  <a:lnTo>
                    <a:pt x="444475" y="62167"/>
                  </a:lnTo>
                  <a:cubicBezTo>
                    <a:pt x="456621" y="46217"/>
                    <a:pt x="472096" y="32384"/>
                    <a:pt x="490591" y="21799"/>
                  </a:cubicBezTo>
                  <a:cubicBezTo>
                    <a:pt x="509086" y="11214"/>
                    <a:pt x="528851" y="4879"/>
                    <a:pt x="548757" y="2485"/>
                  </a:cubicBezTo>
                  <a:lnTo>
                    <a:pt x="551436" y="2425"/>
                  </a:lnTo>
                  <a:lnTo>
                    <a:pt x="551436" y="1436"/>
                  </a:lnTo>
                  <a:lnTo>
                    <a:pt x="555471" y="1436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任意多边形 29" descr="e7d195523061f1c0deeec63e560781cfd59afb0ea006f2a87ABB68BF51EA6619813959095094C18C62A12F549504892A4AAA8C1554C6663626E05CA27F281A14E6983772AFC3FB97135759321DEA3D705820548C6D5B558CA8F362B18D312C152407D21FB34EF0A1D1B21F91EF7E1DCDE529C869E8F5A9E23DB214A825789D83372F841262D649B4"/>
            <p:cNvSpPr/>
            <p:nvPr/>
          </p:nvSpPr>
          <p:spPr>
            <a:xfrm flipH="1" flipV="1">
              <a:off x="436283" y="608834"/>
              <a:ext cx="1013678" cy="723654"/>
            </a:xfrm>
            <a:custGeom>
              <a:avLst/>
              <a:gdLst>
                <a:gd name="connsiteX0" fmla="*/ 4987637 w 4987637"/>
                <a:gd name="connsiteY0" fmla="*/ 3560619 h 3560619"/>
                <a:gd name="connsiteX1" fmla="*/ 478822 w 4987637"/>
                <a:gd name="connsiteY1" fmla="*/ 3560618 h 3560619"/>
                <a:gd name="connsiteX2" fmla="*/ 478822 w 4987637"/>
                <a:gd name="connsiteY2" fmla="*/ 3557201 h 3560619"/>
                <a:gd name="connsiteX3" fmla="*/ 469565 w 4987637"/>
                <a:gd name="connsiteY3" fmla="*/ 3556992 h 3560619"/>
                <a:gd name="connsiteX4" fmla="*/ 268545 w 4987637"/>
                <a:gd name="connsiteY4" fmla="*/ 3490243 h 3560619"/>
                <a:gd name="connsiteX5" fmla="*/ 70545 w 4987637"/>
                <a:gd name="connsiteY5" fmla="*/ 2762351 h 3560619"/>
                <a:gd name="connsiteX6" fmla="*/ 90696 w 4987637"/>
                <a:gd name="connsiteY6" fmla="*/ 2735574 h 3560619"/>
                <a:gd name="connsiteX7" fmla="*/ 1479448 w 4987637"/>
                <a:gd name="connsiteY7" fmla="*/ 308982 h 3560619"/>
                <a:gd name="connsiteX8" fmla="*/ 1481883 w 4987637"/>
                <a:gd name="connsiteY8" fmla="*/ 302535 h 3560619"/>
                <a:gd name="connsiteX9" fmla="*/ 1498776 w 4987637"/>
                <a:gd name="connsiteY9" fmla="*/ 275210 h 3560619"/>
                <a:gd name="connsiteX10" fmla="*/ 1513675 w 4987637"/>
                <a:gd name="connsiteY10" fmla="*/ 249176 h 3560619"/>
                <a:gd name="connsiteX11" fmla="*/ 1514557 w 4987637"/>
                <a:gd name="connsiteY11" fmla="*/ 249681 h 3560619"/>
                <a:gd name="connsiteX12" fmla="*/ 1536093 w 4987637"/>
                <a:gd name="connsiteY12" fmla="*/ 214848 h 3560619"/>
                <a:gd name="connsiteX13" fmla="*/ 1695471 w 4987637"/>
                <a:gd name="connsiteY13" fmla="*/ 75337 h 3560619"/>
                <a:gd name="connsiteX14" fmla="*/ 1896492 w 4987637"/>
                <a:gd name="connsiteY14" fmla="*/ 8589 h 3560619"/>
                <a:gd name="connsiteX15" fmla="*/ 1905749 w 4987637"/>
                <a:gd name="connsiteY15" fmla="*/ 8380 h 3560619"/>
                <a:gd name="connsiteX16" fmla="*/ 1905749 w 4987637"/>
                <a:gd name="connsiteY16" fmla="*/ 4964 h 3560619"/>
                <a:gd name="connsiteX17" fmla="*/ 1919696 w 4987637"/>
                <a:gd name="connsiteY17" fmla="*/ 4964 h 3560619"/>
                <a:gd name="connsiteX18" fmla="*/ 1919696 w 4987637"/>
                <a:gd name="connsiteY18" fmla="*/ 0 h 3560619"/>
                <a:gd name="connsiteX19" fmla="*/ 2623733 w 4987637"/>
                <a:gd name="connsiteY19" fmla="*/ 0 h 3560619"/>
                <a:gd name="connsiteX20" fmla="*/ 2620907 w 4987637"/>
                <a:gd name="connsiteY20" fmla="*/ 4571 h 3560619"/>
                <a:gd name="connsiteX21" fmla="*/ 2620386 w 4987637"/>
                <a:gd name="connsiteY21" fmla="*/ 4272 h 3560619"/>
                <a:gd name="connsiteX22" fmla="*/ 2611579 w 4987637"/>
                <a:gd name="connsiteY22" fmla="*/ 19659 h 3560619"/>
                <a:gd name="connsiteX23" fmla="*/ 2601595 w 4987637"/>
                <a:gd name="connsiteY23" fmla="*/ 35810 h 3560619"/>
                <a:gd name="connsiteX24" fmla="*/ 2600155 w 4987637"/>
                <a:gd name="connsiteY24" fmla="*/ 39620 h 3560619"/>
                <a:gd name="connsiteX25" fmla="*/ 1894168 w 4987637"/>
                <a:gd name="connsiteY25" fmla="*/ 1273206 h 3560619"/>
                <a:gd name="connsiteX26" fmla="*/ 1886617 w 4987637"/>
                <a:gd name="connsiteY26" fmla="*/ 1285420 h 3560619"/>
                <a:gd name="connsiteX27" fmla="*/ 1886096 w 4987637"/>
                <a:gd name="connsiteY27" fmla="*/ 1285121 h 3560619"/>
                <a:gd name="connsiteX28" fmla="*/ 1877289 w 4987637"/>
                <a:gd name="connsiteY28" fmla="*/ 1300508 h 3560619"/>
                <a:gd name="connsiteX29" fmla="*/ 1867305 w 4987637"/>
                <a:gd name="connsiteY29" fmla="*/ 1316659 h 3560619"/>
                <a:gd name="connsiteX30" fmla="*/ 1865865 w 4987637"/>
                <a:gd name="connsiteY30" fmla="*/ 1320469 h 3560619"/>
                <a:gd name="connsiteX31" fmla="*/ 1774103 w 4987637"/>
                <a:gd name="connsiteY31" fmla="*/ 1480809 h 3560619"/>
                <a:gd name="connsiteX32" fmla="*/ 1767428 w 4987637"/>
                <a:gd name="connsiteY32" fmla="*/ 1489679 h 3560619"/>
                <a:gd name="connsiteX33" fmla="*/ 1765217 w 4987637"/>
                <a:gd name="connsiteY33" fmla="*/ 1496334 h 3560619"/>
                <a:gd name="connsiteX34" fmla="*/ 1045046 w 4987637"/>
                <a:gd name="connsiteY34" fmla="*/ 2754702 h 3560619"/>
                <a:gd name="connsiteX35" fmla="*/ 1033136 w 4987637"/>
                <a:gd name="connsiteY35" fmla="*/ 2770528 h 3560619"/>
                <a:gd name="connsiteX36" fmla="*/ 1150164 w 4987637"/>
                <a:gd name="connsiteY36" fmla="*/ 3200748 h 3560619"/>
                <a:gd name="connsiteX37" fmla="*/ 1268976 w 4987637"/>
                <a:gd name="connsiteY37" fmla="*/ 3240199 h 3560619"/>
                <a:gd name="connsiteX38" fmla="*/ 1274449 w 4987637"/>
                <a:gd name="connsiteY38" fmla="*/ 3240323 h 3560619"/>
                <a:gd name="connsiteX39" fmla="*/ 1274449 w 4987637"/>
                <a:gd name="connsiteY39" fmla="*/ 3242343 h 3560619"/>
                <a:gd name="connsiteX40" fmla="*/ 4987637 w 4987637"/>
                <a:gd name="connsiteY40" fmla="*/ 3242343 h 356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987637" h="3560619">
                  <a:moveTo>
                    <a:pt x="4987637" y="3560619"/>
                  </a:moveTo>
                  <a:lnTo>
                    <a:pt x="478822" y="3560618"/>
                  </a:lnTo>
                  <a:lnTo>
                    <a:pt x="478822" y="3557201"/>
                  </a:lnTo>
                  <a:lnTo>
                    <a:pt x="469565" y="3556992"/>
                  </a:lnTo>
                  <a:cubicBezTo>
                    <a:pt x="400772" y="3548721"/>
                    <a:pt x="332465" y="3526825"/>
                    <a:pt x="268545" y="3490243"/>
                  </a:cubicBezTo>
                  <a:cubicBezTo>
                    <a:pt x="12866" y="3343917"/>
                    <a:pt x="-75781" y="3018029"/>
                    <a:pt x="70545" y="2762351"/>
                  </a:cubicBezTo>
                  <a:lnTo>
                    <a:pt x="90696" y="2735574"/>
                  </a:lnTo>
                  <a:lnTo>
                    <a:pt x="1479448" y="308982"/>
                  </a:lnTo>
                  <a:lnTo>
                    <a:pt x="1481883" y="302535"/>
                  </a:lnTo>
                  <a:lnTo>
                    <a:pt x="1498776" y="275210"/>
                  </a:lnTo>
                  <a:lnTo>
                    <a:pt x="1513675" y="249176"/>
                  </a:lnTo>
                  <a:lnTo>
                    <a:pt x="1514557" y="249681"/>
                  </a:lnTo>
                  <a:lnTo>
                    <a:pt x="1536093" y="214848"/>
                  </a:lnTo>
                  <a:cubicBezTo>
                    <a:pt x="1578072" y="159723"/>
                    <a:pt x="1631551" y="111919"/>
                    <a:pt x="1695471" y="75337"/>
                  </a:cubicBezTo>
                  <a:cubicBezTo>
                    <a:pt x="1759391" y="38756"/>
                    <a:pt x="1827698" y="16861"/>
                    <a:pt x="1896492" y="8589"/>
                  </a:cubicBezTo>
                  <a:lnTo>
                    <a:pt x="1905749" y="8380"/>
                  </a:lnTo>
                  <a:lnTo>
                    <a:pt x="1905749" y="4964"/>
                  </a:lnTo>
                  <a:lnTo>
                    <a:pt x="1919696" y="4964"/>
                  </a:lnTo>
                  <a:lnTo>
                    <a:pt x="1919696" y="0"/>
                  </a:lnTo>
                  <a:lnTo>
                    <a:pt x="2623733" y="0"/>
                  </a:lnTo>
                  <a:lnTo>
                    <a:pt x="2620907" y="4571"/>
                  </a:lnTo>
                  <a:lnTo>
                    <a:pt x="2620386" y="4272"/>
                  </a:lnTo>
                  <a:lnTo>
                    <a:pt x="2611579" y="19659"/>
                  </a:lnTo>
                  <a:lnTo>
                    <a:pt x="2601595" y="35810"/>
                  </a:lnTo>
                  <a:lnTo>
                    <a:pt x="2600155" y="39620"/>
                  </a:lnTo>
                  <a:lnTo>
                    <a:pt x="1894168" y="1273206"/>
                  </a:lnTo>
                  <a:lnTo>
                    <a:pt x="1886617" y="1285420"/>
                  </a:lnTo>
                  <a:lnTo>
                    <a:pt x="1886096" y="1285121"/>
                  </a:lnTo>
                  <a:lnTo>
                    <a:pt x="1877289" y="1300508"/>
                  </a:lnTo>
                  <a:lnTo>
                    <a:pt x="1867305" y="1316659"/>
                  </a:lnTo>
                  <a:lnTo>
                    <a:pt x="1865865" y="1320469"/>
                  </a:lnTo>
                  <a:lnTo>
                    <a:pt x="1774103" y="1480809"/>
                  </a:lnTo>
                  <a:lnTo>
                    <a:pt x="1767428" y="1489679"/>
                  </a:lnTo>
                  <a:lnTo>
                    <a:pt x="1765217" y="1496334"/>
                  </a:lnTo>
                  <a:lnTo>
                    <a:pt x="1045046" y="2754702"/>
                  </a:lnTo>
                  <a:lnTo>
                    <a:pt x="1033136" y="2770528"/>
                  </a:lnTo>
                  <a:cubicBezTo>
                    <a:pt x="946651" y="2921646"/>
                    <a:pt x="999045" y="3114262"/>
                    <a:pt x="1150164" y="3200748"/>
                  </a:cubicBezTo>
                  <a:cubicBezTo>
                    <a:pt x="1187944" y="3222369"/>
                    <a:pt x="1228316" y="3235311"/>
                    <a:pt x="1268976" y="3240199"/>
                  </a:cubicBezTo>
                  <a:lnTo>
                    <a:pt x="1274449" y="3240323"/>
                  </a:lnTo>
                  <a:lnTo>
                    <a:pt x="1274449" y="3242343"/>
                  </a:lnTo>
                  <a:lnTo>
                    <a:pt x="4987637" y="3242343"/>
                  </a:lnTo>
                  <a:close/>
                </a:path>
              </a:pathLst>
            </a:custGeom>
            <a:solidFill>
              <a:srgbClr val="EC2C2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842813" y="697994"/>
            <a:ext cx="3984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cs typeface="+mn-ea"/>
                <a:sym typeface="+mn-lt"/>
              </a:rPr>
              <a:t>注重管理，打造行业航母</a:t>
            </a:r>
          </a:p>
        </p:txBody>
      </p:sp>
      <p:sp>
        <p:nvSpPr>
          <p:cNvPr id="9" name="Rectangle 27"/>
          <p:cNvSpPr>
            <a:spLocks noChangeArrowheads="1"/>
          </p:cNvSpPr>
          <p:nvPr/>
        </p:nvSpPr>
        <p:spPr bwMode="auto">
          <a:xfrm>
            <a:off x="559933" y="682605"/>
            <a:ext cx="45525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3200" dirty="0">
                <a:solidFill>
                  <a:srgbClr val="EC2C22"/>
                </a:solidFill>
                <a:latin typeface="+mn-lt"/>
                <a:cs typeface="+mn-ea"/>
                <a:sym typeface="+mn-lt"/>
              </a:rPr>
              <a:t>0</a:t>
            </a:r>
            <a:r>
              <a:rPr lang="en-US" altLang="ru-RU" sz="3200" dirty="0">
                <a:solidFill>
                  <a:srgbClr val="EC2C22"/>
                </a:solidFill>
                <a:latin typeface="+mn-lt"/>
                <a:cs typeface="+mn-ea"/>
                <a:sym typeface="+mn-lt"/>
              </a:rPr>
              <a:t>4</a:t>
            </a:r>
            <a:endParaRPr lang="ru-RU" altLang="ru-RU" sz="1100" dirty="0">
              <a:solidFill>
                <a:srgbClr val="EC2C22"/>
              </a:solidFill>
              <a:latin typeface="+mn-lt"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39110" y="1972235"/>
            <a:ext cx="2325275" cy="3806110"/>
            <a:chOff x="624527" y="2082800"/>
            <a:chExt cx="2461489" cy="4029071"/>
          </a:xfrm>
        </p:grpSpPr>
        <p:sp>
          <p:nvSpPr>
            <p:cNvPr id="3" name="Google Shape;537;p23"/>
            <p:cNvSpPr/>
            <p:nvPr/>
          </p:nvSpPr>
          <p:spPr>
            <a:xfrm>
              <a:off x="624527" y="2729062"/>
              <a:ext cx="500016" cy="458184"/>
            </a:xfrm>
            <a:custGeom>
              <a:avLst/>
              <a:gdLst/>
              <a:ahLst/>
              <a:cxnLst/>
              <a:rect l="l" t="t" r="r" b="b"/>
              <a:pathLst>
                <a:path w="19739" h="23677" extrusionOk="0">
                  <a:moveTo>
                    <a:pt x="0" y="0"/>
                  </a:moveTo>
                  <a:lnTo>
                    <a:pt x="19739" y="23677"/>
                  </a:lnTo>
                  <a:lnTo>
                    <a:pt x="19739" y="0"/>
                  </a:lnTo>
                  <a:close/>
                </a:path>
              </a:pathLst>
            </a:custGeom>
            <a:gradFill>
              <a:gsLst>
                <a:gs pos="0">
                  <a:srgbClr val="D53032"/>
                </a:gs>
                <a:gs pos="100000">
                  <a:srgbClr val="9E262C"/>
                </a:gs>
              </a:gsLst>
              <a:lin ang="13500000" scaled="1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" name="Google Shape;534;p23"/>
            <p:cNvSpPr/>
            <p:nvPr/>
          </p:nvSpPr>
          <p:spPr>
            <a:xfrm>
              <a:off x="895469" y="4691009"/>
              <a:ext cx="2165962" cy="1420862"/>
            </a:xfrm>
            <a:custGeom>
              <a:avLst/>
              <a:gdLst/>
              <a:ahLst/>
              <a:cxnLst/>
              <a:rect l="l" t="t" r="r" b="b"/>
              <a:pathLst>
                <a:path w="76463" h="73424" extrusionOk="0">
                  <a:moveTo>
                    <a:pt x="1" y="1"/>
                  </a:moveTo>
                  <a:lnTo>
                    <a:pt x="76463" y="1"/>
                  </a:lnTo>
                  <a:lnTo>
                    <a:pt x="76463" y="39927"/>
                  </a:lnTo>
                  <a:cubicBezTo>
                    <a:pt x="76463" y="58420"/>
                    <a:pt x="61460" y="73423"/>
                    <a:pt x="42967" y="73423"/>
                  </a:cubicBezTo>
                  <a:lnTo>
                    <a:pt x="33497" y="73423"/>
                  </a:lnTo>
                  <a:cubicBezTo>
                    <a:pt x="15004" y="73423"/>
                    <a:pt x="1" y="58420"/>
                    <a:pt x="1" y="39927"/>
                  </a:cubicBezTo>
                  <a:close/>
                </a:path>
              </a:pathLst>
            </a:custGeom>
            <a:solidFill>
              <a:srgbClr val="EC2C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" name="Google Shape;535;p23"/>
            <p:cNvSpPr/>
            <p:nvPr/>
          </p:nvSpPr>
          <p:spPr>
            <a:xfrm>
              <a:off x="894052" y="2143563"/>
              <a:ext cx="2167378" cy="3482160"/>
            </a:xfrm>
            <a:custGeom>
              <a:avLst/>
              <a:gdLst/>
              <a:ahLst/>
              <a:cxnLst/>
              <a:rect l="l" t="t" r="r" b="b"/>
              <a:pathLst>
                <a:path w="76513" h="179943" extrusionOk="0">
                  <a:moveTo>
                    <a:pt x="51" y="0"/>
                  </a:moveTo>
                  <a:lnTo>
                    <a:pt x="76513" y="0"/>
                  </a:lnTo>
                  <a:lnTo>
                    <a:pt x="76513" y="141711"/>
                  </a:lnTo>
                  <a:cubicBezTo>
                    <a:pt x="76513" y="162795"/>
                    <a:pt x="59366" y="179942"/>
                    <a:pt x="38282" y="179942"/>
                  </a:cubicBezTo>
                  <a:lnTo>
                    <a:pt x="38282" y="179942"/>
                  </a:lnTo>
                  <a:cubicBezTo>
                    <a:pt x="17147" y="179942"/>
                    <a:pt x="1" y="162795"/>
                    <a:pt x="1" y="14166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  <a:buSzPts val="1100"/>
              </a:pPr>
              <a:endParaRPr sz="1865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" name="Google Shape;536;p23"/>
            <p:cNvSpPr/>
            <p:nvPr/>
          </p:nvSpPr>
          <p:spPr>
            <a:xfrm>
              <a:off x="624527" y="2082800"/>
              <a:ext cx="2436904" cy="646281"/>
            </a:xfrm>
            <a:custGeom>
              <a:avLst/>
              <a:gdLst/>
              <a:ahLst/>
              <a:cxnLst/>
              <a:rect l="l" t="t" r="r" b="b"/>
              <a:pathLst>
                <a:path w="96201" h="33397" extrusionOk="0">
                  <a:moveTo>
                    <a:pt x="26966" y="0"/>
                  </a:moveTo>
                  <a:lnTo>
                    <a:pt x="96201" y="0"/>
                  </a:lnTo>
                  <a:lnTo>
                    <a:pt x="96201" y="7228"/>
                  </a:lnTo>
                  <a:cubicBezTo>
                    <a:pt x="96201" y="21683"/>
                    <a:pt x="84487" y="33396"/>
                    <a:pt x="70032" y="33396"/>
                  </a:cubicBezTo>
                  <a:lnTo>
                    <a:pt x="0" y="33396"/>
                  </a:lnTo>
                  <a:lnTo>
                    <a:pt x="0" y="26966"/>
                  </a:lnTo>
                  <a:cubicBezTo>
                    <a:pt x="0" y="12063"/>
                    <a:pt x="12063" y="0"/>
                    <a:pt x="26966" y="0"/>
                  </a:cubicBezTo>
                  <a:close/>
                </a:path>
              </a:pathLst>
            </a:custGeom>
            <a:solidFill>
              <a:srgbClr val="EC2C2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endParaRPr sz="2665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grpSp>
          <p:nvGrpSpPr>
            <p:cNvPr id="12" name="Google Shape;538;p23"/>
            <p:cNvGrpSpPr/>
            <p:nvPr/>
          </p:nvGrpSpPr>
          <p:grpSpPr>
            <a:xfrm>
              <a:off x="1733447" y="2200310"/>
              <a:ext cx="353910" cy="379027"/>
              <a:chOff x="-48237000" y="2342650"/>
              <a:chExt cx="256800" cy="300225"/>
            </a:xfrm>
            <a:solidFill>
              <a:schemeClr val="bg1"/>
            </a:solidFill>
          </p:grpSpPr>
          <p:sp>
            <p:nvSpPr>
              <p:cNvPr id="16" name="Google Shape;539;p23"/>
              <p:cNvSpPr/>
              <p:nvPr/>
            </p:nvSpPr>
            <p:spPr>
              <a:xfrm>
                <a:off x="-48237000" y="2342650"/>
                <a:ext cx="256800" cy="300225"/>
              </a:xfrm>
              <a:custGeom>
                <a:avLst/>
                <a:gdLst/>
                <a:ahLst/>
                <a:cxnLst/>
                <a:rect l="l" t="t" r="r" b="b"/>
                <a:pathLst>
                  <a:path w="10272" h="12009" extrusionOk="0">
                    <a:moveTo>
                      <a:pt x="4507" y="679"/>
                    </a:moveTo>
                    <a:cubicBezTo>
                      <a:pt x="4774" y="679"/>
                      <a:pt x="5048" y="706"/>
                      <a:pt x="5325" y="762"/>
                    </a:cubicBezTo>
                    <a:cubicBezTo>
                      <a:pt x="6774" y="1077"/>
                      <a:pt x="7940" y="2274"/>
                      <a:pt x="8255" y="3723"/>
                    </a:cubicBezTo>
                    <a:cubicBezTo>
                      <a:pt x="8381" y="4227"/>
                      <a:pt x="8381" y="4763"/>
                      <a:pt x="8318" y="5267"/>
                    </a:cubicBezTo>
                    <a:cubicBezTo>
                      <a:pt x="8318" y="5330"/>
                      <a:pt x="8318" y="5424"/>
                      <a:pt x="8350" y="5487"/>
                    </a:cubicBezTo>
                    <a:lnTo>
                      <a:pt x="9263" y="7220"/>
                    </a:lnTo>
                    <a:cubicBezTo>
                      <a:pt x="9389" y="7441"/>
                      <a:pt x="9232" y="7756"/>
                      <a:pt x="8980" y="7756"/>
                    </a:cubicBezTo>
                    <a:lnTo>
                      <a:pt x="8034" y="7756"/>
                    </a:lnTo>
                    <a:cubicBezTo>
                      <a:pt x="7845" y="7756"/>
                      <a:pt x="7688" y="7913"/>
                      <a:pt x="7688" y="8102"/>
                    </a:cubicBezTo>
                    <a:lnTo>
                      <a:pt x="7688" y="9867"/>
                    </a:lnTo>
                    <a:lnTo>
                      <a:pt x="5892" y="9867"/>
                    </a:lnTo>
                    <a:cubicBezTo>
                      <a:pt x="5703" y="9867"/>
                      <a:pt x="5546" y="10024"/>
                      <a:pt x="5546" y="10213"/>
                    </a:cubicBezTo>
                    <a:lnTo>
                      <a:pt x="5546" y="11284"/>
                    </a:lnTo>
                    <a:lnTo>
                      <a:pt x="2049" y="11284"/>
                    </a:lnTo>
                    <a:lnTo>
                      <a:pt x="2049" y="7693"/>
                    </a:lnTo>
                    <a:cubicBezTo>
                      <a:pt x="2049" y="7598"/>
                      <a:pt x="2017" y="7504"/>
                      <a:pt x="1923" y="7441"/>
                    </a:cubicBezTo>
                    <a:cubicBezTo>
                      <a:pt x="1103" y="6685"/>
                      <a:pt x="631" y="5645"/>
                      <a:pt x="631" y="4542"/>
                    </a:cubicBezTo>
                    <a:cubicBezTo>
                      <a:pt x="631" y="2387"/>
                      <a:pt x="2372" y="679"/>
                      <a:pt x="4507" y="679"/>
                    </a:cubicBezTo>
                    <a:close/>
                    <a:moveTo>
                      <a:pt x="4570" y="0"/>
                    </a:moveTo>
                    <a:cubicBezTo>
                      <a:pt x="2059" y="0"/>
                      <a:pt x="1" y="1999"/>
                      <a:pt x="1" y="4542"/>
                    </a:cubicBezTo>
                    <a:cubicBezTo>
                      <a:pt x="1" y="5802"/>
                      <a:pt x="505" y="7000"/>
                      <a:pt x="1418" y="7850"/>
                    </a:cubicBezTo>
                    <a:lnTo>
                      <a:pt x="1418" y="11631"/>
                    </a:lnTo>
                    <a:cubicBezTo>
                      <a:pt x="1418" y="11851"/>
                      <a:pt x="1576" y="12009"/>
                      <a:pt x="1765" y="12009"/>
                    </a:cubicBezTo>
                    <a:lnTo>
                      <a:pt x="5987" y="12009"/>
                    </a:lnTo>
                    <a:cubicBezTo>
                      <a:pt x="6176" y="12009"/>
                      <a:pt x="6333" y="11851"/>
                      <a:pt x="6333" y="11631"/>
                    </a:cubicBezTo>
                    <a:lnTo>
                      <a:pt x="6333" y="10591"/>
                    </a:lnTo>
                    <a:lnTo>
                      <a:pt x="8097" y="10591"/>
                    </a:lnTo>
                    <a:cubicBezTo>
                      <a:pt x="8287" y="10591"/>
                      <a:pt x="8444" y="10434"/>
                      <a:pt x="8444" y="10213"/>
                    </a:cubicBezTo>
                    <a:lnTo>
                      <a:pt x="8444" y="8449"/>
                    </a:lnTo>
                    <a:lnTo>
                      <a:pt x="9043" y="8449"/>
                    </a:lnTo>
                    <a:cubicBezTo>
                      <a:pt x="9799" y="8417"/>
                      <a:pt x="10271" y="7598"/>
                      <a:pt x="9925" y="6874"/>
                    </a:cubicBezTo>
                    <a:lnTo>
                      <a:pt x="9043" y="5267"/>
                    </a:lnTo>
                    <a:cubicBezTo>
                      <a:pt x="9137" y="4700"/>
                      <a:pt x="9137" y="4164"/>
                      <a:pt x="9011" y="3597"/>
                    </a:cubicBezTo>
                    <a:cubicBezTo>
                      <a:pt x="8665" y="1864"/>
                      <a:pt x="7247" y="510"/>
                      <a:pt x="5546" y="100"/>
                    </a:cubicBezTo>
                    <a:cubicBezTo>
                      <a:pt x="5215" y="33"/>
                      <a:pt x="4889" y="0"/>
                      <a:pt x="457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Google Shape;540;p23"/>
              <p:cNvSpPr/>
              <p:nvPr/>
            </p:nvSpPr>
            <p:spPr>
              <a:xfrm>
                <a:off x="-48195250" y="2377425"/>
                <a:ext cx="144150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5766" h="5609" extrusionOk="0">
                    <a:moveTo>
                      <a:pt x="3214" y="757"/>
                    </a:moveTo>
                    <a:lnTo>
                      <a:pt x="3214" y="883"/>
                    </a:lnTo>
                    <a:cubicBezTo>
                      <a:pt x="3214" y="1040"/>
                      <a:pt x="3277" y="1135"/>
                      <a:pt x="3435" y="1198"/>
                    </a:cubicBezTo>
                    <a:cubicBezTo>
                      <a:pt x="3624" y="1261"/>
                      <a:pt x="3844" y="1387"/>
                      <a:pt x="4002" y="1513"/>
                    </a:cubicBezTo>
                    <a:cubicBezTo>
                      <a:pt x="4061" y="1553"/>
                      <a:pt x="4146" y="1593"/>
                      <a:pt x="4233" y="1593"/>
                    </a:cubicBezTo>
                    <a:cubicBezTo>
                      <a:pt x="4283" y="1593"/>
                      <a:pt x="4333" y="1579"/>
                      <a:pt x="4380" y="1545"/>
                    </a:cubicBezTo>
                    <a:lnTo>
                      <a:pt x="4506" y="1482"/>
                    </a:lnTo>
                    <a:lnTo>
                      <a:pt x="4852" y="2049"/>
                    </a:lnTo>
                    <a:lnTo>
                      <a:pt x="4726" y="2143"/>
                    </a:lnTo>
                    <a:cubicBezTo>
                      <a:pt x="4632" y="2206"/>
                      <a:pt x="4537" y="2364"/>
                      <a:pt x="4569" y="2490"/>
                    </a:cubicBezTo>
                    <a:cubicBezTo>
                      <a:pt x="4632" y="2710"/>
                      <a:pt x="4632" y="2899"/>
                      <a:pt x="4569" y="3120"/>
                    </a:cubicBezTo>
                    <a:cubicBezTo>
                      <a:pt x="4537" y="3277"/>
                      <a:pt x="4632" y="3403"/>
                      <a:pt x="4726" y="3466"/>
                    </a:cubicBezTo>
                    <a:lnTo>
                      <a:pt x="4852" y="3561"/>
                    </a:lnTo>
                    <a:lnTo>
                      <a:pt x="4506" y="4159"/>
                    </a:lnTo>
                    <a:lnTo>
                      <a:pt x="4380" y="4065"/>
                    </a:lnTo>
                    <a:cubicBezTo>
                      <a:pt x="4323" y="4037"/>
                      <a:pt x="4260" y="4021"/>
                      <a:pt x="4199" y="4021"/>
                    </a:cubicBezTo>
                    <a:cubicBezTo>
                      <a:pt x="4125" y="4021"/>
                      <a:pt x="4054" y="4044"/>
                      <a:pt x="4002" y="4096"/>
                    </a:cubicBezTo>
                    <a:cubicBezTo>
                      <a:pt x="3844" y="4254"/>
                      <a:pt x="3624" y="4348"/>
                      <a:pt x="3435" y="4411"/>
                    </a:cubicBezTo>
                    <a:cubicBezTo>
                      <a:pt x="3277" y="4475"/>
                      <a:pt x="3214" y="4632"/>
                      <a:pt x="3214" y="4727"/>
                    </a:cubicBezTo>
                    <a:lnTo>
                      <a:pt x="3214" y="4853"/>
                    </a:lnTo>
                    <a:lnTo>
                      <a:pt x="2489" y="4853"/>
                    </a:lnTo>
                    <a:lnTo>
                      <a:pt x="2489" y="4727"/>
                    </a:lnTo>
                    <a:cubicBezTo>
                      <a:pt x="2489" y="4569"/>
                      <a:pt x="2426" y="4475"/>
                      <a:pt x="2269" y="4411"/>
                    </a:cubicBezTo>
                    <a:cubicBezTo>
                      <a:pt x="2048" y="4348"/>
                      <a:pt x="1859" y="4222"/>
                      <a:pt x="1702" y="4096"/>
                    </a:cubicBezTo>
                    <a:cubicBezTo>
                      <a:pt x="1622" y="4057"/>
                      <a:pt x="1530" y="4017"/>
                      <a:pt x="1449" y="4017"/>
                    </a:cubicBezTo>
                    <a:cubicBezTo>
                      <a:pt x="1402" y="4017"/>
                      <a:pt x="1358" y="4030"/>
                      <a:pt x="1324" y="4065"/>
                    </a:cubicBezTo>
                    <a:lnTo>
                      <a:pt x="1198" y="4159"/>
                    </a:lnTo>
                    <a:lnTo>
                      <a:pt x="851" y="3561"/>
                    </a:lnTo>
                    <a:lnTo>
                      <a:pt x="946" y="3466"/>
                    </a:lnTo>
                    <a:cubicBezTo>
                      <a:pt x="1072" y="3403"/>
                      <a:pt x="1166" y="3246"/>
                      <a:pt x="1103" y="3120"/>
                    </a:cubicBezTo>
                    <a:cubicBezTo>
                      <a:pt x="1072" y="2899"/>
                      <a:pt x="1072" y="2710"/>
                      <a:pt x="1103" y="2490"/>
                    </a:cubicBezTo>
                    <a:cubicBezTo>
                      <a:pt x="1166" y="2332"/>
                      <a:pt x="1072" y="2206"/>
                      <a:pt x="946" y="2143"/>
                    </a:cubicBezTo>
                    <a:lnTo>
                      <a:pt x="851" y="2049"/>
                    </a:lnTo>
                    <a:lnTo>
                      <a:pt x="1198" y="1482"/>
                    </a:lnTo>
                    <a:lnTo>
                      <a:pt x="1324" y="1545"/>
                    </a:lnTo>
                    <a:cubicBezTo>
                      <a:pt x="1366" y="1573"/>
                      <a:pt x="1421" y="1588"/>
                      <a:pt x="1481" y="1588"/>
                    </a:cubicBezTo>
                    <a:cubicBezTo>
                      <a:pt x="1553" y="1588"/>
                      <a:pt x="1632" y="1565"/>
                      <a:pt x="1702" y="1513"/>
                    </a:cubicBezTo>
                    <a:cubicBezTo>
                      <a:pt x="1859" y="1356"/>
                      <a:pt x="2048" y="1261"/>
                      <a:pt x="2269" y="1198"/>
                    </a:cubicBezTo>
                    <a:cubicBezTo>
                      <a:pt x="2426" y="1135"/>
                      <a:pt x="2489" y="977"/>
                      <a:pt x="2489" y="883"/>
                    </a:cubicBezTo>
                    <a:lnTo>
                      <a:pt x="2489" y="757"/>
                    </a:lnTo>
                    <a:close/>
                    <a:moveTo>
                      <a:pt x="2174" y="1"/>
                    </a:moveTo>
                    <a:cubicBezTo>
                      <a:pt x="1985" y="1"/>
                      <a:pt x="1828" y="158"/>
                      <a:pt x="1828" y="379"/>
                    </a:cubicBezTo>
                    <a:lnTo>
                      <a:pt x="1828" y="599"/>
                    </a:lnTo>
                    <a:cubicBezTo>
                      <a:pt x="1702" y="631"/>
                      <a:pt x="1576" y="725"/>
                      <a:pt x="1513" y="788"/>
                    </a:cubicBezTo>
                    <a:lnTo>
                      <a:pt x="1324" y="694"/>
                    </a:lnTo>
                    <a:cubicBezTo>
                      <a:pt x="1265" y="658"/>
                      <a:pt x="1192" y="641"/>
                      <a:pt x="1122" y="641"/>
                    </a:cubicBezTo>
                    <a:cubicBezTo>
                      <a:pt x="1004" y="641"/>
                      <a:pt x="890" y="690"/>
                      <a:pt x="851" y="788"/>
                    </a:cubicBezTo>
                    <a:lnTo>
                      <a:pt x="126" y="2017"/>
                    </a:lnTo>
                    <a:cubicBezTo>
                      <a:pt x="63" y="2175"/>
                      <a:pt x="95" y="2427"/>
                      <a:pt x="253" y="2490"/>
                    </a:cubicBezTo>
                    <a:lnTo>
                      <a:pt x="442" y="2616"/>
                    </a:lnTo>
                    <a:lnTo>
                      <a:pt x="442" y="2994"/>
                    </a:lnTo>
                    <a:lnTo>
                      <a:pt x="253" y="3120"/>
                    </a:lnTo>
                    <a:cubicBezTo>
                      <a:pt x="95" y="3214"/>
                      <a:pt x="0" y="3435"/>
                      <a:pt x="126" y="3592"/>
                    </a:cubicBezTo>
                    <a:lnTo>
                      <a:pt x="851" y="4821"/>
                    </a:lnTo>
                    <a:cubicBezTo>
                      <a:pt x="894" y="4928"/>
                      <a:pt x="1024" y="4991"/>
                      <a:pt x="1152" y="4991"/>
                    </a:cubicBezTo>
                    <a:cubicBezTo>
                      <a:pt x="1213" y="4991"/>
                      <a:pt x="1273" y="4977"/>
                      <a:pt x="1324" y="4947"/>
                    </a:cubicBezTo>
                    <a:lnTo>
                      <a:pt x="1513" y="4821"/>
                    </a:lnTo>
                    <a:cubicBezTo>
                      <a:pt x="1639" y="4884"/>
                      <a:pt x="1733" y="4979"/>
                      <a:pt x="1828" y="5010"/>
                    </a:cubicBezTo>
                    <a:lnTo>
                      <a:pt x="1828" y="5262"/>
                    </a:lnTo>
                    <a:cubicBezTo>
                      <a:pt x="1828" y="5451"/>
                      <a:pt x="1985" y="5609"/>
                      <a:pt x="2174" y="5609"/>
                    </a:cubicBezTo>
                    <a:lnTo>
                      <a:pt x="3592" y="5609"/>
                    </a:lnTo>
                    <a:cubicBezTo>
                      <a:pt x="3781" y="5609"/>
                      <a:pt x="3939" y="5451"/>
                      <a:pt x="3939" y="5262"/>
                    </a:cubicBezTo>
                    <a:lnTo>
                      <a:pt x="3939" y="5010"/>
                    </a:lnTo>
                    <a:cubicBezTo>
                      <a:pt x="4065" y="4979"/>
                      <a:pt x="4191" y="4884"/>
                      <a:pt x="4254" y="4821"/>
                    </a:cubicBezTo>
                    <a:lnTo>
                      <a:pt x="4474" y="4947"/>
                    </a:lnTo>
                    <a:cubicBezTo>
                      <a:pt x="4524" y="4967"/>
                      <a:pt x="4580" y="4978"/>
                      <a:pt x="4637" y="4978"/>
                    </a:cubicBezTo>
                    <a:cubicBezTo>
                      <a:pt x="4759" y="4978"/>
                      <a:pt x="4882" y="4929"/>
                      <a:pt x="4947" y="4821"/>
                    </a:cubicBezTo>
                    <a:lnTo>
                      <a:pt x="5640" y="3592"/>
                    </a:lnTo>
                    <a:cubicBezTo>
                      <a:pt x="5734" y="3435"/>
                      <a:pt x="5671" y="3214"/>
                      <a:pt x="5514" y="3120"/>
                    </a:cubicBezTo>
                    <a:lnTo>
                      <a:pt x="5325" y="2994"/>
                    </a:lnTo>
                    <a:lnTo>
                      <a:pt x="5325" y="2616"/>
                    </a:lnTo>
                    <a:lnTo>
                      <a:pt x="5514" y="2490"/>
                    </a:lnTo>
                    <a:cubicBezTo>
                      <a:pt x="5671" y="2427"/>
                      <a:pt x="5766" y="2206"/>
                      <a:pt x="5640" y="2017"/>
                    </a:cubicBezTo>
                    <a:lnTo>
                      <a:pt x="4947" y="788"/>
                    </a:lnTo>
                    <a:cubicBezTo>
                      <a:pt x="4887" y="689"/>
                      <a:pt x="4777" y="627"/>
                      <a:pt x="4664" y="627"/>
                    </a:cubicBezTo>
                    <a:cubicBezTo>
                      <a:pt x="4598" y="627"/>
                      <a:pt x="4532" y="648"/>
                      <a:pt x="4474" y="694"/>
                    </a:cubicBezTo>
                    <a:lnTo>
                      <a:pt x="4254" y="788"/>
                    </a:lnTo>
                    <a:cubicBezTo>
                      <a:pt x="4159" y="725"/>
                      <a:pt x="4033" y="631"/>
                      <a:pt x="3939" y="599"/>
                    </a:cubicBezTo>
                    <a:lnTo>
                      <a:pt x="3939" y="379"/>
                    </a:lnTo>
                    <a:cubicBezTo>
                      <a:pt x="3939" y="158"/>
                      <a:pt x="3781" y="1"/>
                      <a:pt x="359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Google Shape;541;p23"/>
              <p:cNvSpPr/>
              <p:nvPr/>
            </p:nvSpPr>
            <p:spPr>
              <a:xfrm>
                <a:off x="-48150350" y="2422325"/>
                <a:ext cx="52775" cy="52800"/>
              </a:xfrm>
              <a:custGeom>
                <a:avLst/>
                <a:gdLst/>
                <a:ahLst/>
                <a:cxnLst/>
                <a:rect l="l" t="t" r="r" b="b"/>
                <a:pathLst>
                  <a:path w="2111" h="2112" extrusionOk="0">
                    <a:moveTo>
                      <a:pt x="1040" y="662"/>
                    </a:moveTo>
                    <a:cubicBezTo>
                      <a:pt x="1260" y="662"/>
                      <a:pt x="1418" y="820"/>
                      <a:pt x="1418" y="1009"/>
                    </a:cubicBezTo>
                    <a:cubicBezTo>
                      <a:pt x="1418" y="1198"/>
                      <a:pt x="1260" y="1355"/>
                      <a:pt x="1040" y="1355"/>
                    </a:cubicBezTo>
                    <a:cubicBezTo>
                      <a:pt x="851" y="1355"/>
                      <a:pt x="693" y="1198"/>
                      <a:pt x="693" y="1009"/>
                    </a:cubicBezTo>
                    <a:cubicBezTo>
                      <a:pt x="693" y="820"/>
                      <a:pt x="851" y="662"/>
                      <a:pt x="1040" y="662"/>
                    </a:cubicBezTo>
                    <a:close/>
                    <a:moveTo>
                      <a:pt x="1040" y="1"/>
                    </a:moveTo>
                    <a:cubicBezTo>
                      <a:pt x="473" y="1"/>
                      <a:pt x="0" y="473"/>
                      <a:pt x="0" y="1040"/>
                    </a:cubicBezTo>
                    <a:cubicBezTo>
                      <a:pt x="0" y="1639"/>
                      <a:pt x="473" y="2111"/>
                      <a:pt x="1040" y="2111"/>
                    </a:cubicBezTo>
                    <a:cubicBezTo>
                      <a:pt x="1639" y="2111"/>
                      <a:pt x="2111" y="1639"/>
                      <a:pt x="2111" y="1040"/>
                    </a:cubicBezTo>
                    <a:cubicBezTo>
                      <a:pt x="2111" y="473"/>
                      <a:pt x="1639" y="1"/>
                      <a:pt x="104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3" name="Google Shape;542;p23"/>
            <p:cNvSpPr txBox="1"/>
            <p:nvPr/>
          </p:nvSpPr>
          <p:spPr>
            <a:xfrm>
              <a:off x="1346413" y="5625723"/>
              <a:ext cx="1158365" cy="4582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2665" b="1" kern="0" dirty="0">
                  <a:solidFill>
                    <a:srgbClr val="FFFFFF"/>
                  </a:solidFill>
                  <a:cs typeface="+mn-ea"/>
                  <a:sym typeface="+mn-lt"/>
                </a:rPr>
                <a:t>A</a:t>
              </a:r>
              <a:endParaRPr sz="2665" b="1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890723" y="2931543"/>
              <a:ext cx="2195293" cy="423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060104" y="3571847"/>
              <a:ext cx="1740212" cy="1148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493687" y="1972235"/>
            <a:ext cx="2373815" cy="3806110"/>
            <a:chOff x="3339803" y="2082800"/>
            <a:chExt cx="2512873" cy="4029071"/>
          </a:xfrm>
        </p:grpSpPr>
        <p:sp>
          <p:nvSpPr>
            <p:cNvPr id="20" name="Google Shape;547;p23"/>
            <p:cNvSpPr/>
            <p:nvPr/>
          </p:nvSpPr>
          <p:spPr>
            <a:xfrm>
              <a:off x="3339803" y="2729062"/>
              <a:ext cx="500016" cy="458184"/>
            </a:xfrm>
            <a:custGeom>
              <a:avLst/>
              <a:gdLst/>
              <a:ahLst/>
              <a:cxnLst/>
              <a:rect l="l" t="t" r="r" b="b"/>
              <a:pathLst>
                <a:path w="19739" h="23677" extrusionOk="0">
                  <a:moveTo>
                    <a:pt x="0" y="0"/>
                  </a:moveTo>
                  <a:lnTo>
                    <a:pt x="19739" y="23677"/>
                  </a:lnTo>
                  <a:lnTo>
                    <a:pt x="19739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1" name="Google Shape;544;p23"/>
            <p:cNvSpPr/>
            <p:nvPr/>
          </p:nvSpPr>
          <p:spPr>
            <a:xfrm>
              <a:off x="3610744" y="4691009"/>
              <a:ext cx="2165962" cy="1420862"/>
            </a:xfrm>
            <a:custGeom>
              <a:avLst/>
              <a:gdLst/>
              <a:ahLst/>
              <a:cxnLst/>
              <a:rect l="l" t="t" r="r" b="b"/>
              <a:pathLst>
                <a:path w="76463" h="73424" extrusionOk="0">
                  <a:moveTo>
                    <a:pt x="1" y="1"/>
                  </a:moveTo>
                  <a:lnTo>
                    <a:pt x="76463" y="1"/>
                  </a:lnTo>
                  <a:lnTo>
                    <a:pt x="76463" y="39927"/>
                  </a:lnTo>
                  <a:cubicBezTo>
                    <a:pt x="76463" y="58420"/>
                    <a:pt x="61460" y="73423"/>
                    <a:pt x="42967" y="73423"/>
                  </a:cubicBezTo>
                  <a:lnTo>
                    <a:pt x="33497" y="73423"/>
                  </a:lnTo>
                  <a:cubicBezTo>
                    <a:pt x="15004" y="73423"/>
                    <a:pt x="1" y="58420"/>
                    <a:pt x="1" y="3992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2" name="Google Shape;545;p23"/>
            <p:cNvSpPr/>
            <p:nvPr/>
          </p:nvSpPr>
          <p:spPr>
            <a:xfrm>
              <a:off x="3609328" y="2143563"/>
              <a:ext cx="2167379" cy="3482160"/>
            </a:xfrm>
            <a:custGeom>
              <a:avLst/>
              <a:gdLst/>
              <a:ahLst/>
              <a:cxnLst/>
              <a:rect l="l" t="t" r="r" b="b"/>
              <a:pathLst>
                <a:path w="76513" h="179943" extrusionOk="0">
                  <a:moveTo>
                    <a:pt x="51" y="0"/>
                  </a:moveTo>
                  <a:lnTo>
                    <a:pt x="76513" y="0"/>
                  </a:lnTo>
                  <a:lnTo>
                    <a:pt x="76513" y="141711"/>
                  </a:lnTo>
                  <a:cubicBezTo>
                    <a:pt x="76513" y="162795"/>
                    <a:pt x="59366" y="179942"/>
                    <a:pt x="38282" y="179942"/>
                  </a:cubicBezTo>
                  <a:lnTo>
                    <a:pt x="38282" y="179942"/>
                  </a:lnTo>
                  <a:cubicBezTo>
                    <a:pt x="17147" y="179942"/>
                    <a:pt x="1" y="162795"/>
                    <a:pt x="1" y="14166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endParaRPr sz="1865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3" name="Google Shape;546;p23"/>
            <p:cNvSpPr/>
            <p:nvPr/>
          </p:nvSpPr>
          <p:spPr>
            <a:xfrm>
              <a:off x="3339803" y="2082800"/>
              <a:ext cx="2436904" cy="646281"/>
            </a:xfrm>
            <a:custGeom>
              <a:avLst/>
              <a:gdLst/>
              <a:ahLst/>
              <a:cxnLst/>
              <a:rect l="l" t="t" r="r" b="b"/>
              <a:pathLst>
                <a:path w="96201" h="33397" extrusionOk="0">
                  <a:moveTo>
                    <a:pt x="26966" y="0"/>
                  </a:moveTo>
                  <a:lnTo>
                    <a:pt x="96201" y="0"/>
                  </a:lnTo>
                  <a:lnTo>
                    <a:pt x="96201" y="7228"/>
                  </a:lnTo>
                  <a:cubicBezTo>
                    <a:pt x="96201" y="21683"/>
                    <a:pt x="84487" y="33396"/>
                    <a:pt x="70032" y="33396"/>
                  </a:cubicBezTo>
                  <a:lnTo>
                    <a:pt x="0" y="33396"/>
                  </a:lnTo>
                  <a:lnTo>
                    <a:pt x="0" y="26966"/>
                  </a:lnTo>
                  <a:cubicBezTo>
                    <a:pt x="0" y="12063"/>
                    <a:pt x="12063" y="0"/>
                    <a:pt x="26966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6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endParaRPr sz="2665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4" name="Google Shape;548;p23"/>
            <p:cNvSpPr/>
            <p:nvPr/>
          </p:nvSpPr>
          <p:spPr>
            <a:xfrm>
              <a:off x="4420536" y="2204589"/>
              <a:ext cx="405603" cy="369622"/>
            </a:xfrm>
            <a:custGeom>
              <a:avLst/>
              <a:gdLst/>
              <a:ahLst/>
              <a:cxnLst/>
              <a:rect l="l" t="t" r="r" b="b"/>
              <a:pathLst>
                <a:path w="11909" h="11847" extrusionOk="0">
                  <a:moveTo>
                    <a:pt x="3560" y="2647"/>
                  </a:moveTo>
                  <a:lnTo>
                    <a:pt x="3560" y="3561"/>
                  </a:lnTo>
                  <a:lnTo>
                    <a:pt x="2615" y="3561"/>
                  </a:lnTo>
                  <a:lnTo>
                    <a:pt x="3560" y="2647"/>
                  </a:lnTo>
                  <a:close/>
                  <a:moveTo>
                    <a:pt x="6616" y="4222"/>
                  </a:moveTo>
                  <a:cubicBezTo>
                    <a:pt x="7971" y="4285"/>
                    <a:pt x="9074" y="5325"/>
                    <a:pt x="9074" y="6680"/>
                  </a:cubicBezTo>
                  <a:cubicBezTo>
                    <a:pt x="9074" y="8003"/>
                    <a:pt x="7971" y="9106"/>
                    <a:pt x="6616" y="9106"/>
                  </a:cubicBezTo>
                  <a:cubicBezTo>
                    <a:pt x="5293" y="9106"/>
                    <a:pt x="4190" y="8003"/>
                    <a:pt x="4190" y="6680"/>
                  </a:cubicBezTo>
                  <a:cubicBezTo>
                    <a:pt x="4190" y="5325"/>
                    <a:pt x="5293" y="4222"/>
                    <a:pt x="6616" y="4222"/>
                  </a:cubicBezTo>
                  <a:close/>
                  <a:moveTo>
                    <a:pt x="7687" y="757"/>
                  </a:moveTo>
                  <a:lnTo>
                    <a:pt x="7687" y="1513"/>
                  </a:lnTo>
                  <a:lnTo>
                    <a:pt x="3875" y="1513"/>
                  </a:lnTo>
                  <a:cubicBezTo>
                    <a:pt x="3781" y="1513"/>
                    <a:pt x="3655" y="1544"/>
                    <a:pt x="3623" y="1639"/>
                  </a:cubicBezTo>
                  <a:lnTo>
                    <a:pt x="1512" y="3718"/>
                  </a:lnTo>
                  <a:cubicBezTo>
                    <a:pt x="1418" y="3813"/>
                    <a:pt x="1386" y="3876"/>
                    <a:pt x="1386" y="3939"/>
                  </a:cubicBezTo>
                  <a:lnTo>
                    <a:pt x="1386" y="9862"/>
                  </a:lnTo>
                  <a:lnTo>
                    <a:pt x="662" y="9862"/>
                  </a:lnTo>
                  <a:lnTo>
                    <a:pt x="662" y="757"/>
                  </a:lnTo>
                  <a:close/>
                  <a:moveTo>
                    <a:pt x="8380" y="2175"/>
                  </a:moveTo>
                  <a:lnTo>
                    <a:pt x="8380" y="4128"/>
                  </a:lnTo>
                  <a:cubicBezTo>
                    <a:pt x="7876" y="3813"/>
                    <a:pt x="7278" y="3592"/>
                    <a:pt x="6648" y="3592"/>
                  </a:cubicBezTo>
                  <a:cubicBezTo>
                    <a:pt x="4915" y="3592"/>
                    <a:pt x="3560" y="5010"/>
                    <a:pt x="3560" y="6711"/>
                  </a:cubicBezTo>
                  <a:cubicBezTo>
                    <a:pt x="3560" y="8444"/>
                    <a:pt x="4946" y="9830"/>
                    <a:pt x="6648" y="9830"/>
                  </a:cubicBezTo>
                  <a:cubicBezTo>
                    <a:pt x="7120" y="9830"/>
                    <a:pt x="7593" y="9704"/>
                    <a:pt x="8002" y="9515"/>
                  </a:cubicBezTo>
                  <a:lnTo>
                    <a:pt x="8380" y="9893"/>
                  </a:lnTo>
                  <a:lnTo>
                    <a:pt x="8380" y="10492"/>
                  </a:lnTo>
                  <a:lnTo>
                    <a:pt x="2079" y="10492"/>
                  </a:lnTo>
                  <a:lnTo>
                    <a:pt x="2079" y="4285"/>
                  </a:lnTo>
                  <a:lnTo>
                    <a:pt x="3875" y="4285"/>
                  </a:lnTo>
                  <a:cubicBezTo>
                    <a:pt x="4064" y="4285"/>
                    <a:pt x="4222" y="4128"/>
                    <a:pt x="4222" y="3907"/>
                  </a:cubicBezTo>
                  <a:lnTo>
                    <a:pt x="4222" y="2175"/>
                  </a:lnTo>
                  <a:close/>
                  <a:moveTo>
                    <a:pt x="9074" y="8633"/>
                  </a:moveTo>
                  <a:lnTo>
                    <a:pt x="11027" y="10618"/>
                  </a:lnTo>
                  <a:cubicBezTo>
                    <a:pt x="11153" y="10744"/>
                    <a:pt x="11153" y="10964"/>
                    <a:pt x="11027" y="11090"/>
                  </a:cubicBezTo>
                  <a:cubicBezTo>
                    <a:pt x="10964" y="11153"/>
                    <a:pt x="10877" y="11185"/>
                    <a:pt x="10791" y="11185"/>
                  </a:cubicBezTo>
                  <a:cubicBezTo>
                    <a:pt x="10704" y="11185"/>
                    <a:pt x="10617" y="11153"/>
                    <a:pt x="10554" y="11090"/>
                  </a:cubicBezTo>
                  <a:lnTo>
                    <a:pt x="8601" y="9106"/>
                  </a:lnTo>
                  <a:cubicBezTo>
                    <a:pt x="8790" y="9011"/>
                    <a:pt x="8948" y="8791"/>
                    <a:pt x="9074" y="8633"/>
                  </a:cubicBezTo>
                  <a:close/>
                  <a:moveTo>
                    <a:pt x="347" y="1"/>
                  </a:moveTo>
                  <a:cubicBezTo>
                    <a:pt x="158" y="1"/>
                    <a:pt x="0" y="190"/>
                    <a:pt x="0" y="379"/>
                  </a:cubicBezTo>
                  <a:lnTo>
                    <a:pt x="0" y="10145"/>
                  </a:lnTo>
                  <a:cubicBezTo>
                    <a:pt x="0" y="10334"/>
                    <a:pt x="158" y="10492"/>
                    <a:pt x="347" y="10492"/>
                  </a:cubicBezTo>
                  <a:lnTo>
                    <a:pt x="1386" y="10492"/>
                  </a:lnTo>
                  <a:lnTo>
                    <a:pt x="1386" y="10838"/>
                  </a:lnTo>
                  <a:cubicBezTo>
                    <a:pt x="1386" y="11059"/>
                    <a:pt x="1544" y="11216"/>
                    <a:pt x="1733" y="11216"/>
                  </a:cubicBezTo>
                  <a:lnTo>
                    <a:pt x="8695" y="11216"/>
                  </a:lnTo>
                  <a:cubicBezTo>
                    <a:pt x="8916" y="11216"/>
                    <a:pt x="9074" y="11059"/>
                    <a:pt x="9074" y="10838"/>
                  </a:cubicBezTo>
                  <a:lnTo>
                    <a:pt x="9074" y="10586"/>
                  </a:lnTo>
                  <a:lnTo>
                    <a:pt x="10050" y="11563"/>
                  </a:lnTo>
                  <a:cubicBezTo>
                    <a:pt x="10239" y="11752"/>
                    <a:pt x="10507" y="11847"/>
                    <a:pt x="10775" y="11847"/>
                  </a:cubicBezTo>
                  <a:cubicBezTo>
                    <a:pt x="11043" y="11847"/>
                    <a:pt x="11310" y="11752"/>
                    <a:pt x="11499" y="11563"/>
                  </a:cubicBezTo>
                  <a:cubicBezTo>
                    <a:pt x="11909" y="11153"/>
                    <a:pt x="11909" y="10492"/>
                    <a:pt x="11499" y="10114"/>
                  </a:cubicBezTo>
                  <a:lnTo>
                    <a:pt x="9420" y="8003"/>
                  </a:lnTo>
                  <a:cubicBezTo>
                    <a:pt x="9609" y="7625"/>
                    <a:pt x="9735" y="7152"/>
                    <a:pt x="9735" y="6680"/>
                  </a:cubicBezTo>
                  <a:cubicBezTo>
                    <a:pt x="9735" y="5924"/>
                    <a:pt x="9452" y="5262"/>
                    <a:pt x="9011" y="4695"/>
                  </a:cubicBezTo>
                  <a:lnTo>
                    <a:pt x="9011" y="1828"/>
                  </a:lnTo>
                  <a:cubicBezTo>
                    <a:pt x="9011" y="1639"/>
                    <a:pt x="8853" y="1481"/>
                    <a:pt x="8664" y="1481"/>
                  </a:cubicBezTo>
                  <a:lnTo>
                    <a:pt x="8317" y="1481"/>
                  </a:lnTo>
                  <a:lnTo>
                    <a:pt x="8317" y="379"/>
                  </a:lnTo>
                  <a:cubicBezTo>
                    <a:pt x="8317" y="190"/>
                    <a:pt x="8160" y="1"/>
                    <a:pt x="797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5" name="Google Shape;549;p23"/>
            <p:cNvSpPr txBox="1"/>
            <p:nvPr/>
          </p:nvSpPr>
          <p:spPr>
            <a:xfrm>
              <a:off x="4061087" y="5625723"/>
              <a:ext cx="1158365" cy="4582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2665" b="1" kern="0" dirty="0">
                  <a:solidFill>
                    <a:schemeClr val="bg1"/>
                  </a:solidFill>
                  <a:cs typeface="+mn-ea"/>
                  <a:sym typeface="+mn-lt"/>
                </a:rPr>
                <a:t>B</a:t>
              </a:r>
              <a:endParaRPr sz="2665" b="1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3657383" y="2922056"/>
              <a:ext cx="2195293" cy="423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3826764" y="3562361"/>
              <a:ext cx="1740212" cy="1148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096804" y="1972235"/>
            <a:ext cx="2389275" cy="3806110"/>
            <a:chOff x="6089225" y="2082800"/>
            <a:chExt cx="2529238" cy="4029071"/>
          </a:xfrm>
        </p:grpSpPr>
        <p:sp>
          <p:nvSpPr>
            <p:cNvPr id="29" name="Google Shape;554;p23"/>
            <p:cNvSpPr/>
            <p:nvPr/>
          </p:nvSpPr>
          <p:spPr>
            <a:xfrm>
              <a:off x="6089225" y="2729062"/>
              <a:ext cx="500016" cy="458184"/>
            </a:xfrm>
            <a:custGeom>
              <a:avLst/>
              <a:gdLst/>
              <a:ahLst/>
              <a:cxnLst/>
              <a:rect l="l" t="t" r="r" b="b"/>
              <a:pathLst>
                <a:path w="19739" h="23677" extrusionOk="0">
                  <a:moveTo>
                    <a:pt x="0" y="0"/>
                  </a:moveTo>
                  <a:lnTo>
                    <a:pt x="19739" y="23677"/>
                  </a:lnTo>
                  <a:lnTo>
                    <a:pt x="19739" y="0"/>
                  </a:lnTo>
                  <a:close/>
                </a:path>
              </a:pathLst>
            </a:custGeom>
            <a:gradFill>
              <a:gsLst>
                <a:gs pos="0">
                  <a:srgbClr val="D53032"/>
                </a:gs>
                <a:gs pos="100000">
                  <a:srgbClr val="9E262C"/>
                </a:gs>
              </a:gsLst>
              <a:lin ang="13500000" scaled="1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0" name="Google Shape;551;p23"/>
            <p:cNvSpPr/>
            <p:nvPr/>
          </p:nvSpPr>
          <p:spPr>
            <a:xfrm>
              <a:off x="6360167" y="4691009"/>
              <a:ext cx="2165962" cy="1420862"/>
            </a:xfrm>
            <a:custGeom>
              <a:avLst/>
              <a:gdLst/>
              <a:ahLst/>
              <a:cxnLst/>
              <a:rect l="l" t="t" r="r" b="b"/>
              <a:pathLst>
                <a:path w="76463" h="73424" extrusionOk="0">
                  <a:moveTo>
                    <a:pt x="1" y="1"/>
                  </a:moveTo>
                  <a:lnTo>
                    <a:pt x="76463" y="1"/>
                  </a:lnTo>
                  <a:lnTo>
                    <a:pt x="76463" y="39927"/>
                  </a:lnTo>
                  <a:cubicBezTo>
                    <a:pt x="76463" y="58420"/>
                    <a:pt x="61460" y="73423"/>
                    <a:pt x="42967" y="73423"/>
                  </a:cubicBezTo>
                  <a:lnTo>
                    <a:pt x="33497" y="73423"/>
                  </a:lnTo>
                  <a:cubicBezTo>
                    <a:pt x="15004" y="73423"/>
                    <a:pt x="1" y="58420"/>
                    <a:pt x="1" y="39927"/>
                  </a:cubicBezTo>
                  <a:close/>
                </a:path>
              </a:pathLst>
            </a:custGeom>
            <a:solidFill>
              <a:srgbClr val="EC2C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1" name="Google Shape;552;p23"/>
            <p:cNvSpPr/>
            <p:nvPr/>
          </p:nvSpPr>
          <p:spPr>
            <a:xfrm>
              <a:off x="6358750" y="2143563"/>
              <a:ext cx="2167379" cy="3482160"/>
            </a:xfrm>
            <a:custGeom>
              <a:avLst/>
              <a:gdLst/>
              <a:ahLst/>
              <a:cxnLst/>
              <a:rect l="l" t="t" r="r" b="b"/>
              <a:pathLst>
                <a:path w="76513" h="179943" extrusionOk="0">
                  <a:moveTo>
                    <a:pt x="51" y="0"/>
                  </a:moveTo>
                  <a:lnTo>
                    <a:pt x="76513" y="0"/>
                  </a:lnTo>
                  <a:lnTo>
                    <a:pt x="76513" y="141711"/>
                  </a:lnTo>
                  <a:cubicBezTo>
                    <a:pt x="76513" y="162795"/>
                    <a:pt x="59366" y="179942"/>
                    <a:pt x="38282" y="179942"/>
                  </a:cubicBezTo>
                  <a:lnTo>
                    <a:pt x="38282" y="179942"/>
                  </a:lnTo>
                  <a:cubicBezTo>
                    <a:pt x="17147" y="179942"/>
                    <a:pt x="1" y="162795"/>
                    <a:pt x="1" y="14166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endParaRPr sz="1865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2" name="Google Shape;553;p23"/>
            <p:cNvSpPr/>
            <p:nvPr/>
          </p:nvSpPr>
          <p:spPr>
            <a:xfrm>
              <a:off x="6089225" y="2082800"/>
              <a:ext cx="2436904" cy="646281"/>
            </a:xfrm>
            <a:custGeom>
              <a:avLst/>
              <a:gdLst/>
              <a:ahLst/>
              <a:cxnLst/>
              <a:rect l="l" t="t" r="r" b="b"/>
              <a:pathLst>
                <a:path w="96201" h="33397" extrusionOk="0">
                  <a:moveTo>
                    <a:pt x="26966" y="0"/>
                  </a:moveTo>
                  <a:lnTo>
                    <a:pt x="96201" y="0"/>
                  </a:lnTo>
                  <a:lnTo>
                    <a:pt x="96201" y="7228"/>
                  </a:lnTo>
                  <a:cubicBezTo>
                    <a:pt x="96201" y="21683"/>
                    <a:pt x="84487" y="33396"/>
                    <a:pt x="70032" y="33396"/>
                  </a:cubicBezTo>
                  <a:lnTo>
                    <a:pt x="0" y="33396"/>
                  </a:lnTo>
                  <a:lnTo>
                    <a:pt x="0" y="26966"/>
                  </a:lnTo>
                  <a:cubicBezTo>
                    <a:pt x="0" y="12063"/>
                    <a:pt x="12063" y="0"/>
                    <a:pt x="26966" y="0"/>
                  </a:cubicBezTo>
                  <a:close/>
                </a:path>
              </a:pathLst>
            </a:custGeom>
            <a:solidFill>
              <a:srgbClr val="EC2C2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endParaRPr sz="2665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grpSp>
          <p:nvGrpSpPr>
            <p:cNvPr id="33" name="Google Shape;555;p23"/>
            <p:cNvGrpSpPr/>
            <p:nvPr/>
          </p:nvGrpSpPr>
          <p:grpSpPr>
            <a:xfrm>
              <a:off x="7282582" y="2207743"/>
              <a:ext cx="411552" cy="373958"/>
              <a:chOff x="-31166825" y="1939525"/>
              <a:chExt cx="293800" cy="291425"/>
            </a:xfrm>
            <a:solidFill>
              <a:schemeClr val="bg1"/>
            </a:solidFill>
          </p:grpSpPr>
          <p:sp>
            <p:nvSpPr>
              <p:cNvPr id="37" name="Google Shape;556;p23"/>
              <p:cNvSpPr/>
              <p:nvPr/>
            </p:nvSpPr>
            <p:spPr>
              <a:xfrm>
                <a:off x="-31166825" y="1939525"/>
                <a:ext cx="224500" cy="291425"/>
              </a:xfrm>
              <a:custGeom>
                <a:avLst/>
                <a:gdLst/>
                <a:ahLst/>
                <a:cxnLst/>
                <a:rect l="l" t="t" r="r" b="b"/>
                <a:pathLst>
                  <a:path w="8980" h="11657" extrusionOk="0">
                    <a:moveTo>
                      <a:pt x="5892" y="662"/>
                    </a:moveTo>
                    <a:cubicBezTo>
                      <a:pt x="6081" y="662"/>
                      <a:pt x="6239" y="819"/>
                      <a:pt x="6239" y="1040"/>
                    </a:cubicBezTo>
                    <a:lnTo>
                      <a:pt x="6239" y="1386"/>
                    </a:lnTo>
                    <a:lnTo>
                      <a:pt x="2805" y="1386"/>
                    </a:lnTo>
                    <a:lnTo>
                      <a:pt x="2805" y="1040"/>
                    </a:lnTo>
                    <a:cubicBezTo>
                      <a:pt x="2805" y="819"/>
                      <a:pt x="2962" y="662"/>
                      <a:pt x="3120" y="662"/>
                    </a:cubicBezTo>
                    <a:close/>
                    <a:moveTo>
                      <a:pt x="8035" y="1323"/>
                    </a:moveTo>
                    <a:cubicBezTo>
                      <a:pt x="8255" y="1323"/>
                      <a:pt x="8413" y="1512"/>
                      <a:pt x="8413" y="1701"/>
                    </a:cubicBezTo>
                    <a:lnTo>
                      <a:pt x="8413" y="10617"/>
                    </a:lnTo>
                    <a:cubicBezTo>
                      <a:pt x="8413" y="10838"/>
                      <a:pt x="8255" y="10995"/>
                      <a:pt x="8035" y="10995"/>
                    </a:cubicBezTo>
                    <a:lnTo>
                      <a:pt x="1166" y="10995"/>
                    </a:lnTo>
                    <a:cubicBezTo>
                      <a:pt x="946" y="10995"/>
                      <a:pt x="788" y="10838"/>
                      <a:pt x="788" y="10617"/>
                    </a:cubicBezTo>
                    <a:lnTo>
                      <a:pt x="788" y="1701"/>
                    </a:lnTo>
                    <a:lnTo>
                      <a:pt x="757" y="1701"/>
                    </a:lnTo>
                    <a:cubicBezTo>
                      <a:pt x="757" y="1512"/>
                      <a:pt x="914" y="1323"/>
                      <a:pt x="1103" y="1323"/>
                    </a:cubicBezTo>
                    <a:lnTo>
                      <a:pt x="2143" y="1323"/>
                    </a:lnTo>
                    <a:lnTo>
                      <a:pt x="2143" y="1701"/>
                    </a:lnTo>
                    <a:cubicBezTo>
                      <a:pt x="2143" y="1890"/>
                      <a:pt x="2301" y="2048"/>
                      <a:pt x="2490" y="2048"/>
                    </a:cubicBezTo>
                    <a:lnTo>
                      <a:pt x="6617" y="2048"/>
                    </a:lnTo>
                    <a:cubicBezTo>
                      <a:pt x="6837" y="2048"/>
                      <a:pt x="6995" y="1890"/>
                      <a:pt x="6995" y="1701"/>
                    </a:cubicBezTo>
                    <a:lnTo>
                      <a:pt x="6995" y="1323"/>
                    </a:lnTo>
                    <a:close/>
                    <a:moveTo>
                      <a:pt x="3120" y="0"/>
                    </a:moveTo>
                    <a:cubicBezTo>
                      <a:pt x="2679" y="0"/>
                      <a:pt x="2301" y="284"/>
                      <a:pt x="2143" y="662"/>
                    </a:cubicBezTo>
                    <a:lnTo>
                      <a:pt x="1040" y="662"/>
                    </a:lnTo>
                    <a:cubicBezTo>
                      <a:pt x="473" y="662"/>
                      <a:pt x="1" y="1134"/>
                      <a:pt x="1" y="1701"/>
                    </a:cubicBezTo>
                    <a:lnTo>
                      <a:pt x="1" y="10649"/>
                    </a:lnTo>
                    <a:cubicBezTo>
                      <a:pt x="64" y="11216"/>
                      <a:pt x="536" y="11657"/>
                      <a:pt x="1072" y="11657"/>
                    </a:cubicBezTo>
                    <a:lnTo>
                      <a:pt x="7971" y="11657"/>
                    </a:lnTo>
                    <a:cubicBezTo>
                      <a:pt x="8507" y="11657"/>
                      <a:pt x="8980" y="11184"/>
                      <a:pt x="8980" y="10649"/>
                    </a:cubicBezTo>
                    <a:lnTo>
                      <a:pt x="8980" y="1701"/>
                    </a:lnTo>
                    <a:cubicBezTo>
                      <a:pt x="8980" y="1134"/>
                      <a:pt x="8507" y="662"/>
                      <a:pt x="7971" y="662"/>
                    </a:cubicBezTo>
                    <a:lnTo>
                      <a:pt x="6869" y="662"/>
                    </a:lnTo>
                    <a:cubicBezTo>
                      <a:pt x="6711" y="284"/>
                      <a:pt x="6365" y="0"/>
                      <a:pt x="589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Google Shape;557;p23"/>
              <p:cNvSpPr/>
              <p:nvPr/>
            </p:nvSpPr>
            <p:spPr>
              <a:xfrm>
                <a:off x="-31131375" y="2145075"/>
                <a:ext cx="52800" cy="52800"/>
              </a:xfrm>
              <a:custGeom>
                <a:avLst/>
                <a:gdLst/>
                <a:ahLst/>
                <a:cxnLst/>
                <a:rect l="l" t="t" r="r" b="b"/>
                <a:pathLst>
                  <a:path w="2112" h="2112" extrusionOk="0">
                    <a:moveTo>
                      <a:pt x="1355" y="726"/>
                    </a:moveTo>
                    <a:lnTo>
                      <a:pt x="1355" y="1387"/>
                    </a:lnTo>
                    <a:lnTo>
                      <a:pt x="694" y="1387"/>
                    </a:lnTo>
                    <a:lnTo>
                      <a:pt x="694" y="726"/>
                    </a:lnTo>
                    <a:close/>
                    <a:moveTo>
                      <a:pt x="379" y="1"/>
                    </a:moveTo>
                    <a:cubicBezTo>
                      <a:pt x="158" y="1"/>
                      <a:pt x="0" y="158"/>
                      <a:pt x="0" y="379"/>
                    </a:cubicBezTo>
                    <a:lnTo>
                      <a:pt x="0" y="1734"/>
                    </a:lnTo>
                    <a:cubicBezTo>
                      <a:pt x="0" y="1954"/>
                      <a:pt x="158" y="2112"/>
                      <a:pt x="379" y="2112"/>
                    </a:cubicBezTo>
                    <a:lnTo>
                      <a:pt x="1733" y="2112"/>
                    </a:lnTo>
                    <a:cubicBezTo>
                      <a:pt x="1954" y="2112"/>
                      <a:pt x="2111" y="1954"/>
                      <a:pt x="2111" y="1734"/>
                    </a:cubicBezTo>
                    <a:lnTo>
                      <a:pt x="2111" y="379"/>
                    </a:lnTo>
                    <a:cubicBezTo>
                      <a:pt x="2111" y="158"/>
                      <a:pt x="1954" y="1"/>
                      <a:pt x="173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Google Shape;558;p23"/>
              <p:cNvSpPr/>
              <p:nvPr/>
            </p:nvSpPr>
            <p:spPr>
              <a:xfrm>
                <a:off x="-31131375" y="2076550"/>
                <a:ext cx="52800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2112" h="2081" extrusionOk="0">
                    <a:moveTo>
                      <a:pt x="1355" y="694"/>
                    </a:moveTo>
                    <a:lnTo>
                      <a:pt x="1355" y="1356"/>
                    </a:lnTo>
                    <a:lnTo>
                      <a:pt x="694" y="1356"/>
                    </a:lnTo>
                    <a:lnTo>
                      <a:pt x="694" y="694"/>
                    </a:lnTo>
                    <a:close/>
                    <a:moveTo>
                      <a:pt x="379" y="1"/>
                    </a:moveTo>
                    <a:cubicBezTo>
                      <a:pt x="158" y="1"/>
                      <a:pt x="0" y="159"/>
                      <a:pt x="0" y="348"/>
                    </a:cubicBezTo>
                    <a:lnTo>
                      <a:pt x="0" y="1734"/>
                    </a:lnTo>
                    <a:cubicBezTo>
                      <a:pt x="0" y="1923"/>
                      <a:pt x="158" y="2080"/>
                      <a:pt x="379" y="2080"/>
                    </a:cubicBezTo>
                    <a:lnTo>
                      <a:pt x="1733" y="2080"/>
                    </a:lnTo>
                    <a:cubicBezTo>
                      <a:pt x="1954" y="2080"/>
                      <a:pt x="2111" y="1923"/>
                      <a:pt x="2111" y="1734"/>
                    </a:cubicBezTo>
                    <a:lnTo>
                      <a:pt x="2111" y="348"/>
                    </a:lnTo>
                    <a:cubicBezTo>
                      <a:pt x="2111" y="159"/>
                      <a:pt x="1954" y="1"/>
                      <a:pt x="173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Google Shape;559;p23"/>
              <p:cNvSpPr/>
              <p:nvPr/>
            </p:nvSpPr>
            <p:spPr>
              <a:xfrm>
                <a:off x="-31131375" y="2007250"/>
                <a:ext cx="52800" cy="52800"/>
              </a:xfrm>
              <a:custGeom>
                <a:avLst/>
                <a:gdLst/>
                <a:ahLst/>
                <a:cxnLst/>
                <a:rect l="l" t="t" r="r" b="b"/>
                <a:pathLst>
                  <a:path w="2112" h="2112" extrusionOk="0">
                    <a:moveTo>
                      <a:pt x="1355" y="725"/>
                    </a:moveTo>
                    <a:lnTo>
                      <a:pt x="1355" y="1387"/>
                    </a:lnTo>
                    <a:lnTo>
                      <a:pt x="694" y="1387"/>
                    </a:lnTo>
                    <a:lnTo>
                      <a:pt x="694" y="725"/>
                    </a:lnTo>
                    <a:close/>
                    <a:moveTo>
                      <a:pt x="379" y="1"/>
                    </a:moveTo>
                    <a:cubicBezTo>
                      <a:pt x="158" y="1"/>
                      <a:pt x="0" y="158"/>
                      <a:pt x="0" y="379"/>
                    </a:cubicBezTo>
                    <a:lnTo>
                      <a:pt x="0" y="1733"/>
                    </a:lnTo>
                    <a:cubicBezTo>
                      <a:pt x="0" y="1954"/>
                      <a:pt x="158" y="2111"/>
                      <a:pt x="379" y="2111"/>
                    </a:cubicBezTo>
                    <a:lnTo>
                      <a:pt x="1733" y="2111"/>
                    </a:lnTo>
                    <a:cubicBezTo>
                      <a:pt x="1954" y="2111"/>
                      <a:pt x="2111" y="1954"/>
                      <a:pt x="2111" y="1733"/>
                    </a:cubicBezTo>
                    <a:lnTo>
                      <a:pt x="2111" y="379"/>
                    </a:lnTo>
                    <a:cubicBezTo>
                      <a:pt x="2111" y="158"/>
                      <a:pt x="1954" y="1"/>
                      <a:pt x="173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Google Shape;560;p23"/>
              <p:cNvSpPr/>
              <p:nvPr/>
            </p:nvSpPr>
            <p:spPr>
              <a:xfrm>
                <a:off x="-31062075" y="2007250"/>
                <a:ext cx="85875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3435" h="726" extrusionOk="0">
                    <a:moveTo>
                      <a:pt x="347" y="1"/>
                    </a:moveTo>
                    <a:cubicBezTo>
                      <a:pt x="158" y="1"/>
                      <a:pt x="1" y="158"/>
                      <a:pt x="1" y="379"/>
                    </a:cubicBezTo>
                    <a:cubicBezTo>
                      <a:pt x="1" y="568"/>
                      <a:pt x="158" y="725"/>
                      <a:pt x="347" y="725"/>
                    </a:cubicBezTo>
                    <a:lnTo>
                      <a:pt x="3057" y="725"/>
                    </a:lnTo>
                    <a:cubicBezTo>
                      <a:pt x="3277" y="725"/>
                      <a:pt x="3435" y="568"/>
                      <a:pt x="3435" y="379"/>
                    </a:cubicBezTo>
                    <a:cubicBezTo>
                      <a:pt x="3435" y="158"/>
                      <a:pt x="3277" y="1"/>
                      <a:pt x="305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Google Shape;561;p23"/>
              <p:cNvSpPr/>
              <p:nvPr/>
            </p:nvSpPr>
            <p:spPr>
              <a:xfrm>
                <a:off x="-31062075" y="2041900"/>
                <a:ext cx="52025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726" extrusionOk="0">
                    <a:moveTo>
                      <a:pt x="347" y="1"/>
                    </a:moveTo>
                    <a:cubicBezTo>
                      <a:pt x="158" y="1"/>
                      <a:pt x="1" y="158"/>
                      <a:pt x="1" y="347"/>
                    </a:cubicBezTo>
                    <a:cubicBezTo>
                      <a:pt x="1" y="568"/>
                      <a:pt x="158" y="725"/>
                      <a:pt x="347" y="725"/>
                    </a:cubicBezTo>
                    <a:lnTo>
                      <a:pt x="1734" y="725"/>
                    </a:lnTo>
                    <a:cubicBezTo>
                      <a:pt x="1923" y="725"/>
                      <a:pt x="2080" y="568"/>
                      <a:pt x="2080" y="347"/>
                    </a:cubicBezTo>
                    <a:cubicBezTo>
                      <a:pt x="2080" y="158"/>
                      <a:pt x="1923" y="1"/>
                      <a:pt x="173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Google Shape;562;p23"/>
              <p:cNvSpPr/>
              <p:nvPr/>
            </p:nvSpPr>
            <p:spPr>
              <a:xfrm>
                <a:off x="-31062075" y="2076550"/>
                <a:ext cx="85875" cy="17375"/>
              </a:xfrm>
              <a:custGeom>
                <a:avLst/>
                <a:gdLst/>
                <a:ahLst/>
                <a:cxnLst/>
                <a:rect l="l" t="t" r="r" b="b"/>
                <a:pathLst>
                  <a:path w="3435" h="695" extrusionOk="0">
                    <a:moveTo>
                      <a:pt x="347" y="1"/>
                    </a:moveTo>
                    <a:cubicBezTo>
                      <a:pt x="158" y="1"/>
                      <a:pt x="1" y="159"/>
                      <a:pt x="1" y="348"/>
                    </a:cubicBezTo>
                    <a:cubicBezTo>
                      <a:pt x="1" y="537"/>
                      <a:pt x="158" y="694"/>
                      <a:pt x="347" y="694"/>
                    </a:cubicBezTo>
                    <a:lnTo>
                      <a:pt x="3057" y="694"/>
                    </a:lnTo>
                    <a:cubicBezTo>
                      <a:pt x="3277" y="694"/>
                      <a:pt x="3435" y="537"/>
                      <a:pt x="3435" y="348"/>
                    </a:cubicBezTo>
                    <a:cubicBezTo>
                      <a:pt x="3435" y="159"/>
                      <a:pt x="3277" y="1"/>
                      <a:pt x="305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Google Shape;563;p23"/>
              <p:cNvSpPr/>
              <p:nvPr/>
            </p:nvSpPr>
            <p:spPr>
              <a:xfrm>
                <a:off x="-31062075" y="2110425"/>
                <a:ext cx="52025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726" extrusionOk="0">
                    <a:moveTo>
                      <a:pt x="347" y="1"/>
                    </a:moveTo>
                    <a:cubicBezTo>
                      <a:pt x="158" y="1"/>
                      <a:pt x="1" y="190"/>
                      <a:pt x="1" y="379"/>
                    </a:cubicBezTo>
                    <a:cubicBezTo>
                      <a:pt x="1" y="568"/>
                      <a:pt x="158" y="725"/>
                      <a:pt x="347" y="725"/>
                    </a:cubicBezTo>
                    <a:lnTo>
                      <a:pt x="1734" y="725"/>
                    </a:lnTo>
                    <a:cubicBezTo>
                      <a:pt x="1923" y="725"/>
                      <a:pt x="2080" y="568"/>
                      <a:pt x="2080" y="379"/>
                    </a:cubicBezTo>
                    <a:cubicBezTo>
                      <a:pt x="2080" y="190"/>
                      <a:pt x="1923" y="1"/>
                      <a:pt x="173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Google Shape;564;p23"/>
              <p:cNvSpPr/>
              <p:nvPr/>
            </p:nvSpPr>
            <p:spPr>
              <a:xfrm>
                <a:off x="-31062075" y="2145075"/>
                <a:ext cx="85875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3435" h="726" extrusionOk="0">
                    <a:moveTo>
                      <a:pt x="347" y="1"/>
                    </a:moveTo>
                    <a:cubicBezTo>
                      <a:pt x="158" y="1"/>
                      <a:pt x="1" y="158"/>
                      <a:pt x="1" y="379"/>
                    </a:cubicBezTo>
                    <a:cubicBezTo>
                      <a:pt x="1" y="568"/>
                      <a:pt x="158" y="726"/>
                      <a:pt x="347" y="726"/>
                    </a:cubicBezTo>
                    <a:lnTo>
                      <a:pt x="3057" y="726"/>
                    </a:lnTo>
                    <a:cubicBezTo>
                      <a:pt x="3277" y="726"/>
                      <a:pt x="3435" y="568"/>
                      <a:pt x="3435" y="379"/>
                    </a:cubicBezTo>
                    <a:cubicBezTo>
                      <a:pt x="3435" y="158"/>
                      <a:pt x="3277" y="1"/>
                      <a:pt x="305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Google Shape;565;p23"/>
              <p:cNvSpPr/>
              <p:nvPr/>
            </p:nvSpPr>
            <p:spPr>
              <a:xfrm>
                <a:off x="-31062075" y="2179750"/>
                <a:ext cx="52025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725" extrusionOk="0">
                    <a:moveTo>
                      <a:pt x="347" y="0"/>
                    </a:moveTo>
                    <a:cubicBezTo>
                      <a:pt x="158" y="0"/>
                      <a:pt x="1" y="158"/>
                      <a:pt x="1" y="347"/>
                    </a:cubicBezTo>
                    <a:cubicBezTo>
                      <a:pt x="1" y="567"/>
                      <a:pt x="158" y="725"/>
                      <a:pt x="347" y="725"/>
                    </a:cubicBezTo>
                    <a:lnTo>
                      <a:pt x="1734" y="725"/>
                    </a:lnTo>
                    <a:cubicBezTo>
                      <a:pt x="1923" y="725"/>
                      <a:pt x="2080" y="567"/>
                      <a:pt x="2080" y="347"/>
                    </a:cubicBezTo>
                    <a:cubicBezTo>
                      <a:pt x="2080" y="158"/>
                      <a:pt x="1923" y="0"/>
                      <a:pt x="173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Google Shape;566;p23"/>
              <p:cNvSpPr/>
              <p:nvPr/>
            </p:nvSpPr>
            <p:spPr>
              <a:xfrm>
                <a:off x="-30924225" y="1974175"/>
                <a:ext cx="51200" cy="240250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9610" extrusionOk="0">
                    <a:moveTo>
                      <a:pt x="1008" y="662"/>
                    </a:moveTo>
                    <a:cubicBezTo>
                      <a:pt x="1229" y="662"/>
                      <a:pt x="1386" y="819"/>
                      <a:pt x="1386" y="1009"/>
                    </a:cubicBezTo>
                    <a:lnTo>
                      <a:pt x="1386" y="2080"/>
                    </a:lnTo>
                    <a:lnTo>
                      <a:pt x="725" y="2080"/>
                    </a:lnTo>
                    <a:lnTo>
                      <a:pt x="725" y="1009"/>
                    </a:lnTo>
                    <a:lnTo>
                      <a:pt x="662" y="1009"/>
                    </a:lnTo>
                    <a:cubicBezTo>
                      <a:pt x="662" y="819"/>
                      <a:pt x="819" y="662"/>
                      <a:pt x="1008" y="662"/>
                    </a:cubicBezTo>
                    <a:close/>
                    <a:moveTo>
                      <a:pt x="1323" y="2741"/>
                    </a:moveTo>
                    <a:lnTo>
                      <a:pt x="1323" y="6900"/>
                    </a:lnTo>
                    <a:lnTo>
                      <a:pt x="662" y="6900"/>
                    </a:lnTo>
                    <a:lnTo>
                      <a:pt x="662" y="2741"/>
                    </a:lnTo>
                    <a:close/>
                    <a:moveTo>
                      <a:pt x="1260" y="7562"/>
                    </a:moveTo>
                    <a:lnTo>
                      <a:pt x="1008" y="8192"/>
                    </a:lnTo>
                    <a:lnTo>
                      <a:pt x="819" y="7562"/>
                    </a:lnTo>
                    <a:close/>
                    <a:moveTo>
                      <a:pt x="1008" y="0"/>
                    </a:moveTo>
                    <a:cubicBezTo>
                      <a:pt x="473" y="0"/>
                      <a:pt x="0" y="473"/>
                      <a:pt x="0" y="1009"/>
                    </a:cubicBezTo>
                    <a:lnTo>
                      <a:pt x="0" y="7215"/>
                    </a:lnTo>
                    <a:lnTo>
                      <a:pt x="0" y="7309"/>
                    </a:lnTo>
                    <a:lnTo>
                      <a:pt x="662" y="9357"/>
                    </a:lnTo>
                    <a:cubicBezTo>
                      <a:pt x="693" y="9515"/>
                      <a:pt x="819" y="9609"/>
                      <a:pt x="977" y="9609"/>
                    </a:cubicBezTo>
                    <a:cubicBezTo>
                      <a:pt x="1134" y="9609"/>
                      <a:pt x="1260" y="9515"/>
                      <a:pt x="1292" y="9357"/>
                    </a:cubicBezTo>
                    <a:lnTo>
                      <a:pt x="1954" y="7309"/>
                    </a:lnTo>
                    <a:lnTo>
                      <a:pt x="1954" y="7215"/>
                    </a:lnTo>
                    <a:lnTo>
                      <a:pt x="1954" y="1009"/>
                    </a:lnTo>
                    <a:cubicBezTo>
                      <a:pt x="2048" y="441"/>
                      <a:pt x="1576" y="0"/>
                      <a:pt x="10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4" name="Google Shape;567;p23"/>
            <p:cNvSpPr txBox="1"/>
            <p:nvPr/>
          </p:nvSpPr>
          <p:spPr>
            <a:xfrm>
              <a:off x="6810488" y="5625723"/>
              <a:ext cx="1158365" cy="4582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2665" b="1" kern="0" dirty="0">
                  <a:solidFill>
                    <a:srgbClr val="FFFFFF"/>
                  </a:solidFill>
                  <a:cs typeface="+mn-ea"/>
                  <a:sym typeface="+mn-lt"/>
                </a:rPr>
                <a:t>C</a:t>
              </a:r>
              <a:endParaRPr sz="2665" b="1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6423170" y="2912570"/>
              <a:ext cx="2195293" cy="423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6592552" y="3552875"/>
              <a:ext cx="1740212" cy="1148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8715380" y="1972235"/>
            <a:ext cx="2396746" cy="3806110"/>
            <a:chOff x="8760639" y="2082800"/>
            <a:chExt cx="2537147" cy="4029071"/>
          </a:xfrm>
        </p:grpSpPr>
        <p:sp>
          <p:nvSpPr>
            <p:cNvPr id="49" name="Google Shape;572;p23"/>
            <p:cNvSpPr/>
            <p:nvPr/>
          </p:nvSpPr>
          <p:spPr>
            <a:xfrm>
              <a:off x="8760639" y="2729062"/>
              <a:ext cx="500016" cy="458184"/>
            </a:xfrm>
            <a:custGeom>
              <a:avLst/>
              <a:gdLst/>
              <a:ahLst/>
              <a:cxnLst/>
              <a:rect l="l" t="t" r="r" b="b"/>
              <a:pathLst>
                <a:path w="19739" h="23677" extrusionOk="0">
                  <a:moveTo>
                    <a:pt x="0" y="0"/>
                  </a:moveTo>
                  <a:lnTo>
                    <a:pt x="19739" y="23677"/>
                  </a:lnTo>
                  <a:lnTo>
                    <a:pt x="19739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grpSp>
          <p:nvGrpSpPr>
            <p:cNvPr id="50" name="组合 49"/>
            <p:cNvGrpSpPr/>
            <p:nvPr/>
          </p:nvGrpSpPr>
          <p:grpSpPr>
            <a:xfrm>
              <a:off x="8762389" y="2082800"/>
              <a:ext cx="2535397" cy="4029071"/>
              <a:chOff x="8762389" y="2082800"/>
              <a:chExt cx="2535397" cy="4029071"/>
            </a:xfrm>
          </p:grpSpPr>
          <p:sp>
            <p:nvSpPr>
              <p:cNvPr id="51" name="Google Shape;569;p23"/>
              <p:cNvSpPr/>
              <p:nvPr/>
            </p:nvSpPr>
            <p:spPr>
              <a:xfrm>
                <a:off x="9039307" y="4691009"/>
                <a:ext cx="2165961" cy="1420862"/>
              </a:xfrm>
              <a:custGeom>
                <a:avLst/>
                <a:gdLst/>
                <a:ahLst/>
                <a:cxnLst/>
                <a:rect l="l" t="t" r="r" b="b"/>
                <a:pathLst>
                  <a:path w="76463" h="73424" extrusionOk="0">
                    <a:moveTo>
                      <a:pt x="1" y="1"/>
                    </a:moveTo>
                    <a:lnTo>
                      <a:pt x="76463" y="1"/>
                    </a:lnTo>
                    <a:lnTo>
                      <a:pt x="76463" y="39927"/>
                    </a:lnTo>
                    <a:cubicBezTo>
                      <a:pt x="76463" y="58420"/>
                      <a:pt x="61460" y="73423"/>
                      <a:pt x="42967" y="73423"/>
                    </a:cubicBezTo>
                    <a:lnTo>
                      <a:pt x="33497" y="73423"/>
                    </a:lnTo>
                    <a:cubicBezTo>
                      <a:pt x="15004" y="73423"/>
                      <a:pt x="1" y="58420"/>
                      <a:pt x="1" y="39927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" name="Google Shape;570;p23"/>
              <p:cNvSpPr/>
              <p:nvPr/>
            </p:nvSpPr>
            <p:spPr>
              <a:xfrm>
                <a:off x="9037890" y="2143563"/>
                <a:ext cx="2167378" cy="3482160"/>
              </a:xfrm>
              <a:custGeom>
                <a:avLst/>
                <a:gdLst/>
                <a:ahLst/>
                <a:cxnLst/>
                <a:rect l="l" t="t" r="r" b="b"/>
                <a:pathLst>
                  <a:path w="76513" h="179943" extrusionOk="0">
                    <a:moveTo>
                      <a:pt x="51" y="0"/>
                    </a:moveTo>
                    <a:lnTo>
                      <a:pt x="76513" y="0"/>
                    </a:lnTo>
                    <a:lnTo>
                      <a:pt x="76513" y="141711"/>
                    </a:lnTo>
                    <a:cubicBezTo>
                      <a:pt x="76513" y="162795"/>
                      <a:pt x="59366" y="179942"/>
                      <a:pt x="38282" y="179942"/>
                    </a:cubicBezTo>
                    <a:lnTo>
                      <a:pt x="38282" y="179942"/>
                    </a:lnTo>
                    <a:cubicBezTo>
                      <a:pt x="17147" y="179942"/>
                      <a:pt x="1" y="162795"/>
                      <a:pt x="1" y="14166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endParaRPr sz="1865" kern="0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" name="Google Shape;571;p23"/>
              <p:cNvSpPr/>
              <p:nvPr/>
            </p:nvSpPr>
            <p:spPr>
              <a:xfrm>
                <a:off x="8762389" y="2082800"/>
                <a:ext cx="2436904" cy="646281"/>
              </a:xfrm>
              <a:custGeom>
                <a:avLst/>
                <a:gdLst/>
                <a:ahLst/>
                <a:cxnLst/>
                <a:rect l="l" t="t" r="r" b="b"/>
                <a:pathLst>
                  <a:path w="96201" h="33397" extrusionOk="0">
                    <a:moveTo>
                      <a:pt x="26966" y="0"/>
                    </a:moveTo>
                    <a:lnTo>
                      <a:pt x="96201" y="0"/>
                    </a:lnTo>
                    <a:lnTo>
                      <a:pt x="96201" y="7228"/>
                    </a:lnTo>
                    <a:cubicBezTo>
                      <a:pt x="96201" y="21683"/>
                      <a:pt x="84487" y="33396"/>
                      <a:pt x="70032" y="33396"/>
                    </a:cubicBezTo>
                    <a:lnTo>
                      <a:pt x="0" y="33396"/>
                    </a:lnTo>
                    <a:lnTo>
                      <a:pt x="0" y="26966"/>
                    </a:lnTo>
                    <a:cubicBezTo>
                      <a:pt x="0" y="12063"/>
                      <a:pt x="12063" y="0"/>
                      <a:pt x="26966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5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endParaRPr sz="2665" kern="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54" name="Google Shape;573;p23"/>
              <p:cNvGrpSpPr/>
              <p:nvPr/>
            </p:nvGrpSpPr>
            <p:grpSpPr>
              <a:xfrm>
                <a:off x="9964948" y="2175932"/>
                <a:ext cx="487152" cy="443855"/>
                <a:chOff x="-2571737" y="2764550"/>
                <a:chExt cx="292225" cy="290650"/>
              </a:xfrm>
              <a:solidFill>
                <a:schemeClr val="bg1"/>
              </a:solidFill>
            </p:grpSpPr>
            <p:sp>
              <p:nvSpPr>
                <p:cNvPr id="58" name="Google Shape;574;p23"/>
                <p:cNvSpPr/>
                <p:nvPr/>
              </p:nvSpPr>
              <p:spPr>
                <a:xfrm>
                  <a:off x="-2496085" y="3009100"/>
                  <a:ext cx="17350" cy="1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694" extrusionOk="0">
                      <a:moveTo>
                        <a:pt x="347" y="1"/>
                      </a:moveTo>
                      <a:cubicBezTo>
                        <a:pt x="127" y="1"/>
                        <a:pt x="0" y="158"/>
                        <a:pt x="0" y="347"/>
                      </a:cubicBezTo>
                      <a:cubicBezTo>
                        <a:pt x="0" y="536"/>
                        <a:pt x="127" y="694"/>
                        <a:pt x="347" y="694"/>
                      </a:cubicBezTo>
                      <a:cubicBezTo>
                        <a:pt x="536" y="694"/>
                        <a:pt x="694" y="536"/>
                        <a:pt x="694" y="347"/>
                      </a:cubicBezTo>
                      <a:cubicBezTo>
                        <a:pt x="662" y="158"/>
                        <a:pt x="505" y="1"/>
                        <a:pt x="347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9" name="Google Shape;575;p23"/>
                <p:cNvSpPr/>
                <p:nvPr/>
              </p:nvSpPr>
              <p:spPr>
                <a:xfrm>
                  <a:off x="-2398548" y="2800375"/>
                  <a:ext cx="52000" cy="12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0" h="4821" extrusionOk="0">
                      <a:moveTo>
                        <a:pt x="1008" y="0"/>
                      </a:moveTo>
                      <a:cubicBezTo>
                        <a:pt x="819" y="0"/>
                        <a:pt x="662" y="158"/>
                        <a:pt x="662" y="378"/>
                      </a:cubicBezTo>
                      <a:lnTo>
                        <a:pt x="662" y="757"/>
                      </a:lnTo>
                      <a:cubicBezTo>
                        <a:pt x="252" y="914"/>
                        <a:pt x="0" y="1261"/>
                        <a:pt x="0" y="1733"/>
                      </a:cubicBezTo>
                      <a:cubicBezTo>
                        <a:pt x="0" y="2300"/>
                        <a:pt x="473" y="2773"/>
                        <a:pt x="1008" y="2773"/>
                      </a:cubicBezTo>
                      <a:cubicBezTo>
                        <a:pt x="1323" y="2773"/>
                        <a:pt x="1481" y="3119"/>
                        <a:pt x="1260" y="3371"/>
                      </a:cubicBezTo>
                      <a:cubicBezTo>
                        <a:pt x="1197" y="3419"/>
                        <a:pt x="1103" y="3442"/>
                        <a:pt x="1012" y="3442"/>
                      </a:cubicBezTo>
                      <a:cubicBezTo>
                        <a:pt x="922" y="3442"/>
                        <a:pt x="835" y="3419"/>
                        <a:pt x="788" y="3371"/>
                      </a:cubicBezTo>
                      <a:cubicBezTo>
                        <a:pt x="725" y="3308"/>
                        <a:pt x="630" y="3277"/>
                        <a:pt x="540" y="3277"/>
                      </a:cubicBezTo>
                      <a:cubicBezTo>
                        <a:pt x="449" y="3277"/>
                        <a:pt x="362" y="3308"/>
                        <a:pt x="315" y="3371"/>
                      </a:cubicBezTo>
                      <a:cubicBezTo>
                        <a:pt x="189" y="3466"/>
                        <a:pt x="189" y="3718"/>
                        <a:pt x="315" y="3844"/>
                      </a:cubicBezTo>
                      <a:cubicBezTo>
                        <a:pt x="410" y="3939"/>
                        <a:pt x="536" y="4033"/>
                        <a:pt x="693" y="4065"/>
                      </a:cubicBezTo>
                      <a:lnTo>
                        <a:pt x="693" y="4474"/>
                      </a:lnTo>
                      <a:cubicBezTo>
                        <a:pt x="693" y="4663"/>
                        <a:pt x="851" y="4821"/>
                        <a:pt x="1040" y="4821"/>
                      </a:cubicBezTo>
                      <a:cubicBezTo>
                        <a:pt x="1260" y="4821"/>
                        <a:pt x="1418" y="4663"/>
                        <a:pt x="1418" y="4474"/>
                      </a:cubicBezTo>
                      <a:lnTo>
                        <a:pt x="1418" y="4065"/>
                      </a:lnTo>
                      <a:cubicBezTo>
                        <a:pt x="1796" y="3907"/>
                        <a:pt x="2079" y="3560"/>
                        <a:pt x="2079" y="3088"/>
                      </a:cubicBezTo>
                      <a:cubicBezTo>
                        <a:pt x="2079" y="2521"/>
                        <a:pt x="1607" y="2048"/>
                        <a:pt x="1040" y="2048"/>
                      </a:cubicBezTo>
                      <a:cubicBezTo>
                        <a:pt x="851" y="2048"/>
                        <a:pt x="693" y="1891"/>
                        <a:pt x="693" y="1702"/>
                      </a:cubicBezTo>
                      <a:cubicBezTo>
                        <a:pt x="693" y="1495"/>
                        <a:pt x="842" y="1356"/>
                        <a:pt x="1016" y="1356"/>
                      </a:cubicBezTo>
                      <a:cubicBezTo>
                        <a:pt x="1107" y="1356"/>
                        <a:pt x="1205" y="1394"/>
                        <a:pt x="1292" y="1481"/>
                      </a:cubicBezTo>
                      <a:cubicBezTo>
                        <a:pt x="1355" y="1528"/>
                        <a:pt x="1441" y="1552"/>
                        <a:pt x="1528" y="1552"/>
                      </a:cubicBezTo>
                      <a:cubicBezTo>
                        <a:pt x="1615" y="1552"/>
                        <a:pt x="1701" y="1528"/>
                        <a:pt x="1764" y="1481"/>
                      </a:cubicBezTo>
                      <a:cubicBezTo>
                        <a:pt x="1859" y="1355"/>
                        <a:pt x="1859" y="1103"/>
                        <a:pt x="1764" y="1009"/>
                      </a:cubicBezTo>
                      <a:cubicBezTo>
                        <a:pt x="1638" y="883"/>
                        <a:pt x="1512" y="788"/>
                        <a:pt x="1355" y="757"/>
                      </a:cubicBezTo>
                      <a:lnTo>
                        <a:pt x="1355" y="378"/>
                      </a:lnTo>
                      <a:cubicBezTo>
                        <a:pt x="1355" y="158"/>
                        <a:pt x="1197" y="0"/>
                        <a:pt x="1008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Google Shape;576;p23"/>
                <p:cNvSpPr/>
                <p:nvPr/>
              </p:nvSpPr>
              <p:spPr>
                <a:xfrm>
                  <a:off x="-2571737" y="2764550"/>
                  <a:ext cx="292225" cy="29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9" h="11626" extrusionOk="0">
                      <a:moveTo>
                        <a:pt x="5009" y="1355"/>
                      </a:moveTo>
                      <a:cubicBezTo>
                        <a:pt x="4789" y="1576"/>
                        <a:pt x="4694" y="1796"/>
                        <a:pt x="4537" y="2049"/>
                      </a:cubicBezTo>
                      <a:lnTo>
                        <a:pt x="662" y="2049"/>
                      </a:lnTo>
                      <a:lnTo>
                        <a:pt x="662" y="1670"/>
                      </a:lnTo>
                      <a:cubicBezTo>
                        <a:pt x="662" y="1513"/>
                        <a:pt x="819" y="1355"/>
                        <a:pt x="1008" y="1355"/>
                      </a:cubicBezTo>
                      <a:close/>
                      <a:moveTo>
                        <a:pt x="7908" y="694"/>
                      </a:moveTo>
                      <a:cubicBezTo>
                        <a:pt x="9609" y="694"/>
                        <a:pt x="10995" y="2080"/>
                        <a:pt x="10995" y="3781"/>
                      </a:cubicBezTo>
                      <a:cubicBezTo>
                        <a:pt x="10995" y="5451"/>
                        <a:pt x="9609" y="6837"/>
                        <a:pt x="7908" y="6837"/>
                      </a:cubicBezTo>
                      <a:cubicBezTo>
                        <a:pt x="7309" y="6837"/>
                        <a:pt x="6679" y="6680"/>
                        <a:pt x="6206" y="6365"/>
                      </a:cubicBezTo>
                      <a:cubicBezTo>
                        <a:pt x="6162" y="6342"/>
                        <a:pt x="6086" y="6320"/>
                        <a:pt x="6023" y="6320"/>
                      </a:cubicBezTo>
                      <a:cubicBezTo>
                        <a:pt x="5997" y="6320"/>
                        <a:pt x="5973" y="6324"/>
                        <a:pt x="5954" y="6333"/>
                      </a:cubicBezTo>
                      <a:cubicBezTo>
                        <a:pt x="5671" y="6396"/>
                        <a:pt x="5324" y="6522"/>
                        <a:pt x="5009" y="6648"/>
                      </a:cubicBezTo>
                      <a:lnTo>
                        <a:pt x="5324" y="5703"/>
                      </a:lnTo>
                      <a:cubicBezTo>
                        <a:pt x="5356" y="5609"/>
                        <a:pt x="5324" y="5514"/>
                        <a:pt x="5261" y="5420"/>
                      </a:cubicBezTo>
                      <a:cubicBezTo>
                        <a:pt x="4946" y="4947"/>
                        <a:pt x="4789" y="4348"/>
                        <a:pt x="4789" y="3781"/>
                      </a:cubicBezTo>
                      <a:cubicBezTo>
                        <a:pt x="4789" y="2080"/>
                        <a:pt x="6238" y="694"/>
                        <a:pt x="7908" y="694"/>
                      </a:cubicBezTo>
                      <a:close/>
                      <a:moveTo>
                        <a:pt x="4253" y="2710"/>
                      </a:moveTo>
                      <a:cubicBezTo>
                        <a:pt x="4190" y="3025"/>
                        <a:pt x="4096" y="3372"/>
                        <a:pt x="4096" y="3718"/>
                      </a:cubicBezTo>
                      <a:cubicBezTo>
                        <a:pt x="4096" y="4411"/>
                        <a:pt x="4253" y="5041"/>
                        <a:pt x="4600" y="5609"/>
                      </a:cubicBezTo>
                      <a:lnTo>
                        <a:pt x="4127" y="7089"/>
                      </a:lnTo>
                      <a:cubicBezTo>
                        <a:pt x="4096" y="7184"/>
                        <a:pt x="4127" y="7341"/>
                        <a:pt x="4222" y="7436"/>
                      </a:cubicBezTo>
                      <a:cubicBezTo>
                        <a:pt x="4266" y="7480"/>
                        <a:pt x="4358" y="7525"/>
                        <a:pt x="4453" y="7525"/>
                      </a:cubicBezTo>
                      <a:cubicBezTo>
                        <a:pt x="4492" y="7525"/>
                        <a:pt x="4531" y="7517"/>
                        <a:pt x="4568" y="7499"/>
                      </a:cubicBezTo>
                      <a:cubicBezTo>
                        <a:pt x="4568" y="7499"/>
                        <a:pt x="5387" y="7247"/>
                        <a:pt x="6017" y="7026"/>
                      </a:cubicBezTo>
                      <a:cubicBezTo>
                        <a:pt x="6080" y="7089"/>
                        <a:pt x="6143" y="7089"/>
                        <a:pt x="6175" y="7121"/>
                      </a:cubicBezTo>
                      <a:lnTo>
                        <a:pt x="6175" y="8223"/>
                      </a:lnTo>
                      <a:lnTo>
                        <a:pt x="662" y="8223"/>
                      </a:lnTo>
                      <a:lnTo>
                        <a:pt x="662" y="2710"/>
                      </a:lnTo>
                      <a:close/>
                      <a:moveTo>
                        <a:pt x="6112" y="8885"/>
                      </a:moveTo>
                      <a:lnTo>
                        <a:pt x="6112" y="10618"/>
                      </a:lnTo>
                      <a:cubicBezTo>
                        <a:pt x="6143" y="10807"/>
                        <a:pt x="5986" y="10964"/>
                        <a:pt x="5797" y="10964"/>
                      </a:cubicBezTo>
                      <a:lnTo>
                        <a:pt x="977" y="10964"/>
                      </a:lnTo>
                      <a:cubicBezTo>
                        <a:pt x="788" y="10964"/>
                        <a:pt x="630" y="10807"/>
                        <a:pt x="630" y="10618"/>
                      </a:cubicBezTo>
                      <a:lnTo>
                        <a:pt x="630" y="8885"/>
                      </a:lnTo>
                      <a:close/>
                      <a:moveTo>
                        <a:pt x="7908" y="1"/>
                      </a:moveTo>
                      <a:cubicBezTo>
                        <a:pt x="7120" y="1"/>
                        <a:pt x="6364" y="221"/>
                        <a:pt x="5734" y="662"/>
                      </a:cubicBezTo>
                      <a:lnTo>
                        <a:pt x="1008" y="662"/>
                      </a:lnTo>
                      <a:cubicBezTo>
                        <a:pt x="473" y="662"/>
                        <a:pt x="0" y="1135"/>
                        <a:pt x="0" y="1670"/>
                      </a:cubicBezTo>
                      <a:lnTo>
                        <a:pt x="0" y="10618"/>
                      </a:lnTo>
                      <a:cubicBezTo>
                        <a:pt x="0" y="11153"/>
                        <a:pt x="473" y="11626"/>
                        <a:pt x="1008" y="11626"/>
                      </a:cubicBezTo>
                      <a:lnTo>
                        <a:pt x="5828" y="11626"/>
                      </a:lnTo>
                      <a:cubicBezTo>
                        <a:pt x="6364" y="11626"/>
                        <a:pt x="6837" y="11153"/>
                        <a:pt x="6837" y="10618"/>
                      </a:cubicBezTo>
                      <a:lnTo>
                        <a:pt x="6837" y="7341"/>
                      </a:lnTo>
                      <a:cubicBezTo>
                        <a:pt x="7215" y="7436"/>
                        <a:pt x="7561" y="7499"/>
                        <a:pt x="7908" y="7499"/>
                      </a:cubicBezTo>
                      <a:cubicBezTo>
                        <a:pt x="9987" y="7499"/>
                        <a:pt x="11688" y="5798"/>
                        <a:pt x="11688" y="3718"/>
                      </a:cubicBezTo>
                      <a:cubicBezTo>
                        <a:pt x="11657" y="1670"/>
                        <a:pt x="9956" y="1"/>
                        <a:pt x="7908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5" name="Google Shape;577;p23"/>
              <p:cNvSpPr txBox="1"/>
              <p:nvPr/>
            </p:nvSpPr>
            <p:spPr>
              <a:xfrm>
                <a:off x="9534694" y="5625723"/>
                <a:ext cx="1158365" cy="4582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2665" b="1" kern="0" dirty="0">
                    <a:solidFill>
                      <a:schemeClr val="bg1"/>
                    </a:solidFill>
                    <a:cs typeface="+mn-ea"/>
                    <a:sym typeface="+mn-lt"/>
                  </a:rPr>
                  <a:t>D</a:t>
                </a:r>
                <a:endParaRPr sz="2665" b="1" kern="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6" name="文本框 55"/>
              <p:cNvSpPr txBox="1"/>
              <p:nvPr/>
            </p:nvSpPr>
            <p:spPr>
              <a:xfrm>
                <a:off x="9102493" y="2903084"/>
                <a:ext cx="2195293" cy="423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文本框 56"/>
              <p:cNvSpPr txBox="1"/>
              <p:nvPr/>
            </p:nvSpPr>
            <p:spPr>
              <a:xfrm>
                <a:off x="9271875" y="3543388"/>
                <a:ext cx="1740212" cy="1148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000"/>
                  </a:lnSpc>
                </a:pP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786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0.1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 fmla="1+(8/9)*(1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12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12"/>
                            </p:stCondLst>
                            <p:childTnLst>
                              <p:par>
                                <p:cTn id="2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组合 52"/>
          <p:cNvGrpSpPr/>
          <p:nvPr/>
        </p:nvGrpSpPr>
        <p:grpSpPr>
          <a:xfrm>
            <a:off x="3275483" y="1084693"/>
            <a:ext cx="8437547" cy="4483025"/>
            <a:chOff x="3275483" y="1084693"/>
            <a:chExt cx="8437547" cy="4483025"/>
          </a:xfrm>
        </p:grpSpPr>
        <p:sp>
          <p:nvSpPr>
            <p:cNvPr id="45" name="任意多边形: 形状 44"/>
            <p:cNvSpPr/>
            <p:nvPr/>
          </p:nvSpPr>
          <p:spPr>
            <a:xfrm flipV="1">
              <a:off x="3275483" y="1084693"/>
              <a:ext cx="8437547" cy="3537069"/>
            </a:xfrm>
            <a:custGeom>
              <a:avLst/>
              <a:gdLst>
                <a:gd name="connsiteX0" fmla="*/ 421283 w 8437547"/>
                <a:gd name="connsiteY0" fmla="*/ 3537069 h 3537069"/>
                <a:gd name="connsiteX1" fmla="*/ 2883202 w 8437547"/>
                <a:gd name="connsiteY1" fmla="*/ 3537069 h 3537069"/>
                <a:gd name="connsiteX2" fmla="*/ 6272315 w 8437547"/>
                <a:gd name="connsiteY2" fmla="*/ 3537069 h 3537069"/>
                <a:gd name="connsiteX3" fmla="*/ 7055047 w 8437547"/>
                <a:gd name="connsiteY3" fmla="*/ 3537069 h 3537069"/>
                <a:gd name="connsiteX4" fmla="*/ 8437547 w 8437547"/>
                <a:gd name="connsiteY4" fmla="*/ 3537069 h 3537069"/>
                <a:gd name="connsiteX5" fmla="*/ 8437547 w 8437547"/>
                <a:gd name="connsiteY5" fmla="*/ 0 h 3537069"/>
                <a:gd name="connsiteX6" fmla="*/ 4150928 w 8437547"/>
                <a:gd name="connsiteY6" fmla="*/ 0 h 3537069"/>
                <a:gd name="connsiteX7" fmla="*/ 1689008 w 8437547"/>
                <a:gd name="connsiteY7" fmla="*/ 0 h 3537069"/>
                <a:gd name="connsiteX8" fmla="*/ 1689008 w 8437547"/>
                <a:gd name="connsiteY8" fmla="*/ 4931 h 3537069"/>
                <a:gd name="connsiteX9" fmla="*/ 1676734 w 8437547"/>
                <a:gd name="connsiteY9" fmla="*/ 4931 h 3537069"/>
                <a:gd name="connsiteX10" fmla="*/ 1676734 w 8437547"/>
                <a:gd name="connsiteY10" fmla="*/ 8325 h 3537069"/>
                <a:gd name="connsiteX11" fmla="*/ 1668592 w 8437547"/>
                <a:gd name="connsiteY11" fmla="*/ 8533 h 3537069"/>
                <a:gd name="connsiteX12" fmla="*/ 1491727 w 8437547"/>
                <a:gd name="connsiteY12" fmla="*/ 74839 h 3537069"/>
                <a:gd name="connsiteX13" fmla="*/ 1351500 w 8437547"/>
                <a:gd name="connsiteY13" fmla="*/ 213428 h 3537069"/>
                <a:gd name="connsiteX14" fmla="*/ 1332554 w 8437547"/>
                <a:gd name="connsiteY14" fmla="*/ 248030 h 3537069"/>
                <a:gd name="connsiteX15" fmla="*/ 1331778 w 8437547"/>
                <a:gd name="connsiteY15" fmla="*/ 247528 h 3537069"/>
                <a:gd name="connsiteX16" fmla="*/ 1318668 w 8437547"/>
                <a:gd name="connsiteY16" fmla="*/ 273392 h 3537069"/>
                <a:gd name="connsiteX17" fmla="*/ 1303806 w 8437547"/>
                <a:gd name="connsiteY17" fmla="*/ 300535 h 3537069"/>
                <a:gd name="connsiteX18" fmla="*/ 1301663 w 8437547"/>
                <a:gd name="connsiteY18" fmla="*/ 306939 h 3537069"/>
                <a:gd name="connsiteX19" fmla="*/ 79798 w 8437547"/>
                <a:gd name="connsiteY19" fmla="*/ 2717482 h 3537069"/>
                <a:gd name="connsiteX20" fmla="*/ 62068 w 8437547"/>
                <a:gd name="connsiteY20" fmla="*/ 2744080 h 3537069"/>
                <a:gd name="connsiteX21" fmla="*/ 236274 w 8437547"/>
                <a:gd name="connsiteY21" fmla="*/ 3467159 h 3537069"/>
                <a:gd name="connsiteX22" fmla="*/ 413139 w 8437547"/>
                <a:gd name="connsiteY22" fmla="*/ 3533466 h 3537069"/>
                <a:gd name="connsiteX23" fmla="*/ 421283 w 8437547"/>
                <a:gd name="connsiteY23" fmla="*/ 3533673 h 3537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437547" h="3537069">
                  <a:moveTo>
                    <a:pt x="421283" y="3537069"/>
                  </a:moveTo>
                  <a:lnTo>
                    <a:pt x="2883202" y="3537069"/>
                  </a:lnTo>
                  <a:lnTo>
                    <a:pt x="6272315" y="3537069"/>
                  </a:lnTo>
                  <a:lnTo>
                    <a:pt x="7055047" y="3537069"/>
                  </a:lnTo>
                  <a:lnTo>
                    <a:pt x="8437547" y="3537069"/>
                  </a:lnTo>
                  <a:lnTo>
                    <a:pt x="8437547" y="0"/>
                  </a:lnTo>
                  <a:lnTo>
                    <a:pt x="4150928" y="0"/>
                  </a:lnTo>
                  <a:lnTo>
                    <a:pt x="1689008" y="0"/>
                  </a:lnTo>
                  <a:lnTo>
                    <a:pt x="1689008" y="4931"/>
                  </a:lnTo>
                  <a:lnTo>
                    <a:pt x="1676734" y="4931"/>
                  </a:lnTo>
                  <a:lnTo>
                    <a:pt x="1676734" y="8325"/>
                  </a:lnTo>
                  <a:lnTo>
                    <a:pt x="1668592" y="8533"/>
                  </a:lnTo>
                  <a:cubicBezTo>
                    <a:pt x="1608064" y="16750"/>
                    <a:pt x="1547965" y="38500"/>
                    <a:pt x="1491727" y="74839"/>
                  </a:cubicBezTo>
                  <a:cubicBezTo>
                    <a:pt x="1435488" y="111180"/>
                    <a:pt x="1388435" y="158668"/>
                    <a:pt x="1351500" y="213428"/>
                  </a:cubicBezTo>
                  <a:lnTo>
                    <a:pt x="1332554" y="248030"/>
                  </a:lnTo>
                  <a:lnTo>
                    <a:pt x="1331778" y="247528"/>
                  </a:lnTo>
                  <a:lnTo>
                    <a:pt x="1318668" y="273392"/>
                  </a:lnTo>
                  <a:lnTo>
                    <a:pt x="1303806" y="300535"/>
                  </a:lnTo>
                  <a:lnTo>
                    <a:pt x="1301663" y="306939"/>
                  </a:lnTo>
                  <a:lnTo>
                    <a:pt x="79798" y="2717482"/>
                  </a:lnTo>
                  <a:lnTo>
                    <a:pt x="62068" y="2744080"/>
                  </a:lnTo>
                  <a:cubicBezTo>
                    <a:pt x="-66675" y="2998068"/>
                    <a:pt x="11320" y="3321801"/>
                    <a:pt x="236274" y="3467159"/>
                  </a:cubicBezTo>
                  <a:cubicBezTo>
                    <a:pt x="292512" y="3503500"/>
                    <a:pt x="352611" y="3525250"/>
                    <a:pt x="413139" y="3533466"/>
                  </a:cubicBezTo>
                  <a:lnTo>
                    <a:pt x="421283" y="3533673"/>
                  </a:lnTo>
                  <a:close/>
                </a:path>
              </a:pathLst>
            </a:custGeom>
            <a:solidFill>
              <a:srgbClr val="EC2C2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7" name="图片 6" descr="e7d195523061f1c0deeec63e560781cfd59afb0ea006f2a87ABB68BF51EA6619813959095094C18C62A12F549504892A4AAA8C1554C6663626E05CA27F281A14E6983772AFC3FB97135759321DEA3D705820548C6D5B558CA8F362B18D312C152407D21FB34EF0A1D1B21F91EF7E1DCDE529C869E8F5A9E23DB214A825789D83372F841262D649B4"/>
            <p:cNvPicPr>
              <a:picLocks noChangeAspect="1"/>
            </p:cNvPicPr>
            <p:nvPr/>
          </p:nvPicPr>
          <p:blipFill rotWithShape="1">
            <a:blip r:embed="rId2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 rot="14565909" flipH="1">
              <a:off x="2477707" y="3155097"/>
              <a:ext cx="4149914" cy="67532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2" name="矩形 11"/>
          <p:cNvSpPr/>
          <p:nvPr/>
        </p:nvSpPr>
        <p:spPr>
          <a:xfrm>
            <a:off x="1288980" y="3189810"/>
            <a:ext cx="12041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  <a:cs typeface="+mn-ea"/>
                <a:sym typeface="+mn-lt"/>
              </a:rPr>
              <a:t>L</a:t>
            </a:r>
            <a:r>
              <a:rPr lang="en-US" altLang="zh-CN" sz="4800" dirty="0">
                <a:solidFill>
                  <a:srgbClr val="EC2C22"/>
                </a:solidFill>
                <a:latin typeface="Agency FB" panose="020B0503020202020204" pitchFamily="34" charset="0"/>
                <a:cs typeface="+mn-ea"/>
                <a:sym typeface="+mn-lt"/>
              </a:rPr>
              <a:t>O</a:t>
            </a:r>
            <a:r>
              <a:rPr lang="en-US" altLang="zh-CN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  <a:cs typeface="+mn-ea"/>
                <a:sym typeface="+mn-lt"/>
              </a:rPr>
              <a:t>GO</a:t>
            </a:r>
          </a:p>
        </p:txBody>
      </p:sp>
      <p:sp>
        <p:nvSpPr>
          <p:cNvPr id="13" name="presentation_134458"/>
          <p:cNvSpPr>
            <a:spLocks noChangeAspect="1"/>
          </p:cNvSpPr>
          <p:nvPr/>
        </p:nvSpPr>
        <p:spPr bwMode="auto">
          <a:xfrm>
            <a:off x="1303892" y="1750014"/>
            <a:ext cx="1174350" cy="1396724"/>
          </a:xfrm>
          <a:custGeom>
            <a:avLst/>
            <a:gdLst>
              <a:gd name="connsiteX0" fmla="*/ 89718 w 502496"/>
              <a:gd name="connsiteY0" fmla="*/ 426004 h 598488"/>
              <a:gd name="connsiteX1" fmla="*/ 134440 w 502496"/>
              <a:gd name="connsiteY1" fmla="*/ 470445 h 598488"/>
              <a:gd name="connsiteX2" fmla="*/ 109743 w 502496"/>
              <a:gd name="connsiteY2" fmla="*/ 517107 h 598488"/>
              <a:gd name="connsiteX3" fmla="*/ 170485 w 502496"/>
              <a:gd name="connsiteY3" fmla="*/ 578657 h 598488"/>
              <a:gd name="connsiteX4" fmla="*/ 9173 w 502496"/>
              <a:gd name="connsiteY4" fmla="*/ 578657 h 598488"/>
              <a:gd name="connsiteX5" fmla="*/ 69915 w 502496"/>
              <a:gd name="connsiteY5" fmla="*/ 517107 h 598488"/>
              <a:gd name="connsiteX6" fmla="*/ 45218 w 502496"/>
              <a:gd name="connsiteY6" fmla="*/ 470445 h 598488"/>
              <a:gd name="connsiteX7" fmla="*/ 89718 w 502496"/>
              <a:gd name="connsiteY7" fmla="*/ 426004 h 598488"/>
              <a:gd name="connsiteX8" fmla="*/ 412601 w 502496"/>
              <a:gd name="connsiteY8" fmla="*/ 425933 h 598488"/>
              <a:gd name="connsiteX9" fmla="*/ 457120 w 502496"/>
              <a:gd name="connsiteY9" fmla="*/ 470391 h 598488"/>
              <a:gd name="connsiteX10" fmla="*/ 432412 w 502496"/>
              <a:gd name="connsiteY10" fmla="*/ 517072 h 598488"/>
              <a:gd name="connsiteX11" fmla="*/ 493181 w 502496"/>
              <a:gd name="connsiteY11" fmla="*/ 578647 h 598488"/>
              <a:gd name="connsiteX12" fmla="*/ 331798 w 502496"/>
              <a:gd name="connsiteY12" fmla="*/ 578647 h 598488"/>
              <a:gd name="connsiteX13" fmla="*/ 392567 w 502496"/>
              <a:gd name="connsiteY13" fmla="*/ 517072 h 598488"/>
              <a:gd name="connsiteX14" fmla="*/ 368081 w 502496"/>
              <a:gd name="connsiteY14" fmla="*/ 470391 h 598488"/>
              <a:gd name="connsiteX15" fmla="*/ 412601 w 502496"/>
              <a:gd name="connsiteY15" fmla="*/ 425933 h 598488"/>
              <a:gd name="connsiteX16" fmla="*/ 251253 w 502496"/>
              <a:gd name="connsiteY16" fmla="*/ 425933 h 598488"/>
              <a:gd name="connsiteX17" fmla="*/ 295753 w 502496"/>
              <a:gd name="connsiteY17" fmla="*/ 470391 h 598488"/>
              <a:gd name="connsiteX18" fmla="*/ 271056 w 502496"/>
              <a:gd name="connsiteY18" fmla="*/ 517072 h 598488"/>
              <a:gd name="connsiteX19" fmla="*/ 331798 w 502496"/>
              <a:gd name="connsiteY19" fmla="*/ 578647 h 598488"/>
              <a:gd name="connsiteX20" fmla="*/ 170486 w 502496"/>
              <a:gd name="connsiteY20" fmla="*/ 578647 h 598488"/>
              <a:gd name="connsiteX21" fmla="*/ 231228 w 502496"/>
              <a:gd name="connsiteY21" fmla="*/ 517072 h 598488"/>
              <a:gd name="connsiteX22" fmla="*/ 206531 w 502496"/>
              <a:gd name="connsiteY22" fmla="*/ 470391 h 598488"/>
              <a:gd name="connsiteX23" fmla="*/ 251253 w 502496"/>
              <a:gd name="connsiteY23" fmla="*/ 425933 h 598488"/>
              <a:gd name="connsiteX24" fmla="*/ 298703 w 502496"/>
              <a:gd name="connsiteY24" fmla="*/ 213955 h 598488"/>
              <a:gd name="connsiteX25" fmla="*/ 322060 w 502496"/>
              <a:gd name="connsiteY25" fmla="*/ 213955 h 598488"/>
              <a:gd name="connsiteX26" fmla="*/ 322060 w 502496"/>
              <a:gd name="connsiteY26" fmla="*/ 280004 h 598488"/>
              <a:gd name="connsiteX27" fmla="*/ 298703 w 502496"/>
              <a:gd name="connsiteY27" fmla="*/ 280004 h 598488"/>
              <a:gd name="connsiteX28" fmla="*/ 333845 w 502496"/>
              <a:gd name="connsiteY28" fmla="*/ 184458 h 598488"/>
              <a:gd name="connsiteX29" fmla="*/ 357202 w 502496"/>
              <a:gd name="connsiteY29" fmla="*/ 184458 h 598488"/>
              <a:gd name="connsiteX30" fmla="*/ 357202 w 502496"/>
              <a:gd name="connsiteY30" fmla="*/ 280004 h 598488"/>
              <a:gd name="connsiteX31" fmla="*/ 333845 w 502496"/>
              <a:gd name="connsiteY31" fmla="*/ 280004 h 598488"/>
              <a:gd name="connsiteX32" fmla="*/ 369198 w 502496"/>
              <a:gd name="connsiteY32" fmla="*/ 147976 h 598488"/>
              <a:gd name="connsiteX33" fmla="*/ 392555 w 502496"/>
              <a:gd name="connsiteY33" fmla="*/ 147976 h 598488"/>
              <a:gd name="connsiteX34" fmla="*/ 392555 w 502496"/>
              <a:gd name="connsiteY34" fmla="*/ 280004 h 598488"/>
              <a:gd name="connsiteX35" fmla="*/ 369198 w 502496"/>
              <a:gd name="connsiteY35" fmla="*/ 280004 h 598488"/>
              <a:gd name="connsiteX36" fmla="*/ 170514 w 502496"/>
              <a:gd name="connsiteY36" fmla="*/ 142683 h 598488"/>
              <a:gd name="connsiteX37" fmla="*/ 174075 w 502496"/>
              <a:gd name="connsiteY37" fmla="*/ 149348 h 598488"/>
              <a:gd name="connsiteX38" fmla="*/ 164505 w 502496"/>
              <a:gd name="connsiteY38" fmla="*/ 224219 h 598488"/>
              <a:gd name="connsiteX39" fmla="*/ 175855 w 502496"/>
              <a:gd name="connsiteY39" fmla="*/ 244214 h 598488"/>
              <a:gd name="connsiteX40" fmla="*/ 187204 w 502496"/>
              <a:gd name="connsiteY40" fmla="*/ 224219 h 598488"/>
              <a:gd name="connsiteX41" fmla="*/ 177635 w 502496"/>
              <a:gd name="connsiteY41" fmla="*/ 149348 h 598488"/>
              <a:gd name="connsiteX42" fmla="*/ 177858 w 502496"/>
              <a:gd name="connsiteY42" fmla="*/ 149348 h 598488"/>
              <a:gd name="connsiteX43" fmla="*/ 181196 w 502496"/>
              <a:gd name="connsiteY43" fmla="*/ 142683 h 598488"/>
              <a:gd name="connsiteX44" fmla="*/ 237499 w 502496"/>
              <a:gd name="connsiteY44" fmla="*/ 154680 h 598488"/>
              <a:gd name="connsiteX45" fmla="*/ 306042 w 502496"/>
              <a:gd name="connsiteY45" fmla="*/ 177341 h 598488"/>
              <a:gd name="connsiteX46" fmla="*/ 315166 w 502496"/>
              <a:gd name="connsiteY46" fmla="*/ 195559 h 598488"/>
              <a:gd name="connsiteX47" fmla="*/ 301591 w 502496"/>
              <a:gd name="connsiteY47" fmla="*/ 205334 h 598488"/>
              <a:gd name="connsiteX48" fmla="*/ 296918 w 502496"/>
              <a:gd name="connsiteY48" fmla="*/ 204446 h 598488"/>
              <a:gd name="connsiteX49" fmla="*/ 228375 w 502496"/>
              <a:gd name="connsiteY49" fmla="*/ 181785 h 598488"/>
              <a:gd name="connsiteX50" fmla="*/ 228375 w 502496"/>
              <a:gd name="connsiteY50" fmla="*/ 181562 h 598488"/>
              <a:gd name="connsiteX51" fmla="*/ 228152 w 502496"/>
              <a:gd name="connsiteY51" fmla="*/ 181562 h 598488"/>
              <a:gd name="connsiteX52" fmla="*/ 215912 w 502496"/>
              <a:gd name="connsiteY52" fmla="*/ 177786 h 598488"/>
              <a:gd name="connsiteX53" fmla="*/ 215912 w 502496"/>
              <a:gd name="connsiteY53" fmla="*/ 275095 h 598488"/>
              <a:gd name="connsiteX54" fmla="*/ 227262 w 502496"/>
              <a:gd name="connsiteY54" fmla="*/ 416172 h 598488"/>
              <a:gd name="connsiteX55" fmla="*/ 211462 w 502496"/>
              <a:gd name="connsiteY55" fmla="*/ 434612 h 598488"/>
              <a:gd name="connsiteX56" fmla="*/ 210126 w 502496"/>
              <a:gd name="connsiteY56" fmla="*/ 434612 h 598488"/>
              <a:gd name="connsiteX57" fmla="*/ 192991 w 502496"/>
              <a:gd name="connsiteY57" fmla="*/ 418838 h 598488"/>
              <a:gd name="connsiteX58" fmla="*/ 182754 w 502496"/>
              <a:gd name="connsiteY58" fmla="*/ 291314 h 598488"/>
              <a:gd name="connsiteX59" fmla="*/ 175855 w 502496"/>
              <a:gd name="connsiteY59" fmla="*/ 292869 h 598488"/>
              <a:gd name="connsiteX60" fmla="*/ 168956 w 502496"/>
              <a:gd name="connsiteY60" fmla="*/ 291314 h 598488"/>
              <a:gd name="connsiteX61" fmla="*/ 158719 w 502496"/>
              <a:gd name="connsiteY61" fmla="*/ 418838 h 598488"/>
              <a:gd name="connsiteX62" fmla="*/ 141583 w 502496"/>
              <a:gd name="connsiteY62" fmla="*/ 434612 h 598488"/>
              <a:gd name="connsiteX63" fmla="*/ 140248 w 502496"/>
              <a:gd name="connsiteY63" fmla="*/ 434612 h 598488"/>
              <a:gd name="connsiteX64" fmla="*/ 124448 w 502496"/>
              <a:gd name="connsiteY64" fmla="*/ 416172 h 598488"/>
              <a:gd name="connsiteX65" fmla="*/ 135797 w 502496"/>
              <a:gd name="connsiteY65" fmla="*/ 275095 h 598488"/>
              <a:gd name="connsiteX66" fmla="*/ 135797 w 502496"/>
              <a:gd name="connsiteY66" fmla="*/ 177786 h 598488"/>
              <a:gd name="connsiteX67" fmla="*/ 130901 w 502496"/>
              <a:gd name="connsiteY67" fmla="*/ 179119 h 598488"/>
              <a:gd name="connsiteX68" fmla="*/ 109760 w 502496"/>
              <a:gd name="connsiteY68" fmla="*/ 273984 h 598488"/>
              <a:gd name="connsiteX69" fmla="*/ 95962 w 502496"/>
              <a:gd name="connsiteY69" fmla="*/ 285093 h 598488"/>
              <a:gd name="connsiteX70" fmla="*/ 92847 w 502496"/>
              <a:gd name="connsiteY70" fmla="*/ 284649 h 598488"/>
              <a:gd name="connsiteX71" fmla="*/ 81942 w 502496"/>
              <a:gd name="connsiteY71" fmla="*/ 267764 h 598488"/>
              <a:gd name="connsiteX72" fmla="*/ 104864 w 502496"/>
              <a:gd name="connsiteY72" fmla="*/ 165122 h 598488"/>
              <a:gd name="connsiteX73" fmla="*/ 105309 w 502496"/>
              <a:gd name="connsiteY73" fmla="*/ 163567 h 598488"/>
              <a:gd name="connsiteX74" fmla="*/ 106644 w 502496"/>
              <a:gd name="connsiteY74" fmla="*/ 161123 h 598488"/>
              <a:gd name="connsiteX75" fmla="*/ 108202 w 502496"/>
              <a:gd name="connsiteY75" fmla="*/ 158901 h 598488"/>
              <a:gd name="connsiteX76" fmla="*/ 110205 w 502496"/>
              <a:gd name="connsiteY76" fmla="*/ 157124 h 598488"/>
              <a:gd name="connsiteX77" fmla="*/ 112430 w 502496"/>
              <a:gd name="connsiteY77" fmla="*/ 155569 h 598488"/>
              <a:gd name="connsiteX78" fmla="*/ 113988 w 502496"/>
              <a:gd name="connsiteY78" fmla="*/ 154680 h 598488"/>
              <a:gd name="connsiteX79" fmla="*/ 170514 w 502496"/>
              <a:gd name="connsiteY79" fmla="*/ 142683 h 598488"/>
              <a:gd name="connsiteX80" fmla="*/ 175743 w 502496"/>
              <a:gd name="connsiteY80" fmla="*/ 60475 h 598488"/>
              <a:gd name="connsiteX81" fmla="*/ 211908 w 502496"/>
              <a:gd name="connsiteY81" fmla="*/ 100027 h 598488"/>
              <a:gd name="connsiteX82" fmla="*/ 175743 w 502496"/>
              <a:gd name="connsiteY82" fmla="*/ 139579 h 598488"/>
              <a:gd name="connsiteX83" fmla="*/ 139578 w 502496"/>
              <a:gd name="connsiteY83" fmla="*/ 100027 h 598488"/>
              <a:gd name="connsiteX84" fmla="*/ 175743 w 502496"/>
              <a:gd name="connsiteY84" fmla="*/ 60475 h 598488"/>
              <a:gd name="connsiteX85" fmla="*/ 59641 w 502496"/>
              <a:gd name="connsiteY85" fmla="*/ 0 h 598488"/>
              <a:gd name="connsiteX86" fmla="*/ 442633 w 502496"/>
              <a:gd name="connsiteY86" fmla="*/ 0 h 598488"/>
              <a:gd name="connsiteX87" fmla="*/ 502496 w 502496"/>
              <a:gd name="connsiteY87" fmla="*/ 59774 h 598488"/>
              <a:gd name="connsiteX88" fmla="*/ 502496 w 502496"/>
              <a:gd name="connsiteY88" fmla="*/ 278870 h 598488"/>
              <a:gd name="connsiteX89" fmla="*/ 442633 w 502496"/>
              <a:gd name="connsiteY89" fmla="*/ 338644 h 598488"/>
              <a:gd name="connsiteX90" fmla="*/ 239453 w 502496"/>
              <a:gd name="connsiteY90" fmla="*/ 338644 h 598488"/>
              <a:gd name="connsiteX91" fmla="*/ 237450 w 502496"/>
              <a:gd name="connsiteY91" fmla="*/ 314868 h 598488"/>
              <a:gd name="connsiteX92" fmla="*/ 442633 w 502496"/>
              <a:gd name="connsiteY92" fmla="*/ 314868 h 598488"/>
              <a:gd name="connsiteX93" fmla="*/ 478462 w 502496"/>
              <a:gd name="connsiteY93" fmla="*/ 278870 h 598488"/>
              <a:gd name="connsiteX94" fmla="*/ 478462 w 502496"/>
              <a:gd name="connsiteY94" fmla="*/ 59774 h 598488"/>
              <a:gd name="connsiteX95" fmla="*/ 442633 w 502496"/>
              <a:gd name="connsiteY95" fmla="*/ 23776 h 598488"/>
              <a:gd name="connsiteX96" fmla="*/ 59641 w 502496"/>
              <a:gd name="connsiteY96" fmla="*/ 23776 h 598488"/>
              <a:gd name="connsiteX97" fmla="*/ 23812 w 502496"/>
              <a:gd name="connsiteY97" fmla="*/ 59774 h 598488"/>
              <a:gd name="connsiteX98" fmla="*/ 23812 w 502496"/>
              <a:gd name="connsiteY98" fmla="*/ 278870 h 598488"/>
              <a:gd name="connsiteX99" fmla="*/ 59641 w 502496"/>
              <a:gd name="connsiteY99" fmla="*/ 314646 h 598488"/>
              <a:gd name="connsiteX100" fmla="*/ 113941 w 502496"/>
              <a:gd name="connsiteY100" fmla="*/ 314646 h 598488"/>
              <a:gd name="connsiteX101" fmla="*/ 112160 w 502496"/>
              <a:gd name="connsiteY101" fmla="*/ 338644 h 598488"/>
              <a:gd name="connsiteX102" fmla="*/ 59641 w 502496"/>
              <a:gd name="connsiteY102" fmla="*/ 338644 h 598488"/>
              <a:gd name="connsiteX103" fmla="*/ 0 w 502496"/>
              <a:gd name="connsiteY103" fmla="*/ 278870 h 598488"/>
              <a:gd name="connsiteX104" fmla="*/ 0 w 502496"/>
              <a:gd name="connsiteY104" fmla="*/ 59774 h 598488"/>
              <a:gd name="connsiteX105" fmla="*/ 59641 w 502496"/>
              <a:gd name="connsiteY105" fmla="*/ 0 h 59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502496" h="598488">
                <a:moveTo>
                  <a:pt x="89718" y="426004"/>
                </a:moveTo>
                <a:cubicBezTo>
                  <a:pt x="114415" y="426004"/>
                  <a:pt x="134440" y="446002"/>
                  <a:pt x="134440" y="470445"/>
                </a:cubicBezTo>
                <a:cubicBezTo>
                  <a:pt x="134440" y="487998"/>
                  <a:pt x="124205" y="507330"/>
                  <a:pt x="109743" y="517107"/>
                </a:cubicBezTo>
                <a:cubicBezTo>
                  <a:pt x="144675" y="525995"/>
                  <a:pt x="170485" y="556215"/>
                  <a:pt x="170485" y="578657"/>
                </a:cubicBezTo>
                <a:cubicBezTo>
                  <a:pt x="170485" y="605099"/>
                  <a:pt x="9173" y="605099"/>
                  <a:pt x="9173" y="578657"/>
                </a:cubicBezTo>
                <a:cubicBezTo>
                  <a:pt x="9173" y="556215"/>
                  <a:pt x="34983" y="525995"/>
                  <a:pt x="69915" y="517107"/>
                </a:cubicBezTo>
                <a:cubicBezTo>
                  <a:pt x="55230" y="507330"/>
                  <a:pt x="45218" y="487998"/>
                  <a:pt x="45218" y="470445"/>
                </a:cubicBezTo>
                <a:cubicBezTo>
                  <a:pt x="45218" y="446002"/>
                  <a:pt x="65243" y="426004"/>
                  <a:pt x="89718" y="426004"/>
                </a:cubicBezTo>
                <a:close/>
                <a:moveTo>
                  <a:pt x="412601" y="425933"/>
                </a:moveTo>
                <a:cubicBezTo>
                  <a:pt x="437087" y="425933"/>
                  <a:pt x="457120" y="445939"/>
                  <a:pt x="457120" y="470391"/>
                </a:cubicBezTo>
                <a:cubicBezTo>
                  <a:pt x="457120" y="487952"/>
                  <a:pt x="447103" y="507291"/>
                  <a:pt x="432412" y="517072"/>
                </a:cubicBezTo>
                <a:cubicBezTo>
                  <a:pt x="467360" y="525964"/>
                  <a:pt x="493181" y="556195"/>
                  <a:pt x="493181" y="578647"/>
                </a:cubicBezTo>
                <a:cubicBezTo>
                  <a:pt x="493181" y="605099"/>
                  <a:pt x="331798" y="605099"/>
                  <a:pt x="331798" y="578647"/>
                </a:cubicBezTo>
                <a:cubicBezTo>
                  <a:pt x="331798" y="556195"/>
                  <a:pt x="357619" y="525964"/>
                  <a:pt x="392567" y="517072"/>
                </a:cubicBezTo>
                <a:cubicBezTo>
                  <a:pt x="378098" y="507291"/>
                  <a:pt x="368081" y="487952"/>
                  <a:pt x="368081" y="470391"/>
                </a:cubicBezTo>
                <a:cubicBezTo>
                  <a:pt x="368081" y="445939"/>
                  <a:pt x="387893" y="425933"/>
                  <a:pt x="412601" y="425933"/>
                </a:cubicBezTo>
                <a:close/>
                <a:moveTo>
                  <a:pt x="251253" y="425933"/>
                </a:moveTo>
                <a:cubicBezTo>
                  <a:pt x="275728" y="425933"/>
                  <a:pt x="295753" y="445939"/>
                  <a:pt x="295753" y="470391"/>
                </a:cubicBezTo>
                <a:cubicBezTo>
                  <a:pt x="295753" y="487952"/>
                  <a:pt x="285518" y="507291"/>
                  <a:pt x="271056" y="517072"/>
                </a:cubicBezTo>
                <a:cubicBezTo>
                  <a:pt x="305988" y="525964"/>
                  <a:pt x="331798" y="556195"/>
                  <a:pt x="331798" y="578647"/>
                </a:cubicBezTo>
                <a:cubicBezTo>
                  <a:pt x="331798" y="605099"/>
                  <a:pt x="170486" y="605099"/>
                  <a:pt x="170486" y="578647"/>
                </a:cubicBezTo>
                <a:cubicBezTo>
                  <a:pt x="170486" y="556195"/>
                  <a:pt x="196296" y="525964"/>
                  <a:pt x="231228" y="517072"/>
                </a:cubicBezTo>
                <a:cubicBezTo>
                  <a:pt x="216766" y="507291"/>
                  <a:pt x="206531" y="487952"/>
                  <a:pt x="206531" y="470391"/>
                </a:cubicBezTo>
                <a:cubicBezTo>
                  <a:pt x="206531" y="445939"/>
                  <a:pt x="226556" y="425933"/>
                  <a:pt x="251253" y="425933"/>
                </a:cubicBezTo>
                <a:close/>
                <a:moveTo>
                  <a:pt x="298703" y="213955"/>
                </a:moveTo>
                <a:lnTo>
                  <a:pt x="322060" y="213955"/>
                </a:lnTo>
                <a:lnTo>
                  <a:pt x="322060" y="280004"/>
                </a:lnTo>
                <a:lnTo>
                  <a:pt x="298703" y="280004"/>
                </a:lnTo>
                <a:close/>
                <a:moveTo>
                  <a:pt x="333845" y="184458"/>
                </a:moveTo>
                <a:lnTo>
                  <a:pt x="357202" y="184458"/>
                </a:lnTo>
                <a:lnTo>
                  <a:pt x="357202" y="280004"/>
                </a:lnTo>
                <a:lnTo>
                  <a:pt x="333845" y="280004"/>
                </a:lnTo>
                <a:close/>
                <a:moveTo>
                  <a:pt x="369198" y="147976"/>
                </a:moveTo>
                <a:lnTo>
                  <a:pt x="392555" y="147976"/>
                </a:lnTo>
                <a:lnTo>
                  <a:pt x="392555" y="280004"/>
                </a:lnTo>
                <a:lnTo>
                  <a:pt x="369198" y="280004"/>
                </a:lnTo>
                <a:close/>
                <a:moveTo>
                  <a:pt x="170514" y="142683"/>
                </a:moveTo>
                <a:lnTo>
                  <a:pt x="174075" y="149348"/>
                </a:lnTo>
                <a:lnTo>
                  <a:pt x="164505" y="224219"/>
                </a:lnTo>
                <a:lnTo>
                  <a:pt x="175855" y="244214"/>
                </a:lnTo>
                <a:lnTo>
                  <a:pt x="187204" y="224219"/>
                </a:lnTo>
                <a:lnTo>
                  <a:pt x="177635" y="149348"/>
                </a:lnTo>
                <a:lnTo>
                  <a:pt x="177858" y="149348"/>
                </a:lnTo>
                <a:lnTo>
                  <a:pt x="181196" y="142683"/>
                </a:lnTo>
                <a:cubicBezTo>
                  <a:pt x="206566" y="143794"/>
                  <a:pt x="234383" y="153569"/>
                  <a:pt x="237499" y="154680"/>
                </a:cubicBezTo>
                <a:lnTo>
                  <a:pt x="306042" y="177341"/>
                </a:lnTo>
                <a:cubicBezTo>
                  <a:pt x="313608" y="180007"/>
                  <a:pt x="317614" y="188005"/>
                  <a:pt x="315166" y="195559"/>
                </a:cubicBezTo>
                <a:cubicBezTo>
                  <a:pt x="313163" y="201335"/>
                  <a:pt x="307600" y="205334"/>
                  <a:pt x="301591" y="205334"/>
                </a:cubicBezTo>
                <a:cubicBezTo>
                  <a:pt x="300033" y="205334"/>
                  <a:pt x="298475" y="204890"/>
                  <a:pt x="296918" y="204446"/>
                </a:cubicBezTo>
                <a:lnTo>
                  <a:pt x="228375" y="181785"/>
                </a:lnTo>
                <a:cubicBezTo>
                  <a:pt x="228375" y="181562"/>
                  <a:pt x="228375" y="181562"/>
                  <a:pt x="228375" y="181562"/>
                </a:cubicBezTo>
                <a:cubicBezTo>
                  <a:pt x="228152" y="181562"/>
                  <a:pt x="228152" y="181562"/>
                  <a:pt x="228152" y="181562"/>
                </a:cubicBezTo>
                <a:cubicBezTo>
                  <a:pt x="227930" y="181562"/>
                  <a:pt x="223034" y="179785"/>
                  <a:pt x="215912" y="177786"/>
                </a:cubicBezTo>
                <a:lnTo>
                  <a:pt x="215912" y="275095"/>
                </a:lnTo>
                <a:lnTo>
                  <a:pt x="227262" y="416172"/>
                </a:lnTo>
                <a:cubicBezTo>
                  <a:pt x="227930" y="425503"/>
                  <a:pt x="221031" y="433723"/>
                  <a:pt x="211462" y="434612"/>
                </a:cubicBezTo>
                <a:cubicBezTo>
                  <a:pt x="211016" y="434612"/>
                  <a:pt x="210571" y="434612"/>
                  <a:pt x="210126" y="434612"/>
                </a:cubicBezTo>
                <a:cubicBezTo>
                  <a:pt x="201225" y="434612"/>
                  <a:pt x="193881" y="427947"/>
                  <a:pt x="192991" y="418838"/>
                </a:cubicBezTo>
                <a:lnTo>
                  <a:pt x="182754" y="291314"/>
                </a:lnTo>
                <a:cubicBezTo>
                  <a:pt x="180751" y="292202"/>
                  <a:pt x="178303" y="292869"/>
                  <a:pt x="175855" y="292869"/>
                </a:cubicBezTo>
                <a:cubicBezTo>
                  <a:pt x="173407" y="292869"/>
                  <a:pt x="170959" y="292202"/>
                  <a:pt x="168956" y="291314"/>
                </a:cubicBezTo>
                <a:lnTo>
                  <a:pt x="158719" y="418838"/>
                </a:lnTo>
                <a:cubicBezTo>
                  <a:pt x="158052" y="427947"/>
                  <a:pt x="150485" y="434612"/>
                  <a:pt x="141583" y="434612"/>
                </a:cubicBezTo>
                <a:cubicBezTo>
                  <a:pt x="141138" y="434612"/>
                  <a:pt x="140693" y="434612"/>
                  <a:pt x="140248" y="434612"/>
                </a:cubicBezTo>
                <a:cubicBezTo>
                  <a:pt x="130679" y="433723"/>
                  <a:pt x="123780" y="425503"/>
                  <a:pt x="124448" y="416172"/>
                </a:cubicBezTo>
                <a:lnTo>
                  <a:pt x="135797" y="275095"/>
                </a:lnTo>
                <a:lnTo>
                  <a:pt x="135797" y="177786"/>
                </a:lnTo>
                <a:cubicBezTo>
                  <a:pt x="134017" y="178230"/>
                  <a:pt x="132459" y="178674"/>
                  <a:pt x="130901" y="179119"/>
                </a:cubicBezTo>
                <a:lnTo>
                  <a:pt x="109760" y="273984"/>
                </a:lnTo>
                <a:cubicBezTo>
                  <a:pt x="108425" y="280650"/>
                  <a:pt x="102416" y="285093"/>
                  <a:pt x="95962" y="285093"/>
                </a:cubicBezTo>
                <a:cubicBezTo>
                  <a:pt x="94850" y="285093"/>
                  <a:pt x="93737" y="284871"/>
                  <a:pt x="92847" y="284649"/>
                </a:cubicBezTo>
                <a:cubicBezTo>
                  <a:pt x="85058" y="283093"/>
                  <a:pt x="80162" y="275317"/>
                  <a:pt x="81942" y="267764"/>
                </a:cubicBezTo>
                <a:lnTo>
                  <a:pt x="104864" y="165122"/>
                </a:lnTo>
                <a:cubicBezTo>
                  <a:pt x="104864" y="164456"/>
                  <a:pt x="105309" y="164233"/>
                  <a:pt x="105309" y="163567"/>
                </a:cubicBezTo>
                <a:cubicBezTo>
                  <a:pt x="105754" y="162678"/>
                  <a:pt x="105977" y="161790"/>
                  <a:pt x="106644" y="161123"/>
                </a:cubicBezTo>
                <a:cubicBezTo>
                  <a:pt x="107089" y="160234"/>
                  <a:pt x="107535" y="159568"/>
                  <a:pt x="108202" y="158901"/>
                </a:cubicBezTo>
                <a:cubicBezTo>
                  <a:pt x="108647" y="158235"/>
                  <a:pt x="109315" y="157568"/>
                  <a:pt x="110205" y="157124"/>
                </a:cubicBezTo>
                <a:cubicBezTo>
                  <a:pt x="110873" y="156457"/>
                  <a:pt x="111540" y="156013"/>
                  <a:pt x="112430" y="155569"/>
                </a:cubicBezTo>
                <a:cubicBezTo>
                  <a:pt x="112876" y="155347"/>
                  <a:pt x="113321" y="154902"/>
                  <a:pt x="113988" y="154680"/>
                </a:cubicBezTo>
                <a:cubicBezTo>
                  <a:pt x="115101" y="154236"/>
                  <a:pt x="144031" y="144016"/>
                  <a:pt x="170514" y="142683"/>
                </a:cubicBezTo>
                <a:close/>
                <a:moveTo>
                  <a:pt x="175743" y="60475"/>
                </a:moveTo>
                <a:cubicBezTo>
                  <a:pt x="195716" y="60475"/>
                  <a:pt x="211908" y="78183"/>
                  <a:pt x="211908" y="100027"/>
                </a:cubicBezTo>
                <a:cubicBezTo>
                  <a:pt x="211908" y="121871"/>
                  <a:pt x="195716" y="139579"/>
                  <a:pt x="175743" y="139579"/>
                </a:cubicBezTo>
                <a:cubicBezTo>
                  <a:pt x="155770" y="139579"/>
                  <a:pt x="139578" y="121871"/>
                  <a:pt x="139578" y="100027"/>
                </a:cubicBezTo>
                <a:cubicBezTo>
                  <a:pt x="139578" y="78183"/>
                  <a:pt x="155770" y="60475"/>
                  <a:pt x="175743" y="60475"/>
                </a:cubicBezTo>
                <a:close/>
                <a:moveTo>
                  <a:pt x="59641" y="0"/>
                </a:moveTo>
                <a:lnTo>
                  <a:pt x="442633" y="0"/>
                </a:lnTo>
                <a:cubicBezTo>
                  <a:pt x="475569" y="0"/>
                  <a:pt x="502496" y="26665"/>
                  <a:pt x="502496" y="59774"/>
                </a:cubicBezTo>
                <a:lnTo>
                  <a:pt x="502496" y="278870"/>
                </a:lnTo>
                <a:cubicBezTo>
                  <a:pt x="502496" y="311979"/>
                  <a:pt x="475569" y="338644"/>
                  <a:pt x="442633" y="338644"/>
                </a:cubicBezTo>
                <a:lnTo>
                  <a:pt x="239453" y="338644"/>
                </a:lnTo>
                <a:lnTo>
                  <a:pt x="237450" y="314868"/>
                </a:lnTo>
                <a:lnTo>
                  <a:pt x="442633" y="314868"/>
                </a:lnTo>
                <a:cubicBezTo>
                  <a:pt x="462439" y="314868"/>
                  <a:pt x="478462" y="298647"/>
                  <a:pt x="478462" y="278870"/>
                </a:cubicBezTo>
                <a:lnTo>
                  <a:pt x="478462" y="59774"/>
                </a:lnTo>
                <a:cubicBezTo>
                  <a:pt x="478462" y="39997"/>
                  <a:pt x="462439" y="23776"/>
                  <a:pt x="442633" y="23776"/>
                </a:cubicBezTo>
                <a:lnTo>
                  <a:pt x="59641" y="23776"/>
                </a:lnTo>
                <a:cubicBezTo>
                  <a:pt x="40057" y="23776"/>
                  <a:pt x="23812" y="39997"/>
                  <a:pt x="23812" y="59774"/>
                </a:cubicBezTo>
                <a:lnTo>
                  <a:pt x="23812" y="278870"/>
                </a:lnTo>
                <a:cubicBezTo>
                  <a:pt x="23812" y="298647"/>
                  <a:pt x="40057" y="314646"/>
                  <a:pt x="59641" y="314646"/>
                </a:cubicBezTo>
                <a:lnTo>
                  <a:pt x="113941" y="314646"/>
                </a:lnTo>
                <a:lnTo>
                  <a:pt x="112160" y="338644"/>
                </a:lnTo>
                <a:lnTo>
                  <a:pt x="59641" y="338644"/>
                </a:lnTo>
                <a:cubicBezTo>
                  <a:pt x="26705" y="338644"/>
                  <a:pt x="0" y="311979"/>
                  <a:pt x="0" y="278870"/>
                </a:cubicBezTo>
                <a:lnTo>
                  <a:pt x="0" y="59774"/>
                </a:lnTo>
                <a:cubicBezTo>
                  <a:pt x="0" y="26665"/>
                  <a:pt x="26705" y="0"/>
                  <a:pt x="59641" y="0"/>
                </a:cubicBezTo>
                <a:close/>
              </a:path>
            </a:pathLst>
          </a:custGeom>
          <a:solidFill>
            <a:srgbClr val="EC2C22"/>
          </a:solidFill>
          <a:ln>
            <a:noFill/>
          </a:ln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559901" y="1647354"/>
            <a:ext cx="436369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8000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THANKS</a:t>
            </a:r>
            <a:endParaRPr lang="zh-CN" altLang="en-US" dirty="0"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500573" y="3409186"/>
            <a:ext cx="4598923" cy="1154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</a:p>
          <a:p>
            <a:pPr>
              <a:lnSpc>
                <a:spcPct val="150000"/>
              </a:lnSpc>
            </a:pP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4665756" y="3104178"/>
            <a:ext cx="615198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组合 45"/>
          <p:cNvGrpSpPr/>
          <p:nvPr/>
        </p:nvGrpSpPr>
        <p:grpSpPr>
          <a:xfrm>
            <a:off x="6670862" y="5246317"/>
            <a:ext cx="2760008" cy="396370"/>
            <a:chOff x="5891775" y="1276400"/>
            <a:chExt cx="2001584" cy="244660"/>
          </a:xfrm>
        </p:grpSpPr>
        <p:sp>
          <p:nvSpPr>
            <p:cNvPr id="47" name="圆角矩形 52"/>
            <p:cNvSpPr/>
            <p:nvPr/>
          </p:nvSpPr>
          <p:spPr>
            <a:xfrm>
              <a:off x="5891775" y="1276400"/>
              <a:ext cx="2001584" cy="244660"/>
            </a:xfrm>
            <a:prstGeom prst="roundRect">
              <a:avLst>
                <a:gd name="adj" fmla="val 50000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txBody>
            <a:bodyPr lIns="68589" tIns="34295" rIns="68589" bIns="34295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8" name="圆角矩形 53"/>
            <p:cNvSpPr/>
            <p:nvPr/>
          </p:nvSpPr>
          <p:spPr>
            <a:xfrm>
              <a:off x="5891775" y="1276400"/>
              <a:ext cx="955487" cy="244660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E94744"/>
                </a:gs>
                <a:gs pos="0">
                  <a:srgbClr val="E94744">
                    <a:lumMod val="75000"/>
                  </a:srgbClr>
                </a:gs>
              </a:gsLst>
              <a:lin ang="5400000" scaled="1"/>
            </a:gradFill>
            <a:ln w="12700" cap="flat">
              <a:gradFill>
                <a:gsLst>
                  <a:gs pos="0">
                    <a:srgbClr val="E94744"/>
                  </a:gs>
                  <a:gs pos="100000">
                    <a:srgbClr val="E94744">
                      <a:lumMod val="75000"/>
                    </a:srgbClr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41300" dist="63500" dir="5400000" algn="t" rotWithShape="0">
                <a:sysClr val="windowText" lastClr="000000">
                  <a:lumMod val="85000"/>
                  <a:lumOff val="15000"/>
                  <a:alpha val="43000"/>
                </a:sysClr>
              </a:outerShdw>
            </a:effectLst>
          </p:spPr>
          <p:txBody>
            <a:bodyPr vert="horz" wrap="square" lIns="68589" tIns="34295" rIns="68589" bIns="34295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" name="TextBox 54"/>
            <p:cNvSpPr txBox="1"/>
            <p:nvPr/>
          </p:nvSpPr>
          <p:spPr>
            <a:xfrm>
              <a:off x="6063839" y="1295598"/>
              <a:ext cx="621248" cy="194725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600" kern="0" dirty="0">
                  <a:solidFill>
                    <a:sysClr val="window" lastClr="FFFFFF"/>
                  </a:solidFill>
                  <a:cs typeface="+mn-ea"/>
                  <a:sym typeface="+mn-lt"/>
                </a:rPr>
                <a:t>Time 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cs typeface="+mn-ea"/>
                  <a:sym typeface="+mn-lt"/>
                </a:rPr>
                <a:t>：</a:t>
              </a:r>
            </a:p>
          </p:txBody>
        </p:sp>
      </p:grpSp>
      <p:sp>
        <p:nvSpPr>
          <p:cNvPr id="50" name="TextBox 19"/>
          <p:cNvSpPr txBox="1"/>
          <p:nvPr/>
        </p:nvSpPr>
        <p:spPr>
          <a:xfrm>
            <a:off x="8045069" y="5297059"/>
            <a:ext cx="1248343" cy="289611"/>
          </a:xfrm>
          <a:prstGeom prst="rect">
            <a:avLst/>
          </a:prstGeom>
          <a:noFill/>
        </p:spPr>
        <p:txBody>
          <a:bodyPr wrap="square" lIns="42970" tIns="21485" rIns="42970" bIns="21485" rtlCol="0">
            <a:spAutoFit/>
          </a:bodyPr>
          <a:lstStyle/>
          <a:p>
            <a:pPr algn="ctr"/>
            <a:r>
              <a:rPr lang="en-US" altLang="zh-CN" sz="1600" dirty="0">
                <a:solidFill>
                  <a:prstClr val="black"/>
                </a:solidFill>
                <a:cs typeface="+mn-ea"/>
                <a:sym typeface="+mn-lt"/>
              </a:rPr>
              <a:t>29.12.202X</a:t>
            </a:r>
          </a:p>
        </p:txBody>
      </p:sp>
      <p:grpSp>
        <p:nvGrpSpPr>
          <p:cNvPr id="52" name="组合 51"/>
          <p:cNvGrpSpPr/>
          <p:nvPr/>
        </p:nvGrpSpPr>
        <p:grpSpPr>
          <a:xfrm>
            <a:off x="429209" y="3767002"/>
            <a:ext cx="3409366" cy="2010412"/>
            <a:chOff x="429209" y="3767002"/>
            <a:chExt cx="2755641" cy="2010412"/>
          </a:xfrm>
        </p:grpSpPr>
        <p:sp>
          <p:nvSpPr>
            <p:cNvPr id="30" name="任意多边形: 形状 29"/>
            <p:cNvSpPr/>
            <p:nvPr/>
          </p:nvSpPr>
          <p:spPr>
            <a:xfrm flipH="1">
              <a:off x="429209" y="4472379"/>
              <a:ext cx="2755641" cy="1256037"/>
            </a:xfrm>
            <a:custGeom>
              <a:avLst/>
              <a:gdLst>
                <a:gd name="connsiteX0" fmla="*/ 2755641 w 2755641"/>
                <a:gd name="connsiteY0" fmla="*/ 0 h 1256037"/>
                <a:gd name="connsiteX1" fmla="*/ 1502420 w 2755641"/>
                <a:gd name="connsiteY1" fmla="*/ 0 h 1256037"/>
                <a:gd name="connsiteX2" fmla="*/ 611333 w 2755641"/>
                <a:gd name="connsiteY2" fmla="*/ 0 h 1256037"/>
                <a:gd name="connsiteX3" fmla="*/ 611333 w 2755641"/>
                <a:gd name="connsiteY3" fmla="*/ 1751 h 1256037"/>
                <a:gd name="connsiteX4" fmla="*/ 606891 w 2755641"/>
                <a:gd name="connsiteY4" fmla="*/ 1751 h 1256037"/>
                <a:gd name="connsiteX5" fmla="*/ 606891 w 2755641"/>
                <a:gd name="connsiteY5" fmla="*/ 2957 h 1256037"/>
                <a:gd name="connsiteX6" fmla="*/ 603943 w 2755641"/>
                <a:gd name="connsiteY6" fmla="*/ 3030 h 1256037"/>
                <a:gd name="connsiteX7" fmla="*/ 539928 w 2755641"/>
                <a:gd name="connsiteY7" fmla="*/ 26576 h 1256037"/>
                <a:gd name="connsiteX8" fmla="*/ 489173 w 2755641"/>
                <a:gd name="connsiteY8" fmla="*/ 75790 h 1256037"/>
                <a:gd name="connsiteX9" fmla="*/ 482315 w 2755641"/>
                <a:gd name="connsiteY9" fmla="*/ 88077 h 1256037"/>
                <a:gd name="connsiteX10" fmla="*/ 482034 w 2755641"/>
                <a:gd name="connsiteY10" fmla="*/ 87899 h 1256037"/>
                <a:gd name="connsiteX11" fmla="*/ 477289 w 2755641"/>
                <a:gd name="connsiteY11" fmla="*/ 97083 h 1256037"/>
                <a:gd name="connsiteX12" fmla="*/ 471910 w 2755641"/>
                <a:gd name="connsiteY12" fmla="*/ 106722 h 1256037"/>
                <a:gd name="connsiteX13" fmla="*/ 471134 w 2755641"/>
                <a:gd name="connsiteY13" fmla="*/ 108996 h 1256037"/>
                <a:gd name="connsiteX14" fmla="*/ 28883 w 2755641"/>
                <a:gd name="connsiteY14" fmla="*/ 964996 h 1256037"/>
                <a:gd name="connsiteX15" fmla="*/ 22465 w 2755641"/>
                <a:gd name="connsiteY15" fmla="*/ 974441 h 1256037"/>
                <a:gd name="connsiteX16" fmla="*/ 85519 w 2755641"/>
                <a:gd name="connsiteY16" fmla="*/ 1231212 h 1256037"/>
                <a:gd name="connsiteX17" fmla="*/ 149535 w 2755641"/>
                <a:gd name="connsiteY17" fmla="*/ 1254758 h 1256037"/>
                <a:gd name="connsiteX18" fmla="*/ 152483 w 2755641"/>
                <a:gd name="connsiteY18" fmla="*/ 1254831 h 1256037"/>
                <a:gd name="connsiteX19" fmla="*/ 152483 w 2755641"/>
                <a:gd name="connsiteY19" fmla="*/ 1256037 h 1256037"/>
                <a:gd name="connsiteX20" fmla="*/ 1043569 w 2755641"/>
                <a:gd name="connsiteY20" fmla="*/ 1256037 h 1256037"/>
                <a:gd name="connsiteX21" fmla="*/ 2270252 w 2755641"/>
                <a:gd name="connsiteY21" fmla="*/ 1256037 h 1256037"/>
                <a:gd name="connsiteX22" fmla="*/ 2553560 w 2755641"/>
                <a:gd name="connsiteY22" fmla="*/ 1256037 h 1256037"/>
                <a:gd name="connsiteX23" fmla="*/ 2755641 w 2755641"/>
                <a:gd name="connsiteY23" fmla="*/ 1256037 h 1256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755641" h="1256037">
                  <a:moveTo>
                    <a:pt x="2755641" y="0"/>
                  </a:moveTo>
                  <a:lnTo>
                    <a:pt x="1502420" y="0"/>
                  </a:lnTo>
                  <a:lnTo>
                    <a:pt x="611333" y="0"/>
                  </a:lnTo>
                  <a:lnTo>
                    <a:pt x="611333" y="1751"/>
                  </a:lnTo>
                  <a:lnTo>
                    <a:pt x="606891" y="1751"/>
                  </a:lnTo>
                  <a:lnTo>
                    <a:pt x="606891" y="2957"/>
                  </a:lnTo>
                  <a:lnTo>
                    <a:pt x="603943" y="3030"/>
                  </a:lnTo>
                  <a:cubicBezTo>
                    <a:pt x="582036" y="5948"/>
                    <a:pt x="560283" y="13672"/>
                    <a:pt x="539928" y="26576"/>
                  </a:cubicBezTo>
                  <a:cubicBezTo>
                    <a:pt x="519572" y="39481"/>
                    <a:pt x="502541" y="56344"/>
                    <a:pt x="489173" y="75790"/>
                  </a:cubicBezTo>
                  <a:lnTo>
                    <a:pt x="482315" y="88077"/>
                  </a:lnTo>
                  <a:lnTo>
                    <a:pt x="482034" y="87899"/>
                  </a:lnTo>
                  <a:lnTo>
                    <a:pt x="477289" y="97083"/>
                  </a:lnTo>
                  <a:lnTo>
                    <a:pt x="471910" y="106722"/>
                  </a:lnTo>
                  <a:lnTo>
                    <a:pt x="471134" y="108996"/>
                  </a:lnTo>
                  <a:lnTo>
                    <a:pt x="28883" y="964996"/>
                  </a:lnTo>
                  <a:lnTo>
                    <a:pt x="22465" y="974441"/>
                  </a:lnTo>
                  <a:cubicBezTo>
                    <a:pt x="-24133" y="1064634"/>
                    <a:pt x="4097" y="1179594"/>
                    <a:pt x="85519" y="1231212"/>
                  </a:cubicBezTo>
                  <a:cubicBezTo>
                    <a:pt x="105874" y="1244117"/>
                    <a:pt x="127627" y="1251840"/>
                    <a:pt x="149535" y="1254758"/>
                  </a:cubicBezTo>
                  <a:lnTo>
                    <a:pt x="152483" y="1254831"/>
                  </a:lnTo>
                  <a:lnTo>
                    <a:pt x="152483" y="1256037"/>
                  </a:lnTo>
                  <a:lnTo>
                    <a:pt x="1043569" y="1256037"/>
                  </a:lnTo>
                  <a:lnTo>
                    <a:pt x="2270252" y="1256037"/>
                  </a:lnTo>
                  <a:lnTo>
                    <a:pt x="2553560" y="1256037"/>
                  </a:lnTo>
                  <a:lnTo>
                    <a:pt x="2755641" y="125603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51" name="图片 50" descr="e7d195523061f1c0deeec63e560781cfd59afb0ea006f2a87ABB68BF51EA6619813959095094C18C62A12F549504892A4AAA8C1554C6663626E05CA27F281A14E6983772AFC3FB97135759321DEA3D705820548C6D5B558CA8F362B18D312C152407D21FB34EF0A1D1B21F91EF7E1DCDE529C869E8F5A9E23DB214A825789D83372F841262D649B4"/>
            <p:cNvPicPr>
              <a:picLocks noChangeAspect="1"/>
            </p:cNvPicPr>
            <p:nvPr/>
          </p:nvPicPr>
          <p:blipFill rotWithShape="1">
            <a:blip r:embed="rId2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 rot="3558549">
              <a:off x="1613493" y="4608628"/>
              <a:ext cx="2010412" cy="32716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54" name="矩形 53"/>
          <p:cNvSpPr/>
          <p:nvPr/>
        </p:nvSpPr>
        <p:spPr>
          <a:xfrm>
            <a:off x="1114253" y="4682201"/>
            <a:ext cx="15536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rPr>
              <a:t>THANKS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786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6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8/9)*(#ppt_y-(#ppt_y+0.1))*((1.5-1.5*$)^2-(1.5-1.5*$)^3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7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avLst>
                                            <p:tav tm="0" fmla="1+(8/9)*(1-0)*((1.5-1.5*$)^2-(1.5-1.5*$)^3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1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786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21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8/9)*(#ppt_y-(#ppt_y+0.1))*((1.5-1.5*$)^2-(1.5-1.5*$)^3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2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avLst>
                                            <p:tav tm="0" fmla="1+(8/9)*(1-0)*((1.5-1.5*$)^2-(1.5-1.5*$)^3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438"/>
                                </p:stCondLst>
                                <p:childTnLst>
                                  <p:par>
                                    <p:cTn id="24" presetID="2" presetClass="entr" presetSubtype="1" fill="hold" grpId="0" nodeType="afterEffect" p14:presetBounceEnd="62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6" dur="1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7" dur="1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4313"/>
                                </p:stCondLst>
                                <p:childTnLst>
                                  <p:par>
                                    <p:cTn id="2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6" presetClass="emph" presetSubtype="0" fill="hold" grpId="1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34" dur="500" tmFilter="0, 0; .2, .5; .8, .5; 1, 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5" dur="250" autoRev="1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563"/>
                                </p:stCondLst>
                                <p:childTnLst>
                                  <p:par>
                                    <p:cTn id="3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6063"/>
                                </p:stCondLst>
                                <p:childTnLst>
                                  <p:par>
                                    <p:cTn id="41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6563"/>
                                </p:stCondLst>
                                <p:childTnLst>
                                  <p:par>
                                    <p:cTn id="45" presetID="2" presetClass="entr" presetSubtype="4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8063"/>
                                </p:stCondLst>
                                <p:childTnLst>
                                  <p:par>
                                    <p:cTn id="5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786"/>
                                      </p:iterate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52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8/9)*(#ppt_y-(#ppt_y+0.1))*((1.5-1.5*$)^2-(1.5-1.5*$)^3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53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avLst>
                                            <p:tav tm="0" fmla="1+(8/9)*(1-0)*((1.5-1.5*$)^2-(1.5-1.5*$)^3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13" grpId="0" animBg="1"/>
          <p:bldP spid="14" grpId="0"/>
          <p:bldP spid="14" grpId="1"/>
          <p:bldP spid="17" grpId="0"/>
          <p:bldP spid="50" grpId="0"/>
          <p:bldP spid="5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786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6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8/9)*(#ppt_y-(#ppt_y+0.1))*((1.5-1.5*$)^2-(1.5-1.5*$)^3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7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avLst>
                                            <p:tav tm="0" fmla="1+(8/9)*(1-0)*((1.5-1.5*$)^2-(1.5-1.5*$)^3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1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786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21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8/9)*(#ppt_y-(#ppt_y+0.1))*((1.5-1.5*$)^2-(1.5-1.5*$)^3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2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avLst>
                                            <p:tav tm="0" fmla="1+(8/9)*(1-0)*((1.5-1.5*$)^2-(1.5-1.5*$)^3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438"/>
                                </p:stCondLst>
                                <p:childTnLst>
                                  <p:par>
                                    <p:cTn id="24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4313"/>
                                </p:stCondLst>
                                <p:childTnLst>
                                  <p:par>
                                    <p:cTn id="2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6" presetClass="emph" presetSubtype="0" fill="hold" grpId="1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34" dur="500" tmFilter="0, 0; .2, .5; .8, .5; 1, 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5" dur="250" autoRev="1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563"/>
                                </p:stCondLst>
                                <p:childTnLst>
                                  <p:par>
                                    <p:cTn id="3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6063"/>
                                </p:stCondLst>
                                <p:childTnLst>
                                  <p:par>
                                    <p:cTn id="41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6563"/>
                                </p:stCondLst>
                                <p:childTnLst>
                                  <p:par>
                                    <p:cTn id="45" presetID="2" presetClass="entr" presetSubtype="4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8063"/>
                                </p:stCondLst>
                                <p:childTnLst>
                                  <p:par>
                                    <p:cTn id="5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786"/>
                                      </p:iterate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52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8/9)*(#ppt_y-(#ppt_y+0.1))*((1.5-1.5*$)^2-(1.5-1.5*$)^3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53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avLst>
                                            <p:tav tm="0" fmla="1+(8/9)*(1-0)*((1.5-1.5*$)^2-(1.5-1.5*$)^3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13" grpId="0" animBg="1"/>
          <p:bldP spid="14" grpId="0"/>
          <p:bldP spid="14" grpId="1"/>
          <p:bldP spid="17" grpId="0"/>
          <p:bldP spid="50" grpId="0"/>
          <p:bldP spid="54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21" descr="e7d195523061f1c0deeec63e560781cfd59afb0ea006f2a87ABB68BF51EA6619813959095094C18C62A12F549504892A4AAA8C1554C6663626E05CA27F281A14E6983772AFC3FB97135759321DEA3D705820548C6D5B558CA8F362B18D312C152407D21FB34EF0A1D1B21F91EF7E1DCDE529C869E8F5A9E23DB214A825789D83372F841262D649B4"/>
          <p:cNvSpPr/>
          <p:nvPr/>
        </p:nvSpPr>
        <p:spPr>
          <a:xfrm>
            <a:off x="1215175" y="2428600"/>
            <a:ext cx="4090447" cy="1786199"/>
          </a:xfrm>
          <a:custGeom>
            <a:avLst/>
            <a:gdLst>
              <a:gd name="connsiteX0" fmla="*/ 963024 w 4090447"/>
              <a:gd name="connsiteY0" fmla="*/ 0 h 1786199"/>
              <a:gd name="connsiteX1" fmla="*/ 1316207 w 4090447"/>
              <a:gd name="connsiteY1" fmla="*/ 0 h 1786199"/>
              <a:gd name="connsiteX2" fmla="*/ 1314789 w 4090447"/>
              <a:gd name="connsiteY2" fmla="*/ 2293 h 1786199"/>
              <a:gd name="connsiteX3" fmla="*/ 1314528 w 4090447"/>
              <a:gd name="connsiteY3" fmla="*/ 2143 h 1786199"/>
              <a:gd name="connsiteX4" fmla="*/ 1310110 w 4090447"/>
              <a:gd name="connsiteY4" fmla="*/ 9862 h 1786199"/>
              <a:gd name="connsiteX5" fmla="*/ 1305101 w 4090447"/>
              <a:gd name="connsiteY5" fmla="*/ 17964 h 1786199"/>
              <a:gd name="connsiteX6" fmla="*/ 1304379 w 4090447"/>
              <a:gd name="connsiteY6" fmla="*/ 19876 h 1786199"/>
              <a:gd name="connsiteX7" fmla="*/ 950218 w 4090447"/>
              <a:gd name="connsiteY7" fmla="*/ 638709 h 1786199"/>
              <a:gd name="connsiteX8" fmla="*/ 946430 w 4090447"/>
              <a:gd name="connsiteY8" fmla="*/ 644836 h 1786199"/>
              <a:gd name="connsiteX9" fmla="*/ 946168 w 4090447"/>
              <a:gd name="connsiteY9" fmla="*/ 644686 h 1786199"/>
              <a:gd name="connsiteX10" fmla="*/ 941750 w 4090447"/>
              <a:gd name="connsiteY10" fmla="*/ 652405 h 1786199"/>
              <a:gd name="connsiteX11" fmla="*/ 936742 w 4090447"/>
              <a:gd name="connsiteY11" fmla="*/ 660507 h 1786199"/>
              <a:gd name="connsiteX12" fmla="*/ 936019 w 4090447"/>
              <a:gd name="connsiteY12" fmla="*/ 662419 h 1786199"/>
              <a:gd name="connsiteX13" fmla="*/ 889986 w 4090447"/>
              <a:gd name="connsiteY13" fmla="*/ 742854 h 1786199"/>
              <a:gd name="connsiteX14" fmla="*/ 886638 w 4090447"/>
              <a:gd name="connsiteY14" fmla="*/ 747304 h 1786199"/>
              <a:gd name="connsiteX15" fmla="*/ 885529 w 4090447"/>
              <a:gd name="connsiteY15" fmla="*/ 750642 h 1786199"/>
              <a:gd name="connsiteX16" fmla="*/ 524252 w 4090447"/>
              <a:gd name="connsiteY16" fmla="*/ 1381908 h 1786199"/>
              <a:gd name="connsiteX17" fmla="*/ 518277 w 4090447"/>
              <a:gd name="connsiteY17" fmla="*/ 1389847 h 1786199"/>
              <a:gd name="connsiteX18" fmla="*/ 576985 w 4090447"/>
              <a:gd name="connsiteY18" fmla="*/ 1605668 h 1786199"/>
              <a:gd name="connsiteX19" fmla="*/ 636587 w 4090447"/>
              <a:gd name="connsiteY19" fmla="*/ 1625459 h 1786199"/>
              <a:gd name="connsiteX20" fmla="*/ 639333 w 4090447"/>
              <a:gd name="connsiteY20" fmla="*/ 1625521 h 1786199"/>
              <a:gd name="connsiteX21" fmla="*/ 639333 w 4090447"/>
              <a:gd name="connsiteY21" fmla="*/ 1626535 h 1786199"/>
              <a:gd name="connsiteX22" fmla="*/ 2611123 w 4090447"/>
              <a:gd name="connsiteY22" fmla="*/ 1626535 h 1786199"/>
              <a:gd name="connsiteX23" fmla="*/ 4090447 w 4090447"/>
              <a:gd name="connsiteY23" fmla="*/ 1626535 h 1786199"/>
              <a:gd name="connsiteX24" fmla="*/ 3999070 w 4090447"/>
              <a:gd name="connsiteY24" fmla="*/ 1786199 h 1786199"/>
              <a:gd name="connsiteX25" fmla="*/ 3576295 w 4090447"/>
              <a:gd name="connsiteY25" fmla="*/ 1786199 h 1786199"/>
              <a:gd name="connsiteX26" fmla="*/ 3576295 w 4090447"/>
              <a:gd name="connsiteY26" fmla="*/ 1786199 h 1786199"/>
              <a:gd name="connsiteX27" fmla="*/ 240203 w 4090447"/>
              <a:gd name="connsiteY27" fmla="*/ 1786199 h 1786199"/>
              <a:gd name="connsiteX28" fmla="*/ 240203 w 4090447"/>
              <a:gd name="connsiteY28" fmla="*/ 1784485 h 1786199"/>
              <a:gd name="connsiteX29" fmla="*/ 235559 w 4090447"/>
              <a:gd name="connsiteY29" fmla="*/ 1784380 h 1786199"/>
              <a:gd name="connsiteX30" fmla="*/ 134717 w 4090447"/>
              <a:gd name="connsiteY30" fmla="*/ 1750895 h 1786199"/>
              <a:gd name="connsiteX31" fmla="*/ 35390 w 4090447"/>
              <a:gd name="connsiteY31" fmla="*/ 1385745 h 1786199"/>
              <a:gd name="connsiteX32" fmla="*/ 45498 w 4090447"/>
              <a:gd name="connsiteY32" fmla="*/ 1372312 h 1786199"/>
              <a:gd name="connsiteX33" fmla="*/ 742171 w 4090447"/>
              <a:gd name="connsiteY33" fmla="*/ 155002 h 1786199"/>
              <a:gd name="connsiteX34" fmla="*/ 743393 w 4090447"/>
              <a:gd name="connsiteY34" fmla="*/ 151768 h 1786199"/>
              <a:gd name="connsiteX35" fmla="*/ 751867 w 4090447"/>
              <a:gd name="connsiteY35" fmla="*/ 138060 h 1786199"/>
              <a:gd name="connsiteX36" fmla="*/ 759342 w 4090447"/>
              <a:gd name="connsiteY36" fmla="*/ 125000 h 1786199"/>
              <a:gd name="connsiteX37" fmla="*/ 759784 w 4090447"/>
              <a:gd name="connsiteY37" fmla="*/ 125254 h 1786199"/>
              <a:gd name="connsiteX38" fmla="*/ 770588 w 4090447"/>
              <a:gd name="connsiteY38" fmla="*/ 107780 h 1786199"/>
              <a:gd name="connsiteX39" fmla="*/ 850540 w 4090447"/>
              <a:gd name="connsiteY39" fmla="*/ 37793 h 1786199"/>
              <a:gd name="connsiteX40" fmla="*/ 951383 w 4090447"/>
              <a:gd name="connsiteY40" fmla="*/ 4309 h 1786199"/>
              <a:gd name="connsiteX41" fmla="*/ 956027 w 4090447"/>
              <a:gd name="connsiteY41" fmla="*/ 4204 h 1786199"/>
              <a:gd name="connsiteX42" fmla="*/ 956027 w 4090447"/>
              <a:gd name="connsiteY42" fmla="*/ 2490 h 1786199"/>
              <a:gd name="connsiteX43" fmla="*/ 963024 w 4090447"/>
              <a:gd name="connsiteY43" fmla="*/ 2490 h 1786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4090447" h="1786199">
                <a:moveTo>
                  <a:pt x="963024" y="0"/>
                </a:moveTo>
                <a:lnTo>
                  <a:pt x="1316207" y="0"/>
                </a:lnTo>
                <a:lnTo>
                  <a:pt x="1314789" y="2293"/>
                </a:lnTo>
                <a:lnTo>
                  <a:pt x="1314528" y="2143"/>
                </a:lnTo>
                <a:lnTo>
                  <a:pt x="1310110" y="9862"/>
                </a:lnTo>
                <a:lnTo>
                  <a:pt x="1305101" y="17964"/>
                </a:lnTo>
                <a:lnTo>
                  <a:pt x="1304379" y="19876"/>
                </a:lnTo>
                <a:lnTo>
                  <a:pt x="950218" y="638709"/>
                </a:lnTo>
                <a:lnTo>
                  <a:pt x="946430" y="644836"/>
                </a:lnTo>
                <a:lnTo>
                  <a:pt x="946168" y="644686"/>
                </a:lnTo>
                <a:lnTo>
                  <a:pt x="941750" y="652405"/>
                </a:lnTo>
                <a:lnTo>
                  <a:pt x="936742" y="660507"/>
                </a:lnTo>
                <a:lnTo>
                  <a:pt x="936019" y="662419"/>
                </a:lnTo>
                <a:lnTo>
                  <a:pt x="889986" y="742854"/>
                </a:lnTo>
                <a:lnTo>
                  <a:pt x="886638" y="747304"/>
                </a:lnTo>
                <a:lnTo>
                  <a:pt x="885529" y="750642"/>
                </a:lnTo>
                <a:lnTo>
                  <a:pt x="524252" y="1381908"/>
                </a:lnTo>
                <a:lnTo>
                  <a:pt x="518277" y="1389847"/>
                </a:lnTo>
                <a:cubicBezTo>
                  <a:pt x="474892" y="1465656"/>
                  <a:pt x="501175" y="1562282"/>
                  <a:pt x="576985" y="1605668"/>
                </a:cubicBezTo>
                <a:cubicBezTo>
                  <a:pt x="595937" y="1616515"/>
                  <a:pt x="616190" y="1623007"/>
                  <a:pt x="636587" y="1625459"/>
                </a:cubicBezTo>
                <a:lnTo>
                  <a:pt x="639333" y="1625521"/>
                </a:lnTo>
                <a:lnTo>
                  <a:pt x="639333" y="1626535"/>
                </a:lnTo>
                <a:lnTo>
                  <a:pt x="2611123" y="1626535"/>
                </a:lnTo>
                <a:lnTo>
                  <a:pt x="4090447" y="1626535"/>
                </a:lnTo>
                <a:lnTo>
                  <a:pt x="3999070" y="1786199"/>
                </a:lnTo>
                <a:lnTo>
                  <a:pt x="3576295" y="1786199"/>
                </a:lnTo>
                <a:lnTo>
                  <a:pt x="3576295" y="1786199"/>
                </a:lnTo>
                <a:lnTo>
                  <a:pt x="240203" y="1786199"/>
                </a:lnTo>
                <a:lnTo>
                  <a:pt x="240203" y="1784485"/>
                </a:lnTo>
                <a:lnTo>
                  <a:pt x="235559" y="1784380"/>
                </a:lnTo>
                <a:cubicBezTo>
                  <a:pt x="201049" y="1780231"/>
                  <a:pt x="166783" y="1769246"/>
                  <a:pt x="134717" y="1750895"/>
                </a:cubicBezTo>
                <a:cubicBezTo>
                  <a:pt x="6454" y="1677490"/>
                  <a:pt x="-38016" y="1514007"/>
                  <a:pt x="35390" y="1385745"/>
                </a:cubicBezTo>
                <a:lnTo>
                  <a:pt x="45498" y="1372312"/>
                </a:lnTo>
                <a:lnTo>
                  <a:pt x="742171" y="155002"/>
                </a:lnTo>
                <a:lnTo>
                  <a:pt x="743393" y="151768"/>
                </a:lnTo>
                <a:lnTo>
                  <a:pt x="751867" y="138060"/>
                </a:lnTo>
                <a:lnTo>
                  <a:pt x="759342" y="125000"/>
                </a:lnTo>
                <a:lnTo>
                  <a:pt x="759784" y="125254"/>
                </a:lnTo>
                <a:lnTo>
                  <a:pt x="770588" y="107780"/>
                </a:lnTo>
                <a:cubicBezTo>
                  <a:pt x="791647" y="80126"/>
                  <a:pt x="818475" y="56145"/>
                  <a:pt x="850540" y="37793"/>
                </a:cubicBezTo>
                <a:cubicBezTo>
                  <a:pt x="882606" y="19442"/>
                  <a:pt x="916873" y="8459"/>
                  <a:pt x="951383" y="4309"/>
                </a:cubicBezTo>
                <a:lnTo>
                  <a:pt x="956027" y="4204"/>
                </a:lnTo>
                <a:lnTo>
                  <a:pt x="956027" y="2490"/>
                </a:lnTo>
                <a:lnTo>
                  <a:pt x="963024" y="249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任意多边形: 形状 16" descr="e7d195523061f1c0deeec63e560781cfd59afb0ea006f2a87ABB68BF51EA6619813959095094C18C62A12F549504892A4AAA8C1554C6663626E05CA27F281A14E6983772AFC3FB97135759321DEA3D705820548C6D5B558CA8F362B18D312C152407D21FB34EF0A1D1B21F91EF7E1DCDE529C869E8F5A9E23DB214A825789D83372F841262D649B4"/>
          <p:cNvSpPr/>
          <p:nvPr/>
        </p:nvSpPr>
        <p:spPr>
          <a:xfrm>
            <a:off x="429209" y="1868315"/>
            <a:ext cx="6181729" cy="2325552"/>
          </a:xfrm>
          <a:custGeom>
            <a:avLst/>
            <a:gdLst>
              <a:gd name="connsiteX0" fmla="*/ 0 w 6181729"/>
              <a:gd name="connsiteY0" fmla="*/ 0 h 2325552"/>
              <a:gd name="connsiteX1" fmla="*/ 1129628 w 6181729"/>
              <a:gd name="connsiteY1" fmla="*/ 0 h 2325552"/>
              <a:gd name="connsiteX2" fmla="*/ 1495074 w 6181729"/>
              <a:gd name="connsiteY2" fmla="*/ 0 h 2325552"/>
              <a:gd name="connsiteX3" fmla="*/ 4622615 w 6181729"/>
              <a:gd name="connsiteY3" fmla="*/ 0 h 2325552"/>
              <a:gd name="connsiteX4" fmla="*/ 4979014 w 6181729"/>
              <a:gd name="connsiteY4" fmla="*/ 0 h 2325552"/>
              <a:gd name="connsiteX5" fmla="*/ 6181729 w 6181729"/>
              <a:gd name="connsiteY5" fmla="*/ 0 h 2325552"/>
              <a:gd name="connsiteX6" fmla="*/ 5948295 w 6181729"/>
              <a:gd name="connsiteY6" fmla="*/ 407884 h 2325552"/>
              <a:gd name="connsiteX7" fmla="*/ 1643157 w 6181729"/>
              <a:gd name="connsiteY7" fmla="*/ 407884 h 2325552"/>
              <a:gd name="connsiteX8" fmla="*/ 1615341 w 6181729"/>
              <a:gd name="connsiteY8" fmla="*/ 414070 h 2325552"/>
              <a:gd name="connsiteX9" fmla="*/ 1573537 w 6181729"/>
              <a:gd name="connsiteY9" fmla="*/ 432705 h 2325552"/>
              <a:gd name="connsiteX10" fmla="*/ 1506020 w 6181729"/>
              <a:gd name="connsiteY10" fmla="*/ 491804 h 2325552"/>
              <a:gd name="connsiteX11" fmla="*/ 1496898 w 6181729"/>
              <a:gd name="connsiteY11" fmla="*/ 506560 h 2325552"/>
              <a:gd name="connsiteX12" fmla="*/ 1496524 w 6181729"/>
              <a:gd name="connsiteY12" fmla="*/ 506346 h 2325552"/>
              <a:gd name="connsiteX13" fmla="*/ 1490212 w 6181729"/>
              <a:gd name="connsiteY13" fmla="*/ 517374 h 2325552"/>
              <a:gd name="connsiteX14" fmla="*/ 1483056 w 6181729"/>
              <a:gd name="connsiteY14" fmla="*/ 528950 h 2325552"/>
              <a:gd name="connsiteX15" fmla="*/ 1482024 w 6181729"/>
              <a:gd name="connsiteY15" fmla="*/ 531681 h 2325552"/>
              <a:gd name="connsiteX16" fmla="*/ 1335054 w 6181729"/>
              <a:gd name="connsiteY16" fmla="*/ 788485 h 2325552"/>
              <a:gd name="connsiteX17" fmla="*/ 1335054 w 6181729"/>
              <a:gd name="connsiteY17" fmla="*/ 778158 h 2325552"/>
              <a:gd name="connsiteX18" fmla="*/ 1328435 w 6181729"/>
              <a:gd name="connsiteY18" fmla="*/ 798093 h 2325552"/>
              <a:gd name="connsiteX19" fmla="*/ 1322191 w 6181729"/>
              <a:gd name="connsiteY19" fmla="*/ 806390 h 2325552"/>
              <a:gd name="connsiteX20" fmla="*/ 944632 w 6181729"/>
              <a:gd name="connsiteY20" fmla="*/ 1466107 h 2325552"/>
              <a:gd name="connsiteX21" fmla="*/ 943473 w 6181729"/>
              <a:gd name="connsiteY21" fmla="*/ 1469595 h 2325552"/>
              <a:gd name="connsiteX22" fmla="*/ 939974 w 6181729"/>
              <a:gd name="connsiteY22" fmla="*/ 1474246 h 2325552"/>
              <a:gd name="connsiteX23" fmla="*/ 891866 w 6181729"/>
              <a:gd name="connsiteY23" fmla="*/ 1558306 h 2325552"/>
              <a:gd name="connsiteX24" fmla="*/ 891110 w 6181729"/>
              <a:gd name="connsiteY24" fmla="*/ 1560304 h 2325552"/>
              <a:gd name="connsiteX25" fmla="*/ 885877 w 6181729"/>
              <a:gd name="connsiteY25" fmla="*/ 1568771 h 2325552"/>
              <a:gd name="connsiteX26" fmla="*/ 881259 w 6181729"/>
              <a:gd name="connsiteY26" fmla="*/ 1576838 h 2325552"/>
              <a:gd name="connsiteX27" fmla="*/ 880986 w 6181729"/>
              <a:gd name="connsiteY27" fmla="*/ 1576681 h 2325552"/>
              <a:gd name="connsiteX28" fmla="*/ 877027 w 6181729"/>
              <a:gd name="connsiteY28" fmla="*/ 1583085 h 2325552"/>
              <a:gd name="connsiteX29" fmla="*/ 506904 w 6181729"/>
              <a:gd name="connsiteY29" fmla="*/ 2229809 h 2325552"/>
              <a:gd name="connsiteX30" fmla="*/ 506149 w 6181729"/>
              <a:gd name="connsiteY30" fmla="*/ 2231806 h 2325552"/>
              <a:gd name="connsiteX31" fmla="*/ 500915 w 6181729"/>
              <a:gd name="connsiteY31" fmla="*/ 2240274 h 2325552"/>
              <a:gd name="connsiteX32" fmla="*/ 496298 w 6181729"/>
              <a:gd name="connsiteY32" fmla="*/ 2248340 h 2325552"/>
              <a:gd name="connsiteX33" fmla="*/ 496025 w 6181729"/>
              <a:gd name="connsiteY33" fmla="*/ 2248184 h 2325552"/>
              <a:gd name="connsiteX34" fmla="*/ 489352 w 6181729"/>
              <a:gd name="connsiteY34" fmla="*/ 2258977 h 2325552"/>
              <a:gd name="connsiteX35" fmla="*/ 439965 w 6181729"/>
              <a:gd name="connsiteY35" fmla="*/ 2302206 h 2325552"/>
              <a:gd name="connsiteX36" fmla="*/ 377676 w 6181729"/>
              <a:gd name="connsiteY36" fmla="*/ 2322889 h 2325552"/>
              <a:gd name="connsiteX37" fmla="*/ 374808 w 6181729"/>
              <a:gd name="connsiteY37" fmla="*/ 2322955 h 2325552"/>
              <a:gd name="connsiteX38" fmla="*/ 374808 w 6181729"/>
              <a:gd name="connsiteY38" fmla="*/ 2324013 h 2325552"/>
              <a:gd name="connsiteX39" fmla="*/ 370486 w 6181729"/>
              <a:gd name="connsiteY39" fmla="*/ 2324013 h 2325552"/>
              <a:gd name="connsiteX40" fmla="*/ 370486 w 6181729"/>
              <a:gd name="connsiteY40" fmla="*/ 2325551 h 2325552"/>
              <a:gd name="connsiteX41" fmla="*/ 99675 w 6181729"/>
              <a:gd name="connsiteY41" fmla="*/ 2325551 h 2325552"/>
              <a:gd name="connsiteX42" fmla="*/ 99675 w 6181729"/>
              <a:gd name="connsiteY42" fmla="*/ 2325552 h 2325552"/>
              <a:gd name="connsiteX43" fmla="*/ 0 w 6181729"/>
              <a:gd name="connsiteY43" fmla="*/ 2325552 h 2325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181729" h="2325552">
                <a:moveTo>
                  <a:pt x="0" y="0"/>
                </a:moveTo>
                <a:lnTo>
                  <a:pt x="1129628" y="0"/>
                </a:lnTo>
                <a:lnTo>
                  <a:pt x="1495074" y="0"/>
                </a:lnTo>
                <a:lnTo>
                  <a:pt x="4622615" y="0"/>
                </a:lnTo>
                <a:lnTo>
                  <a:pt x="4979014" y="0"/>
                </a:lnTo>
                <a:lnTo>
                  <a:pt x="6181729" y="0"/>
                </a:lnTo>
                <a:lnTo>
                  <a:pt x="5948295" y="407884"/>
                </a:lnTo>
                <a:lnTo>
                  <a:pt x="1643157" y="407884"/>
                </a:lnTo>
                <a:lnTo>
                  <a:pt x="1615341" y="414070"/>
                </a:lnTo>
                <a:cubicBezTo>
                  <a:pt x="1601079" y="418764"/>
                  <a:pt x="1587076" y="424957"/>
                  <a:pt x="1573537" y="432705"/>
                </a:cubicBezTo>
                <a:cubicBezTo>
                  <a:pt x="1546459" y="448202"/>
                  <a:pt x="1523804" y="468452"/>
                  <a:pt x="1506020" y="491804"/>
                </a:cubicBezTo>
                <a:lnTo>
                  <a:pt x="1496898" y="506560"/>
                </a:lnTo>
                <a:lnTo>
                  <a:pt x="1496524" y="506346"/>
                </a:lnTo>
                <a:lnTo>
                  <a:pt x="1490212" y="517374"/>
                </a:lnTo>
                <a:lnTo>
                  <a:pt x="1483056" y="528950"/>
                </a:lnTo>
                <a:lnTo>
                  <a:pt x="1482024" y="531681"/>
                </a:lnTo>
                <a:lnTo>
                  <a:pt x="1335054" y="788485"/>
                </a:lnTo>
                <a:lnTo>
                  <a:pt x="1335054" y="778158"/>
                </a:lnTo>
                <a:lnTo>
                  <a:pt x="1328435" y="798093"/>
                </a:lnTo>
                <a:lnTo>
                  <a:pt x="1322191" y="806390"/>
                </a:lnTo>
                <a:lnTo>
                  <a:pt x="944632" y="1466107"/>
                </a:lnTo>
                <a:lnTo>
                  <a:pt x="943473" y="1469595"/>
                </a:lnTo>
                <a:lnTo>
                  <a:pt x="939974" y="1474246"/>
                </a:lnTo>
                <a:lnTo>
                  <a:pt x="891866" y="1558306"/>
                </a:lnTo>
                <a:lnTo>
                  <a:pt x="891110" y="1560304"/>
                </a:lnTo>
                <a:lnTo>
                  <a:pt x="885877" y="1568771"/>
                </a:lnTo>
                <a:lnTo>
                  <a:pt x="881259" y="1576838"/>
                </a:lnTo>
                <a:lnTo>
                  <a:pt x="880986" y="1576681"/>
                </a:lnTo>
                <a:lnTo>
                  <a:pt x="877027" y="1583085"/>
                </a:lnTo>
                <a:lnTo>
                  <a:pt x="506904" y="2229809"/>
                </a:lnTo>
                <a:lnTo>
                  <a:pt x="506149" y="2231806"/>
                </a:lnTo>
                <a:lnTo>
                  <a:pt x="500915" y="2240274"/>
                </a:lnTo>
                <a:lnTo>
                  <a:pt x="496298" y="2248340"/>
                </a:lnTo>
                <a:lnTo>
                  <a:pt x="496025" y="2248184"/>
                </a:lnTo>
                <a:lnTo>
                  <a:pt x="489352" y="2258977"/>
                </a:lnTo>
                <a:cubicBezTo>
                  <a:pt x="476343" y="2276059"/>
                  <a:pt x="459772" y="2290871"/>
                  <a:pt x="439965" y="2302206"/>
                </a:cubicBezTo>
                <a:cubicBezTo>
                  <a:pt x="420159" y="2313542"/>
                  <a:pt x="398993" y="2320326"/>
                  <a:pt x="377676" y="2322889"/>
                </a:cubicBezTo>
                <a:lnTo>
                  <a:pt x="374808" y="2322955"/>
                </a:lnTo>
                <a:lnTo>
                  <a:pt x="374808" y="2324013"/>
                </a:lnTo>
                <a:lnTo>
                  <a:pt x="370486" y="2324013"/>
                </a:lnTo>
                <a:lnTo>
                  <a:pt x="370486" y="2325551"/>
                </a:lnTo>
                <a:lnTo>
                  <a:pt x="99675" y="2325551"/>
                </a:lnTo>
                <a:lnTo>
                  <a:pt x="99675" y="2325552"/>
                </a:lnTo>
                <a:lnTo>
                  <a:pt x="0" y="2325552"/>
                </a:lnTo>
                <a:close/>
              </a:path>
            </a:pathLst>
          </a:custGeom>
          <a:solidFill>
            <a:srgbClr val="EC2C2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文本框 18" descr="e7d195523061f1c03a90ee8e42cb24248e56383cd534985688F9F494128731F165EE95AB4B0C0A38076AAEA07667B1565C446FC45FF01DFB0E885BCDBDF3A284F3DB14DA61DD97F0BAB2E6C668FB4931F30000D59F9E4790C84234B9E28788E1C2E692B14195883FEF58485C6668C63C43F282EE5D58AEE0CF7B631AB859EC002F35F9F28AF8CD83"/>
          <p:cNvSpPr txBox="1"/>
          <p:nvPr/>
        </p:nvSpPr>
        <p:spPr>
          <a:xfrm>
            <a:off x="2183853" y="2639667"/>
            <a:ext cx="35702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8800" b="1">
                <a:gradFill>
                  <a:gsLst>
                    <a:gs pos="10000">
                      <a:srgbClr val="EEDEBC"/>
                    </a:gs>
                    <a:gs pos="51000">
                      <a:srgbClr val="9D7D61"/>
                    </a:gs>
                    <a:gs pos="68000">
                      <a:srgbClr val="EEDEBC"/>
                    </a:gs>
                  </a:gsLst>
                  <a:lin ang="11400000" scaled="0"/>
                </a:gradFill>
                <a:latin typeface="Elephant" panose="02020904090505020303" pitchFamily="18" charset="0"/>
                <a:ea typeface="Adobe Myungjo Std M" panose="02020600000000000000" pitchFamily="18" charset="-128"/>
              </a:defRPr>
            </a:lvl1pPr>
          </a:lstStyle>
          <a:p>
            <a:pPr algn="ctr"/>
            <a:r>
              <a:rPr lang="en-US" altLang="zh-CN" sz="4800" b="0" dirty="0">
                <a:solidFill>
                  <a:srgbClr val="EC2C22"/>
                </a:solidFill>
                <a:latin typeface="+mn-lt"/>
                <a:ea typeface="+mn-ea"/>
                <a:cs typeface="+mn-ea"/>
                <a:sym typeface="+mn-lt"/>
              </a:rPr>
              <a:t>CONTENTS</a:t>
            </a:r>
            <a:endParaRPr lang="zh-CN" altLang="en-US" sz="4800" b="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7806367" y="1675667"/>
            <a:ext cx="2617452" cy="542516"/>
            <a:chOff x="7103705" y="1662618"/>
            <a:chExt cx="2927412" cy="542516"/>
          </a:xfrm>
          <a:solidFill>
            <a:schemeClr val="tx1"/>
          </a:solidFill>
          <a:effectLst>
            <a:outerShdw blurRad="762000" dist="381000" dir="2700000" algn="tl" rotWithShape="0">
              <a:schemeClr val="bg1">
                <a:lumMod val="50000"/>
                <a:alpha val="40000"/>
              </a:schemeClr>
            </a:outerShdw>
          </a:effectLst>
        </p:grpSpPr>
        <p:sp>
          <p:nvSpPr>
            <p:cNvPr id="21" name="任意多边形: 形状 20"/>
            <p:cNvSpPr/>
            <p:nvPr/>
          </p:nvSpPr>
          <p:spPr>
            <a:xfrm>
              <a:off x="7103705" y="1662618"/>
              <a:ext cx="1474237" cy="542516"/>
            </a:xfrm>
            <a:custGeom>
              <a:avLst/>
              <a:gdLst>
                <a:gd name="connsiteX0" fmla="*/ 2755641 w 2755641"/>
                <a:gd name="connsiteY0" fmla="*/ 0 h 1256037"/>
                <a:gd name="connsiteX1" fmla="*/ 1502420 w 2755641"/>
                <a:gd name="connsiteY1" fmla="*/ 0 h 1256037"/>
                <a:gd name="connsiteX2" fmla="*/ 611333 w 2755641"/>
                <a:gd name="connsiteY2" fmla="*/ 0 h 1256037"/>
                <a:gd name="connsiteX3" fmla="*/ 611333 w 2755641"/>
                <a:gd name="connsiteY3" fmla="*/ 1751 h 1256037"/>
                <a:gd name="connsiteX4" fmla="*/ 606891 w 2755641"/>
                <a:gd name="connsiteY4" fmla="*/ 1751 h 1256037"/>
                <a:gd name="connsiteX5" fmla="*/ 606891 w 2755641"/>
                <a:gd name="connsiteY5" fmla="*/ 2957 h 1256037"/>
                <a:gd name="connsiteX6" fmla="*/ 603943 w 2755641"/>
                <a:gd name="connsiteY6" fmla="*/ 3030 h 1256037"/>
                <a:gd name="connsiteX7" fmla="*/ 539928 w 2755641"/>
                <a:gd name="connsiteY7" fmla="*/ 26576 h 1256037"/>
                <a:gd name="connsiteX8" fmla="*/ 489173 w 2755641"/>
                <a:gd name="connsiteY8" fmla="*/ 75790 h 1256037"/>
                <a:gd name="connsiteX9" fmla="*/ 482315 w 2755641"/>
                <a:gd name="connsiteY9" fmla="*/ 88077 h 1256037"/>
                <a:gd name="connsiteX10" fmla="*/ 482034 w 2755641"/>
                <a:gd name="connsiteY10" fmla="*/ 87899 h 1256037"/>
                <a:gd name="connsiteX11" fmla="*/ 477289 w 2755641"/>
                <a:gd name="connsiteY11" fmla="*/ 97083 h 1256037"/>
                <a:gd name="connsiteX12" fmla="*/ 471910 w 2755641"/>
                <a:gd name="connsiteY12" fmla="*/ 106722 h 1256037"/>
                <a:gd name="connsiteX13" fmla="*/ 471134 w 2755641"/>
                <a:gd name="connsiteY13" fmla="*/ 108996 h 1256037"/>
                <a:gd name="connsiteX14" fmla="*/ 28883 w 2755641"/>
                <a:gd name="connsiteY14" fmla="*/ 964996 h 1256037"/>
                <a:gd name="connsiteX15" fmla="*/ 22465 w 2755641"/>
                <a:gd name="connsiteY15" fmla="*/ 974441 h 1256037"/>
                <a:gd name="connsiteX16" fmla="*/ 85519 w 2755641"/>
                <a:gd name="connsiteY16" fmla="*/ 1231212 h 1256037"/>
                <a:gd name="connsiteX17" fmla="*/ 149535 w 2755641"/>
                <a:gd name="connsiteY17" fmla="*/ 1254758 h 1256037"/>
                <a:gd name="connsiteX18" fmla="*/ 152483 w 2755641"/>
                <a:gd name="connsiteY18" fmla="*/ 1254831 h 1256037"/>
                <a:gd name="connsiteX19" fmla="*/ 152483 w 2755641"/>
                <a:gd name="connsiteY19" fmla="*/ 1256037 h 1256037"/>
                <a:gd name="connsiteX20" fmla="*/ 1043569 w 2755641"/>
                <a:gd name="connsiteY20" fmla="*/ 1256037 h 1256037"/>
                <a:gd name="connsiteX21" fmla="*/ 2270252 w 2755641"/>
                <a:gd name="connsiteY21" fmla="*/ 1256037 h 1256037"/>
                <a:gd name="connsiteX22" fmla="*/ 2553560 w 2755641"/>
                <a:gd name="connsiteY22" fmla="*/ 1256037 h 1256037"/>
                <a:gd name="connsiteX23" fmla="*/ 2755641 w 2755641"/>
                <a:gd name="connsiteY23" fmla="*/ 1256037 h 1256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755641" h="1256037">
                  <a:moveTo>
                    <a:pt x="2755641" y="0"/>
                  </a:moveTo>
                  <a:lnTo>
                    <a:pt x="1502420" y="0"/>
                  </a:lnTo>
                  <a:lnTo>
                    <a:pt x="611333" y="0"/>
                  </a:lnTo>
                  <a:lnTo>
                    <a:pt x="611333" y="1751"/>
                  </a:lnTo>
                  <a:lnTo>
                    <a:pt x="606891" y="1751"/>
                  </a:lnTo>
                  <a:lnTo>
                    <a:pt x="606891" y="2957"/>
                  </a:lnTo>
                  <a:lnTo>
                    <a:pt x="603943" y="3030"/>
                  </a:lnTo>
                  <a:cubicBezTo>
                    <a:pt x="582036" y="5948"/>
                    <a:pt x="560283" y="13672"/>
                    <a:pt x="539928" y="26576"/>
                  </a:cubicBezTo>
                  <a:cubicBezTo>
                    <a:pt x="519572" y="39481"/>
                    <a:pt x="502541" y="56344"/>
                    <a:pt x="489173" y="75790"/>
                  </a:cubicBezTo>
                  <a:lnTo>
                    <a:pt x="482315" y="88077"/>
                  </a:lnTo>
                  <a:lnTo>
                    <a:pt x="482034" y="87899"/>
                  </a:lnTo>
                  <a:lnTo>
                    <a:pt x="477289" y="97083"/>
                  </a:lnTo>
                  <a:lnTo>
                    <a:pt x="471910" y="106722"/>
                  </a:lnTo>
                  <a:lnTo>
                    <a:pt x="471134" y="108996"/>
                  </a:lnTo>
                  <a:lnTo>
                    <a:pt x="28883" y="964996"/>
                  </a:lnTo>
                  <a:lnTo>
                    <a:pt x="22465" y="974441"/>
                  </a:lnTo>
                  <a:cubicBezTo>
                    <a:pt x="-24133" y="1064634"/>
                    <a:pt x="4097" y="1179594"/>
                    <a:pt x="85519" y="1231212"/>
                  </a:cubicBezTo>
                  <a:cubicBezTo>
                    <a:pt x="105874" y="1244117"/>
                    <a:pt x="127627" y="1251840"/>
                    <a:pt x="149535" y="1254758"/>
                  </a:cubicBezTo>
                  <a:lnTo>
                    <a:pt x="152483" y="1254831"/>
                  </a:lnTo>
                  <a:lnTo>
                    <a:pt x="152483" y="1256037"/>
                  </a:lnTo>
                  <a:lnTo>
                    <a:pt x="1043569" y="1256037"/>
                  </a:lnTo>
                  <a:lnTo>
                    <a:pt x="2270252" y="1256037"/>
                  </a:lnTo>
                  <a:lnTo>
                    <a:pt x="2553560" y="1256037"/>
                  </a:lnTo>
                  <a:lnTo>
                    <a:pt x="2755641" y="125603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" name="任意多边形: 形状 21"/>
            <p:cNvSpPr/>
            <p:nvPr/>
          </p:nvSpPr>
          <p:spPr>
            <a:xfrm flipH="1" flipV="1">
              <a:off x="8556880" y="1662618"/>
              <a:ext cx="1474237" cy="542516"/>
            </a:xfrm>
            <a:custGeom>
              <a:avLst/>
              <a:gdLst>
                <a:gd name="connsiteX0" fmla="*/ 2755641 w 2755641"/>
                <a:gd name="connsiteY0" fmla="*/ 0 h 1256037"/>
                <a:gd name="connsiteX1" fmla="*/ 1502420 w 2755641"/>
                <a:gd name="connsiteY1" fmla="*/ 0 h 1256037"/>
                <a:gd name="connsiteX2" fmla="*/ 611333 w 2755641"/>
                <a:gd name="connsiteY2" fmla="*/ 0 h 1256037"/>
                <a:gd name="connsiteX3" fmla="*/ 611333 w 2755641"/>
                <a:gd name="connsiteY3" fmla="*/ 1751 h 1256037"/>
                <a:gd name="connsiteX4" fmla="*/ 606891 w 2755641"/>
                <a:gd name="connsiteY4" fmla="*/ 1751 h 1256037"/>
                <a:gd name="connsiteX5" fmla="*/ 606891 w 2755641"/>
                <a:gd name="connsiteY5" fmla="*/ 2957 h 1256037"/>
                <a:gd name="connsiteX6" fmla="*/ 603943 w 2755641"/>
                <a:gd name="connsiteY6" fmla="*/ 3030 h 1256037"/>
                <a:gd name="connsiteX7" fmla="*/ 539928 w 2755641"/>
                <a:gd name="connsiteY7" fmla="*/ 26576 h 1256037"/>
                <a:gd name="connsiteX8" fmla="*/ 489173 w 2755641"/>
                <a:gd name="connsiteY8" fmla="*/ 75790 h 1256037"/>
                <a:gd name="connsiteX9" fmla="*/ 482315 w 2755641"/>
                <a:gd name="connsiteY9" fmla="*/ 88077 h 1256037"/>
                <a:gd name="connsiteX10" fmla="*/ 482034 w 2755641"/>
                <a:gd name="connsiteY10" fmla="*/ 87899 h 1256037"/>
                <a:gd name="connsiteX11" fmla="*/ 477289 w 2755641"/>
                <a:gd name="connsiteY11" fmla="*/ 97083 h 1256037"/>
                <a:gd name="connsiteX12" fmla="*/ 471910 w 2755641"/>
                <a:gd name="connsiteY12" fmla="*/ 106722 h 1256037"/>
                <a:gd name="connsiteX13" fmla="*/ 471134 w 2755641"/>
                <a:gd name="connsiteY13" fmla="*/ 108996 h 1256037"/>
                <a:gd name="connsiteX14" fmla="*/ 28883 w 2755641"/>
                <a:gd name="connsiteY14" fmla="*/ 964996 h 1256037"/>
                <a:gd name="connsiteX15" fmla="*/ 22465 w 2755641"/>
                <a:gd name="connsiteY15" fmla="*/ 974441 h 1256037"/>
                <a:gd name="connsiteX16" fmla="*/ 85519 w 2755641"/>
                <a:gd name="connsiteY16" fmla="*/ 1231212 h 1256037"/>
                <a:gd name="connsiteX17" fmla="*/ 149535 w 2755641"/>
                <a:gd name="connsiteY17" fmla="*/ 1254758 h 1256037"/>
                <a:gd name="connsiteX18" fmla="*/ 152483 w 2755641"/>
                <a:gd name="connsiteY18" fmla="*/ 1254831 h 1256037"/>
                <a:gd name="connsiteX19" fmla="*/ 152483 w 2755641"/>
                <a:gd name="connsiteY19" fmla="*/ 1256037 h 1256037"/>
                <a:gd name="connsiteX20" fmla="*/ 1043569 w 2755641"/>
                <a:gd name="connsiteY20" fmla="*/ 1256037 h 1256037"/>
                <a:gd name="connsiteX21" fmla="*/ 2270252 w 2755641"/>
                <a:gd name="connsiteY21" fmla="*/ 1256037 h 1256037"/>
                <a:gd name="connsiteX22" fmla="*/ 2553560 w 2755641"/>
                <a:gd name="connsiteY22" fmla="*/ 1256037 h 1256037"/>
                <a:gd name="connsiteX23" fmla="*/ 2755641 w 2755641"/>
                <a:gd name="connsiteY23" fmla="*/ 1256037 h 1256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755641" h="1256037">
                  <a:moveTo>
                    <a:pt x="2755641" y="0"/>
                  </a:moveTo>
                  <a:lnTo>
                    <a:pt x="1502420" y="0"/>
                  </a:lnTo>
                  <a:lnTo>
                    <a:pt x="611333" y="0"/>
                  </a:lnTo>
                  <a:lnTo>
                    <a:pt x="611333" y="1751"/>
                  </a:lnTo>
                  <a:lnTo>
                    <a:pt x="606891" y="1751"/>
                  </a:lnTo>
                  <a:lnTo>
                    <a:pt x="606891" y="2957"/>
                  </a:lnTo>
                  <a:lnTo>
                    <a:pt x="603943" y="3030"/>
                  </a:lnTo>
                  <a:cubicBezTo>
                    <a:pt x="582036" y="5948"/>
                    <a:pt x="560283" y="13672"/>
                    <a:pt x="539928" y="26576"/>
                  </a:cubicBezTo>
                  <a:cubicBezTo>
                    <a:pt x="519572" y="39481"/>
                    <a:pt x="502541" y="56344"/>
                    <a:pt x="489173" y="75790"/>
                  </a:cubicBezTo>
                  <a:lnTo>
                    <a:pt x="482315" y="88077"/>
                  </a:lnTo>
                  <a:lnTo>
                    <a:pt x="482034" y="87899"/>
                  </a:lnTo>
                  <a:lnTo>
                    <a:pt x="477289" y="97083"/>
                  </a:lnTo>
                  <a:lnTo>
                    <a:pt x="471910" y="106722"/>
                  </a:lnTo>
                  <a:lnTo>
                    <a:pt x="471134" y="108996"/>
                  </a:lnTo>
                  <a:lnTo>
                    <a:pt x="28883" y="964996"/>
                  </a:lnTo>
                  <a:lnTo>
                    <a:pt x="22465" y="974441"/>
                  </a:lnTo>
                  <a:cubicBezTo>
                    <a:pt x="-24133" y="1064634"/>
                    <a:pt x="4097" y="1179594"/>
                    <a:pt x="85519" y="1231212"/>
                  </a:cubicBezTo>
                  <a:cubicBezTo>
                    <a:pt x="105874" y="1244117"/>
                    <a:pt x="127627" y="1251840"/>
                    <a:pt x="149535" y="1254758"/>
                  </a:cubicBezTo>
                  <a:lnTo>
                    <a:pt x="152483" y="1254831"/>
                  </a:lnTo>
                  <a:lnTo>
                    <a:pt x="152483" y="1256037"/>
                  </a:lnTo>
                  <a:lnTo>
                    <a:pt x="1043569" y="1256037"/>
                  </a:lnTo>
                  <a:lnTo>
                    <a:pt x="2270252" y="1256037"/>
                  </a:lnTo>
                  <a:lnTo>
                    <a:pt x="2553560" y="1256037"/>
                  </a:lnTo>
                  <a:lnTo>
                    <a:pt x="2755641" y="125603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6" name="Freeform 11"/>
          <p:cNvSpPr>
            <a:spLocks noEditPoints="1"/>
          </p:cNvSpPr>
          <p:nvPr/>
        </p:nvSpPr>
        <p:spPr bwMode="auto">
          <a:xfrm>
            <a:off x="7489048" y="1780970"/>
            <a:ext cx="189561" cy="278700"/>
          </a:xfrm>
          <a:custGeom>
            <a:avLst/>
            <a:gdLst>
              <a:gd name="T0" fmla="*/ 32 w 70"/>
              <a:gd name="T1" fmla="*/ 51 h 103"/>
              <a:gd name="T2" fmla="*/ 38 w 70"/>
              <a:gd name="T3" fmla="*/ 51 h 103"/>
              <a:gd name="T4" fmla="*/ 38 w 70"/>
              <a:gd name="T5" fmla="*/ 81 h 103"/>
              <a:gd name="T6" fmla="*/ 32 w 70"/>
              <a:gd name="T7" fmla="*/ 81 h 103"/>
              <a:gd name="T8" fmla="*/ 32 w 70"/>
              <a:gd name="T9" fmla="*/ 51 h 103"/>
              <a:gd name="T10" fmla="*/ 35 w 70"/>
              <a:gd name="T11" fmla="*/ 0 h 103"/>
              <a:gd name="T12" fmla="*/ 0 w 70"/>
              <a:gd name="T13" fmla="*/ 36 h 103"/>
              <a:gd name="T14" fmla="*/ 7 w 70"/>
              <a:gd name="T15" fmla="*/ 58 h 103"/>
              <a:gd name="T16" fmla="*/ 15 w 70"/>
              <a:gd name="T17" fmla="*/ 74 h 103"/>
              <a:gd name="T18" fmla="*/ 22 w 70"/>
              <a:gd name="T19" fmla="*/ 81 h 103"/>
              <a:gd name="T20" fmla="*/ 26 w 70"/>
              <a:gd name="T21" fmla="*/ 81 h 103"/>
              <a:gd name="T22" fmla="*/ 26 w 70"/>
              <a:gd name="T23" fmla="*/ 51 h 103"/>
              <a:gd name="T24" fmla="*/ 21 w 70"/>
              <a:gd name="T25" fmla="*/ 51 h 103"/>
              <a:gd name="T26" fmla="*/ 11 w 70"/>
              <a:gd name="T27" fmla="*/ 40 h 103"/>
              <a:gd name="T28" fmla="*/ 21 w 70"/>
              <a:gd name="T29" fmla="*/ 30 h 103"/>
              <a:gd name="T30" fmla="*/ 31 w 70"/>
              <a:gd name="T31" fmla="*/ 40 h 103"/>
              <a:gd name="T32" fmla="*/ 30 w 70"/>
              <a:gd name="T33" fmla="*/ 45 h 103"/>
              <a:gd name="T34" fmla="*/ 40 w 70"/>
              <a:gd name="T35" fmla="*/ 45 h 103"/>
              <a:gd name="T36" fmla="*/ 38 w 70"/>
              <a:gd name="T37" fmla="*/ 40 h 103"/>
              <a:gd name="T38" fmla="*/ 49 w 70"/>
              <a:gd name="T39" fmla="*/ 30 h 103"/>
              <a:gd name="T40" fmla="*/ 59 w 70"/>
              <a:gd name="T41" fmla="*/ 40 h 103"/>
              <a:gd name="T42" fmla="*/ 49 w 70"/>
              <a:gd name="T43" fmla="*/ 51 h 103"/>
              <a:gd name="T44" fmla="*/ 43 w 70"/>
              <a:gd name="T45" fmla="*/ 51 h 103"/>
              <a:gd name="T46" fmla="*/ 43 w 70"/>
              <a:gd name="T47" fmla="*/ 81 h 103"/>
              <a:gd name="T48" fmla="*/ 48 w 70"/>
              <a:gd name="T49" fmla="*/ 81 h 103"/>
              <a:gd name="T50" fmla="*/ 55 w 70"/>
              <a:gd name="T51" fmla="*/ 74 h 103"/>
              <a:gd name="T52" fmla="*/ 63 w 70"/>
              <a:gd name="T53" fmla="*/ 58 h 103"/>
              <a:gd name="T54" fmla="*/ 70 w 70"/>
              <a:gd name="T55" fmla="*/ 36 h 103"/>
              <a:gd name="T56" fmla="*/ 35 w 70"/>
              <a:gd name="T57" fmla="*/ 0 h 103"/>
              <a:gd name="T58" fmla="*/ 16 w 70"/>
              <a:gd name="T59" fmla="*/ 40 h 103"/>
              <a:gd name="T60" fmla="*/ 21 w 70"/>
              <a:gd name="T61" fmla="*/ 45 h 103"/>
              <a:gd name="T62" fmla="*/ 26 w 70"/>
              <a:gd name="T63" fmla="*/ 40 h 103"/>
              <a:gd name="T64" fmla="*/ 21 w 70"/>
              <a:gd name="T65" fmla="*/ 35 h 103"/>
              <a:gd name="T66" fmla="*/ 16 w 70"/>
              <a:gd name="T67" fmla="*/ 40 h 103"/>
              <a:gd name="T68" fmla="*/ 54 w 70"/>
              <a:gd name="T69" fmla="*/ 40 h 103"/>
              <a:gd name="T70" fmla="*/ 49 w 70"/>
              <a:gd name="T71" fmla="*/ 35 h 103"/>
              <a:gd name="T72" fmla="*/ 44 w 70"/>
              <a:gd name="T73" fmla="*/ 40 h 103"/>
              <a:gd name="T74" fmla="*/ 49 w 70"/>
              <a:gd name="T75" fmla="*/ 45 h 103"/>
              <a:gd name="T76" fmla="*/ 54 w 70"/>
              <a:gd name="T77" fmla="*/ 40 h 103"/>
              <a:gd name="T78" fmla="*/ 52 w 70"/>
              <a:gd name="T79" fmla="*/ 90 h 103"/>
              <a:gd name="T80" fmla="*/ 49 w 70"/>
              <a:gd name="T81" fmla="*/ 87 h 103"/>
              <a:gd name="T82" fmla="*/ 21 w 70"/>
              <a:gd name="T83" fmla="*/ 87 h 103"/>
              <a:gd name="T84" fmla="*/ 18 w 70"/>
              <a:gd name="T85" fmla="*/ 90 h 103"/>
              <a:gd name="T86" fmla="*/ 21 w 70"/>
              <a:gd name="T87" fmla="*/ 92 h 103"/>
              <a:gd name="T88" fmla="*/ 49 w 70"/>
              <a:gd name="T89" fmla="*/ 92 h 103"/>
              <a:gd name="T90" fmla="*/ 52 w 70"/>
              <a:gd name="T91" fmla="*/ 90 h 103"/>
              <a:gd name="T92" fmla="*/ 48 w 70"/>
              <a:gd name="T93" fmla="*/ 100 h 103"/>
              <a:gd name="T94" fmla="*/ 45 w 70"/>
              <a:gd name="T95" fmla="*/ 97 h 103"/>
              <a:gd name="T96" fmla="*/ 24 w 70"/>
              <a:gd name="T97" fmla="*/ 97 h 103"/>
              <a:gd name="T98" fmla="*/ 22 w 70"/>
              <a:gd name="T99" fmla="*/ 100 h 103"/>
              <a:gd name="T100" fmla="*/ 24 w 70"/>
              <a:gd name="T101" fmla="*/ 103 h 103"/>
              <a:gd name="T102" fmla="*/ 45 w 70"/>
              <a:gd name="T103" fmla="*/ 103 h 103"/>
              <a:gd name="T104" fmla="*/ 48 w 70"/>
              <a:gd name="T105" fmla="*/ 10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0" h="103">
                <a:moveTo>
                  <a:pt x="32" y="51"/>
                </a:moveTo>
                <a:cubicBezTo>
                  <a:pt x="38" y="51"/>
                  <a:pt x="38" y="51"/>
                  <a:pt x="38" y="51"/>
                </a:cubicBezTo>
                <a:cubicBezTo>
                  <a:pt x="38" y="81"/>
                  <a:pt x="38" y="81"/>
                  <a:pt x="38" y="81"/>
                </a:cubicBezTo>
                <a:cubicBezTo>
                  <a:pt x="32" y="81"/>
                  <a:pt x="32" y="81"/>
                  <a:pt x="32" y="81"/>
                </a:cubicBezTo>
                <a:lnTo>
                  <a:pt x="32" y="51"/>
                </a:lnTo>
                <a:close/>
                <a:moveTo>
                  <a:pt x="35" y="0"/>
                </a:moveTo>
                <a:cubicBezTo>
                  <a:pt x="15" y="1"/>
                  <a:pt x="0" y="16"/>
                  <a:pt x="0" y="36"/>
                </a:cubicBezTo>
                <a:cubicBezTo>
                  <a:pt x="0" y="44"/>
                  <a:pt x="2" y="52"/>
                  <a:pt x="7" y="58"/>
                </a:cubicBezTo>
                <a:cubicBezTo>
                  <a:pt x="13" y="66"/>
                  <a:pt x="15" y="70"/>
                  <a:pt x="15" y="74"/>
                </a:cubicBezTo>
                <a:cubicBezTo>
                  <a:pt x="15" y="78"/>
                  <a:pt x="18" y="81"/>
                  <a:pt x="22" y="81"/>
                </a:cubicBezTo>
                <a:cubicBezTo>
                  <a:pt x="26" y="81"/>
                  <a:pt x="26" y="81"/>
                  <a:pt x="26" y="81"/>
                </a:cubicBezTo>
                <a:cubicBezTo>
                  <a:pt x="26" y="51"/>
                  <a:pt x="26" y="51"/>
                  <a:pt x="26" y="51"/>
                </a:cubicBezTo>
                <a:cubicBezTo>
                  <a:pt x="21" y="51"/>
                  <a:pt x="21" y="51"/>
                  <a:pt x="21" y="51"/>
                </a:cubicBezTo>
                <a:cubicBezTo>
                  <a:pt x="15" y="51"/>
                  <a:pt x="11" y="46"/>
                  <a:pt x="11" y="40"/>
                </a:cubicBezTo>
                <a:cubicBezTo>
                  <a:pt x="11" y="34"/>
                  <a:pt x="15" y="30"/>
                  <a:pt x="21" y="30"/>
                </a:cubicBezTo>
                <a:cubicBezTo>
                  <a:pt x="27" y="30"/>
                  <a:pt x="31" y="34"/>
                  <a:pt x="31" y="40"/>
                </a:cubicBezTo>
                <a:cubicBezTo>
                  <a:pt x="31" y="42"/>
                  <a:pt x="31" y="44"/>
                  <a:pt x="30" y="45"/>
                </a:cubicBezTo>
                <a:cubicBezTo>
                  <a:pt x="40" y="45"/>
                  <a:pt x="40" y="45"/>
                  <a:pt x="40" y="45"/>
                </a:cubicBezTo>
                <a:cubicBezTo>
                  <a:pt x="39" y="44"/>
                  <a:pt x="38" y="42"/>
                  <a:pt x="38" y="40"/>
                </a:cubicBezTo>
                <a:cubicBezTo>
                  <a:pt x="38" y="34"/>
                  <a:pt x="43" y="30"/>
                  <a:pt x="49" y="30"/>
                </a:cubicBezTo>
                <a:cubicBezTo>
                  <a:pt x="54" y="30"/>
                  <a:pt x="59" y="34"/>
                  <a:pt x="59" y="40"/>
                </a:cubicBezTo>
                <a:cubicBezTo>
                  <a:pt x="59" y="46"/>
                  <a:pt x="54" y="51"/>
                  <a:pt x="49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81"/>
                  <a:pt x="43" y="81"/>
                  <a:pt x="43" y="81"/>
                </a:cubicBezTo>
                <a:cubicBezTo>
                  <a:pt x="48" y="81"/>
                  <a:pt x="48" y="81"/>
                  <a:pt x="48" y="81"/>
                </a:cubicBezTo>
                <a:cubicBezTo>
                  <a:pt x="52" y="81"/>
                  <a:pt x="55" y="78"/>
                  <a:pt x="55" y="74"/>
                </a:cubicBezTo>
                <a:cubicBezTo>
                  <a:pt x="55" y="70"/>
                  <a:pt x="57" y="66"/>
                  <a:pt x="63" y="58"/>
                </a:cubicBezTo>
                <a:cubicBezTo>
                  <a:pt x="68" y="52"/>
                  <a:pt x="70" y="44"/>
                  <a:pt x="70" y="36"/>
                </a:cubicBezTo>
                <a:cubicBezTo>
                  <a:pt x="70" y="16"/>
                  <a:pt x="54" y="1"/>
                  <a:pt x="35" y="0"/>
                </a:cubicBezTo>
                <a:close/>
                <a:moveTo>
                  <a:pt x="16" y="40"/>
                </a:moveTo>
                <a:cubicBezTo>
                  <a:pt x="16" y="43"/>
                  <a:pt x="18" y="45"/>
                  <a:pt x="21" y="45"/>
                </a:cubicBezTo>
                <a:cubicBezTo>
                  <a:pt x="24" y="45"/>
                  <a:pt x="26" y="43"/>
                  <a:pt x="26" y="40"/>
                </a:cubicBezTo>
                <a:cubicBezTo>
                  <a:pt x="26" y="38"/>
                  <a:pt x="24" y="35"/>
                  <a:pt x="21" y="35"/>
                </a:cubicBezTo>
                <a:cubicBezTo>
                  <a:pt x="18" y="35"/>
                  <a:pt x="16" y="38"/>
                  <a:pt x="16" y="40"/>
                </a:cubicBezTo>
                <a:close/>
                <a:moveTo>
                  <a:pt x="54" y="40"/>
                </a:moveTo>
                <a:cubicBezTo>
                  <a:pt x="54" y="38"/>
                  <a:pt x="51" y="35"/>
                  <a:pt x="49" y="35"/>
                </a:cubicBezTo>
                <a:cubicBezTo>
                  <a:pt x="46" y="35"/>
                  <a:pt x="44" y="38"/>
                  <a:pt x="44" y="40"/>
                </a:cubicBezTo>
                <a:cubicBezTo>
                  <a:pt x="44" y="43"/>
                  <a:pt x="46" y="45"/>
                  <a:pt x="49" y="45"/>
                </a:cubicBezTo>
                <a:cubicBezTo>
                  <a:pt x="51" y="45"/>
                  <a:pt x="54" y="43"/>
                  <a:pt x="54" y="40"/>
                </a:cubicBezTo>
                <a:close/>
                <a:moveTo>
                  <a:pt x="52" y="90"/>
                </a:moveTo>
                <a:cubicBezTo>
                  <a:pt x="52" y="88"/>
                  <a:pt x="50" y="87"/>
                  <a:pt x="49" y="87"/>
                </a:cubicBezTo>
                <a:cubicBezTo>
                  <a:pt x="21" y="87"/>
                  <a:pt x="21" y="87"/>
                  <a:pt x="21" y="87"/>
                </a:cubicBezTo>
                <a:cubicBezTo>
                  <a:pt x="20" y="87"/>
                  <a:pt x="18" y="88"/>
                  <a:pt x="18" y="90"/>
                </a:cubicBezTo>
                <a:cubicBezTo>
                  <a:pt x="18" y="91"/>
                  <a:pt x="20" y="92"/>
                  <a:pt x="21" y="92"/>
                </a:cubicBezTo>
                <a:cubicBezTo>
                  <a:pt x="49" y="92"/>
                  <a:pt x="49" y="92"/>
                  <a:pt x="49" y="92"/>
                </a:cubicBezTo>
                <a:cubicBezTo>
                  <a:pt x="50" y="92"/>
                  <a:pt x="52" y="91"/>
                  <a:pt x="52" y="90"/>
                </a:cubicBezTo>
                <a:close/>
                <a:moveTo>
                  <a:pt x="48" y="100"/>
                </a:moveTo>
                <a:cubicBezTo>
                  <a:pt x="48" y="98"/>
                  <a:pt x="47" y="97"/>
                  <a:pt x="45" y="97"/>
                </a:cubicBezTo>
                <a:cubicBezTo>
                  <a:pt x="24" y="97"/>
                  <a:pt x="24" y="97"/>
                  <a:pt x="24" y="97"/>
                </a:cubicBezTo>
                <a:cubicBezTo>
                  <a:pt x="23" y="97"/>
                  <a:pt x="22" y="98"/>
                  <a:pt x="22" y="100"/>
                </a:cubicBezTo>
                <a:cubicBezTo>
                  <a:pt x="22" y="101"/>
                  <a:pt x="23" y="103"/>
                  <a:pt x="24" y="103"/>
                </a:cubicBezTo>
                <a:cubicBezTo>
                  <a:pt x="45" y="103"/>
                  <a:pt x="45" y="103"/>
                  <a:pt x="45" y="103"/>
                </a:cubicBezTo>
                <a:cubicBezTo>
                  <a:pt x="47" y="103"/>
                  <a:pt x="48" y="101"/>
                  <a:pt x="48" y="100"/>
                </a:cubicBezTo>
                <a:close/>
              </a:path>
            </a:pathLst>
          </a:custGeom>
          <a:solidFill>
            <a:srgbClr val="EC2C2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999999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226902" y="1745986"/>
            <a:ext cx="1891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7402956" y="2371926"/>
            <a:ext cx="2629405" cy="542516"/>
            <a:chOff x="7103705" y="1662618"/>
            <a:chExt cx="2940780" cy="542516"/>
          </a:xfrm>
          <a:solidFill>
            <a:schemeClr val="tx1"/>
          </a:solidFill>
          <a:effectLst>
            <a:outerShdw blurRad="762000" dist="381000" dir="2700000" algn="tl" rotWithShape="0">
              <a:schemeClr val="bg1">
                <a:lumMod val="50000"/>
                <a:alpha val="40000"/>
              </a:schemeClr>
            </a:outerShdw>
          </a:effectLst>
        </p:grpSpPr>
        <p:sp>
          <p:nvSpPr>
            <p:cNvPr id="12" name="任意多边形: 形状 11"/>
            <p:cNvSpPr/>
            <p:nvPr/>
          </p:nvSpPr>
          <p:spPr>
            <a:xfrm>
              <a:off x="7103705" y="1662618"/>
              <a:ext cx="1474237" cy="542516"/>
            </a:xfrm>
            <a:custGeom>
              <a:avLst/>
              <a:gdLst>
                <a:gd name="connsiteX0" fmla="*/ 2755641 w 2755641"/>
                <a:gd name="connsiteY0" fmla="*/ 0 h 1256037"/>
                <a:gd name="connsiteX1" fmla="*/ 1502420 w 2755641"/>
                <a:gd name="connsiteY1" fmla="*/ 0 h 1256037"/>
                <a:gd name="connsiteX2" fmla="*/ 611333 w 2755641"/>
                <a:gd name="connsiteY2" fmla="*/ 0 h 1256037"/>
                <a:gd name="connsiteX3" fmla="*/ 611333 w 2755641"/>
                <a:gd name="connsiteY3" fmla="*/ 1751 h 1256037"/>
                <a:gd name="connsiteX4" fmla="*/ 606891 w 2755641"/>
                <a:gd name="connsiteY4" fmla="*/ 1751 h 1256037"/>
                <a:gd name="connsiteX5" fmla="*/ 606891 w 2755641"/>
                <a:gd name="connsiteY5" fmla="*/ 2957 h 1256037"/>
                <a:gd name="connsiteX6" fmla="*/ 603943 w 2755641"/>
                <a:gd name="connsiteY6" fmla="*/ 3030 h 1256037"/>
                <a:gd name="connsiteX7" fmla="*/ 539928 w 2755641"/>
                <a:gd name="connsiteY7" fmla="*/ 26576 h 1256037"/>
                <a:gd name="connsiteX8" fmla="*/ 489173 w 2755641"/>
                <a:gd name="connsiteY8" fmla="*/ 75790 h 1256037"/>
                <a:gd name="connsiteX9" fmla="*/ 482315 w 2755641"/>
                <a:gd name="connsiteY9" fmla="*/ 88077 h 1256037"/>
                <a:gd name="connsiteX10" fmla="*/ 482034 w 2755641"/>
                <a:gd name="connsiteY10" fmla="*/ 87899 h 1256037"/>
                <a:gd name="connsiteX11" fmla="*/ 477289 w 2755641"/>
                <a:gd name="connsiteY11" fmla="*/ 97083 h 1256037"/>
                <a:gd name="connsiteX12" fmla="*/ 471910 w 2755641"/>
                <a:gd name="connsiteY12" fmla="*/ 106722 h 1256037"/>
                <a:gd name="connsiteX13" fmla="*/ 471134 w 2755641"/>
                <a:gd name="connsiteY13" fmla="*/ 108996 h 1256037"/>
                <a:gd name="connsiteX14" fmla="*/ 28883 w 2755641"/>
                <a:gd name="connsiteY14" fmla="*/ 964996 h 1256037"/>
                <a:gd name="connsiteX15" fmla="*/ 22465 w 2755641"/>
                <a:gd name="connsiteY15" fmla="*/ 974441 h 1256037"/>
                <a:gd name="connsiteX16" fmla="*/ 85519 w 2755641"/>
                <a:gd name="connsiteY16" fmla="*/ 1231212 h 1256037"/>
                <a:gd name="connsiteX17" fmla="*/ 149535 w 2755641"/>
                <a:gd name="connsiteY17" fmla="*/ 1254758 h 1256037"/>
                <a:gd name="connsiteX18" fmla="*/ 152483 w 2755641"/>
                <a:gd name="connsiteY18" fmla="*/ 1254831 h 1256037"/>
                <a:gd name="connsiteX19" fmla="*/ 152483 w 2755641"/>
                <a:gd name="connsiteY19" fmla="*/ 1256037 h 1256037"/>
                <a:gd name="connsiteX20" fmla="*/ 1043569 w 2755641"/>
                <a:gd name="connsiteY20" fmla="*/ 1256037 h 1256037"/>
                <a:gd name="connsiteX21" fmla="*/ 2270252 w 2755641"/>
                <a:gd name="connsiteY21" fmla="*/ 1256037 h 1256037"/>
                <a:gd name="connsiteX22" fmla="*/ 2553560 w 2755641"/>
                <a:gd name="connsiteY22" fmla="*/ 1256037 h 1256037"/>
                <a:gd name="connsiteX23" fmla="*/ 2755641 w 2755641"/>
                <a:gd name="connsiteY23" fmla="*/ 1256037 h 1256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755641" h="1256037">
                  <a:moveTo>
                    <a:pt x="2755641" y="0"/>
                  </a:moveTo>
                  <a:lnTo>
                    <a:pt x="1502420" y="0"/>
                  </a:lnTo>
                  <a:lnTo>
                    <a:pt x="611333" y="0"/>
                  </a:lnTo>
                  <a:lnTo>
                    <a:pt x="611333" y="1751"/>
                  </a:lnTo>
                  <a:lnTo>
                    <a:pt x="606891" y="1751"/>
                  </a:lnTo>
                  <a:lnTo>
                    <a:pt x="606891" y="2957"/>
                  </a:lnTo>
                  <a:lnTo>
                    <a:pt x="603943" y="3030"/>
                  </a:lnTo>
                  <a:cubicBezTo>
                    <a:pt x="582036" y="5948"/>
                    <a:pt x="560283" y="13672"/>
                    <a:pt x="539928" y="26576"/>
                  </a:cubicBezTo>
                  <a:cubicBezTo>
                    <a:pt x="519572" y="39481"/>
                    <a:pt x="502541" y="56344"/>
                    <a:pt x="489173" y="75790"/>
                  </a:cubicBezTo>
                  <a:lnTo>
                    <a:pt x="482315" y="88077"/>
                  </a:lnTo>
                  <a:lnTo>
                    <a:pt x="482034" y="87899"/>
                  </a:lnTo>
                  <a:lnTo>
                    <a:pt x="477289" y="97083"/>
                  </a:lnTo>
                  <a:lnTo>
                    <a:pt x="471910" y="106722"/>
                  </a:lnTo>
                  <a:lnTo>
                    <a:pt x="471134" y="108996"/>
                  </a:lnTo>
                  <a:lnTo>
                    <a:pt x="28883" y="964996"/>
                  </a:lnTo>
                  <a:lnTo>
                    <a:pt x="22465" y="974441"/>
                  </a:lnTo>
                  <a:cubicBezTo>
                    <a:pt x="-24133" y="1064634"/>
                    <a:pt x="4097" y="1179594"/>
                    <a:pt x="85519" y="1231212"/>
                  </a:cubicBezTo>
                  <a:cubicBezTo>
                    <a:pt x="105874" y="1244117"/>
                    <a:pt x="127627" y="1251840"/>
                    <a:pt x="149535" y="1254758"/>
                  </a:cubicBezTo>
                  <a:lnTo>
                    <a:pt x="152483" y="1254831"/>
                  </a:lnTo>
                  <a:lnTo>
                    <a:pt x="152483" y="1256037"/>
                  </a:lnTo>
                  <a:lnTo>
                    <a:pt x="1043569" y="1256037"/>
                  </a:lnTo>
                  <a:lnTo>
                    <a:pt x="2270252" y="1256037"/>
                  </a:lnTo>
                  <a:lnTo>
                    <a:pt x="2553560" y="1256037"/>
                  </a:lnTo>
                  <a:lnTo>
                    <a:pt x="2755641" y="125603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任意多边形: 形状 12"/>
            <p:cNvSpPr/>
            <p:nvPr/>
          </p:nvSpPr>
          <p:spPr>
            <a:xfrm flipH="1" flipV="1">
              <a:off x="8570248" y="1662618"/>
              <a:ext cx="1474237" cy="542516"/>
            </a:xfrm>
            <a:custGeom>
              <a:avLst/>
              <a:gdLst>
                <a:gd name="connsiteX0" fmla="*/ 2755641 w 2755641"/>
                <a:gd name="connsiteY0" fmla="*/ 0 h 1256037"/>
                <a:gd name="connsiteX1" fmla="*/ 1502420 w 2755641"/>
                <a:gd name="connsiteY1" fmla="*/ 0 h 1256037"/>
                <a:gd name="connsiteX2" fmla="*/ 611333 w 2755641"/>
                <a:gd name="connsiteY2" fmla="*/ 0 h 1256037"/>
                <a:gd name="connsiteX3" fmla="*/ 611333 w 2755641"/>
                <a:gd name="connsiteY3" fmla="*/ 1751 h 1256037"/>
                <a:gd name="connsiteX4" fmla="*/ 606891 w 2755641"/>
                <a:gd name="connsiteY4" fmla="*/ 1751 h 1256037"/>
                <a:gd name="connsiteX5" fmla="*/ 606891 w 2755641"/>
                <a:gd name="connsiteY5" fmla="*/ 2957 h 1256037"/>
                <a:gd name="connsiteX6" fmla="*/ 603943 w 2755641"/>
                <a:gd name="connsiteY6" fmla="*/ 3030 h 1256037"/>
                <a:gd name="connsiteX7" fmla="*/ 539928 w 2755641"/>
                <a:gd name="connsiteY7" fmla="*/ 26576 h 1256037"/>
                <a:gd name="connsiteX8" fmla="*/ 489173 w 2755641"/>
                <a:gd name="connsiteY8" fmla="*/ 75790 h 1256037"/>
                <a:gd name="connsiteX9" fmla="*/ 482315 w 2755641"/>
                <a:gd name="connsiteY9" fmla="*/ 88077 h 1256037"/>
                <a:gd name="connsiteX10" fmla="*/ 482034 w 2755641"/>
                <a:gd name="connsiteY10" fmla="*/ 87899 h 1256037"/>
                <a:gd name="connsiteX11" fmla="*/ 477289 w 2755641"/>
                <a:gd name="connsiteY11" fmla="*/ 97083 h 1256037"/>
                <a:gd name="connsiteX12" fmla="*/ 471910 w 2755641"/>
                <a:gd name="connsiteY12" fmla="*/ 106722 h 1256037"/>
                <a:gd name="connsiteX13" fmla="*/ 471134 w 2755641"/>
                <a:gd name="connsiteY13" fmla="*/ 108996 h 1256037"/>
                <a:gd name="connsiteX14" fmla="*/ 28883 w 2755641"/>
                <a:gd name="connsiteY14" fmla="*/ 964996 h 1256037"/>
                <a:gd name="connsiteX15" fmla="*/ 22465 w 2755641"/>
                <a:gd name="connsiteY15" fmla="*/ 974441 h 1256037"/>
                <a:gd name="connsiteX16" fmla="*/ 85519 w 2755641"/>
                <a:gd name="connsiteY16" fmla="*/ 1231212 h 1256037"/>
                <a:gd name="connsiteX17" fmla="*/ 149535 w 2755641"/>
                <a:gd name="connsiteY17" fmla="*/ 1254758 h 1256037"/>
                <a:gd name="connsiteX18" fmla="*/ 152483 w 2755641"/>
                <a:gd name="connsiteY18" fmla="*/ 1254831 h 1256037"/>
                <a:gd name="connsiteX19" fmla="*/ 152483 w 2755641"/>
                <a:gd name="connsiteY19" fmla="*/ 1256037 h 1256037"/>
                <a:gd name="connsiteX20" fmla="*/ 1043569 w 2755641"/>
                <a:gd name="connsiteY20" fmla="*/ 1256037 h 1256037"/>
                <a:gd name="connsiteX21" fmla="*/ 2270252 w 2755641"/>
                <a:gd name="connsiteY21" fmla="*/ 1256037 h 1256037"/>
                <a:gd name="connsiteX22" fmla="*/ 2553560 w 2755641"/>
                <a:gd name="connsiteY22" fmla="*/ 1256037 h 1256037"/>
                <a:gd name="connsiteX23" fmla="*/ 2755641 w 2755641"/>
                <a:gd name="connsiteY23" fmla="*/ 1256037 h 1256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755641" h="1256037">
                  <a:moveTo>
                    <a:pt x="2755641" y="0"/>
                  </a:moveTo>
                  <a:lnTo>
                    <a:pt x="1502420" y="0"/>
                  </a:lnTo>
                  <a:lnTo>
                    <a:pt x="611333" y="0"/>
                  </a:lnTo>
                  <a:lnTo>
                    <a:pt x="611333" y="1751"/>
                  </a:lnTo>
                  <a:lnTo>
                    <a:pt x="606891" y="1751"/>
                  </a:lnTo>
                  <a:lnTo>
                    <a:pt x="606891" y="2957"/>
                  </a:lnTo>
                  <a:lnTo>
                    <a:pt x="603943" y="3030"/>
                  </a:lnTo>
                  <a:cubicBezTo>
                    <a:pt x="582036" y="5948"/>
                    <a:pt x="560283" y="13672"/>
                    <a:pt x="539928" y="26576"/>
                  </a:cubicBezTo>
                  <a:cubicBezTo>
                    <a:pt x="519572" y="39481"/>
                    <a:pt x="502541" y="56344"/>
                    <a:pt x="489173" y="75790"/>
                  </a:cubicBezTo>
                  <a:lnTo>
                    <a:pt x="482315" y="88077"/>
                  </a:lnTo>
                  <a:lnTo>
                    <a:pt x="482034" y="87899"/>
                  </a:lnTo>
                  <a:lnTo>
                    <a:pt x="477289" y="97083"/>
                  </a:lnTo>
                  <a:lnTo>
                    <a:pt x="471910" y="106722"/>
                  </a:lnTo>
                  <a:lnTo>
                    <a:pt x="471134" y="108996"/>
                  </a:lnTo>
                  <a:lnTo>
                    <a:pt x="28883" y="964996"/>
                  </a:lnTo>
                  <a:lnTo>
                    <a:pt x="22465" y="974441"/>
                  </a:lnTo>
                  <a:cubicBezTo>
                    <a:pt x="-24133" y="1064634"/>
                    <a:pt x="4097" y="1179594"/>
                    <a:pt x="85519" y="1231212"/>
                  </a:cubicBezTo>
                  <a:cubicBezTo>
                    <a:pt x="105874" y="1244117"/>
                    <a:pt x="127627" y="1251840"/>
                    <a:pt x="149535" y="1254758"/>
                  </a:cubicBezTo>
                  <a:lnTo>
                    <a:pt x="152483" y="1254831"/>
                  </a:lnTo>
                  <a:lnTo>
                    <a:pt x="152483" y="1256037"/>
                  </a:lnTo>
                  <a:lnTo>
                    <a:pt x="1043569" y="1256037"/>
                  </a:lnTo>
                  <a:lnTo>
                    <a:pt x="2270252" y="1256037"/>
                  </a:lnTo>
                  <a:lnTo>
                    <a:pt x="2553560" y="1256037"/>
                  </a:lnTo>
                  <a:lnTo>
                    <a:pt x="2755641" y="125603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7823490" y="2442245"/>
            <a:ext cx="1711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Freeform 14"/>
          <p:cNvSpPr>
            <a:spLocks noEditPoints="1"/>
          </p:cNvSpPr>
          <p:nvPr/>
        </p:nvSpPr>
        <p:spPr bwMode="auto">
          <a:xfrm>
            <a:off x="7024468" y="2499295"/>
            <a:ext cx="251396" cy="249257"/>
          </a:xfrm>
          <a:custGeom>
            <a:avLst/>
            <a:gdLst>
              <a:gd name="T0" fmla="*/ 38 w 98"/>
              <a:gd name="T1" fmla="*/ 20 h 97"/>
              <a:gd name="T2" fmla="*/ 49 w 98"/>
              <a:gd name="T3" fmla="*/ 9 h 97"/>
              <a:gd name="T4" fmla="*/ 60 w 98"/>
              <a:gd name="T5" fmla="*/ 20 h 97"/>
              <a:gd name="T6" fmla="*/ 49 w 98"/>
              <a:gd name="T7" fmla="*/ 31 h 97"/>
              <a:gd name="T8" fmla="*/ 38 w 98"/>
              <a:gd name="T9" fmla="*/ 20 h 97"/>
              <a:gd name="T10" fmla="*/ 63 w 98"/>
              <a:gd name="T11" fmla="*/ 35 h 97"/>
              <a:gd name="T12" fmla="*/ 35 w 98"/>
              <a:gd name="T13" fmla="*/ 35 h 97"/>
              <a:gd name="T14" fmla="*/ 31 w 98"/>
              <a:gd name="T15" fmla="*/ 39 h 97"/>
              <a:gd name="T16" fmla="*/ 31 w 98"/>
              <a:gd name="T17" fmla="*/ 64 h 97"/>
              <a:gd name="T18" fmla="*/ 35 w 98"/>
              <a:gd name="T19" fmla="*/ 67 h 97"/>
              <a:gd name="T20" fmla="*/ 38 w 98"/>
              <a:gd name="T21" fmla="*/ 67 h 97"/>
              <a:gd name="T22" fmla="*/ 38 w 98"/>
              <a:gd name="T23" fmla="*/ 93 h 97"/>
              <a:gd name="T24" fmla="*/ 42 w 98"/>
              <a:gd name="T25" fmla="*/ 97 h 97"/>
              <a:gd name="T26" fmla="*/ 56 w 98"/>
              <a:gd name="T27" fmla="*/ 97 h 97"/>
              <a:gd name="T28" fmla="*/ 60 w 98"/>
              <a:gd name="T29" fmla="*/ 93 h 97"/>
              <a:gd name="T30" fmla="*/ 60 w 98"/>
              <a:gd name="T31" fmla="*/ 67 h 97"/>
              <a:gd name="T32" fmla="*/ 63 w 98"/>
              <a:gd name="T33" fmla="*/ 67 h 97"/>
              <a:gd name="T34" fmla="*/ 67 w 98"/>
              <a:gd name="T35" fmla="*/ 64 h 97"/>
              <a:gd name="T36" fmla="*/ 67 w 98"/>
              <a:gd name="T37" fmla="*/ 39 h 97"/>
              <a:gd name="T38" fmla="*/ 63 w 98"/>
              <a:gd name="T39" fmla="*/ 35 h 97"/>
              <a:gd name="T40" fmla="*/ 81 w 98"/>
              <a:gd name="T41" fmla="*/ 20 h 97"/>
              <a:gd name="T42" fmla="*/ 91 w 98"/>
              <a:gd name="T43" fmla="*/ 10 h 97"/>
              <a:gd name="T44" fmla="*/ 81 w 98"/>
              <a:gd name="T45" fmla="*/ 0 h 97"/>
              <a:gd name="T46" fmla="*/ 71 w 98"/>
              <a:gd name="T47" fmla="*/ 10 h 97"/>
              <a:gd name="T48" fmla="*/ 81 w 98"/>
              <a:gd name="T49" fmla="*/ 20 h 97"/>
              <a:gd name="T50" fmla="*/ 94 w 98"/>
              <a:gd name="T51" fmla="*/ 24 h 97"/>
              <a:gd name="T52" fmla="*/ 68 w 98"/>
              <a:gd name="T53" fmla="*/ 24 h 97"/>
              <a:gd name="T54" fmla="*/ 64 w 98"/>
              <a:gd name="T55" fmla="*/ 28 h 97"/>
              <a:gd name="T56" fmla="*/ 64 w 98"/>
              <a:gd name="T57" fmla="*/ 28 h 97"/>
              <a:gd name="T58" fmla="*/ 74 w 98"/>
              <a:gd name="T59" fmla="*/ 39 h 97"/>
              <a:gd name="T60" fmla="*/ 74 w 98"/>
              <a:gd name="T61" fmla="*/ 64 h 97"/>
              <a:gd name="T62" fmla="*/ 71 w 98"/>
              <a:gd name="T63" fmla="*/ 72 h 97"/>
              <a:gd name="T64" fmla="*/ 71 w 98"/>
              <a:gd name="T65" fmla="*/ 78 h 97"/>
              <a:gd name="T66" fmla="*/ 74 w 98"/>
              <a:gd name="T67" fmla="*/ 81 h 97"/>
              <a:gd name="T68" fmla="*/ 87 w 98"/>
              <a:gd name="T69" fmla="*/ 81 h 97"/>
              <a:gd name="T70" fmla="*/ 91 w 98"/>
              <a:gd name="T71" fmla="*/ 78 h 97"/>
              <a:gd name="T72" fmla="*/ 91 w 98"/>
              <a:gd name="T73" fmla="*/ 54 h 97"/>
              <a:gd name="T74" fmla="*/ 94 w 98"/>
              <a:gd name="T75" fmla="*/ 54 h 97"/>
              <a:gd name="T76" fmla="*/ 98 w 98"/>
              <a:gd name="T77" fmla="*/ 51 h 97"/>
              <a:gd name="T78" fmla="*/ 98 w 98"/>
              <a:gd name="T79" fmla="*/ 28 h 97"/>
              <a:gd name="T80" fmla="*/ 94 w 98"/>
              <a:gd name="T81" fmla="*/ 24 h 97"/>
              <a:gd name="T82" fmla="*/ 27 w 98"/>
              <a:gd name="T83" fmla="*/ 10 h 97"/>
              <a:gd name="T84" fmla="*/ 17 w 98"/>
              <a:gd name="T85" fmla="*/ 0 h 97"/>
              <a:gd name="T86" fmla="*/ 6 w 98"/>
              <a:gd name="T87" fmla="*/ 10 h 97"/>
              <a:gd name="T88" fmla="*/ 17 w 98"/>
              <a:gd name="T89" fmla="*/ 20 h 97"/>
              <a:gd name="T90" fmla="*/ 27 w 98"/>
              <a:gd name="T91" fmla="*/ 10 h 97"/>
              <a:gd name="T92" fmla="*/ 0 w 98"/>
              <a:gd name="T93" fmla="*/ 28 h 97"/>
              <a:gd name="T94" fmla="*/ 0 w 98"/>
              <a:gd name="T95" fmla="*/ 51 h 97"/>
              <a:gd name="T96" fmla="*/ 3 w 98"/>
              <a:gd name="T97" fmla="*/ 54 h 97"/>
              <a:gd name="T98" fmla="*/ 6 w 98"/>
              <a:gd name="T99" fmla="*/ 54 h 97"/>
              <a:gd name="T100" fmla="*/ 6 w 98"/>
              <a:gd name="T101" fmla="*/ 78 h 97"/>
              <a:gd name="T102" fmla="*/ 10 w 98"/>
              <a:gd name="T103" fmla="*/ 81 h 97"/>
              <a:gd name="T104" fmla="*/ 23 w 98"/>
              <a:gd name="T105" fmla="*/ 81 h 97"/>
              <a:gd name="T106" fmla="*/ 27 w 98"/>
              <a:gd name="T107" fmla="*/ 78 h 97"/>
              <a:gd name="T108" fmla="*/ 27 w 98"/>
              <a:gd name="T109" fmla="*/ 72 h 97"/>
              <a:gd name="T110" fmla="*/ 23 w 98"/>
              <a:gd name="T111" fmla="*/ 64 h 97"/>
              <a:gd name="T112" fmla="*/ 23 w 98"/>
              <a:gd name="T113" fmla="*/ 39 h 97"/>
              <a:gd name="T114" fmla="*/ 33 w 98"/>
              <a:gd name="T115" fmla="*/ 28 h 97"/>
              <a:gd name="T116" fmla="*/ 33 w 98"/>
              <a:gd name="T117" fmla="*/ 28 h 97"/>
              <a:gd name="T118" fmla="*/ 30 w 98"/>
              <a:gd name="T119" fmla="*/ 24 h 97"/>
              <a:gd name="T120" fmla="*/ 3 w 98"/>
              <a:gd name="T121" fmla="*/ 24 h 97"/>
              <a:gd name="T122" fmla="*/ 0 w 98"/>
              <a:gd name="T123" fmla="*/ 28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8" h="97">
                <a:moveTo>
                  <a:pt x="38" y="20"/>
                </a:moveTo>
                <a:cubicBezTo>
                  <a:pt x="38" y="14"/>
                  <a:pt x="43" y="9"/>
                  <a:pt x="49" y="9"/>
                </a:cubicBezTo>
                <a:cubicBezTo>
                  <a:pt x="55" y="9"/>
                  <a:pt x="60" y="14"/>
                  <a:pt x="60" y="20"/>
                </a:cubicBezTo>
                <a:cubicBezTo>
                  <a:pt x="60" y="26"/>
                  <a:pt x="55" y="31"/>
                  <a:pt x="49" y="31"/>
                </a:cubicBezTo>
                <a:cubicBezTo>
                  <a:pt x="43" y="31"/>
                  <a:pt x="38" y="26"/>
                  <a:pt x="38" y="20"/>
                </a:cubicBezTo>
                <a:close/>
                <a:moveTo>
                  <a:pt x="63" y="35"/>
                </a:moveTo>
                <a:cubicBezTo>
                  <a:pt x="35" y="35"/>
                  <a:pt x="35" y="35"/>
                  <a:pt x="35" y="35"/>
                </a:cubicBezTo>
                <a:cubicBezTo>
                  <a:pt x="32" y="35"/>
                  <a:pt x="31" y="37"/>
                  <a:pt x="31" y="39"/>
                </a:cubicBezTo>
                <a:cubicBezTo>
                  <a:pt x="31" y="64"/>
                  <a:pt x="31" y="64"/>
                  <a:pt x="31" y="64"/>
                </a:cubicBezTo>
                <a:cubicBezTo>
                  <a:pt x="31" y="66"/>
                  <a:pt x="32" y="67"/>
                  <a:pt x="35" y="67"/>
                </a:cubicBezTo>
                <a:cubicBezTo>
                  <a:pt x="38" y="67"/>
                  <a:pt x="38" y="67"/>
                  <a:pt x="38" y="67"/>
                </a:cubicBezTo>
                <a:cubicBezTo>
                  <a:pt x="38" y="93"/>
                  <a:pt x="38" y="93"/>
                  <a:pt x="38" y="93"/>
                </a:cubicBezTo>
                <a:cubicBezTo>
                  <a:pt x="38" y="95"/>
                  <a:pt x="40" y="97"/>
                  <a:pt x="42" y="97"/>
                </a:cubicBezTo>
                <a:cubicBezTo>
                  <a:pt x="56" y="97"/>
                  <a:pt x="56" y="97"/>
                  <a:pt x="56" y="97"/>
                </a:cubicBezTo>
                <a:cubicBezTo>
                  <a:pt x="58" y="97"/>
                  <a:pt x="60" y="95"/>
                  <a:pt x="60" y="93"/>
                </a:cubicBezTo>
                <a:cubicBezTo>
                  <a:pt x="60" y="67"/>
                  <a:pt x="60" y="67"/>
                  <a:pt x="60" y="67"/>
                </a:cubicBezTo>
                <a:cubicBezTo>
                  <a:pt x="63" y="67"/>
                  <a:pt x="63" y="67"/>
                  <a:pt x="63" y="67"/>
                </a:cubicBezTo>
                <a:cubicBezTo>
                  <a:pt x="65" y="67"/>
                  <a:pt x="67" y="66"/>
                  <a:pt x="67" y="64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7"/>
                  <a:pt x="65" y="35"/>
                  <a:pt x="63" y="35"/>
                </a:cubicBezTo>
                <a:close/>
                <a:moveTo>
                  <a:pt x="81" y="20"/>
                </a:moveTo>
                <a:cubicBezTo>
                  <a:pt x="86" y="20"/>
                  <a:pt x="91" y="15"/>
                  <a:pt x="91" y="10"/>
                </a:cubicBezTo>
                <a:cubicBezTo>
                  <a:pt x="91" y="4"/>
                  <a:pt x="86" y="0"/>
                  <a:pt x="81" y="0"/>
                </a:cubicBezTo>
                <a:cubicBezTo>
                  <a:pt x="75" y="0"/>
                  <a:pt x="71" y="4"/>
                  <a:pt x="71" y="10"/>
                </a:cubicBezTo>
                <a:cubicBezTo>
                  <a:pt x="71" y="15"/>
                  <a:pt x="75" y="20"/>
                  <a:pt x="81" y="20"/>
                </a:cubicBezTo>
                <a:close/>
                <a:moveTo>
                  <a:pt x="94" y="24"/>
                </a:moveTo>
                <a:cubicBezTo>
                  <a:pt x="68" y="24"/>
                  <a:pt x="68" y="24"/>
                  <a:pt x="68" y="24"/>
                </a:cubicBezTo>
                <a:cubicBezTo>
                  <a:pt x="66" y="24"/>
                  <a:pt x="64" y="26"/>
                  <a:pt x="64" y="28"/>
                </a:cubicBezTo>
                <a:cubicBezTo>
                  <a:pt x="64" y="28"/>
                  <a:pt x="64" y="28"/>
                  <a:pt x="64" y="28"/>
                </a:cubicBezTo>
                <a:cubicBezTo>
                  <a:pt x="70" y="29"/>
                  <a:pt x="74" y="33"/>
                  <a:pt x="74" y="39"/>
                </a:cubicBezTo>
                <a:cubicBezTo>
                  <a:pt x="74" y="64"/>
                  <a:pt x="74" y="64"/>
                  <a:pt x="74" y="64"/>
                </a:cubicBezTo>
                <a:cubicBezTo>
                  <a:pt x="74" y="67"/>
                  <a:pt x="73" y="70"/>
                  <a:pt x="71" y="72"/>
                </a:cubicBezTo>
                <a:cubicBezTo>
                  <a:pt x="71" y="78"/>
                  <a:pt x="71" y="78"/>
                  <a:pt x="71" y="78"/>
                </a:cubicBezTo>
                <a:cubicBezTo>
                  <a:pt x="71" y="80"/>
                  <a:pt x="72" y="81"/>
                  <a:pt x="74" y="81"/>
                </a:cubicBezTo>
                <a:cubicBezTo>
                  <a:pt x="87" y="81"/>
                  <a:pt x="87" y="81"/>
                  <a:pt x="87" y="81"/>
                </a:cubicBezTo>
                <a:cubicBezTo>
                  <a:pt x="89" y="81"/>
                  <a:pt x="91" y="80"/>
                  <a:pt x="91" y="78"/>
                </a:cubicBezTo>
                <a:cubicBezTo>
                  <a:pt x="91" y="54"/>
                  <a:pt x="91" y="54"/>
                  <a:pt x="91" y="54"/>
                </a:cubicBezTo>
                <a:cubicBezTo>
                  <a:pt x="94" y="54"/>
                  <a:pt x="94" y="54"/>
                  <a:pt x="94" y="54"/>
                </a:cubicBezTo>
                <a:cubicBezTo>
                  <a:pt x="96" y="54"/>
                  <a:pt x="98" y="52"/>
                  <a:pt x="98" y="51"/>
                </a:cubicBezTo>
                <a:cubicBezTo>
                  <a:pt x="98" y="28"/>
                  <a:pt x="98" y="28"/>
                  <a:pt x="98" y="28"/>
                </a:cubicBezTo>
                <a:cubicBezTo>
                  <a:pt x="98" y="26"/>
                  <a:pt x="96" y="24"/>
                  <a:pt x="94" y="24"/>
                </a:cubicBezTo>
                <a:close/>
                <a:moveTo>
                  <a:pt x="27" y="10"/>
                </a:moveTo>
                <a:cubicBezTo>
                  <a:pt x="27" y="4"/>
                  <a:pt x="22" y="0"/>
                  <a:pt x="17" y="0"/>
                </a:cubicBezTo>
                <a:cubicBezTo>
                  <a:pt x="11" y="0"/>
                  <a:pt x="6" y="4"/>
                  <a:pt x="6" y="10"/>
                </a:cubicBezTo>
                <a:cubicBezTo>
                  <a:pt x="6" y="15"/>
                  <a:pt x="11" y="20"/>
                  <a:pt x="17" y="20"/>
                </a:cubicBezTo>
                <a:cubicBezTo>
                  <a:pt x="22" y="20"/>
                  <a:pt x="27" y="15"/>
                  <a:pt x="27" y="10"/>
                </a:cubicBezTo>
                <a:close/>
                <a:moveTo>
                  <a:pt x="0" y="28"/>
                </a:moveTo>
                <a:cubicBezTo>
                  <a:pt x="0" y="51"/>
                  <a:pt x="0" y="51"/>
                  <a:pt x="0" y="51"/>
                </a:cubicBezTo>
                <a:cubicBezTo>
                  <a:pt x="0" y="52"/>
                  <a:pt x="1" y="54"/>
                  <a:pt x="3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78"/>
                  <a:pt x="6" y="78"/>
                  <a:pt x="6" y="78"/>
                </a:cubicBezTo>
                <a:cubicBezTo>
                  <a:pt x="6" y="80"/>
                  <a:pt x="8" y="81"/>
                  <a:pt x="10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5" y="81"/>
                  <a:pt x="27" y="80"/>
                  <a:pt x="27" y="78"/>
                </a:cubicBezTo>
                <a:cubicBezTo>
                  <a:pt x="27" y="72"/>
                  <a:pt x="27" y="72"/>
                  <a:pt x="27" y="72"/>
                </a:cubicBezTo>
                <a:cubicBezTo>
                  <a:pt x="24" y="70"/>
                  <a:pt x="23" y="67"/>
                  <a:pt x="23" y="64"/>
                </a:cubicBezTo>
                <a:cubicBezTo>
                  <a:pt x="23" y="39"/>
                  <a:pt x="23" y="39"/>
                  <a:pt x="23" y="39"/>
                </a:cubicBezTo>
                <a:cubicBezTo>
                  <a:pt x="23" y="33"/>
                  <a:pt x="28" y="29"/>
                  <a:pt x="33" y="28"/>
                </a:cubicBezTo>
                <a:cubicBezTo>
                  <a:pt x="33" y="28"/>
                  <a:pt x="33" y="28"/>
                  <a:pt x="33" y="28"/>
                </a:cubicBezTo>
                <a:cubicBezTo>
                  <a:pt x="33" y="26"/>
                  <a:pt x="32" y="24"/>
                  <a:pt x="30" y="24"/>
                </a:cubicBezTo>
                <a:cubicBezTo>
                  <a:pt x="3" y="24"/>
                  <a:pt x="3" y="24"/>
                  <a:pt x="3" y="24"/>
                </a:cubicBezTo>
                <a:cubicBezTo>
                  <a:pt x="1" y="24"/>
                  <a:pt x="0" y="26"/>
                  <a:pt x="0" y="28"/>
                </a:cubicBezTo>
                <a:close/>
              </a:path>
            </a:pathLst>
          </a:custGeom>
          <a:solidFill>
            <a:srgbClr val="EC2C2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en-US" kern="0">
              <a:solidFill>
                <a:srgbClr val="999999"/>
              </a:solidFill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6942765" y="3136914"/>
            <a:ext cx="2617451" cy="542516"/>
            <a:chOff x="7103705" y="1662618"/>
            <a:chExt cx="2927411" cy="542516"/>
          </a:xfrm>
          <a:solidFill>
            <a:schemeClr val="tx1"/>
          </a:solidFill>
          <a:effectLst>
            <a:outerShdw blurRad="762000" dist="381000" dir="2700000" algn="tl" rotWithShape="0">
              <a:schemeClr val="bg1">
                <a:lumMod val="50000"/>
                <a:alpha val="40000"/>
              </a:schemeClr>
            </a:outerShdw>
          </a:effectLst>
        </p:grpSpPr>
        <p:sp>
          <p:nvSpPr>
            <p:cNvPr id="29" name="任意多边形: 形状 28"/>
            <p:cNvSpPr/>
            <p:nvPr/>
          </p:nvSpPr>
          <p:spPr>
            <a:xfrm>
              <a:off x="7103705" y="1662618"/>
              <a:ext cx="1474237" cy="542516"/>
            </a:xfrm>
            <a:custGeom>
              <a:avLst/>
              <a:gdLst>
                <a:gd name="connsiteX0" fmla="*/ 2755641 w 2755641"/>
                <a:gd name="connsiteY0" fmla="*/ 0 h 1256037"/>
                <a:gd name="connsiteX1" fmla="*/ 1502420 w 2755641"/>
                <a:gd name="connsiteY1" fmla="*/ 0 h 1256037"/>
                <a:gd name="connsiteX2" fmla="*/ 611333 w 2755641"/>
                <a:gd name="connsiteY2" fmla="*/ 0 h 1256037"/>
                <a:gd name="connsiteX3" fmla="*/ 611333 w 2755641"/>
                <a:gd name="connsiteY3" fmla="*/ 1751 h 1256037"/>
                <a:gd name="connsiteX4" fmla="*/ 606891 w 2755641"/>
                <a:gd name="connsiteY4" fmla="*/ 1751 h 1256037"/>
                <a:gd name="connsiteX5" fmla="*/ 606891 w 2755641"/>
                <a:gd name="connsiteY5" fmla="*/ 2957 h 1256037"/>
                <a:gd name="connsiteX6" fmla="*/ 603943 w 2755641"/>
                <a:gd name="connsiteY6" fmla="*/ 3030 h 1256037"/>
                <a:gd name="connsiteX7" fmla="*/ 539928 w 2755641"/>
                <a:gd name="connsiteY7" fmla="*/ 26576 h 1256037"/>
                <a:gd name="connsiteX8" fmla="*/ 489173 w 2755641"/>
                <a:gd name="connsiteY8" fmla="*/ 75790 h 1256037"/>
                <a:gd name="connsiteX9" fmla="*/ 482315 w 2755641"/>
                <a:gd name="connsiteY9" fmla="*/ 88077 h 1256037"/>
                <a:gd name="connsiteX10" fmla="*/ 482034 w 2755641"/>
                <a:gd name="connsiteY10" fmla="*/ 87899 h 1256037"/>
                <a:gd name="connsiteX11" fmla="*/ 477289 w 2755641"/>
                <a:gd name="connsiteY11" fmla="*/ 97083 h 1256037"/>
                <a:gd name="connsiteX12" fmla="*/ 471910 w 2755641"/>
                <a:gd name="connsiteY12" fmla="*/ 106722 h 1256037"/>
                <a:gd name="connsiteX13" fmla="*/ 471134 w 2755641"/>
                <a:gd name="connsiteY13" fmla="*/ 108996 h 1256037"/>
                <a:gd name="connsiteX14" fmla="*/ 28883 w 2755641"/>
                <a:gd name="connsiteY14" fmla="*/ 964996 h 1256037"/>
                <a:gd name="connsiteX15" fmla="*/ 22465 w 2755641"/>
                <a:gd name="connsiteY15" fmla="*/ 974441 h 1256037"/>
                <a:gd name="connsiteX16" fmla="*/ 85519 w 2755641"/>
                <a:gd name="connsiteY16" fmla="*/ 1231212 h 1256037"/>
                <a:gd name="connsiteX17" fmla="*/ 149535 w 2755641"/>
                <a:gd name="connsiteY17" fmla="*/ 1254758 h 1256037"/>
                <a:gd name="connsiteX18" fmla="*/ 152483 w 2755641"/>
                <a:gd name="connsiteY18" fmla="*/ 1254831 h 1256037"/>
                <a:gd name="connsiteX19" fmla="*/ 152483 w 2755641"/>
                <a:gd name="connsiteY19" fmla="*/ 1256037 h 1256037"/>
                <a:gd name="connsiteX20" fmla="*/ 1043569 w 2755641"/>
                <a:gd name="connsiteY20" fmla="*/ 1256037 h 1256037"/>
                <a:gd name="connsiteX21" fmla="*/ 2270252 w 2755641"/>
                <a:gd name="connsiteY21" fmla="*/ 1256037 h 1256037"/>
                <a:gd name="connsiteX22" fmla="*/ 2553560 w 2755641"/>
                <a:gd name="connsiteY22" fmla="*/ 1256037 h 1256037"/>
                <a:gd name="connsiteX23" fmla="*/ 2755641 w 2755641"/>
                <a:gd name="connsiteY23" fmla="*/ 1256037 h 1256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755641" h="1256037">
                  <a:moveTo>
                    <a:pt x="2755641" y="0"/>
                  </a:moveTo>
                  <a:lnTo>
                    <a:pt x="1502420" y="0"/>
                  </a:lnTo>
                  <a:lnTo>
                    <a:pt x="611333" y="0"/>
                  </a:lnTo>
                  <a:lnTo>
                    <a:pt x="611333" y="1751"/>
                  </a:lnTo>
                  <a:lnTo>
                    <a:pt x="606891" y="1751"/>
                  </a:lnTo>
                  <a:lnTo>
                    <a:pt x="606891" y="2957"/>
                  </a:lnTo>
                  <a:lnTo>
                    <a:pt x="603943" y="3030"/>
                  </a:lnTo>
                  <a:cubicBezTo>
                    <a:pt x="582036" y="5948"/>
                    <a:pt x="560283" y="13672"/>
                    <a:pt x="539928" y="26576"/>
                  </a:cubicBezTo>
                  <a:cubicBezTo>
                    <a:pt x="519572" y="39481"/>
                    <a:pt x="502541" y="56344"/>
                    <a:pt x="489173" y="75790"/>
                  </a:cubicBezTo>
                  <a:lnTo>
                    <a:pt x="482315" y="88077"/>
                  </a:lnTo>
                  <a:lnTo>
                    <a:pt x="482034" y="87899"/>
                  </a:lnTo>
                  <a:lnTo>
                    <a:pt x="477289" y="97083"/>
                  </a:lnTo>
                  <a:lnTo>
                    <a:pt x="471910" y="106722"/>
                  </a:lnTo>
                  <a:lnTo>
                    <a:pt x="471134" y="108996"/>
                  </a:lnTo>
                  <a:lnTo>
                    <a:pt x="28883" y="964996"/>
                  </a:lnTo>
                  <a:lnTo>
                    <a:pt x="22465" y="974441"/>
                  </a:lnTo>
                  <a:cubicBezTo>
                    <a:pt x="-24133" y="1064634"/>
                    <a:pt x="4097" y="1179594"/>
                    <a:pt x="85519" y="1231212"/>
                  </a:cubicBezTo>
                  <a:cubicBezTo>
                    <a:pt x="105874" y="1244117"/>
                    <a:pt x="127627" y="1251840"/>
                    <a:pt x="149535" y="1254758"/>
                  </a:cubicBezTo>
                  <a:lnTo>
                    <a:pt x="152483" y="1254831"/>
                  </a:lnTo>
                  <a:lnTo>
                    <a:pt x="152483" y="1256037"/>
                  </a:lnTo>
                  <a:lnTo>
                    <a:pt x="1043569" y="1256037"/>
                  </a:lnTo>
                  <a:lnTo>
                    <a:pt x="2270252" y="1256037"/>
                  </a:lnTo>
                  <a:lnTo>
                    <a:pt x="2553560" y="1256037"/>
                  </a:lnTo>
                  <a:lnTo>
                    <a:pt x="2755641" y="125603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任意多边形: 形状 29"/>
            <p:cNvSpPr/>
            <p:nvPr/>
          </p:nvSpPr>
          <p:spPr>
            <a:xfrm flipH="1" flipV="1">
              <a:off x="8556879" y="1662618"/>
              <a:ext cx="1474237" cy="542516"/>
            </a:xfrm>
            <a:custGeom>
              <a:avLst/>
              <a:gdLst>
                <a:gd name="connsiteX0" fmla="*/ 2755641 w 2755641"/>
                <a:gd name="connsiteY0" fmla="*/ 0 h 1256037"/>
                <a:gd name="connsiteX1" fmla="*/ 1502420 w 2755641"/>
                <a:gd name="connsiteY1" fmla="*/ 0 h 1256037"/>
                <a:gd name="connsiteX2" fmla="*/ 611333 w 2755641"/>
                <a:gd name="connsiteY2" fmla="*/ 0 h 1256037"/>
                <a:gd name="connsiteX3" fmla="*/ 611333 w 2755641"/>
                <a:gd name="connsiteY3" fmla="*/ 1751 h 1256037"/>
                <a:gd name="connsiteX4" fmla="*/ 606891 w 2755641"/>
                <a:gd name="connsiteY4" fmla="*/ 1751 h 1256037"/>
                <a:gd name="connsiteX5" fmla="*/ 606891 w 2755641"/>
                <a:gd name="connsiteY5" fmla="*/ 2957 h 1256037"/>
                <a:gd name="connsiteX6" fmla="*/ 603943 w 2755641"/>
                <a:gd name="connsiteY6" fmla="*/ 3030 h 1256037"/>
                <a:gd name="connsiteX7" fmla="*/ 539928 w 2755641"/>
                <a:gd name="connsiteY7" fmla="*/ 26576 h 1256037"/>
                <a:gd name="connsiteX8" fmla="*/ 489173 w 2755641"/>
                <a:gd name="connsiteY8" fmla="*/ 75790 h 1256037"/>
                <a:gd name="connsiteX9" fmla="*/ 482315 w 2755641"/>
                <a:gd name="connsiteY9" fmla="*/ 88077 h 1256037"/>
                <a:gd name="connsiteX10" fmla="*/ 482034 w 2755641"/>
                <a:gd name="connsiteY10" fmla="*/ 87899 h 1256037"/>
                <a:gd name="connsiteX11" fmla="*/ 477289 w 2755641"/>
                <a:gd name="connsiteY11" fmla="*/ 97083 h 1256037"/>
                <a:gd name="connsiteX12" fmla="*/ 471910 w 2755641"/>
                <a:gd name="connsiteY12" fmla="*/ 106722 h 1256037"/>
                <a:gd name="connsiteX13" fmla="*/ 471134 w 2755641"/>
                <a:gd name="connsiteY13" fmla="*/ 108996 h 1256037"/>
                <a:gd name="connsiteX14" fmla="*/ 28883 w 2755641"/>
                <a:gd name="connsiteY14" fmla="*/ 964996 h 1256037"/>
                <a:gd name="connsiteX15" fmla="*/ 22465 w 2755641"/>
                <a:gd name="connsiteY15" fmla="*/ 974441 h 1256037"/>
                <a:gd name="connsiteX16" fmla="*/ 85519 w 2755641"/>
                <a:gd name="connsiteY16" fmla="*/ 1231212 h 1256037"/>
                <a:gd name="connsiteX17" fmla="*/ 149535 w 2755641"/>
                <a:gd name="connsiteY17" fmla="*/ 1254758 h 1256037"/>
                <a:gd name="connsiteX18" fmla="*/ 152483 w 2755641"/>
                <a:gd name="connsiteY18" fmla="*/ 1254831 h 1256037"/>
                <a:gd name="connsiteX19" fmla="*/ 152483 w 2755641"/>
                <a:gd name="connsiteY19" fmla="*/ 1256037 h 1256037"/>
                <a:gd name="connsiteX20" fmla="*/ 1043569 w 2755641"/>
                <a:gd name="connsiteY20" fmla="*/ 1256037 h 1256037"/>
                <a:gd name="connsiteX21" fmla="*/ 2270252 w 2755641"/>
                <a:gd name="connsiteY21" fmla="*/ 1256037 h 1256037"/>
                <a:gd name="connsiteX22" fmla="*/ 2553560 w 2755641"/>
                <a:gd name="connsiteY22" fmla="*/ 1256037 h 1256037"/>
                <a:gd name="connsiteX23" fmla="*/ 2755641 w 2755641"/>
                <a:gd name="connsiteY23" fmla="*/ 1256037 h 1256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755641" h="1256037">
                  <a:moveTo>
                    <a:pt x="2755641" y="0"/>
                  </a:moveTo>
                  <a:lnTo>
                    <a:pt x="1502420" y="0"/>
                  </a:lnTo>
                  <a:lnTo>
                    <a:pt x="611333" y="0"/>
                  </a:lnTo>
                  <a:lnTo>
                    <a:pt x="611333" y="1751"/>
                  </a:lnTo>
                  <a:lnTo>
                    <a:pt x="606891" y="1751"/>
                  </a:lnTo>
                  <a:lnTo>
                    <a:pt x="606891" y="2957"/>
                  </a:lnTo>
                  <a:lnTo>
                    <a:pt x="603943" y="3030"/>
                  </a:lnTo>
                  <a:cubicBezTo>
                    <a:pt x="582036" y="5948"/>
                    <a:pt x="560283" y="13672"/>
                    <a:pt x="539928" y="26576"/>
                  </a:cubicBezTo>
                  <a:cubicBezTo>
                    <a:pt x="519572" y="39481"/>
                    <a:pt x="502541" y="56344"/>
                    <a:pt x="489173" y="75790"/>
                  </a:cubicBezTo>
                  <a:lnTo>
                    <a:pt x="482315" y="88077"/>
                  </a:lnTo>
                  <a:lnTo>
                    <a:pt x="482034" y="87899"/>
                  </a:lnTo>
                  <a:lnTo>
                    <a:pt x="477289" y="97083"/>
                  </a:lnTo>
                  <a:lnTo>
                    <a:pt x="471910" y="106722"/>
                  </a:lnTo>
                  <a:lnTo>
                    <a:pt x="471134" y="108996"/>
                  </a:lnTo>
                  <a:lnTo>
                    <a:pt x="28883" y="964996"/>
                  </a:lnTo>
                  <a:lnTo>
                    <a:pt x="22465" y="974441"/>
                  </a:lnTo>
                  <a:cubicBezTo>
                    <a:pt x="-24133" y="1064634"/>
                    <a:pt x="4097" y="1179594"/>
                    <a:pt x="85519" y="1231212"/>
                  </a:cubicBezTo>
                  <a:cubicBezTo>
                    <a:pt x="105874" y="1244117"/>
                    <a:pt x="127627" y="1251840"/>
                    <a:pt x="149535" y="1254758"/>
                  </a:cubicBezTo>
                  <a:lnTo>
                    <a:pt x="152483" y="1254831"/>
                  </a:lnTo>
                  <a:lnTo>
                    <a:pt x="152483" y="1256037"/>
                  </a:lnTo>
                  <a:lnTo>
                    <a:pt x="1043569" y="1256037"/>
                  </a:lnTo>
                  <a:lnTo>
                    <a:pt x="2270252" y="1256037"/>
                  </a:lnTo>
                  <a:lnTo>
                    <a:pt x="2553560" y="1256037"/>
                  </a:lnTo>
                  <a:lnTo>
                    <a:pt x="2755641" y="125603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7363301" y="3207233"/>
            <a:ext cx="1864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4" name="Freeform 12"/>
          <p:cNvSpPr>
            <a:spLocks noEditPoints="1"/>
          </p:cNvSpPr>
          <p:nvPr/>
        </p:nvSpPr>
        <p:spPr bwMode="auto">
          <a:xfrm>
            <a:off x="6557603" y="3257364"/>
            <a:ext cx="283900" cy="220930"/>
          </a:xfrm>
          <a:custGeom>
            <a:avLst/>
            <a:gdLst>
              <a:gd name="T0" fmla="*/ 79 w 111"/>
              <a:gd name="T1" fmla="*/ 40 h 86"/>
              <a:gd name="T2" fmla="*/ 97 w 111"/>
              <a:gd name="T3" fmla="*/ 23 h 86"/>
              <a:gd name="T4" fmla="*/ 97 w 111"/>
              <a:gd name="T5" fmla="*/ 86 h 86"/>
              <a:gd name="T6" fmla="*/ 79 w 111"/>
              <a:gd name="T7" fmla="*/ 86 h 86"/>
              <a:gd name="T8" fmla="*/ 79 w 111"/>
              <a:gd name="T9" fmla="*/ 40 h 86"/>
              <a:gd name="T10" fmla="*/ 55 w 111"/>
              <a:gd name="T11" fmla="*/ 86 h 86"/>
              <a:gd name="T12" fmla="*/ 74 w 111"/>
              <a:gd name="T13" fmla="*/ 86 h 86"/>
              <a:gd name="T14" fmla="*/ 74 w 111"/>
              <a:gd name="T15" fmla="*/ 44 h 86"/>
              <a:gd name="T16" fmla="*/ 55 w 111"/>
              <a:gd name="T17" fmla="*/ 60 h 86"/>
              <a:gd name="T18" fmla="*/ 55 w 111"/>
              <a:gd name="T19" fmla="*/ 86 h 86"/>
              <a:gd name="T20" fmla="*/ 31 w 111"/>
              <a:gd name="T21" fmla="*/ 86 h 86"/>
              <a:gd name="T22" fmla="*/ 50 w 111"/>
              <a:gd name="T23" fmla="*/ 86 h 86"/>
              <a:gd name="T24" fmla="*/ 50 w 111"/>
              <a:gd name="T25" fmla="*/ 60 h 86"/>
              <a:gd name="T26" fmla="*/ 31 w 111"/>
              <a:gd name="T27" fmla="*/ 40 h 86"/>
              <a:gd name="T28" fmla="*/ 31 w 111"/>
              <a:gd name="T29" fmla="*/ 86 h 86"/>
              <a:gd name="T30" fmla="*/ 8 w 111"/>
              <a:gd name="T31" fmla="*/ 86 h 86"/>
              <a:gd name="T32" fmla="*/ 26 w 111"/>
              <a:gd name="T33" fmla="*/ 86 h 86"/>
              <a:gd name="T34" fmla="*/ 26 w 111"/>
              <a:gd name="T35" fmla="*/ 38 h 86"/>
              <a:gd name="T36" fmla="*/ 8 w 111"/>
              <a:gd name="T37" fmla="*/ 53 h 86"/>
              <a:gd name="T38" fmla="*/ 8 w 111"/>
              <a:gd name="T39" fmla="*/ 86 h 86"/>
              <a:gd name="T40" fmla="*/ 109 w 111"/>
              <a:gd name="T41" fmla="*/ 0 h 86"/>
              <a:gd name="T42" fmla="*/ 91 w 111"/>
              <a:gd name="T43" fmla="*/ 0 h 86"/>
              <a:gd name="T44" fmla="*/ 89 w 111"/>
              <a:gd name="T45" fmla="*/ 3 h 86"/>
              <a:gd name="T46" fmla="*/ 95 w 111"/>
              <a:gd name="T47" fmla="*/ 9 h 86"/>
              <a:gd name="T48" fmla="*/ 53 w 111"/>
              <a:gd name="T49" fmla="*/ 45 h 86"/>
              <a:gd name="T50" fmla="*/ 31 w 111"/>
              <a:gd name="T51" fmla="*/ 22 h 86"/>
              <a:gd name="T52" fmla="*/ 26 w 111"/>
              <a:gd name="T53" fmla="*/ 22 h 86"/>
              <a:gd name="T54" fmla="*/ 1 w 111"/>
              <a:gd name="T55" fmla="*/ 42 h 86"/>
              <a:gd name="T56" fmla="*/ 1 w 111"/>
              <a:gd name="T57" fmla="*/ 47 h 86"/>
              <a:gd name="T58" fmla="*/ 6 w 111"/>
              <a:gd name="T59" fmla="*/ 47 h 86"/>
              <a:gd name="T60" fmla="*/ 28 w 111"/>
              <a:gd name="T61" fmla="*/ 29 h 86"/>
              <a:gd name="T62" fmla="*/ 50 w 111"/>
              <a:gd name="T63" fmla="*/ 53 h 86"/>
              <a:gd name="T64" fmla="*/ 52 w 111"/>
              <a:gd name="T65" fmla="*/ 54 h 86"/>
              <a:gd name="T66" fmla="*/ 55 w 111"/>
              <a:gd name="T67" fmla="*/ 53 h 86"/>
              <a:gd name="T68" fmla="*/ 99 w 111"/>
              <a:gd name="T69" fmla="*/ 14 h 86"/>
              <a:gd name="T70" fmla="*/ 105 w 111"/>
              <a:gd name="T71" fmla="*/ 21 h 86"/>
              <a:gd name="T72" fmla="*/ 108 w 111"/>
              <a:gd name="T73" fmla="*/ 20 h 86"/>
              <a:gd name="T74" fmla="*/ 110 w 111"/>
              <a:gd name="T75" fmla="*/ 2 h 86"/>
              <a:gd name="T76" fmla="*/ 109 w 111"/>
              <a:gd name="T77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1" h="86">
                <a:moveTo>
                  <a:pt x="79" y="40"/>
                </a:moveTo>
                <a:cubicBezTo>
                  <a:pt x="97" y="23"/>
                  <a:pt x="97" y="23"/>
                  <a:pt x="97" y="23"/>
                </a:cubicBezTo>
                <a:cubicBezTo>
                  <a:pt x="97" y="86"/>
                  <a:pt x="97" y="86"/>
                  <a:pt x="97" y="86"/>
                </a:cubicBezTo>
                <a:cubicBezTo>
                  <a:pt x="79" y="86"/>
                  <a:pt x="79" y="86"/>
                  <a:pt x="79" y="86"/>
                </a:cubicBezTo>
                <a:lnTo>
                  <a:pt x="79" y="40"/>
                </a:lnTo>
                <a:close/>
                <a:moveTo>
                  <a:pt x="55" y="86"/>
                </a:moveTo>
                <a:cubicBezTo>
                  <a:pt x="74" y="86"/>
                  <a:pt x="74" y="86"/>
                  <a:pt x="74" y="86"/>
                </a:cubicBezTo>
                <a:cubicBezTo>
                  <a:pt x="74" y="44"/>
                  <a:pt x="74" y="44"/>
                  <a:pt x="74" y="44"/>
                </a:cubicBezTo>
                <a:cubicBezTo>
                  <a:pt x="55" y="60"/>
                  <a:pt x="55" y="60"/>
                  <a:pt x="55" y="60"/>
                </a:cubicBezTo>
                <a:lnTo>
                  <a:pt x="55" y="86"/>
                </a:lnTo>
                <a:close/>
                <a:moveTo>
                  <a:pt x="31" y="86"/>
                </a:moveTo>
                <a:cubicBezTo>
                  <a:pt x="50" y="86"/>
                  <a:pt x="50" y="86"/>
                  <a:pt x="50" y="86"/>
                </a:cubicBezTo>
                <a:cubicBezTo>
                  <a:pt x="50" y="60"/>
                  <a:pt x="50" y="60"/>
                  <a:pt x="50" y="60"/>
                </a:cubicBezTo>
                <a:cubicBezTo>
                  <a:pt x="31" y="40"/>
                  <a:pt x="31" y="40"/>
                  <a:pt x="31" y="40"/>
                </a:cubicBezTo>
                <a:lnTo>
                  <a:pt x="31" y="86"/>
                </a:lnTo>
                <a:close/>
                <a:moveTo>
                  <a:pt x="8" y="86"/>
                </a:moveTo>
                <a:cubicBezTo>
                  <a:pt x="26" y="86"/>
                  <a:pt x="26" y="86"/>
                  <a:pt x="26" y="86"/>
                </a:cubicBezTo>
                <a:cubicBezTo>
                  <a:pt x="26" y="38"/>
                  <a:pt x="26" y="38"/>
                  <a:pt x="26" y="38"/>
                </a:cubicBezTo>
                <a:cubicBezTo>
                  <a:pt x="8" y="53"/>
                  <a:pt x="8" y="53"/>
                  <a:pt x="8" y="53"/>
                </a:cubicBezTo>
                <a:lnTo>
                  <a:pt x="8" y="86"/>
                </a:lnTo>
                <a:close/>
                <a:moveTo>
                  <a:pt x="109" y="0"/>
                </a:moveTo>
                <a:cubicBezTo>
                  <a:pt x="91" y="0"/>
                  <a:pt x="91" y="0"/>
                  <a:pt x="91" y="0"/>
                </a:cubicBezTo>
                <a:cubicBezTo>
                  <a:pt x="89" y="0"/>
                  <a:pt x="88" y="2"/>
                  <a:pt x="89" y="3"/>
                </a:cubicBezTo>
                <a:cubicBezTo>
                  <a:pt x="95" y="9"/>
                  <a:pt x="95" y="9"/>
                  <a:pt x="95" y="9"/>
                </a:cubicBezTo>
                <a:cubicBezTo>
                  <a:pt x="53" y="45"/>
                  <a:pt x="53" y="45"/>
                  <a:pt x="53" y="45"/>
                </a:cubicBezTo>
                <a:cubicBezTo>
                  <a:pt x="31" y="22"/>
                  <a:pt x="31" y="22"/>
                  <a:pt x="31" y="22"/>
                </a:cubicBezTo>
                <a:cubicBezTo>
                  <a:pt x="29" y="21"/>
                  <a:pt x="27" y="21"/>
                  <a:pt x="26" y="22"/>
                </a:cubicBezTo>
                <a:cubicBezTo>
                  <a:pt x="1" y="42"/>
                  <a:pt x="1" y="42"/>
                  <a:pt x="1" y="42"/>
                </a:cubicBezTo>
                <a:cubicBezTo>
                  <a:pt x="0" y="43"/>
                  <a:pt x="0" y="45"/>
                  <a:pt x="1" y="47"/>
                </a:cubicBezTo>
                <a:cubicBezTo>
                  <a:pt x="2" y="48"/>
                  <a:pt x="4" y="48"/>
                  <a:pt x="6" y="47"/>
                </a:cubicBezTo>
                <a:cubicBezTo>
                  <a:pt x="28" y="29"/>
                  <a:pt x="28" y="29"/>
                  <a:pt x="28" y="29"/>
                </a:cubicBezTo>
                <a:cubicBezTo>
                  <a:pt x="50" y="53"/>
                  <a:pt x="50" y="53"/>
                  <a:pt x="50" y="53"/>
                </a:cubicBezTo>
                <a:cubicBezTo>
                  <a:pt x="51" y="53"/>
                  <a:pt x="51" y="54"/>
                  <a:pt x="52" y="54"/>
                </a:cubicBezTo>
                <a:cubicBezTo>
                  <a:pt x="53" y="54"/>
                  <a:pt x="54" y="54"/>
                  <a:pt x="55" y="53"/>
                </a:cubicBezTo>
                <a:cubicBezTo>
                  <a:pt x="99" y="14"/>
                  <a:pt x="99" y="14"/>
                  <a:pt x="99" y="14"/>
                </a:cubicBezTo>
                <a:cubicBezTo>
                  <a:pt x="105" y="21"/>
                  <a:pt x="105" y="21"/>
                  <a:pt x="105" y="21"/>
                </a:cubicBezTo>
                <a:cubicBezTo>
                  <a:pt x="106" y="22"/>
                  <a:pt x="108" y="21"/>
                  <a:pt x="108" y="20"/>
                </a:cubicBezTo>
                <a:cubicBezTo>
                  <a:pt x="110" y="2"/>
                  <a:pt x="110" y="2"/>
                  <a:pt x="110" y="2"/>
                </a:cubicBezTo>
                <a:cubicBezTo>
                  <a:pt x="111" y="1"/>
                  <a:pt x="110" y="0"/>
                  <a:pt x="109" y="0"/>
                </a:cubicBezTo>
                <a:close/>
              </a:path>
            </a:pathLst>
          </a:custGeom>
          <a:solidFill>
            <a:srgbClr val="EC2C2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999999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6539353" y="3833173"/>
            <a:ext cx="2623428" cy="542516"/>
            <a:chOff x="7103705" y="1662618"/>
            <a:chExt cx="2934096" cy="542516"/>
          </a:xfrm>
          <a:solidFill>
            <a:schemeClr val="tx1"/>
          </a:solidFill>
          <a:effectLst>
            <a:outerShdw blurRad="762000" dist="381000" dir="2700000" algn="tl" rotWithShape="0">
              <a:schemeClr val="bg1">
                <a:lumMod val="50000"/>
                <a:alpha val="40000"/>
              </a:schemeClr>
            </a:outerShdw>
          </a:effectLst>
        </p:grpSpPr>
        <p:sp>
          <p:nvSpPr>
            <p:cNvPr id="68" name="任意多边形: 形状 67"/>
            <p:cNvSpPr/>
            <p:nvPr/>
          </p:nvSpPr>
          <p:spPr>
            <a:xfrm>
              <a:off x="7103705" y="1662618"/>
              <a:ext cx="1474237" cy="542516"/>
            </a:xfrm>
            <a:custGeom>
              <a:avLst/>
              <a:gdLst>
                <a:gd name="connsiteX0" fmla="*/ 2755641 w 2755641"/>
                <a:gd name="connsiteY0" fmla="*/ 0 h 1256037"/>
                <a:gd name="connsiteX1" fmla="*/ 1502420 w 2755641"/>
                <a:gd name="connsiteY1" fmla="*/ 0 h 1256037"/>
                <a:gd name="connsiteX2" fmla="*/ 611333 w 2755641"/>
                <a:gd name="connsiteY2" fmla="*/ 0 h 1256037"/>
                <a:gd name="connsiteX3" fmla="*/ 611333 w 2755641"/>
                <a:gd name="connsiteY3" fmla="*/ 1751 h 1256037"/>
                <a:gd name="connsiteX4" fmla="*/ 606891 w 2755641"/>
                <a:gd name="connsiteY4" fmla="*/ 1751 h 1256037"/>
                <a:gd name="connsiteX5" fmla="*/ 606891 w 2755641"/>
                <a:gd name="connsiteY5" fmla="*/ 2957 h 1256037"/>
                <a:gd name="connsiteX6" fmla="*/ 603943 w 2755641"/>
                <a:gd name="connsiteY6" fmla="*/ 3030 h 1256037"/>
                <a:gd name="connsiteX7" fmla="*/ 539928 w 2755641"/>
                <a:gd name="connsiteY7" fmla="*/ 26576 h 1256037"/>
                <a:gd name="connsiteX8" fmla="*/ 489173 w 2755641"/>
                <a:gd name="connsiteY8" fmla="*/ 75790 h 1256037"/>
                <a:gd name="connsiteX9" fmla="*/ 482315 w 2755641"/>
                <a:gd name="connsiteY9" fmla="*/ 88077 h 1256037"/>
                <a:gd name="connsiteX10" fmla="*/ 482034 w 2755641"/>
                <a:gd name="connsiteY10" fmla="*/ 87899 h 1256037"/>
                <a:gd name="connsiteX11" fmla="*/ 477289 w 2755641"/>
                <a:gd name="connsiteY11" fmla="*/ 97083 h 1256037"/>
                <a:gd name="connsiteX12" fmla="*/ 471910 w 2755641"/>
                <a:gd name="connsiteY12" fmla="*/ 106722 h 1256037"/>
                <a:gd name="connsiteX13" fmla="*/ 471134 w 2755641"/>
                <a:gd name="connsiteY13" fmla="*/ 108996 h 1256037"/>
                <a:gd name="connsiteX14" fmla="*/ 28883 w 2755641"/>
                <a:gd name="connsiteY14" fmla="*/ 964996 h 1256037"/>
                <a:gd name="connsiteX15" fmla="*/ 22465 w 2755641"/>
                <a:gd name="connsiteY15" fmla="*/ 974441 h 1256037"/>
                <a:gd name="connsiteX16" fmla="*/ 85519 w 2755641"/>
                <a:gd name="connsiteY16" fmla="*/ 1231212 h 1256037"/>
                <a:gd name="connsiteX17" fmla="*/ 149535 w 2755641"/>
                <a:gd name="connsiteY17" fmla="*/ 1254758 h 1256037"/>
                <a:gd name="connsiteX18" fmla="*/ 152483 w 2755641"/>
                <a:gd name="connsiteY18" fmla="*/ 1254831 h 1256037"/>
                <a:gd name="connsiteX19" fmla="*/ 152483 w 2755641"/>
                <a:gd name="connsiteY19" fmla="*/ 1256037 h 1256037"/>
                <a:gd name="connsiteX20" fmla="*/ 1043569 w 2755641"/>
                <a:gd name="connsiteY20" fmla="*/ 1256037 h 1256037"/>
                <a:gd name="connsiteX21" fmla="*/ 2270252 w 2755641"/>
                <a:gd name="connsiteY21" fmla="*/ 1256037 h 1256037"/>
                <a:gd name="connsiteX22" fmla="*/ 2553560 w 2755641"/>
                <a:gd name="connsiteY22" fmla="*/ 1256037 h 1256037"/>
                <a:gd name="connsiteX23" fmla="*/ 2755641 w 2755641"/>
                <a:gd name="connsiteY23" fmla="*/ 1256037 h 1256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755641" h="1256037">
                  <a:moveTo>
                    <a:pt x="2755641" y="0"/>
                  </a:moveTo>
                  <a:lnTo>
                    <a:pt x="1502420" y="0"/>
                  </a:lnTo>
                  <a:lnTo>
                    <a:pt x="611333" y="0"/>
                  </a:lnTo>
                  <a:lnTo>
                    <a:pt x="611333" y="1751"/>
                  </a:lnTo>
                  <a:lnTo>
                    <a:pt x="606891" y="1751"/>
                  </a:lnTo>
                  <a:lnTo>
                    <a:pt x="606891" y="2957"/>
                  </a:lnTo>
                  <a:lnTo>
                    <a:pt x="603943" y="3030"/>
                  </a:lnTo>
                  <a:cubicBezTo>
                    <a:pt x="582036" y="5948"/>
                    <a:pt x="560283" y="13672"/>
                    <a:pt x="539928" y="26576"/>
                  </a:cubicBezTo>
                  <a:cubicBezTo>
                    <a:pt x="519572" y="39481"/>
                    <a:pt x="502541" y="56344"/>
                    <a:pt x="489173" y="75790"/>
                  </a:cubicBezTo>
                  <a:lnTo>
                    <a:pt x="482315" y="88077"/>
                  </a:lnTo>
                  <a:lnTo>
                    <a:pt x="482034" y="87899"/>
                  </a:lnTo>
                  <a:lnTo>
                    <a:pt x="477289" y="97083"/>
                  </a:lnTo>
                  <a:lnTo>
                    <a:pt x="471910" y="106722"/>
                  </a:lnTo>
                  <a:lnTo>
                    <a:pt x="471134" y="108996"/>
                  </a:lnTo>
                  <a:lnTo>
                    <a:pt x="28883" y="964996"/>
                  </a:lnTo>
                  <a:lnTo>
                    <a:pt x="22465" y="974441"/>
                  </a:lnTo>
                  <a:cubicBezTo>
                    <a:pt x="-24133" y="1064634"/>
                    <a:pt x="4097" y="1179594"/>
                    <a:pt x="85519" y="1231212"/>
                  </a:cubicBezTo>
                  <a:cubicBezTo>
                    <a:pt x="105874" y="1244117"/>
                    <a:pt x="127627" y="1251840"/>
                    <a:pt x="149535" y="1254758"/>
                  </a:cubicBezTo>
                  <a:lnTo>
                    <a:pt x="152483" y="1254831"/>
                  </a:lnTo>
                  <a:lnTo>
                    <a:pt x="152483" y="1256037"/>
                  </a:lnTo>
                  <a:lnTo>
                    <a:pt x="1043569" y="1256037"/>
                  </a:lnTo>
                  <a:lnTo>
                    <a:pt x="2270252" y="1256037"/>
                  </a:lnTo>
                  <a:lnTo>
                    <a:pt x="2553560" y="1256037"/>
                  </a:lnTo>
                  <a:lnTo>
                    <a:pt x="2755641" y="125603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" name="任意多边形: 形状 68"/>
            <p:cNvSpPr/>
            <p:nvPr/>
          </p:nvSpPr>
          <p:spPr>
            <a:xfrm flipH="1" flipV="1">
              <a:off x="8563564" y="1662618"/>
              <a:ext cx="1474237" cy="542516"/>
            </a:xfrm>
            <a:custGeom>
              <a:avLst/>
              <a:gdLst>
                <a:gd name="connsiteX0" fmla="*/ 2755641 w 2755641"/>
                <a:gd name="connsiteY0" fmla="*/ 0 h 1256037"/>
                <a:gd name="connsiteX1" fmla="*/ 1502420 w 2755641"/>
                <a:gd name="connsiteY1" fmla="*/ 0 h 1256037"/>
                <a:gd name="connsiteX2" fmla="*/ 611333 w 2755641"/>
                <a:gd name="connsiteY2" fmla="*/ 0 h 1256037"/>
                <a:gd name="connsiteX3" fmla="*/ 611333 w 2755641"/>
                <a:gd name="connsiteY3" fmla="*/ 1751 h 1256037"/>
                <a:gd name="connsiteX4" fmla="*/ 606891 w 2755641"/>
                <a:gd name="connsiteY4" fmla="*/ 1751 h 1256037"/>
                <a:gd name="connsiteX5" fmla="*/ 606891 w 2755641"/>
                <a:gd name="connsiteY5" fmla="*/ 2957 h 1256037"/>
                <a:gd name="connsiteX6" fmla="*/ 603943 w 2755641"/>
                <a:gd name="connsiteY6" fmla="*/ 3030 h 1256037"/>
                <a:gd name="connsiteX7" fmla="*/ 539928 w 2755641"/>
                <a:gd name="connsiteY7" fmla="*/ 26576 h 1256037"/>
                <a:gd name="connsiteX8" fmla="*/ 489173 w 2755641"/>
                <a:gd name="connsiteY8" fmla="*/ 75790 h 1256037"/>
                <a:gd name="connsiteX9" fmla="*/ 482315 w 2755641"/>
                <a:gd name="connsiteY9" fmla="*/ 88077 h 1256037"/>
                <a:gd name="connsiteX10" fmla="*/ 482034 w 2755641"/>
                <a:gd name="connsiteY10" fmla="*/ 87899 h 1256037"/>
                <a:gd name="connsiteX11" fmla="*/ 477289 w 2755641"/>
                <a:gd name="connsiteY11" fmla="*/ 97083 h 1256037"/>
                <a:gd name="connsiteX12" fmla="*/ 471910 w 2755641"/>
                <a:gd name="connsiteY12" fmla="*/ 106722 h 1256037"/>
                <a:gd name="connsiteX13" fmla="*/ 471134 w 2755641"/>
                <a:gd name="connsiteY13" fmla="*/ 108996 h 1256037"/>
                <a:gd name="connsiteX14" fmla="*/ 28883 w 2755641"/>
                <a:gd name="connsiteY14" fmla="*/ 964996 h 1256037"/>
                <a:gd name="connsiteX15" fmla="*/ 22465 w 2755641"/>
                <a:gd name="connsiteY15" fmla="*/ 974441 h 1256037"/>
                <a:gd name="connsiteX16" fmla="*/ 85519 w 2755641"/>
                <a:gd name="connsiteY16" fmla="*/ 1231212 h 1256037"/>
                <a:gd name="connsiteX17" fmla="*/ 149535 w 2755641"/>
                <a:gd name="connsiteY17" fmla="*/ 1254758 h 1256037"/>
                <a:gd name="connsiteX18" fmla="*/ 152483 w 2755641"/>
                <a:gd name="connsiteY18" fmla="*/ 1254831 h 1256037"/>
                <a:gd name="connsiteX19" fmla="*/ 152483 w 2755641"/>
                <a:gd name="connsiteY19" fmla="*/ 1256037 h 1256037"/>
                <a:gd name="connsiteX20" fmla="*/ 1043569 w 2755641"/>
                <a:gd name="connsiteY20" fmla="*/ 1256037 h 1256037"/>
                <a:gd name="connsiteX21" fmla="*/ 2270252 w 2755641"/>
                <a:gd name="connsiteY21" fmla="*/ 1256037 h 1256037"/>
                <a:gd name="connsiteX22" fmla="*/ 2553560 w 2755641"/>
                <a:gd name="connsiteY22" fmla="*/ 1256037 h 1256037"/>
                <a:gd name="connsiteX23" fmla="*/ 2755641 w 2755641"/>
                <a:gd name="connsiteY23" fmla="*/ 1256037 h 1256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755641" h="1256037">
                  <a:moveTo>
                    <a:pt x="2755641" y="0"/>
                  </a:moveTo>
                  <a:lnTo>
                    <a:pt x="1502420" y="0"/>
                  </a:lnTo>
                  <a:lnTo>
                    <a:pt x="611333" y="0"/>
                  </a:lnTo>
                  <a:lnTo>
                    <a:pt x="611333" y="1751"/>
                  </a:lnTo>
                  <a:lnTo>
                    <a:pt x="606891" y="1751"/>
                  </a:lnTo>
                  <a:lnTo>
                    <a:pt x="606891" y="2957"/>
                  </a:lnTo>
                  <a:lnTo>
                    <a:pt x="603943" y="3030"/>
                  </a:lnTo>
                  <a:cubicBezTo>
                    <a:pt x="582036" y="5948"/>
                    <a:pt x="560283" y="13672"/>
                    <a:pt x="539928" y="26576"/>
                  </a:cubicBezTo>
                  <a:cubicBezTo>
                    <a:pt x="519572" y="39481"/>
                    <a:pt x="502541" y="56344"/>
                    <a:pt x="489173" y="75790"/>
                  </a:cubicBezTo>
                  <a:lnTo>
                    <a:pt x="482315" y="88077"/>
                  </a:lnTo>
                  <a:lnTo>
                    <a:pt x="482034" y="87899"/>
                  </a:lnTo>
                  <a:lnTo>
                    <a:pt x="477289" y="97083"/>
                  </a:lnTo>
                  <a:lnTo>
                    <a:pt x="471910" y="106722"/>
                  </a:lnTo>
                  <a:lnTo>
                    <a:pt x="471134" y="108996"/>
                  </a:lnTo>
                  <a:lnTo>
                    <a:pt x="28883" y="964996"/>
                  </a:lnTo>
                  <a:lnTo>
                    <a:pt x="22465" y="974441"/>
                  </a:lnTo>
                  <a:cubicBezTo>
                    <a:pt x="-24133" y="1064634"/>
                    <a:pt x="4097" y="1179594"/>
                    <a:pt x="85519" y="1231212"/>
                  </a:cubicBezTo>
                  <a:cubicBezTo>
                    <a:pt x="105874" y="1244117"/>
                    <a:pt x="127627" y="1251840"/>
                    <a:pt x="149535" y="1254758"/>
                  </a:cubicBezTo>
                  <a:lnTo>
                    <a:pt x="152483" y="1254831"/>
                  </a:lnTo>
                  <a:lnTo>
                    <a:pt x="152483" y="1256037"/>
                  </a:lnTo>
                  <a:lnTo>
                    <a:pt x="1043569" y="1256037"/>
                  </a:lnTo>
                  <a:lnTo>
                    <a:pt x="2270252" y="1256037"/>
                  </a:lnTo>
                  <a:lnTo>
                    <a:pt x="2553560" y="1256037"/>
                  </a:lnTo>
                  <a:lnTo>
                    <a:pt x="2755641" y="125603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0" name="文本框 69"/>
          <p:cNvSpPr txBox="1"/>
          <p:nvPr/>
        </p:nvSpPr>
        <p:spPr>
          <a:xfrm>
            <a:off x="6959889" y="3903492"/>
            <a:ext cx="1933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8" name="Freeform 15"/>
          <p:cNvSpPr>
            <a:spLocks noEditPoints="1"/>
          </p:cNvSpPr>
          <p:nvPr/>
        </p:nvSpPr>
        <p:spPr bwMode="auto">
          <a:xfrm>
            <a:off x="6113942" y="3946545"/>
            <a:ext cx="389038" cy="233660"/>
          </a:xfrm>
          <a:custGeom>
            <a:avLst/>
            <a:gdLst>
              <a:gd name="T0" fmla="*/ 29 w 137"/>
              <a:gd name="T1" fmla="*/ 52 h 82"/>
              <a:gd name="T2" fmla="*/ 29 w 137"/>
              <a:gd name="T3" fmla="*/ 47 h 82"/>
              <a:gd name="T4" fmla="*/ 44 w 137"/>
              <a:gd name="T5" fmla="*/ 36 h 82"/>
              <a:gd name="T6" fmla="*/ 48 w 137"/>
              <a:gd name="T7" fmla="*/ 40 h 82"/>
              <a:gd name="T8" fmla="*/ 34 w 137"/>
              <a:gd name="T9" fmla="*/ 53 h 82"/>
              <a:gd name="T10" fmla="*/ 41 w 137"/>
              <a:gd name="T11" fmla="*/ 63 h 82"/>
              <a:gd name="T12" fmla="*/ 57 w 137"/>
              <a:gd name="T13" fmla="*/ 45 h 82"/>
              <a:gd name="T14" fmla="*/ 52 w 137"/>
              <a:gd name="T15" fmla="*/ 44 h 82"/>
              <a:gd name="T16" fmla="*/ 36 w 137"/>
              <a:gd name="T17" fmla="*/ 63 h 82"/>
              <a:gd name="T18" fmla="*/ 41 w 137"/>
              <a:gd name="T19" fmla="*/ 63 h 82"/>
              <a:gd name="T20" fmla="*/ 61 w 137"/>
              <a:gd name="T21" fmla="*/ 62 h 82"/>
              <a:gd name="T22" fmla="*/ 59 w 137"/>
              <a:gd name="T23" fmla="*/ 56 h 82"/>
              <a:gd name="T24" fmla="*/ 45 w 137"/>
              <a:gd name="T25" fmla="*/ 66 h 82"/>
              <a:gd name="T26" fmla="*/ 48 w 137"/>
              <a:gd name="T27" fmla="*/ 73 h 82"/>
              <a:gd name="T28" fmla="*/ 58 w 137"/>
              <a:gd name="T29" fmla="*/ 81 h 82"/>
              <a:gd name="T30" fmla="*/ 65 w 137"/>
              <a:gd name="T31" fmla="*/ 70 h 82"/>
              <a:gd name="T32" fmla="*/ 60 w 137"/>
              <a:gd name="T33" fmla="*/ 70 h 82"/>
              <a:gd name="T34" fmla="*/ 53 w 137"/>
              <a:gd name="T35" fmla="*/ 80 h 82"/>
              <a:gd name="T36" fmla="*/ 58 w 137"/>
              <a:gd name="T37" fmla="*/ 81 h 82"/>
              <a:gd name="T38" fmla="*/ 137 w 137"/>
              <a:gd name="T39" fmla="*/ 25 h 82"/>
              <a:gd name="T40" fmla="*/ 109 w 137"/>
              <a:gd name="T41" fmla="*/ 12 h 82"/>
              <a:gd name="T42" fmla="*/ 122 w 137"/>
              <a:gd name="T43" fmla="*/ 33 h 82"/>
              <a:gd name="T44" fmla="*/ 110 w 137"/>
              <a:gd name="T45" fmla="*/ 39 h 82"/>
              <a:gd name="T46" fmla="*/ 105 w 137"/>
              <a:gd name="T47" fmla="*/ 14 h 82"/>
              <a:gd name="T48" fmla="*/ 66 w 137"/>
              <a:gd name="T49" fmla="*/ 8 h 82"/>
              <a:gd name="T50" fmla="*/ 64 w 137"/>
              <a:gd name="T51" fmla="*/ 9 h 82"/>
              <a:gd name="T52" fmla="*/ 41 w 137"/>
              <a:gd name="T53" fmla="*/ 22 h 82"/>
              <a:gd name="T54" fmla="*/ 45 w 137"/>
              <a:gd name="T55" fmla="*/ 26 h 82"/>
              <a:gd name="T56" fmla="*/ 68 w 137"/>
              <a:gd name="T57" fmla="*/ 15 h 82"/>
              <a:gd name="T58" fmla="*/ 69 w 137"/>
              <a:gd name="T59" fmla="*/ 15 h 82"/>
              <a:gd name="T60" fmla="*/ 108 w 137"/>
              <a:gd name="T61" fmla="*/ 42 h 82"/>
              <a:gd name="T62" fmla="*/ 74 w 137"/>
              <a:gd name="T63" fmla="*/ 76 h 82"/>
              <a:gd name="T64" fmla="*/ 68 w 137"/>
              <a:gd name="T65" fmla="*/ 79 h 82"/>
              <a:gd name="T66" fmla="*/ 70 w 137"/>
              <a:gd name="T67" fmla="*/ 81 h 82"/>
              <a:gd name="T68" fmla="*/ 84 w 137"/>
              <a:gd name="T69" fmla="*/ 75 h 82"/>
              <a:gd name="T70" fmla="*/ 85 w 137"/>
              <a:gd name="T71" fmla="*/ 70 h 82"/>
              <a:gd name="T72" fmla="*/ 81 w 137"/>
              <a:gd name="T73" fmla="*/ 58 h 82"/>
              <a:gd name="T74" fmla="*/ 91 w 137"/>
              <a:gd name="T75" fmla="*/ 68 h 82"/>
              <a:gd name="T76" fmla="*/ 96 w 137"/>
              <a:gd name="T77" fmla="*/ 69 h 82"/>
              <a:gd name="T78" fmla="*/ 97 w 137"/>
              <a:gd name="T79" fmla="*/ 64 h 82"/>
              <a:gd name="T80" fmla="*/ 91 w 137"/>
              <a:gd name="T81" fmla="*/ 51 h 82"/>
              <a:gd name="T82" fmla="*/ 101 w 137"/>
              <a:gd name="T83" fmla="*/ 61 h 82"/>
              <a:gd name="T84" fmla="*/ 106 w 137"/>
              <a:gd name="T85" fmla="*/ 63 h 82"/>
              <a:gd name="T86" fmla="*/ 99 w 137"/>
              <a:gd name="T87" fmla="*/ 48 h 82"/>
              <a:gd name="T88" fmla="*/ 48 w 137"/>
              <a:gd name="T89" fmla="*/ 30 h 82"/>
              <a:gd name="T90" fmla="*/ 38 w 137"/>
              <a:gd name="T91" fmla="*/ 28 h 82"/>
              <a:gd name="T92" fmla="*/ 41 w 137"/>
              <a:gd name="T93" fmla="*/ 15 h 82"/>
              <a:gd name="T94" fmla="*/ 33 w 137"/>
              <a:gd name="T95" fmla="*/ 15 h 82"/>
              <a:gd name="T96" fmla="*/ 26 w 137"/>
              <a:gd name="T97" fmla="*/ 44 h 82"/>
              <a:gd name="T98" fmla="*/ 44 w 137"/>
              <a:gd name="T99" fmla="*/ 31 h 82"/>
              <a:gd name="T100" fmla="*/ 52 w 137"/>
              <a:gd name="T101" fmla="*/ 39 h 82"/>
              <a:gd name="T102" fmla="*/ 61 w 137"/>
              <a:gd name="T103" fmla="*/ 42 h 82"/>
              <a:gd name="T104" fmla="*/ 66 w 137"/>
              <a:gd name="T105" fmla="*/ 54 h 82"/>
              <a:gd name="T106" fmla="*/ 69 w 137"/>
              <a:gd name="T107" fmla="*/ 67 h 82"/>
              <a:gd name="T108" fmla="*/ 78 w 137"/>
              <a:gd name="T109" fmla="*/ 73 h 82"/>
              <a:gd name="T110" fmla="*/ 82 w 137"/>
              <a:gd name="T111" fmla="*/ 75 h 82"/>
              <a:gd name="T112" fmla="*/ 12 w 137"/>
              <a:gd name="T113" fmla="*/ 30 h 82"/>
              <a:gd name="T114" fmla="*/ 17 w 137"/>
              <a:gd name="T115" fmla="*/ 0 h 82"/>
              <a:gd name="T116" fmla="*/ 12 w 137"/>
              <a:gd name="T117" fmla="*/ 3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7" h="82">
                <a:moveTo>
                  <a:pt x="32" y="54"/>
                </a:moveTo>
                <a:cubicBezTo>
                  <a:pt x="31" y="54"/>
                  <a:pt x="29" y="53"/>
                  <a:pt x="29" y="52"/>
                </a:cubicBezTo>
                <a:cubicBezTo>
                  <a:pt x="28" y="52"/>
                  <a:pt x="28" y="51"/>
                  <a:pt x="28" y="50"/>
                </a:cubicBezTo>
                <a:cubicBezTo>
                  <a:pt x="28" y="49"/>
                  <a:pt x="28" y="48"/>
                  <a:pt x="29" y="4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6"/>
                  <a:pt x="43" y="36"/>
                  <a:pt x="44" y="36"/>
                </a:cubicBezTo>
                <a:cubicBezTo>
                  <a:pt x="45" y="36"/>
                  <a:pt x="46" y="37"/>
                  <a:pt x="47" y="37"/>
                </a:cubicBezTo>
                <a:cubicBezTo>
                  <a:pt x="48" y="38"/>
                  <a:pt x="48" y="39"/>
                  <a:pt x="48" y="40"/>
                </a:cubicBezTo>
                <a:cubicBezTo>
                  <a:pt x="48" y="41"/>
                  <a:pt x="47" y="42"/>
                  <a:pt x="46" y="43"/>
                </a:cubicBezTo>
                <a:cubicBezTo>
                  <a:pt x="34" y="53"/>
                  <a:pt x="34" y="53"/>
                  <a:pt x="34" y="53"/>
                </a:cubicBezTo>
                <a:cubicBezTo>
                  <a:pt x="33" y="54"/>
                  <a:pt x="32" y="54"/>
                  <a:pt x="32" y="54"/>
                </a:cubicBezTo>
                <a:close/>
                <a:moveTo>
                  <a:pt x="41" y="63"/>
                </a:moveTo>
                <a:cubicBezTo>
                  <a:pt x="57" y="50"/>
                  <a:pt x="57" y="50"/>
                  <a:pt x="57" y="50"/>
                </a:cubicBezTo>
                <a:cubicBezTo>
                  <a:pt x="58" y="49"/>
                  <a:pt x="59" y="46"/>
                  <a:pt x="57" y="45"/>
                </a:cubicBezTo>
                <a:cubicBezTo>
                  <a:pt x="57" y="44"/>
                  <a:pt x="56" y="43"/>
                  <a:pt x="55" y="43"/>
                </a:cubicBezTo>
                <a:cubicBezTo>
                  <a:pt x="54" y="43"/>
                  <a:pt x="53" y="44"/>
                  <a:pt x="52" y="44"/>
                </a:cubicBezTo>
                <a:cubicBezTo>
                  <a:pt x="36" y="57"/>
                  <a:pt x="36" y="57"/>
                  <a:pt x="36" y="57"/>
                </a:cubicBezTo>
                <a:cubicBezTo>
                  <a:pt x="35" y="59"/>
                  <a:pt x="34" y="61"/>
                  <a:pt x="36" y="63"/>
                </a:cubicBezTo>
                <a:cubicBezTo>
                  <a:pt x="36" y="64"/>
                  <a:pt x="38" y="64"/>
                  <a:pt x="39" y="64"/>
                </a:cubicBezTo>
                <a:cubicBezTo>
                  <a:pt x="40" y="64"/>
                  <a:pt x="40" y="64"/>
                  <a:pt x="41" y="63"/>
                </a:cubicBezTo>
                <a:close/>
                <a:moveTo>
                  <a:pt x="50" y="72"/>
                </a:moveTo>
                <a:cubicBezTo>
                  <a:pt x="61" y="62"/>
                  <a:pt x="61" y="62"/>
                  <a:pt x="61" y="62"/>
                </a:cubicBezTo>
                <a:cubicBezTo>
                  <a:pt x="63" y="61"/>
                  <a:pt x="63" y="59"/>
                  <a:pt x="62" y="57"/>
                </a:cubicBezTo>
                <a:cubicBezTo>
                  <a:pt x="61" y="56"/>
                  <a:pt x="60" y="56"/>
                  <a:pt x="59" y="56"/>
                </a:cubicBezTo>
                <a:cubicBezTo>
                  <a:pt x="58" y="56"/>
                  <a:pt x="57" y="56"/>
                  <a:pt x="57" y="57"/>
                </a:cubicBezTo>
                <a:cubicBezTo>
                  <a:pt x="45" y="66"/>
                  <a:pt x="45" y="66"/>
                  <a:pt x="45" y="66"/>
                </a:cubicBezTo>
                <a:cubicBezTo>
                  <a:pt x="44" y="67"/>
                  <a:pt x="43" y="70"/>
                  <a:pt x="45" y="71"/>
                </a:cubicBezTo>
                <a:cubicBezTo>
                  <a:pt x="45" y="72"/>
                  <a:pt x="46" y="73"/>
                  <a:pt x="48" y="73"/>
                </a:cubicBezTo>
                <a:cubicBezTo>
                  <a:pt x="48" y="73"/>
                  <a:pt x="49" y="72"/>
                  <a:pt x="50" y="72"/>
                </a:cubicBezTo>
                <a:close/>
                <a:moveTo>
                  <a:pt x="58" y="81"/>
                </a:moveTo>
                <a:cubicBezTo>
                  <a:pt x="65" y="75"/>
                  <a:pt x="65" y="75"/>
                  <a:pt x="65" y="75"/>
                </a:cubicBezTo>
                <a:cubicBezTo>
                  <a:pt x="67" y="74"/>
                  <a:pt x="67" y="72"/>
                  <a:pt x="65" y="70"/>
                </a:cubicBezTo>
                <a:cubicBezTo>
                  <a:pt x="65" y="69"/>
                  <a:pt x="64" y="69"/>
                  <a:pt x="63" y="69"/>
                </a:cubicBezTo>
                <a:cubicBezTo>
                  <a:pt x="62" y="69"/>
                  <a:pt x="61" y="69"/>
                  <a:pt x="60" y="70"/>
                </a:cubicBezTo>
                <a:cubicBezTo>
                  <a:pt x="54" y="75"/>
                  <a:pt x="54" y="75"/>
                  <a:pt x="54" y="75"/>
                </a:cubicBezTo>
                <a:cubicBezTo>
                  <a:pt x="52" y="76"/>
                  <a:pt x="52" y="79"/>
                  <a:pt x="53" y="80"/>
                </a:cubicBezTo>
                <a:cubicBezTo>
                  <a:pt x="54" y="81"/>
                  <a:pt x="55" y="82"/>
                  <a:pt x="56" y="82"/>
                </a:cubicBezTo>
                <a:cubicBezTo>
                  <a:pt x="57" y="82"/>
                  <a:pt x="58" y="81"/>
                  <a:pt x="58" y="81"/>
                </a:cubicBezTo>
                <a:close/>
                <a:moveTo>
                  <a:pt x="122" y="33"/>
                </a:moveTo>
                <a:cubicBezTo>
                  <a:pt x="137" y="25"/>
                  <a:pt x="137" y="25"/>
                  <a:pt x="137" y="25"/>
                </a:cubicBezTo>
                <a:cubicBezTo>
                  <a:pt x="126" y="3"/>
                  <a:pt x="126" y="3"/>
                  <a:pt x="126" y="3"/>
                </a:cubicBezTo>
                <a:cubicBezTo>
                  <a:pt x="120" y="7"/>
                  <a:pt x="112" y="11"/>
                  <a:pt x="109" y="12"/>
                </a:cubicBezTo>
                <a:cubicBezTo>
                  <a:pt x="111" y="15"/>
                  <a:pt x="114" y="21"/>
                  <a:pt x="121" y="33"/>
                </a:cubicBezTo>
                <a:lnTo>
                  <a:pt x="122" y="33"/>
                </a:lnTo>
                <a:close/>
                <a:moveTo>
                  <a:pt x="108" y="42"/>
                </a:moveTo>
                <a:cubicBezTo>
                  <a:pt x="109" y="41"/>
                  <a:pt x="110" y="39"/>
                  <a:pt x="110" y="39"/>
                </a:cubicBezTo>
                <a:cubicBezTo>
                  <a:pt x="111" y="38"/>
                  <a:pt x="115" y="36"/>
                  <a:pt x="117" y="35"/>
                </a:cubicBezTo>
                <a:cubicBezTo>
                  <a:pt x="115" y="31"/>
                  <a:pt x="108" y="18"/>
                  <a:pt x="105" y="14"/>
                </a:cubicBezTo>
                <a:cubicBezTo>
                  <a:pt x="92" y="9"/>
                  <a:pt x="81" y="8"/>
                  <a:pt x="73" y="8"/>
                </a:cubicBezTo>
                <a:cubicBezTo>
                  <a:pt x="71" y="8"/>
                  <a:pt x="69" y="8"/>
                  <a:pt x="66" y="8"/>
                </a:cubicBezTo>
                <a:cubicBezTo>
                  <a:pt x="66" y="8"/>
                  <a:pt x="66" y="8"/>
                  <a:pt x="66" y="8"/>
                </a:cubicBezTo>
                <a:cubicBezTo>
                  <a:pt x="65" y="8"/>
                  <a:pt x="65" y="8"/>
                  <a:pt x="64" y="9"/>
                </a:cubicBezTo>
                <a:cubicBezTo>
                  <a:pt x="43" y="19"/>
                  <a:pt x="43" y="19"/>
                  <a:pt x="43" y="19"/>
                </a:cubicBezTo>
                <a:cubicBezTo>
                  <a:pt x="42" y="20"/>
                  <a:pt x="41" y="21"/>
                  <a:pt x="41" y="22"/>
                </a:cubicBezTo>
                <a:cubicBezTo>
                  <a:pt x="41" y="22"/>
                  <a:pt x="41" y="23"/>
                  <a:pt x="41" y="24"/>
                </a:cubicBezTo>
                <a:cubicBezTo>
                  <a:pt x="42" y="26"/>
                  <a:pt x="43" y="26"/>
                  <a:pt x="45" y="26"/>
                </a:cubicBezTo>
                <a:cubicBezTo>
                  <a:pt x="45" y="26"/>
                  <a:pt x="46" y="26"/>
                  <a:pt x="46" y="26"/>
                </a:cubicBezTo>
                <a:cubicBezTo>
                  <a:pt x="68" y="15"/>
                  <a:pt x="68" y="15"/>
                  <a:pt x="68" y="15"/>
                </a:cubicBezTo>
                <a:cubicBezTo>
                  <a:pt x="68" y="15"/>
                  <a:pt x="68" y="15"/>
                  <a:pt x="68" y="15"/>
                </a:cubicBezTo>
                <a:cubicBezTo>
                  <a:pt x="69" y="15"/>
                  <a:pt x="69" y="15"/>
                  <a:pt x="69" y="15"/>
                </a:cubicBezTo>
                <a:cubicBezTo>
                  <a:pt x="83" y="25"/>
                  <a:pt x="100" y="43"/>
                  <a:pt x="104" y="47"/>
                </a:cubicBezTo>
                <a:cubicBezTo>
                  <a:pt x="106" y="46"/>
                  <a:pt x="107" y="44"/>
                  <a:pt x="108" y="42"/>
                </a:cubicBezTo>
                <a:close/>
                <a:moveTo>
                  <a:pt x="72" y="80"/>
                </a:moveTo>
                <a:cubicBezTo>
                  <a:pt x="74" y="80"/>
                  <a:pt x="75" y="77"/>
                  <a:pt x="74" y="76"/>
                </a:cubicBezTo>
                <a:cubicBezTo>
                  <a:pt x="71" y="73"/>
                  <a:pt x="71" y="73"/>
                  <a:pt x="71" y="73"/>
                </a:cubicBezTo>
                <a:cubicBezTo>
                  <a:pt x="71" y="75"/>
                  <a:pt x="70" y="77"/>
                  <a:pt x="68" y="79"/>
                </a:cubicBezTo>
                <a:cubicBezTo>
                  <a:pt x="68" y="79"/>
                  <a:pt x="68" y="79"/>
                  <a:pt x="68" y="79"/>
                </a:cubicBezTo>
                <a:cubicBezTo>
                  <a:pt x="69" y="80"/>
                  <a:pt x="70" y="81"/>
                  <a:pt x="70" y="81"/>
                </a:cubicBezTo>
                <a:cubicBezTo>
                  <a:pt x="71" y="81"/>
                  <a:pt x="72" y="81"/>
                  <a:pt x="72" y="80"/>
                </a:cubicBezTo>
                <a:close/>
                <a:moveTo>
                  <a:pt x="84" y="75"/>
                </a:moveTo>
                <a:cubicBezTo>
                  <a:pt x="85" y="74"/>
                  <a:pt x="86" y="72"/>
                  <a:pt x="85" y="70"/>
                </a:cubicBezTo>
                <a:cubicBezTo>
                  <a:pt x="85" y="70"/>
                  <a:pt x="85" y="70"/>
                  <a:pt x="85" y="70"/>
                </a:cubicBezTo>
                <a:cubicBezTo>
                  <a:pt x="77" y="61"/>
                  <a:pt x="77" y="61"/>
                  <a:pt x="77" y="61"/>
                </a:cubicBezTo>
                <a:cubicBezTo>
                  <a:pt x="81" y="58"/>
                  <a:pt x="81" y="58"/>
                  <a:pt x="81" y="58"/>
                </a:cubicBezTo>
                <a:cubicBezTo>
                  <a:pt x="90" y="67"/>
                  <a:pt x="90" y="67"/>
                  <a:pt x="90" y="67"/>
                </a:cubicBezTo>
                <a:cubicBezTo>
                  <a:pt x="91" y="68"/>
                  <a:pt x="91" y="68"/>
                  <a:pt x="91" y="68"/>
                </a:cubicBezTo>
                <a:cubicBezTo>
                  <a:pt x="92" y="69"/>
                  <a:pt x="93" y="70"/>
                  <a:pt x="94" y="70"/>
                </a:cubicBezTo>
                <a:cubicBezTo>
                  <a:pt x="94" y="70"/>
                  <a:pt x="95" y="70"/>
                  <a:pt x="96" y="69"/>
                </a:cubicBezTo>
                <a:cubicBezTo>
                  <a:pt x="97" y="69"/>
                  <a:pt x="98" y="68"/>
                  <a:pt x="98" y="66"/>
                </a:cubicBezTo>
                <a:cubicBezTo>
                  <a:pt x="98" y="65"/>
                  <a:pt x="97" y="65"/>
                  <a:pt x="97" y="64"/>
                </a:cubicBezTo>
                <a:cubicBezTo>
                  <a:pt x="87" y="54"/>
                  <a:pt x="87" y="54"/>
                  <a:pt x="87" y="54"/>
                </a:cubicBezTo>
                <a:cubicBezTo>
                  <a:pt x="91" y="51"/>
                  <a:pt x="91" y="51"/>
                  <a:pt x="91" y="51"/>
                </a:cubicBezTo>
                <a:cubicBezTo>
                  <a:pt x="101" y="61"/>
                  <a:pt x="101" y="61"/>
                  <a:pt x="101" y="61"/>
                </a:cubicBezTo>
                <a:cubicBezTo>
                  <a:pt x="101" y="61"/>
                  <a:pt x="101" y="61"/>
                  <a:pt x="101" y="61"/>
                </a:cubicBezTo>
                <a:cubicBezTo>
                  <a:pt x="103" y="63"/>
                  <a:pt x="103" y="63"/>
                  <a:pt x="104" y="63"/>
                </a:cubicBezTo>
                <a:cubicBezTo>
                  <a:pt x="105" y="63"/>
                  <a:pt x="106" y="63"/>
                  <a:pt x="106" y="63"/>
                </a:cubicBezTo>
                <a:cubicBezTo>
                  <a:pt x="108" y="62"/>
                  <a:pt x="109" y="60"/>
                  <a:pt x="108" y="58"/>
                </a:cubicBezTo>
                <a:cubicBezTo>
                  <a:pt x="99" y="48"/>
                  <a:pt x="99" y="48"/>
                  <a:pt x="99" y="48"/>
                </a:cubicBezTo>
                <a:cubicBezTo>
                  <a:pt x="93" y="43"/>
                  <a:pt x="79" y="29"/>
                  <a:pt x="68" y="20"/>
                </a:cubicBezTo>
                <a:cubicBezTo>
                  <a:pt x="48" y="30"/>
                  <a:pt x="48" y="30"/>
                  <a:pt x="48" y="30"/>
                </a:cubicBezTo>
                <a:cubicBezTo>
                  <a:pt x="47" y="31"/>
                  <a:pt x="46" y="31"/>
                  <a:pt x="44" y="31"/>
                </a:cubicBezTo>
                <a:cubicBezTo>
                  <a:pt x="42" y="31"/>
                  <a:pt x="39" y="30"/>
                  <a:pt x="38" y="28"/>
                </a:cubicBezTo>
                <a:cubicBezTo>
                  <a:pt x="36" y="26"/>
                  <a:pt x="36" y="23"/>
                  <a:pt x="36" y="21"/>
                </a:cubicBezTo>
                <a:cubicBezTo>
                  <a:pt x="37" y="18"/>
                  <a:pt x="39" y="16"/>
                  <a:pt x="41" y="15"/>
                </a:cubicBezTo>
                <a:cubicBezTo>
                  <a:pt x="43" y="14"/>
                  <a:pt x="43" y="14"/>
                  <a:pt x="43" y="14"/>
                </a:cubicBezTo>
                <a:cubicBezTo>
                  <a:pt x="33" y="15"/>
                  <a:pt x="33" y="15"/>
                  <a:pt x="33" y="15"/>
                </a:cubicBezTo>
                <a:cubicBezTo>
                  <a:pt x="16" y="32"/>
                  <a:pt x="16" y="32"/>
                  <a:pt x="16" y="32"/>
                </a:cubicBezTo>
                <a:cubicBezTo>
                  <a:pt x="26" y="44"/>
                  <a:pt x="26" y="44"/>
                  <a:pt x="26" y="44"/>
                </a:cubicBezTo>
                <a:cubicBezTo>
                  <a:pt x="26" y="44"/>
                  <a:pt x="39" y="33"/>
                  <a:pt x="39" y="33"/>
                </a:cubicBezTo>
                <a:cubicBezTo>
                  <a:pt x="40" y="32"/>
                  <a:pt x="42" y="31"/>
                  <a:pt x="44" y="31"/>
                </a:cubicBezTo>
                <a:cubicBezTo>
                  <a:pt x="47" y="31"/>
                  <a:pt x="49" y="33"/>
                  <a:pt x="51" y="34"/>
                </a:cubicBezTo>
                <a:cubicBezTo>
                  <a:pt x="52" y="36"/>
                  <a:pt x="52" y="37"/>
                  <a:pt x="52" y="39"/>
                </a:cubicBezTo>
                <a:cubicBezTo>
                  <a:pt x="53" y="39"/>
                  <a:pt x="54" y="39"/>
                  <a:pt x="55" y="39"/>
                </a:cubicBezTo>
                <a:cubicBezTo>
                  <a:pt x="57" y="39"/>
                  <a:pt x="59" y="40"/>
                  <a:pt x="61" y="42"/>
                </a:cubicBezTo>
                <a:cubicBezTo>
                  <a:pt x="63" y="45"/>
                  <a:pt x="64" y="48"/>
                  <a:pt x="62" y="51"/>
                </a:cubicBezTo>
                <a:cubicBezTo>
                  <a:pt x="63" y="52"/>
                  <a:pt x="65" y="53"/>
                  <a:pt x="66" y="54"/>
                </a:cubicBezTo>
                <a:cubicBezTo>
                  <a:pt x="68" y="57"/>
                  <a:pt x="68" y="62"/>
                  <a:pt x="66" y="65"/>
                </a:cubicBezTo>
                <a:cubicBezTo>
                  <a:pt x="67" y="65"/>
                  <a:pt x="68" y="66"/>
                  <a:pt x="69" y="67"/>
                </a:cubicBezTo>
                <a:cubicBezTo>
                  <a:pt x="71" y="66"/>
                  <a:pt x="71" y="66"/>
                  <a:pt x="71" y="66"/>
                </a:cubicBezTo>
                <a:cubicBezTo>
                  <a:pt x="78" y="73"/>
                  <a:pt x="78" y="73"/>
                  <a:pt x="78" y="73"/>
                </a:cubicBezTo>
                <a:cubicBezTo>
                  <a:pt x="79" y="73"/>
                  <a:pt x="79" y="73"/>
                  <a:pt x="80" y="74"/>
                </a:cubicBezTo>
                <a:cubicBezTo>
                  <a:pt x="81" y="75"/>
                  <a:pt x="81" y="75"/>
                  <a:pt x="82" y="75"/>
                </a:cubicBezTo>
                <a:cubicBezTo>
                  <a:pt x="82" y="75"/>
                  <a:pt x="83" y="75"/>
                  <a:pt x="84" y="75"/>
                </a:cubicBezTo>
                <a:close/>
                <a:moveTo>
                  <a:pt x="12" y="30"/>
                </a:moveTo>
                <a:cubicBezTo>
                  <a:pt x="29" y="12"/>
                  <a:pt x="29" y="12"/>
                  <a:pt x="29" y="12"/>
                </a:cubicBezTo>
                <a:cubicBezTo>
                  <a:pt x="17" y="0"/>
                  <a:pt x="17" y="0"/>
                  <a:pt x="17" y="0"/>
                </a:cubicBezTo>
                <a:cubicBezTo>
                  <a:pt x="0" y="18"/>
                  <a:pt x="0" y="18"/>
                  <a:pt x="0" y="18"/>
                </a:cubicBezTo>
                <a:lnTo>
                  <a:pt x="12" y="30"/>
                </a:lnTo>
                <a:close/>
              </a:path>
            </a:pathLst>
          </a:custGeom>
          <a:solidFill>
            <a:srgbClr val="EC2C2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en-US" kern="0">
              <a:solidFill>
                <a:srgbClr val="999999"/>
              </a:solidFill>
              <a:cs typeface="+mn-ea"/>
              <a:sym typeface="+mn-lt"/>
            </a:endParaRPr>
          </a:p>
        </p:txBody>
      </p:sp>
      <p:grpSp>
        <p:nvGrpSpPr>
          <p:cNvPr id="101" name="组合 100"/>
          <p:cNvGrpSpPr/>
          <p:nvPr/>
        </p:nvGrpSpPr>
        <p:grpSpPr>
          <a:xfrm>
            <a:off x="6094108" y="4589196"/>
            <a:ext cx="2635381" cy="542516"/>
            <a:chOff x="7103705" y="1662618"/>
            <a:chExt cx="2947464" cy="542516"/>
          </a:xfrm>
          <a:solidFill>
            <a:schemeClr val="tx1"/>
          </a:solidFill>
          <a:effectLst>
            <a:outerShdw blurRad="762000" dist="381000" dir="2700000" algn="tl" rotWithShape="0">
              <a:schemeClr val="bg1">
                <a:lumMod val="50000"/>
                <a:alpha val="40000"/>
              </a:schemeClr>
            </a:outerShdw>
          </a:effectLst>
        </p:grpSpPr>
        <p:sp>
          <p:nvSpPr>
            <p:cNvPr id="103" name="任意多边形: 形状 102"/>
            <p:cNvSpPr/>
            <p:nvPr/>
          </p:nvSpPr>
          <p:spPr>
            <a:xfrm>
              <a:off x="7103705" y="1662618"/>
              <a:ext cx="1474237" cy="542516"/>
            </a:xfrm>
            <a:custGeom>
              <a:avLst/>
              <a:gdLst>
                <a:gd name="connsiteX0" fmla="*/ 2755641 w 2755641"/>
                <a:gd name="connsiteY0" fmla="*/ 0 h 1256037"/>
                <a:gd name="connsiteX1" fmla="*/ 1502420 w 2755641"/>
                <a:gd name="connsiteY1" fmla="*/ 0 h 1256037"/>
                <a:gd name="connsiteX2" fmla="*/ 611333 w 2755641"/>
                <a:gd name="connsiteY2" fmla="*/ 0 h 1256037"/>
                <a:gd name="connsiteX3" fmla="*/ 611333 w 2755641"/>
                <a:gd name="connsiteY3" fmla="*/ 1751 h 1256037"/>
                <a:gd name="connsiteX4" fmla="*/ 606891 w 2755641"/>
                <a:gd name="connsiteY4" fmla="*/ 1751 h 1256037"/>
                <a:gd name="connsiteX5" fmla="*/ 606891 w 2755641"/>
                <a:gd name="connsiteY5" fmla="*/ 2957 h 1256037"/>
                <a:gd name="connsiteX6" fmla="*/ 603943 w 2755641"/>
                <a:gd name="connsiteY6" fmla="*/ 3030 h 1256037"/>
                <a:gd name="connsiteX7" fmla="*/ 539928 w 2755641"/>
                <a:gd name="connsiteY7" fmla="*/ 26576 h 1256037"/>
                <a:gd name="connsiteX8" fmla="*/ 489173 w 2755641"/>
                <a:gd name="connsiteY8" fmla="*/ 75790 h 1256037"/>
                <a:gd name="connsiteX9" fmla="*/ 482315 w 2755641"/>
                <a:gd name="connsiteY9" fmla="*/ 88077 h 1256037"/>
                <a:gd name="connsiteX10" fmla="*/ 482034 w 2755641"/>
                <a:gd name="connsiteY10" fmla="*/ 87899 h 1256037"/>
                <a:gd name="connsiteX11" fmla="*/ 477289 w 2755641"/>
                <a:gd name="connsiteY11" fmla="*/ 97083 h 1256037"/>
                <a:gd name="connsiteX12" fmla="*/ 471910 w 2755641"/>
                <a:gd name="connsiteY12" fmla="*/ 106722 h 1256037"/>
                <a:gd name="connsiteX13" fmla="*/ 471134 w 2755641"/>
                <a:gd name="connsiteY13" fmla="*/ 108996 h 1256037"/>
                <a:gd name="connsiteX14" fmla="*/ 28883 w 2755641"/>
                <a:gd name="connsiteY14" fmla="*/ 964996 h 1256037"/>
                <a:gd name="connsiteX15" fmla="*/ 22465 w 2755641"/>
                <a:gd name="connsiteY15" fmla="*/ 974441 h 1256037"/>
                <a:gd name="connsiteX16" fmla="*/ 85519 w 2755641"/>
                <a:gd name="connsiteY16" fmla="*/ 1231212 h 1256037"/>
                <a:gd name="connsiteX17" fmla="*/ 149535 w 2755641"/>
                <a:gd name="connsiteY17" fmla="*/ 1254758 h 1256037"/>
                <a:gd name="connsiteX18" fmla="*/ 152483 w 2755641"/>
                <a:gd name="connsiteY18" fmla="*/ 1254831 h 1256037"/>
                <a:gd name="connsiteX19" fmla="*/ 152483 w 2755641"/>
                <a:gd name="connsiteY19" fmla="*/ 1256037 h 1256037"/>
                <a:gd name="connsiteX20" fmla="*/ 1043569 w 2755641"/>
                <a:gd name="connsiteY20" fmla="*/ 1256037 h 1256037"/>
                <a:gd name="connsiteX21" fmla="*/ 2270252 w 2755641"/>
                <a:gd name="connsiteY21" fmla="*/ 1256037 h 1256037"/>
                <a:gd name="connsiteX22" fmla="*/ 2553560 w 2755641"/>
                <a:gd name="connsiteY22" fmla="*/ 1256037 h 1256037"/>
                <a:gd name="connsiteX23" fmla="*/ 2755641 w 2755641"/>
                <a:gd name="connsiteY23" fmla="*/ 1256037 h 1256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755641" h="1256037">
                  <a:moveTo>
                    <a:pt x="2755641" y="0"/>
                  </a:moveTo>
                  <a:lnTo>
                    <a:pt x="1502420" y="0"/>
                  </a:lnTo>
                  <a:lnTo>
                    <a:pt x="611333" y="0"/>
                  </a:lnTo>
                  <a:lnTo>
                    <a:pt x="611333" y="1751"/>
                  </a:lnTo>
                  <a:lnTo>
                    <a:pt x="606891" y="1751"/>
                  </a:lnTo>
                  <a:lnTo>
                    <a:pt x="606891" y="2957"/>
                  </a:lnTo>
                  <a:lnTo>
                    <a:pt x="603943" y="3030"/>
                  </a:lnTo>
                  <a:cubicBezTo>
                    <a:pt x="582036" y="5948"/>
                    <a:pt x="560283" y="13672"/>
                    <a:pt x="539928" y="26576"/>
                  </a:cubicBezTo>
                  <a:cubicBezTo>
                    <a:pt x="519572" y="39481"/>
                    <a:pt x="502541" y="56344"/>
                    <a:pt x="489173" y="75790"/>
                  </a:cubicBezTo>
                  <a:lnTo>
                    <a:pt x="482315" y="88077"/>
                  </a:lnTo>
                  <a:lnTo>
                    <a:pt x="482034" y="87899"/>
                  </a:lnTo>
                  <a:lnTo>
                    <a:pt x="477289" y="97083"/>
                  </a:lnTo>
                  <a:lnTo>
                    <a:pt x="471910" y="106722"/>
                  </a:lnTo>
                  <a:lnTo>
                    <a:pt x="471134" y="108996"/>
                  </a:lnTo>
                  <a:lnTo>
                    <a:pt x="28883" y="964996"/>
                  </a:lnTo>
                  <a:lnTo>
                    <a:pt x="22465" y="974441"/>
                  </a:lnTo>
                  <a:cubicBezTo>
                    <a:pt x="-24133" y="1064634"/>
                    <a:pt x="4097" y="1179594"/>
                    <a:pt x="85519" y="1231212"/>
                  </a:cubicBezTo>
                  <a:cubicBezTo>
                    <a:pt x="105874" y="1244117"/>
                    <a:pt x="127627" y="1251840"/>
                    <a:pt x="149535" y="1254758"/>
                  </a:cubicBezTo>
                  <a:lnTo>
                    <a:pt x="152483" y="1254831"/>
                  </a:lnTo>
                  <a:lnTo>
                    <a:pt x="152483" y="1256037"/>
                  </a:lnTo>
                  <a:lnTo>
                    <a:pt x="1043569" y="1256037"/>
                  </a:lnTo>
                  <a:lnTo>
                    <a:pt x="2270252" y="1256037"/>
                  </a:lnTo>
                  <a:lnTo>
                    <a:pt x="2553560" y="1256037"/>
                  </a:lnTo>
                  <a:lnTo>
                    <a:pt x="2755641" y="125603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4" name="任意多边形: 形状 103"/>
            <p:cNvSpPr/>
            <p:nvPr/>
          </p:nvSpPr>
          <p:spPr>
            <a:xfrm flipH="1" flipV="1">
              <a:off x="8576932" y="1662618"/>
              <a:ext cx="1474237" cy="542516"/>
            </a:xfrm>
            <a:custGeom>
              <a:avLst/>
              <a:gdLst>
                <a:gd name="connsiteX0" fmla="*/ 2755641 w 2755641"/>
                <a:gd name="connsiteY0" fmla="*/ 0 h 1256037"/>
                <a:gd name="connsiteX1" fmla="*/ 1502420 w 2755641"/>
                <a:gd name="connsiteY1" fmla="*/ 0 h 1256037"/>
                <a:gd name="connsiteX2" fmla="*/ 611333 w 2755641"/>
                <a:gd name="connsiteY2" fmla="*/ 0 h 1256037"/>
                <a:gd name="connsiteX3" fmla="*/ 611333 w 2755641"/>
                <a:gd name="connsiteY3" fmla="*/ 1751 h 1256037"/>
                <a:gd name="connsiteX4" fmla="*/ 606891 w 2755641"/>
                <a:gd name="connsiteY4" fmla="*/ 1751 h 1256037"/>
                <a:gd name="connsiteX5" fmla="*/ 606891 w 2755641"/>
                <a:gd name="connsiteY5" fmla="*/ 2957 h 1256037"/>
                <a:gd name="connsiteX6" fmla="*/ 603943 w 2755641"/>
                <a:gd name="connsiteY6" fmla="*/ 3030 h 1256037"/>
                <a:gd name="connsiteX7" fmla="*/ 539928 w 2755641"/>
                <a:gd name="connsiteY7" fmla="*/ 26576 h 1256037"/>
                <a:gd name="connsiteX8" fmla="*/ 489173 w 2755641"/>
                <a:gd name="connsiteY8" fmla="*/ 75790 h 1256037"/>
                <a:gd name="connsiteX9" fmla="*/ 482315 w 2755641"/>
                <a:gd name="connsiteY9" fmla="*/ 88077 h 1256037"/>
                <a:gd name="connsiteX10" fmla="*/ 482034 w 2755641"/>
                <a:gd name="connsiteY10" fmla="*/ 87899 h 1256037"/>
                <a:gd name="connsiteX11" fmla="*/ 477289 w 2755641"/>
                <a:gd name="connsiteY11" fmla="*/ 97083 h 1256037"/>
                <a:gd name="connsiteX12" fmla="*/ 471910 w 2755641"/>
                <a:gd name="connsiteY12" fmla="*/ 106722 h 1256037"/>
                <a:gd name="connsiteX13" fmla="*/ 471134 w 2755641"/>
                <a:gd name="connsiteY13" fmla="*/ 108996 h 1256037"/>
                <a:gd name="connsiteX14" fmla="*/ 28883 w 2755641"/>
                <a:gd name="connsiteY14" fmla="*/ 964996 h 1256037"/>
                <a:gd name="connsiteX15" fmla="*/ 22465 w 2755641"/>
                <a:gd name="connsiteY15" fmla="*/ 974441 h 1256037"/>
                <a:gd name="connsiteX16" fmla="*/ 85519 w 2755641"/>
                <a:gd name="connsiteY16" fmla="*/ 1231212 h 1256037"/>
                <a:gd name="connsiteX17" fmla="*/ 149535 w 2755641"/>
                <a:gd name="connsiteY17" fmla="*/ 1254758 h 1256037"/>
                <a:gd name="connsiteX18" fmla="*/ 152483 w 2755641"/>
                <a:gd name="connsiteY18" fmla="*/ 1254831 h 1256037"/>
                <a:gd name="connsiteX19" fmla="*/ 152483 w 2755641"/>
                <a:gd name="connsiteY19" fmla="*/ 1256037 h 1256037"/>
                <a:gd name="connsiteX20" fmla="*/ 1043569 w 2755641"/>
                <a:gd name="connsiteY20" fmla="*/ 1256037 h 1256037"/>
                <a:gd name="connsiteX21" fmla="*/ 2270252 w 2755641"/>
                <a:gd name="connsiteY21" fmla="*/ 1256037 h 1256037"/>
                <a:gd name="connsiteX22" fmla="*/ 2553560 w 2755641"/>
                <a:gd name="connsiteY22" fmla="*/ 1256037 h 1256037"/>
                <a:gd name="connsiteX23" fmla="*/ 2755641 w 2755641"/>
                <a:gd name="connsiteY23" fmla="*/ 1256037 h 1256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755641" h="1256037">
                  <a:moveTo>
                    <a:pt x="2755641" y="0"/>
                  </a:moveTo>
                  <a:lnTo>
                    <a:pt x="1502420" y="0"/>
                  </a:lnTo>
                  <a:lnTo>
                    <a:pt x="611333" y="0"/>
                  </a:lnTo>
                  <a:lnTo>
                    <a:pt x="611333" y="1751"/>
                  </a:lnTo>
                  <a:lnTo>
                    <a:pt x="606891" y="1751"/>
                  </a:lnTo>
                  <a:lnTo>
                    <a:pt x="606891" y="2957"/>
                  </a:lnTo>
                  <a:lnTo>
                    <a:pt x="603943" y="3030"/>
                  </a:lnTo>
                  <a:cubicBezTo>
                    <a:pt x="582036" y="5948"/>
                    <a:pt x="560283" y="13672"/>
                    <a:pt x="539928" y="26576"/>
                  </a:cubicBezTo>
                  <a:cubicBezTo>
                    <a:pt x="519572" y="39481"/>
                    <a:pt x="502541" y="56344"/>
                    <a:pt x="489173" y="75790"/>
                  </a:cubicBezTo>
                  <a:lnTo>
                    <a:pt x="482315" y="88077"/>
                  </a:lnTo>
                  <a:lnTo>
                    <a:pt x="482034" y="87899"/>
                  </a:lnTo>
                  <a:lnTo>
                    <a:pt x="477289" y="97083"/>
                  </a:lnTo>
                  <a:lnTo>
                    <a:pt x="471910" y="106722"/>
                  </a:lnTo>
                  <a:lnTo>
                    <a:pt x="471134" y="108996"/>
                  </a:lnTo>
                  <a:lnTo>
                    <a:pt x="28883" y="964996"/>
                  </a:lnTo>
                  <a:lnTo>
                    <a:pt x="22465" y="974441"/>
                  </a:lnTo>
                  <a:cubicBezTo>
                    <a:pt x="-24133" y="1064634"/>
                    <a:pt x="4097" y="1179594"/>
                    <a:pt x="85519" y="1231212"/>
                  </a:cubicBezTo>
                  <a:cubicBezTo>
                    <a:pt x="105874" y="1244117"/>
                    <a:pt x="127627" y="1251840"/>
                    <a:pt x="149535" y="1254758"/>
                  </a:cubicBezTo>
                  <a:lnTo>
                    <a:pt x="152483" y="1254831"/>
                  </a:lnTo>
                  <a:lnTo>
                    <a:pt x="152483" y="1256037"/>
                  </a:lnTo>
                  <a:lnTo>
                    <a:pt x="1043569" y="1256037"/>
                  </a:lnTo>
                  <a:lnTo>
                    <a:pt x="2270252" y="1256037"/>
                  </a:lnTo>
                  <a:lnTo>
                    <a:pt x="2553560" y="1256037"/>
                  </a:lnTo>
                  <a:lnTo>
                    <a:pt x="2755641" y="125603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6514643" y="4659515"/>
            <a:ext cx="1924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6" name="Freeform 163"/>
          <p:cNvSpPr>
            <a:spLocks noEditPoints="1" noChangeArrowheads="1"/>
          </p:cNvSpPr>
          <p:nvPr/>
        </p:nvSpPr>
        <p:spPr bwMode="auto">
          <a:xfrm>
            <a:off x="5708216" y="4650655"/>
            <a:ext cx="292161" cy="293436"/>
          </a:xfrm>
          <a:custGeom>
            <a:avLst/>
            <a:gdLst>
              <a:gd name="T0" fmla="*/ 0 w 140"/>
              <a:gd name="T1" fmla="*/ 63 h 140"/>
              <a:gd name="T2" fmla="*/ 128 w 140"/>
              <a:gd name="T3" fmla="*/ 30 h 140"/>
              <a:gd name="T4" fmla="*/ 139 w 140"/>
              <a:gd name="T5" fmla="*/ 26 h 140"/>
              <a:gd name="T6" fmla="*/ 135 w 140"/>
              <a:gd name="T7" fmla="*/ 59 h 140"/>
              <a:gd name="T8" fmla="*/ 106 w 140"/>
              <a:gd name="T9" fmla="*/ 45 h 140"/>
              <a:gd name="T10" fmla="*/ 70 w 140"/>
              <a:gd name="T11" fmla="*/ 14 h 140"/>
              <a:gd name="T12" fmla="*/ 126 w 140"/>
              <a:gd name="T13" fmla="*/ 75 h 140"/>
              <a:gd name="T14" fmla="*/ 24 w 140"/>
              <a:gd name="T15" fmla="*/ 102 h 140"/>
              <a:gd name="T16" fmla="*/ 33 w 140"/>
              <a:gd name="T17" fmla="*/ 92 h 140"/>
              <a:gd name="T18" fmla="*/ 1 w 140"/>
              <a:gd name="T19" fmla="*/ 84 h 140"/>
              <a:gd name="T20" fmla="*/ 4 w 140"/>
              <a:gd name="T21" fmla="*/ 116 h 140"/>
              <a:gd name="T22" fmla="*/ 70 w 140"/>
              <a:gd name="T23" fmla="*/ 140 h 140"/>
              <a:gd name="T24" fmla="*/ 126 w 140"/>
              <a:gd name="T25" fmla="*/ 75 h 140"/>
              <a:gd name="T26" fmla="*/ 101 w 140"/>
              <a:gd name="T27" fmla="*/ 68 h 140"/>
              <a:gd name="T28" fmla="*/ 38 w 140"/>
              <a:gd name="T29" fmla="*/ 68 h 140"/>
              <a:gd name="T30" fmla="*/ 74 w 140"/>
              <a:gd name="T31" fmla="*/ 49 h 140"/>
              <a:gd name="T32" fmla="*/ 68 w 140"/>
              <a:gd name="T33" fmla="*/ 46 h 140"/>
              <a:gd name="T34" fmla="*/ 61 w 140"/>
              <a:gd name="T35" fmla="*/ 53 h 140"/>
              <a:gd name="T36" fmla="*/ 60 w 140"/>
              <a:gd name="T37" fmla="*/ 65 h 140"/>
              <a:gd name="T38" fmla="*/ 66 w 140"/>
              <a:gd name="T39" fmla="*/ 70 h 140"/>
              <a:gd name="T40" fmla="*/ 68 w 140"/>
              <a:gd name="T41" fmla="*/ 80 h 140"/>
              <a:gd name="T42" fmla="*/ 64 w 140"/>
              <a:gd name="T43" fmla="*/ 74 h 140"/>
              <a:gd name="T44" fmla="*/ 60 w 140"/>
              <a:gd name="T45" fmla="*/ 82 h 140"/>
              <a:gd name="T46" fmla="*/ 68 w 140"/>
              <a:gd name="T47" fmla="*/ 91 h 140"/>
              <a:gd name="T48" fmla="*/ 74 w 140"/>
              <a:gd name="T49" fmla="*/ 87 h 140"/>
              <a:gd name="T50" fmla="*/ 85 w 140"/>
              <a:gd name="T51" fmla="*/ 77 h 140"/>
              <a:gd name="T52" fmla="*/ 78 w 140"/>
              <a:gd name="T53" fmla="*/ 67 h 140"/>
              <a:gd name="T54" fmla="*/ 74 w 140"/>
              <a:gd name="T55" fmla="*/ 65 h 140"/>
              <a:gd name="T56" fmla="*/ 76 w 140"/>
              <a:gd name="T57" fmla="*/ 58 h 140"/>
              <a:gd name="T58" fmla="*/ 83 w 140"/>
              <a:gd name="T59" fmla="*/ 61 h 140"/>
              <a:gd name="T60" fmla="*/ 74 w 140"/>
              <a:gd name="T61" fmla="*/ 49 h 140"/>
              <a:gd name="T62" fmla="*/ 77 w 140"/>
              <a:gd name="T63" fmla="*/ 79 h 140"/>
              <a:gd name="T64" fmla="*/ 77 w 140"/>
              <a:gd name="T65" fmla="*/ 74 h 140"/>
              <a:gd name="T66" fmla="*/ 75 w 140"/>
              <a:gd name="T67" fmla="*/ 72 h 140"/>
              <a:gd name="T68" fmla="*/ 74 w 140"/>
              <a:gd name="T69" fmla="*/ 81 h 140"/>
              <a:gd name="T70" fmla="*/ 65 w 140"/>
              <a:gd name="T71" fmla="*/ 59 h 140"/>
              <a:gd name="T72" fmla="*/ 68 w 140"/>
              <a:gd name="T73" fmla="*/ 64 h 140"/>
              <a:gd name="T74" fmla="*/ 65 w 140"/>
              <a:gd name="T75" fmla="*/ 57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40" h="140">
                <a:moveTo>
                  <a:pt x="14" y="65"/>
                </a:moveTo>
                <a:cubicBezTo>
                  <a:pt x="0" y="63"/>
                  <a:pt x="0" y="63"/>
                  <a:pt x="0" y="63"/>
                </a:cubicBezTo>
                <a:cubicBezTo>
                  <a:pt x="3" y="27"/>
                  <a:pt x="34" y="0"/>
                  <a:pt x="70" y="0"/>
                </a:cubicBezTo>
                <a:cubicBezTo>
                  <a:pt x="94" y="0"/>
                  <a:pt x="115" y="12"/>
                  <a:pt x="128" y="30"/>
                </a:cubicBezTo>
                <a:cubicBezTo>
                  <a:pt x="136" y="24"/>
                  <a:pt x="136" y="24"/>
                  <a:pt x="136" y="24"/>
                </a:cubicBezTo>
                <a:cubicBezTo>
                  <a:pt x="137" y="23"/>
                  <a:pt x="139" y="24"/>
                  <a:pt x="139" y="26"/>
                </a:cubicBezTo>
                <a:cubicBezTo>
                  <a:pt x="139" y="56"/>
                  <a:pt x="139" y="56"/>
                  <a:pt x="139" y="56"/>
                </a:cubicBezTo>
                <a:cubicBezTo>
                  <a:pt x="139" y="58"/>
                  <a:pt x="137" y="59"/>
                  <a:pt x="135" y="59"/>
                </a:cubicBezTo>
                <a:cubicBezTo>
                  <a:pt x="107" y="48"/>
                  <a:pt x="107" y="48"/>
                  <a:pt x="107" y="48"/>
                </a:cubicBezTo>
                <a:cubicBezTo>
                  <a:pt x="105" y="47"/>
                  <a:pt x="104" y="46"/>
                  <a:pt x="106" y="45"/>
                </a:cubicBezTo>
                <a:cubicBezTo>
                  <a:pt x="116" y="38"/>
                  <a:pt x="116" y="38"/>
                  <a:pt x="116" y="38"/>
                </a:cubicBezTo>
                <a:cubicBezTo>
                  <a:pt x="106" y="23"/>
                  <a:pt x="89" y="14"/>
                  <a:pt x="70" y="14"/>
                </a:cubicBezTo>
                <a:cubicBezTo>
                  <a:pt x="41" y="14"/>
                  <a:pt x="17" y="36"/>
                  <a:pt x="14" y="65"/>
                </a:cubicBezTo>
                <a:close/>
                <a:moveTo>
                  <a:pt x="126" y="75"/>
                </a:moveTo>
                <a:cubicBezTo>
                  <a:pt x="123" y="104"/>
                  <a:pt x="99" y="126"/>
                  <a:pt x="70" y="126"/>
                </a:cubicBezTo>
                <a:cubicBezTo>
                  <a:pt x="51" y="126"/>
                  <a:pt x="34" y="116"/>
                  <a:pt x="24" y="102"/>
                </a:cubicBezTo>
                <a:cubicBezTo>
                  <a:pt x="34" y="95"/>
                  <a:pt x="34" y="95"/>
                  <a:pt x="34" y="95"/>
                </a:cubicBezTo>
                <a:cubicBezTo>
                  <a:pt x="36" y="94"/>
                  <a:pt x="35" y="93"/>
                  <a:pt x="33" y="92"/>
                </a:cubicBezTo>
                <a:cubicBezTo>
                  <a:pt x="5" y="81"/>
                  <a:pt x="5" y="81"/>
                  <a:pt x="5" y="81"/>
                </a:cubicBezTo>
                <a:cubicBezTo>
                  <a:pt x="3" y="81"/>
                  <a:pt x="1" y="82"/>
                  <a:pt x="1" y="84"/>
                </a:cubicBezTo>
                <a:cubicBezTo>
                  <a:pt x="1" y="114"/>
                  <a:pt x="1" y="114"/>
                  <a:pt x="1" y="114"/>
                </a:cubicBezTo>
                <a:cubicBezTo>
                  <a:pt x="1" y="116"/>
                  <a:pt x="3" y="117"/>
                  <a:pt x="4" y="116"/>
                </a:cubicBezTo>
                <a:cubicBezTo>
                  <a:pt x="12" y="110"/>
                  <a:pt x="12" y="110"/>
                  <a:pt x="12" y="110"/>
                </a:cubicBezTo>
                <a:cubicBezTo>
                  <a:pt x="25" y="128"/>
                  <a:pt x="46" y="140"/>
                  <a:pt x="70" y="140"/>
                </a:cubicBezTo>
                <a:cubicBezTo>
                  <a:pt x="106" y="140"/>
                  <a:pt x="137" y="113"/>
                  <a:pt x="140" y="77"/>
                </a:cubicBezTo>
                <a:lnTo>
                  <a:pt x="126" y="75"/>
                </a:lnTo>
                <a:close/>
                <a:moveTo>
                  <a:pt x="70" y="36"/>
                </a:moveTo>
                <a:cubicBezTo>
                  <a:pt x="87" y="36"/>
                  <a:pt x="101" y="50"/>
                  <a:pt x="101" y="68"/>
                </a:cubicBezTo>
                <a:cubicBezTo>
                  <a:pt x="101" y="85"/>
                  <a:pt x="87" y="99"/>
                  <a:pt x="70" y="99"/>
                </a:cubicBezTo>
                <a:cubicBezTo>
                  <a:pt x="52" y="99"/>
                  <a:pt x="38" y="85"/>
                  <a:pt x="38" y="68"/>
                </a:cubicBezTo>
                <a:cubicBezTo>
                  <a:pt x="38" y="50"/>
                  <a:pt x="52" y="36"/>
                  <a:pt x="70" y="36"/>
                </a:cubicBezTo>
                <a:close/>
                <a:moveTo>
                  <a:pt x="74" y="49"/>
                </a:moveTo>
                <a:cubicBezTo>
                  <a:pt x="74" y="46"/>
                  <a:pt x="74" y="46"/>
                  <a:pt x="74" y="46"/>
                </a:cubicBezTo>
                <a:cubicBezTo>
                  <a:pt x="68" y="46"/>
                  <a:pt x="68" y="46"/>
                  <a:pt x="68" y="46"/>
                </a:cubicBezTo>
                <a:cubicBezTo>
                  <a:pt x="68" y="49"/>
                  <a:pt x="68" y="49"/>
                  <a:pt x="68" y="49"/>
                </a:cubicBezTo>
                <a:cubicBezTo>
                  <a:pt x="64" y="50"/>
                  <a:pt x="62" y="51"/>
                  <a:pt x="61" y="53"/>
                </a:cubicBezTo>
                <a:cubicBezTo>
                  <a:pt x="59" y="55"/>
                  <a:pt x="58" y="57"/>
                  <a:pt x="58" y="59"/>
                </a:cubicBezTo>
                <a:cubicBezTo>
                  <a:pt x="58" y="61"/>
                  <a:pt x="58" y="63"/>
                  <a:pt x="60" y="65"/>
                </a:cubicBezTo>
                <a:cubicBezTo>
                  <a:pt x="61" y="67"/>
                  <a:pt x="63" y="68"/>
                  <a:pt x="65" y="69"/>
                </a:cubicBezTo>
                <a:cubicBezTo>
                  <a:pt x="65" y="69"/>
                  <a:pt x="66" y="69"/>
                  <a:pt x="66" y="70"/>
                </a:cubicBezTo>
                <a:cubicBezTo>
                  <a:pt x="67" y="70"/>
                  <a:pt x="67" y="70"/>
                  <a:pt x="68" y="70"/>
                </a:cubicBezTo>
                <a:cubicBezTo>
                  <a:pt x="68" y="80"/>
                  <a:pt x="68" y="80"/>
                  <a:pt x="68" y="80"/>
                </a:cubicBezTo>
                <a:cubicBezTo>
                  <a:pt x="67" y="80"/>
                  <a:pt x="66" y="79"/>
                  <a:pt x="65" y="78"/>
                </a:cubicBezTo>
                <a:cubicBezTo>
                  <a:pt x="64" y="77"/>
                  <a:pt x="64" y="76"/>
                  <a:pt x="64" y="74"/>
                </a:cubicBezTo>
                <a:cubicBezTo>
                  <a:pt x="57" y="74"/>
                  <a:pt x="57" y="74"/>
                  <a:pt x="57" y="74"/>
                </a:cubicBezTo>
                <a:cubicBezTo>
                  <a:pt x="57" y="77"/>
                  <a:pt x="58" y="80"/>
                  <a:pt x="60" y="82"/>
                </a:cubicBezTo>
                <a:cubicBezTo>
                  <a:pt x="61" y="85"/>
                  <a:pt x="64" y="86"/>
                  <a:pt x="68" y="87"/>
                </a:cubicBezTo>
                <a:cubicBezTo>
                  <a:pt x="68" y="91"/>
                  <a:pt x="68" y="91"/>
                  <a:pt x="68" y="91"/>
                </a:cubicBezTo>
                <a:cubicBezTo>
                  <a:pt x="74" y="91"/>
                  <a:pt x="74" y="91"/>
                  <a:pt x="74" y="91"/>
                </a:cubicBezTo>
                <a:cubicBezTo>
                  <a:pt x="74" y="87"/>
                  <a:pt x="74" y="87"/>
                  <a:pt x="74" y="87"/>
                </a:cubicBezTo>
                <a:cubicBezTo>
                  <a:pt x="78" y="87"/>
                  <a:pt x="80" y="85"/>
                  <a:pt x="82" y="84"/>
                </a:cubicBezTo>
                <a:cubicBezTo>
                  <a:pt x="83" y="82"/>
                  <a:pt x="84" y="80"/>
                  <a:pt x="85" y="77"/>
                </a:cubicBezTo>
                <a:cubicBezTo>
                  <a:pt x="85" y="75"/>
                  <a:pt x="85" y="73"/>
                  <a:pt x="83" y="71"/>
                </a:cubicBezTo>
                <a:cubicBezTo>
                  <a:pt x="82" y="69"/>
                  <a:pt x="81" y="68"/>
                  <a:pt x="78" y="67"/>
                </a:cubicBezTo>
                <a:cubicBezTo>
                  <a:pt x="78" y="67"/>
                  <a:pt x="77" y="66"/>
                  <a:pt x="76" y="66"/>
                </a:cubicBezTo>
                <a:cubicBezTo>
                  <a:pt x="76" y="66"/>
                  <a:pt x="75" y="66"/>
                  <a:pt x="74" y="65"/>
                </a:cubicBezTo>
                <a:cubicBezTo>
                  <a:pt x="74" y="55"/>
                  <a:pt x="74" y="55"/>
                  <a:pt x="74" y="55"/>
                </a:cubicBezTo>
                <a:cubicBezTo>
                  <a:pt x="75" y="56"/>
                  <a:pt x="76" y="57"/>
                  <a:pt x="76" y="58"/>
                </a:cubicBezTo>
                <a:cubicBezTo>
                  <a:pt x="77" y="58"/>
                  <a:pt x="77" y="59"/>
                  <a:pt x="77" y="61"/>
                </a:cubicBezTo>
                <a:cubicBezTo>
                  <a:pt x="83" y="61"/>
                  <a:pt x="83" y="61"/>
                  <a:pt x="83" y="61"/>
                </a:cubicBezTo>
                <a:cubicBezTo>
                  <a:pt x="84" y="59"/>
                  <a:pt x="83" y="57"/>
                  <a:pt x="82" y="54"/>
                </a:cubicBezTo>
                <a:cubicBezTo>
                  <a:pt x="80" y="52"/>
                  <a:pt x="78" y="50"/>
                  <a:pt x="74" y="49"/>
                </a:cubicBezTo>
                <a:close/>
                <a:moveTo>
                  <a:pt x="74" y="81"/>
                </a:moveTo>
                <a:cubicBezTo>
                  <a:pt x="75" y="80"/>
                  <a:pt x="76" y="80"/>
                  <a:pt x="77" y="79"/>
                </a:cubicBezTo>
                <a:cubicBezTo>
                  <a:pt x="77" y="79"/>
                  <a:pt x="78" y="78"/>
                  <a:pt x="78" y="77"/>
                </a:cubicBezTo>
                <a:cubicBezTo>
                  <a:pt x="78" y="76"/>
                  <a:pt x="78" y="75"/>
                  <a:pt x="77" y="74"/>
                </a:cubicBezTo>
                <a:cubicBezTo>
                  <a:pt x="77" y="73"/>
                  <a:pt x="76" y="73"/>
                  <a:pt x="75" y="72"/>
                </a:cubicBezTo>
                <a:cubicBezTo>
                  <a:pt x="75" y="72"/>
                  <a:pt x="75" y="72"/>
                  <a:pt x="75" y="72"/>
                </a:cubicBezTo>
                <a:cubicBezTo>
                  <a:pt x="75" y="72"/>
                  <a:pt x="75" y="72"/>
                  <a:pt x="74" y="72"/>
                </a:cubicBezTo>
                <a:lnTo>
                  <a:pt x="74" y="81"/>
                </a:lnTo>
                <a:close/>
                <a:moveTo>
                  <a:pt x="65" y="57"/>
                </a:moveTo>
                <a:cubicBezTo>
                  <a:pt x="65" y="58"/>
                  <a:pt x="65" y="58"/>
                  <a:pt x="65" y="59"/>
                </a:cubicBezTo>
                <a:cubicBezTo>
                  <a:pt x="65" y="61"/>
                  <a:pt x="65" y="61"/>
                  <a:pt x="65" y="62"/>
                </a:cubicBezTo>
                <a:cubicBezTo>
                  <a:pt x="66" y="63"/>
                  <a:pt x="67" y="63"/>
                  <a:pt x="68" y="64"/>
                </a:cubicBezTo>
                <a:cubicBezTo>
                  <a:pt x="68" y="55"/>
                  <a:pt x="68" y="55"/>
                  <a:pt x="68" y="55"/>
                </a:cubicBezTo>
                <a:cubicBezTo>
                  <a:pt x="67" y="56"/>
                  <a:pt x="66" y="56"/>
                  <a:pt x="65" y="57"/>
                </a:cubicBezTo>
                <a:close/>
              </a:path>
            </a:pathLst>
          </a:custGeom>
          <a:solidFill>
            <a:srgbClr val="EC2C22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07" name="组合 106"/>
          <p:cNvGrpSpPr/>
          <p:nvPr/>
        </p:nvGrpSpPr>
        <p:grpSpPr>
          <a:xfrm>
            <a:off x="10043389" y="4716585"/>
            <a:ext cx="1156188" cy="1258163"/>
            <a:chOff x="4873620" y="1965325"/>
            <a:chExt cx="269882" cy="293688"/>
          </a:xfrm>
          <a:solidFill>
            <a:srgbClr val="EC2C22"/>
          </a:solidFill>
          <a:effectLst/>
        </p:grpSpPr>
        <p:sp>
          <p:nvSpPr>
            <p:cNvPr id="108" name="Freeform 502"/>
            <p:cNvSpPr/>
            <p:nvPr/>
          </p:nvSpPr>
          <p:spPr bwMode="auto">
            <a:xfrm>
              <a:off x="4873620" y="2127250"/>
              <a:ext cx="112713" cy="131763"/>
            </a:xfrm>
            <a:custGeom>
              <a:avLst/>
              <a:gdLst>
                <a:gd name="T0" fmla="*/ 2 w 30"/>
                <a:gd name="T1" fmla="*/ 0 h 35"/>
                <a:gd name="T2" fmla="*/ 28 w 30"/>
                <a:gd name="T3" fmla="*/ 0 h 35"/>
                <a:gd name="T4" fmla="*/ 30 w 30"/>
                <a:gd name="T5" fmla="*/ 1 h 35"/>
                <a:gd name="T6" fmla="*/ 28 w 30"/>
                <a:gd name="T7" fmla="*/ 3 h 35"/>
                <a:gd name="T8" fmla="*/ 3 w 30"/>
                <a:gd name="T9" fmla="*/ 3 h 35"/>
                <a:gd name="T10" fmla="*/ 3 w 30"/>
                <a:gd name="T11" fmla="*/ 33 h 35"/>
                <a:gd name="T12" fmla="*/ 2 w 30"/>
                <a:gd name="T13" fmla="*/ 35 h 35"/>
                <a:gd name="T14" fmla="*/ 0 w 30"/>
                <a:gd name="T15" fmla="*/ 33 h 35"/>
                <a:gd name="T16" fmla="*/ 0 w 30"/>
                <a:gd name="T17" fmla="*/ 1 h 35"/>
                <a:gd name="T18" fmla="*/ 2 w 30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5">
                  <a:moveTo>
                    <a:pt x="2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1"/>
                  </a:cubicBezTo>
                  <a:cubicBezTo>
                    <a:pt x="30" y="2"/>
                    <a:pt x="29" y="3"/>
                    <a:pt x="28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4"/>
                    <a:pt x="3" y="35"/>
                    <a:pt x="2" y="35"/>
                  </a:cubicBezTo>
                  <a:cubicBezTo>
                    <a:pt x="1" y="35"/>
                    <a:pt x="0" y="34"/>
                    <a:pt x="0" y="3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9" name="Freeform 503"/>
            <p:cNvSpPr/>
            <p:nvPr/>
          </p:nvSpPr>
          <p:spPr bwMode="auto">
            <a:xfrm>
              <a:off x="4884737" y="1973263"/>
              <a:ext cx="41275" cy="146050"/>
            </a:xfrm>
            <a:custGeom>
              <a:avLst/>
              <a:gdLst>
                <a:gd name="T0" fmla="*/ 11 w 11"/>
                <a:gd name="T1" fmla="*/ 34 h 39"/>
                <a:gd name="T2" fmla="*/ 11 w 11"/>
                <a:gd name="T3" fmla="*/ 6 h 39"/>
                <a:gd name="T4" fmla="*/ 5 w 11"/>
                <a:gd name="T5" fmla="*/ 0 h 39"/>
                <a:gd name="T6" fmla="*/ 0 w 11"/>
                <a:gd name="T7" fmla="*/ 6 h 39"/>
                <a:gd name="T8" fmla="*/ 0 w 11"/>
                <a:gd name="T9" fmla="*/ 34 h 39"/>
                <a:gd name="T10" fmla="*/ 5 w 11"/>
                <a:gd name="T11" fmla="*/ 39 h 39"/>
                <a:gd name="T12" fmla="*/ 11 w 11"/>
                <a:gd name="T13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9">
                  <a:moveTo>
                    <a:pt x="11" y="34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9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2" y="39"/>
                    <a:pt x="5" y="39"/>
                  </a:cubicBezTo>
                  <a:cubicBezTo>
                    <a:pt x="9" y="39"/>
                    <a:pt x="11" y="37"/>
                    <a:pt x="11" y="3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0" name="Freeform 504"/>
            <p:cNvSpPr/>
            <p:nvPr/>
          </p:nvSpPr>
          <p:spPr bwMode="auto">
            <a:xfrm>
              <a:off x="4940303" y="1965325"/>
              <a:ext cx="177800" cy="293688"/>
            </a:xfrm>
            <a:custGeom>
              <a:avLst/>
              <a:gdLst>
                <a:gd name="T0" fmla="*/ 5 w 47"/>
                <a:gd name="T1" fmla="*/ 69 h 78"/>
                <a:gd name="T2" fmla="*/ 6 w 47"/>
                <a:gd name="T3" fmla="*/ 77 h 78"/>
                <a:gd name="T4" fmla="*/ 9 w 47"/>
                <a:gd name="T5" fmla="*/ 78 h 78"/>
                <a:gd name="T6" fmla="*/ 14 w 47"/>
                <a:gd name="T7" fmla="*/ 76 h 78"/>
                <a:gd name="T8" fmla="*/ 26 w 47"/>
                <a:gd name="T9" fmla="*/ 57 h 78"/>
                <a:gd name="T10" fmla="*/ 46 w 47"/>
                <a:gd name="T11" fmla="*/ 57 h 78"/>
                <a:gd name="T12" fmla="*/ 47 w 47"/>
                <a:gd name="T13" fmla="*/ 56 h 78"/>
                <a:gd name="T14" fmla="*/ 47 w 47"/>
                <a:gd name="T15" fmla="*/ 42 h 78"/>
                <a:gd name="T16" fmla="*/ 32 w 47"/>
                <a:gd name="T17" fmla="*/ 19 h 78"/>
                <a:gd name="T18" fmla="*/ 30 w 47"/>
                <a:gd name="T19" fmla="*/ 20 h 78"/>
                <a:gd name="T20" fmla="*/ 35 w 47"/>
                <a:gd name="T21" fmla="*/ 10 h 78"/>
                <a:gd name="T22" fmla="*/ 24 w 47"/>
                <a:gd name="T23" fmla="*/ 0 h 78"/>
                <a:gd name="T24" fmla="*/ 14 w 47"/>
                <a:gd name="T25" fmla="*/ 10 h 78"/>
                <a:gd name="T26" fmla="*/ 24 w 47"/>
                <a:gd name="T27" fmla="*/ 21 h 78"/>
                <a:gd name="T28" fmla="*/ 27 w 47"/>
                <a:gd name="T29" fmla="*/ 20 h 78"/>
                <a:gd name="T30" fmla="*/ 21 w 47"/>
                <a:gd name="T31" fmla="*/ 27 h 78"/>
                <a:gd name="T32" fmla="*/ 5 w 47"/>
                <a:gd name="T33" fmla="*/ 31 h 78"/>
                <a:gd name="T34" fmla="*/ 1 w 47"/>
                <a:gd name="T35" fmla="*/ 34 h 78"/>
                <a:gd name="T36" fmla="*/ 1 w 47"/>
                <a:gd name="T37" fmla="*/ 38 h 78"/>
                <a:gd name="T38" fmla="*/ 6 w 47"/>
                <a:gd name="T39" fmla="*/ 42 h 78"/>
                <a:gd name="T40" fmla="*/ 8 w 47"/>
                <a:gd name="T41" fmla="*/ 42 h 78"/>
                <a:gd name="T42" fmla="*/ 17 w 47"/>
                <a:gd name="T43" fmla="*/ 40 h 78"/>
                <a:gd name="T44" fmla="*/ 17 w 47"/>
                <a:gd name="T45" fmla="*/ 43 h 78"/>
                <a:gd name="T46" fmla="*/ 17 w 47"/>
                <a:gd name="T47" fmla="*/ 47 h 78"/>
                <a:gd name="T48" fmla="*/ 5 w 47"/>
                <a:gd name="T49" fmla="*/ 6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" h="78">
                  <a:moveTo>
                    <a:pt x="5" y="69"/>
                  </a:moveTo>
                  <a:cubicBezTo>
                    <a:pt x="3" y="72"/>
                    <a:pt x="3" y="76"/>
                    <a:pt x="6" y="77"/>
                  </a:cubicBezTo>
                  <a:cubicBezTo>
                    <a:pt x="7" y="78"/>
                    <a:pt x="8" y="78"/>
                    <a:pt x="9" y="78"/>
                  </a:cubicBezTo>
                  <a:cubicBezTo>
                    <a:pt x="11" y="78"/>
                    <a:pt x="13" y="77"/>
                    <a:pt x="14" y="76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7" y="57"/>
                    <a:pt x="47" y="57"/>
                    <a:pt x="47" y="56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29"/>
                    <a:pt x="41" y="19"/>
                    <a:pt x="32" y="19"/>
                  </a:cubicBezTo>
                  <a:cubicBezTo>
                    <a:pt x="31" y="19"/>
                    <a:pt x="30" y="19"/>
                    <a:pt x="30" y="20"/>
                  </a:cubicBezTo>
                  <a:cubicBezTo>
                    <a:pt x="33" y="18"/>
                    <a:pt x="35" y="14"/>
                    <a:pt x="35" y="10"/>
                  </a:cubicBezTo>
                  <a:cubicBezTo>
                    <a:pt x="35" y="5"/>
                    <a:pt x="30" y="0"/>
                    <a:pt x="24" y="0"/>
                  </a:cubicBezTo>
                  <a:cubicBezTo>
                    <a:pt x="19" y="0"/>
                    <a:pt x="14" y="5"/>
                    <a:pt x="14" y="10"/>
                  </a:cubicBezTo>
                  <a:cubicBezTo>
                    <a:pt x="14" y="16"/>
                    <a:pt x="19" y="21"/>
                    <a:pt x="24" y="21"/>
                  </a:cubicBezTo>
                  <a:cubicBezTo>
                    <a:pt x="25" y="21"/>
                    <a:pt x="26" y="21"/>
                    <a:pt x="27" y="20"/>
                  </a:cubicBezTo>
                  <a:cubicBezTo>
                    <a:pt x="25" y="22"/>
                    <a:pt x="23" y="24"/>
                    <a:pt x="21" y="27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3" y="32"/>
                    <a:pt x="2" y="32"/>
                    <a:pt x="1" y="34"/>
                  </a:cubicBezTo>
                  <a:cubicBezTo>
                    <a:pt x="1" y="35"/>
                    <a:pt x="0" y="37"/>
                    <a:pt x="1" y="38"/>
                  </a:cubicBezTo>
                  <a:cubicBezTo>
                    <a:pt x="1" y="41"/>
                    <a:pt x="4" y="42"/>
                    <a:pt x="6" y="42"/>
                  </a:cubicBezTo>
                  <a:cubicBezTo>
                    <a:pt x="7" y="42"/>
                    <a:pt x="7" y="42"/>
                    <a:pt x="8" y="42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1"/>
                    <a:pt x="17" y="42"/>
                    <a:pt x="17" y="43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5" y="6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1" name="Freeform 505"/>
            <p:cNvSpPr/>
            <p:nvPr/>
          </p:nvSpPr>
          <p:spPr bwMode="auto">
            <a:xfrm>
              <a:off x="5046664" y="2093913"/>
              <a:ext cx="96838" cy="112713"/>
            </a:xfrm>
            <a:custGeom>
              <a:avLst/>
              <a:gdLst>
                <a:gd name="T0" fmla="*/ 1 w 26"/>
                <a:gd name="T1" fmla="*/ 27 h 30"/>
                <a:gd name="T2" fmla="*/ 23 w 26"/>
                <a:gd name="T3" fmla="*/ 27 h 30"/>
                <a:gd name="T4" fmla="*/ 23 w 26"/>
                <a:gd name="T5" fmla="*/ 2 h 30"/>
                <a:gd name="T6" fmla="*/ 24 w 26"/>
                <a:gd name="T7" fmla="*/ 0 h 30"/>
                <a:gd name="T8" fmla="*/ 26 w 26"/>
                <a:gd name="T9" fmla="*/ 2 h 30"/>
                <a:gd name="T10" fmla="*/ 26 w 26"/>
                <a:gd name="T11" fmla="*/ 28 h 30"/>
                <a:gd name="T12" fmla="*/ 24 w 26"/>
                <a:gd name="T13" fmla="*/ 30 h 30"/>
                <a:gd name="T14" fmla="*/ 1 w 26"/>
                <a:gd name="T15" fmla="*/ 30 h 30"/>
                <a:gd name="T16" fmla="*/ 0 w 26"/>
                <a:gd name="T17" fmla="*/ 28 h 30"/>
                <a:gd name="T18" fmla="*/ 1 w 26"/>
                <a:gd name="T19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30">
                  <a:moveTo>
                    <a:pt x="1" y="27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5" y="30"/>
                    <a:pt x="24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29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7" name="图片 6" descr="e7d195523061f1c0deeec63e560781cfd59afb0ea006f2a87ABB68BF51EA6619813959095094C18C62A12F549504892A4AAA8C1554C6663626E05CA27F281A14E6983772AFC3FB97135759321DEA3D705820548C6D5B558CA8F362B18D312C152407D21FB34EF0A1D1B21F91EF7E1DCDE529C869E8F5A9E23DB214A825789D83372F841262D649B4"/>
          <p:cNvPicPr>
            <a:picLocks noChangeAspect="1"/>
          </p:cNvPicPr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t="76775"/>
          <a:stretch>
            <a:fillRect/>
          </a:stretch>
        </p:blipFill>
        <p:spPr>
          <a:xfrm rot="18026280" flipV="1">
            <a:off x="3272036" y="2774515"/>
            <a:ext cx="4438647" cy="675328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" presetClass="entr" presetSubtype="1" fill="hold" grpId="0" nodeType="afterEffect" p14:presetBounceEnd="62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762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833"/>
                                </p:stCondLst>
                                <p:childTnLst>
                                  <p:par>
                                    <p:cTn id="2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786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24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8/9)*(#ppt_y-(#ppt_y+0.1))*((1.5-1.5*$)^2-(1.5-1.5*$)^3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5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avLst>
                                            <p:tav tm="0" fmla="1+(8/9)*(1-0)*((1.5-1.5*$)^2-(1.5-1.5*$)^3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533"/>
                                </p:stCondLst>
                                <p:childTnLst>
                                  <p:par>
                                    <p:cTn id="2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583"/>
                                </p:stCondLst>
                                <p:childTnLst>
                                  <p:par>
                                    <p:cTn id="3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786"/>
                                      </p:iterate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38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8/9)*(#ppt_y-(#ppt_y+0.1))*((1.5-1.5*$)^2-(1.5-1.5*$)^3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39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avLst>
                                            <p:tav tm="0" fmla="1+(8/9)*(1-0)*((1.5-1.5*$)^2-(1.5-1.5*$)^3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283"/>
                                </p:stCondLst>
                                <p:childTnLst>
                                  <p:par>
                                    <p:cTn id="4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333"/>
                                </p:stCondLst>
                                <p:childTnLst>
                                  <p:par>
                                    <p:cTn id="5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786"/>
                                      </p:iterate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52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8/9)*(#ppt_y-(#ppt_y+0.1))*((1.5-1.5*$)^2-(1.5-1.5*$)^3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53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avLst>
                                            <p:tav tm="0" fmla="1+(8/9)*(1-0)*((1.5-1.5*$)^2-(1.5-1.5*$)^3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7033"/>
                                </p:stCondLst>
                                <p:childTnLst>
                                  <p:par>
                                    <p:cTn id="5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8083"/>
                                </p:stCondLst>
                                <p:childTnLst>
                                  <p:par>
                                    <p:cTn id="6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786"/>
                                      </p:iterate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66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8/9)*(#ppt_y-(#ppt_y+0.1))*((1.5-1.5*$)^2-(1.5-1.5*$)^3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67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avLst>
                                            <p:tav tm="0" fmla="1+(8/9)*(1-0)*((1.5-1.5*$)^2-(1.5-1.5*$)^3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8783"/>
                                </p:stCondLst>
                                <p:childTnLst>
                                  <p:par>
                                    <p:cTn id="6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9833"/>
                                </p:stCondLst>
                                <p:childTnLst>
                                  <p:par>
                                    <p:cTn id="78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786"/>
                                      </p:iterate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80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8/9)*(#ppt_y-(#ppt_y+0.1))*((1.5-1.5*$)^2-(1.5-1.5*$)^3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81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avLst>
                                            <p:tav tm="0" fmla="1+(8/9)*(1-0)*((1.5-1.5*$)^2-(1.5-1.5*$)^3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10533"/>
                                </p:stCondLst>
                                <p:childTnLst>
                                  <p:par>
                                    <p:cTn id="8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0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11583"/>
                                </p:stCondLst>
                                <p:childTnLst>
                                  <p:par>
                                    <p:cTn id="92" presetID="2" presetClass="entr" presetSubtype="2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" dur="1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5" dur="1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17" grpId="0" animBg="1"/>
          <p:bldP spid="19" grpId="0"/>
          <p:bldP spid="26" grpId="0" animBg="1"/>
          <p:bldP spid="27" grpId="0"/>
          <p:bldP spid="14" grpId="0"/>
          <p:bldP spid="15" grpId="0" animBg="1"/>
          <p:bldP spid="31" grpId="0"/>
          <p:bldP spid="64" grpId="0" animBg="1"/>
          <p:bldP spid="70" grpId="0"/>
          <p:bldP spid="78" grpId="0" animBg="1"/>
          <p:bldP spid="105" grpId="0"/>
          <p:bldP spid="106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762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833"/>
                                </p:stCondLst>
                                <p:childTnLst>
                                  <p:par>
                                    <p:cTn id="2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786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24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8/9)*(#ppt_y-(#ppt_y+0.1))*((1.5-1.5*$)^2-(1.5-1.5*$)^3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5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avLst>
                                            <p:tav tm="0" fmla="1+(8/9)*(1-0)*((1.5-1.5*$)^2-(1.5-1.5*$)^3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533"/>
                                </p:stCondLst>
                                <p:childTnLst>
                                  <p:par>
                                    <p:cTn id="2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583"/>
                                </p:stCondLst>
                                <p:childTnLst>
                                  <p:par>
                                    <p:cTn id="3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786"/>
                                      </p:iterate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38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8/9)*(#ppt_y-(#ppt_y+0.1))*((1.5-1.5*$)^2-(1.5-1.5*$)^3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39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avLst>
                                            <p:tav tm="0" fmla="1+(8/9)*(1-0)*((1.5-1.5*$)^2-(1.5-1.5*$)^3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283"/>
                                </p:stCondLst>
                                <p:childTnLst>
                                  <p:par>
                                    <p:cTn id="4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333"/>
                                </p:stCondLst>
                                <p:childTnLst>
                                  <p:par>
                                    <p:cTn id="5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786"/>
                                      </p:iterate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52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8/9)*(#ppt_y-(#ppt_y+0.1))*((1.5-1.5*$)^2-(1.5-1.5*$)^3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53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avLst>
                                            <p:tav tm="0" fmla="1+(8/9)*(1-0)*((1.5-1.5*$)^2-(1.5-1.5*$)^3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7033"/>
                                </p:stCondLst>
                                <p:childTnLst>
                                  <p:par>
                                    <p:cTn id="5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8083"/>
                                </p:stCondLst>
                                <p:childTnLst>
                                  <p:par>
                                    <p:cTn id="6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786"/>
                                      </p:iterate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66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8/9)*(#ppt_y-(#ppt_y+0.1))*((1.5-1.5*$)^2-(1.5-1.5*$)^3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67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avLst>
                                            <p:tav tm="0" fmla="1+(8/9)*(1-0)*((1.5-1.5*$)^2-(1.5-1.5*$)^3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8783"/>
                                </p:stCondLst>
                                <p:childTnLst>
                                  <p:par>
                                    <p:cTn id="6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9833"/>
                                </p:stCondLst>
                                <p:childTnLst>
                                  <p:par>
                                    <p:cTn id="78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786"/>
                                      </p:iterate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80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8/9)*(#ppt_y-(#ppt_y+0.1))*((1.5-1.5*$)^2-(1.5-1.5*$)^3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81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avLst>
                                            <p:tav tm="0" fmla="1+(8/9)*(1-0)*((1.5-1.5*$)^2-(1.5-1.5*$)^3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10533"/>
                                </p:stCondLst>
                                <p:childTnLst>
                                  <p:par>
                                    <p:cTn id="8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0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11583"/>
                                </p:stCondLst>
                                <p:childTnLst>
                                  <p:par>
                                    <p:cTn id="92" presetID="2" presetClass="entr" presetSubtype="2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" dur="1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5" dur="1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17" grpId="0" animBg="1"/>
          <p:bldP spid="19" grpId="0"/>
          <p:bldP spid="26" grpId="0" animBg="1"/>
          <p:bldP spid="27" grpId="0"/>
          <p:bldP spid="14" grpId="0"/>
          <p:bldP spid="15" grpId="0" animBg="1"/>
          <p:bldP spid="31" grpId="0"/>
          <p:bldP spid="64" grpId="0" animBg="1"/>
          <p:bldP spid="70" grpId="0"/>
          <p:bldP spid="78" grpId="0" animBg="1"/>
          <p:bldP spid="105" grpId="0"/>
          <p:bldP spid="106" grpId="0" animBg="1"/>
        </p:bldLst>
      </p:timing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E43E27-F1B0-02E8-1946-73FF63AFFE33}"/>
              </a:ext>
            </a:extLst>
          </p:cNvPr>
          <p:cNvGrpSpPr/>
          <p:nvPr/>
        </p:nvGrpSpPr>
        <p:grpSpPr>
          <a:xfrm>
            <a:off x="1659924" y="1182500"/>
            <a:ext cx="8872151" cy="3560070"/>
            <a:chOff x="1659925" y="1622451"/>
            <a:chExt cx="8872151" cy="35600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85D155-BED2-ACEB-3769-8DCFF91CDB3A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5DEF97-E3F3-DD1E-C544-B2026124D939}"/>
                </a:ext>
              </a:extLst>
            </p:cNvPr>
            <p:cNvGrpSpPr/>
            <p:nvPr/>
          </p:nvGrpSpPr>
          <p:grpSpPr>
            <a:xfrm>
              <a:off x="4744357" y="2961726"/>
              <a:ext cx="2878228" cy="444237"/>
              <a:chOff x="3649099" y="2657323"/>
              <a:chExt cx="4767227" cy="735794"/>
            </a:xfrm>
          </p:grpSpPr>
          <p:pic>
            <p:nvPicPr>
              <p:cNvPr id="8" name="Picture 4" descr="Facebook icon circle Logo PNG Vector (EPS) Free Download">
                <a:hlinkClick r:id="rId2"/>
                <a:extLst>
                  <a:ext uri="{FF2B5EF4-FFF2-40B4-BE49-F238E27FC236}">
                    <a16:creationId xmlns:a16="http://schemas.microsoft.com/office/drawing/2014/main" id="{602876B6-B1F8-A41A-F81C-A10A3E7ED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099" y="2657323"/>
                <a:ext cx="730592" cy="73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nstagram Logo Icon Png #96303 - Free Icons Library">
                <a:hlinkClick r:id="rId4"/>
                <a:extLst>
                  <a:ext uri="{FF2B5EF4-FFF2-40B4-BE49-F238E27FC236}">
                    <a16:creationId xmlns:a16="http://schemas.microsoft.com/office/drawing/2014/main" id="{6041D0AE-538D-F0DF-C0B2-6B86D00F1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69" y="2657323"/>
                <a:ext cx="730592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Youtube PNG images free download">
                <a:hlinkClick r:id="rId6"/>
                <a:extLst>
                  <a:ext uri="{FF2B5EF4-FFF2-40B4-BE49-F238E27FC236}">
                    <a16:creationId xmlns:a16="http://schemas.microsoft.com/office/drawing/2014/main" id="{6D36331A-0349-69CC-F35A-C6E152B11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7912" y="2671927"/>
                <a:ext cx="1019843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Download Twitter Logo Png Transparent Background - Logo Twitter Png PNG  Image with No Background - PNGkey.com">
                <a:hlinkClick r:id="rId8"/>
                <a:extLst>
                  <a:ext uri="{FF2B5EF4-FFF2-40B4-BE49-F238E27FC236}">
                    <a16:creationId xmlns:a16="http://schemas.microsoft.com/office/drawing/2014/main" id="{DEFC2ED4-7A85-4B63-AA58-3742E8C4C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7455" y="2671928"/>
                <a:ext cx="715988" cy="715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LinkedIn Logo – Free PNG format download (2022)">
                <a:hlinkClick r:id="rId10"/>
                <a:extLst>
                  <a:ext uri="{FF2B5EF4-FFF2-40B4-BE49-F238E27FC236}">
                    <a16:creationId xmlns:a16="http://schemas.microsoft.com/office/drawing/2014/main" id="{6305F8BE-4A1B-D495-8890-5153C8455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895" y="2663501"/>
                <a:ext cx="1293431" cy="727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23B166-2FB1-3537-5651-CEDA59A06144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D92F99-F9BB-4F0B-8C48-7B2315895202}"/>
                </a:ext>
              </a:extLst>
            </p:cNvPr>
            <p:cNvSpPr/>
            <p:nvPr/>
          </p:nvSpPr>
          <p:spPr>
            <a:xfrm>
              <a:off x="2129246" y="4098910"/>
              <a:ext cx="8255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13" name="TextBox 3">
            <a:hlinkClick r:id="rId13"/>
            <a:extLst>
              <a:ext uri="{FF2B5EF4-FFF2-40B4-BE49-F238E27FC236}">
                <a16:creationId xmlns:a16="http://schemas.microsoft.com/office/drawing/2014/main" id="{BD3C2092-DA25-3AA4-C25B-983997217607}"/>
              </a:ext>
            </a:extLst>
          </p:cNvPr>
          <p:cNvSpPr txBox="1"/>
          <p:nvPr/>
        </p:nvSpPr>
        <p:spPr>
          <a:xfrm>
            <a:off x="3672300" y="5275953"/>
            <a:ext cx="516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65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35430" y="1514522"/>
            <a:ext cx="4172677" cy="4490624"/>
            <a:chOff x="422989" y="1514522"/>
            <a:chExt cx="4172677" cy="4490624"/>
          </a:xfrm>
        </p:grpSpPr>
        <p:sp>
          <p:nvSpPr>
            <p:cNvPr id="6" name="任意多边形: 形状 5" descr="e7d195523061f1c0deeec63e560781cfd59afb0ea006f2a87ABB68BF51EA6619813959095094C18C62A12F549504892A4AAA8C1554C6663626E05CA27F281A14E6983772AFC3FB97135759321DEA3D705820548C6D5B558CA8F362B18D312C152407D21FB34EF0A1D1B21F91EF7E1DCDE529C869E8F5A9E23DB214A825789D83372F841262D649B4"/>
            <p:cNvSpPr/>
            <p:nvPr/>
          </p:nvSpPr>
          <p:spPr>
            <a:xfrm flipH="1">
              <a:off x="422989" y="2799843"/>
              <a:ext cx="4172677" cy="3205303"/>
            </a:xfrm>
            <a:custGeom>
              <a:avLst/>
              <a:gdLst>
                <a:gd name="connsiteX0" fmla="*/ 2361909 w 4172677"/>
                <a:gd name="connsiteY0" fmla="*/ 0 h 3205303"/>
                <a:gd name="connsiteX1" fmla="*/ 1728129 w 4172677"/>
                <a:gd name="connsiteY1" fmla="*/ 0 h 3205303"/>
                <a:gd name="connsiteX2" fmla="*/ 1728129 w 4172677"/>
                <a:gd name="connsiteY2" fmla="*/ 4469 h 3205303"/>
                <a:gd name="connsiteX3" fmla="*/ 1715573 w 4172677"/>
                <a:gd name="connsiteY3" fmla="*/ 4469 h 3205303"/>
                <a:gd name="connsiteX4" fmla="*/ 1715573 w 4172677"/>
                <a:gd name="connsiteY4" fmla="*/ 7544 h 3205303"/>
                <a:gd name="connsiteX5" fmla="*/ 1707240 w 4172677"/>
                <a:gd name="connsiteY5" fmla="*/ 7732 h 3205303"/>
                <a:gd name="connsiteX6" fmla="*/ 1526279 w 4172677"/>
                <a:gd name="connsiteY6" fmla="*/ 67819 h 3205303"/>
                <a:gd name="connsiteX7" fmla="*/ 1382806 w 4172677"/>
                <a:gd name="connsiteY7" fmla="*/ 193408 h 3205303"/>
                <a:gd name="connsiteX8" fmla="*/ 1363419 w 4172677"/>
                <a:gd name="connsiteY8" fmla="*/ 224765 h 3205303"/>
                <a:gd name="connsiteX9" fmla="*/ 1362625 w 4172677"/>
                <a:gd name="connsiteY9" fmla="*/ 224311 h 3205303"/>
                <a:gd name="connsiteX10" fmla="*/ 1349213 w 4172677"/>
                <a:gd name="connsiteY10" fmla="*/ 247747 h 3205303"/>
                <a:gd name="connsiteX11" fmla="*/ 1334005 w 4172677"/>
                <a:gd name="connsiteY11" fmla="*/ 272345 h 3205303"/>
                <a:gd name="connsiteX12" fmla="*/ 1331813 w 4172677"/>
                <a:gd name="connsiteY12" fmla="*/ 278149 h 3205303"/>
                <a:gd name="connsiteX13" fmla="*/ 81646 w 4172677"/>
                <a:gd name="connsiteY13" fmla="*/ 2462590 h 3205303"/>
                <a:gd name="connsiteX14" fmla="*/ 63506 w 4172677"/>
                <a:gd name="connsiteY14" fmla="*/ 2486695 h 3205303"/>
                <a:gd name="connsiteX15" fmla="*/ 241747 w 4172677"/>
                <a:gd name="connsiteY15" fmla="*/ 3141950 h 3205303"/>
                <a:gd name="connsiteX16" fmla="*/ 422707 w 4172677"/>
                <a:gd name="connsiteY16" fmla="*/ 3202038 h 3205303"/>
                <a:gd name="connsiteX17" fmla="*/ 431040 w 4172677"/>
                <a:gd name="connsiteY17" fmla="*/ 3202226 h 3205303"/>
                <a:gd name="connsiteX18" fmla="*/ 431040 w 4172677"/>
                <a:gd name="connsiteY18" fmla="*/ 3205302 h 3205303"/>
                <a:gd name="connsiteX19" fmla="*/ 4172677 w 4172677"/>
                <a:gd name="connsiteY19" fmla="*/ 3205303 h 3205303"/>
                <a:gd name="connsiteX20" fmla="*/ 4172677 w 4172677"/>
                <a:gd name="connsiteY20" fmla="*/ 2918788 h 3205303"/>
                <a:gd name="connsiteX21" fmla="*/ 1147271 w 4172677"/>
                <a:gd name="connsiteY21" fmla="*/ 2918788 h 3205303"/>
                <a:gd name="connsiteX22" fmla="*/ 1147271 w 4172677"/>
                <a:gd name="connsiteY22" fmla="*/ 2916970 h 3205303"/>
                <a:gd name="connsiteX23" fmla="*/ 1142344 w 4172677"/>
                <a:gd name="connsiteY23" fmla="*/ 2916858 h 3205303"/>
                <a:gd name="connsiteX24" fmla="*/ 1035389 w 4172677"/>
                <a:gd name="connsiteY24" fmla="*/ 2881344 h 3205303"/>
                <a:gd name="connsiteX25" fmla="*/ 930039 w 4172677"/>
                <a:gd name="connsiteY25" fmla="*/ 2494056 h 3205303"/>
                <a:gd name="connsiteX26" fmla="*/ 940760 w 4172677"/>
                <a:gd name="connsiteY26" fmla="*/ 2479809 h 3205303"/>
                <a:gd name="connsiteX27" fmla="*/ 1589065 w 4172677"/>
                <a:gd name="connsiteY27" fmla="*/ 1347014 h 3205303"/>
                <a:gd name="connsiteX28" fmla="*/ 1591056 w 4172677"/>
                <a:gd name="connsiteY28" fmla="*/ 1341023 h 3205303"/>
                <a:gd name="connsiteX29" fmla="*/ 1597064 w 4172677"/>
                <a:gd name="connsiteY29" fmla="*/ 1333038 h 3205303"/>
                <a:gd name="connsiteX30" fmla="*/ 1679670 w 4172677"/>
                <a:gd name="connsiteY30" fmla="*/ 1188699 h 3205303"/>
                <a:gd name="connsiteX31" fmla="*/ 1680966 w 4172677"/>
                <a:gd name="connsiteY31" fmla="*/ 1185269 h 3205303"/>
                <a:gd name="connsiteX32" fmla="*/ 1689954 w 4172677"/>
                <a:gd name="connsiteY32" fmla="*/ 1170730 h 3205303"/>
                <a:gd name="connsiteX33" fmla="*/ 1697882 w 4172677"/>
                <a:gd name="connsiteY33" fmla="*/ 1156878 h 3205303"/>
                <a:gd name="connsiteX34" fmla="*/ 1698351 w 4172677"/>
                <a:gd name="connsiteY34" fmla="*/ 1157147 h 3205303"/>
                <a:gd name="connsiteX35" fmla="*/ 1705148 w 4172677"/>
                <a:gd name="connsiteY35" fmla="*/ 1146152 h 3205303"/>
                <a:gd name="connsiteX36" fmla="*/ 2340684 w 4172677"/>
                <a:gd name="connsiteY36" fmla="*/ 35666 h 3205303"/>
                <a:gd name="connsiteX37" fmla="*/ 2341981 w 4172677"/>
                <a:gd name="connsiteY37" fmla="*/ 32237 h 3205303"/>
                <a:gd name="connsiteX38" fmla="*/ 2350968 w 4172677"/>
                <a:gd name="connsiteY38" fmla="*/ 17697 h 3205303"/>
                <a:gd name="connsiteX39" fmla="*/ 2358896 w 4172677"/>
                <a:gd name="connsiteY39" fmla="*/ 3846 h 3205303"/>
                <a:gd name="connsiteX40" fmla="*/ 2359365 w 4172677"/>
                <a:gd name="connsiteY40" fmla="*/ 4115 h 3205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172677" h="3205303">
                  <a:moveTo>
                    <a:pt x="2361909" y="0"/>
                  </a:moveTo>
                  <a:lnTo>
                    <a:pt x="1728129" y="0"/>
                  </a:lnTo>
                  <a:lnTo>
                    <a:pt x="1728129" y="4469"/>
                  </a:lnTo>
                  <a:lnTo>
                    <a:pt x="1715573" y="4469"/>
                  </a:lnTo>
                  <a:lnTo>
                    <a:pt x="1715573" y="7544"/>
                  </a:lnTo>
                  <a:lnTo>
                    <a:pt x="1707240" y="7732"/>
                  </a:lnTo>
                  <a:cubicBezTo>
                    <a:pt x="1645311" y="15179"/>
                    <a:pt x="1583821" y="34889"/>
                    <a:pt x="1526279" y="67819"/>
                  </a:cubicBezTo>
                  <a:cubicBezTo>
                    <a:pt x="1468738" y="100751"/>
                    <a:pt x="1420596" y="143784"/>
                    <a:pt x="1382806" y="193408"/>
                  </a:cubicBezTo>
                  <a:lnTo>
                    <a:pt x="1363419" y="224765"/>
                  </a:lnTo>
                  <a:lnTo>
                    <a:pt x="1362625" y="224311"/>
                  </a:lnTo>
                  <a:lnTo>
                    <a:pt x="1349213" y="247747"/>
                  </a:lnTo>
                  <a:lnTo>
                    <a:pt x="1334005" y="272345"/>
                  </a:lnTo>
                  <a:lnTo>
                    <a:pt x="1331813" y="278149"/>
                  </a:lnTo>
                  <a:lnTo>
                    <a:pt x="81646" y="2462590"/>
                  </a:lnTo>
                  <a:lnTo>
                    <a:pt x="63506" y="2486695"/>
                  </a:lnTo>
                  <a:cubicBezTo>
                    <a:pt x="-68219" y="2716858"/>
                    <a:pt x="11582" y="3010226"/>
                    <a:pt x="241747" y="3141950"/>
                  </a:cubicBezTo>
                  <a:cubicBezTo>
                    <a:pt x="299288" y="3174881"/>
                    <a:pt x="360779" y="3194592"/>
                    <a:pt x="422707" y="3202038"/>
                  </a:cubicBezTo>
                  <a:lnTo>
                    <a:pt x="431040" y="3202226"/>
                  </a:lnTo>
                  <a:lnTo>
                    <a:pt x="431040" y="3205302"/>
                  </a:lnTo>
                  <a:lnTo>
                    <a:pt x="4172677" y="3205303"/>
                  </a:lnTo>
                  <a:lnTo>
                    <a:pt x="4172677" y="2918788"/>
                  </a:lnTo>
                  <a:lnTo>
                    <a:pt x="1147271" y="2918788"/>
                  </a:lnTo>
                  <a:lnTo>
                    <a:pt x="1147271" y="2916970"/>
                  </a:lnTo>
                  <a:lnTo>
                    <a:pt x="1142344" y="2916858"/>
                  </a:lnTo>
                  <a:cubicBezTo>
                    <a:pt x="1105742" y="2912458"/>
                    <a:pt x="1069399" y="2900807"/>
                    <a:pt x="1035389" y="2881344"/>
                  </a:cubicBezTo>
                  <a:cubicBezTo>
                    <a:pt x="899350" y="2803488"/>
                    <a:pt x="852184" y="2630094"/>
                    <a:pt x="930039" y="2494056"/>
                  </a:cubicBezTo>
                  <a:lnTo>
                    <a:pt x="940760" y="2479809"/>
                  </a:lnTo>
                  <a:lnTo>
                    <a:pt x="1589065" y="1347014"/>
                  </a:lnTo>
                  <a:lnTo>
                    <a:pt x="1591056" y="1341023"/>
                  </a:lnTo>
                  <a:lnTo>
                    <a:pt x="1597064" y="1333038"/>
                  </a:lnTo>
                  <a:lnTo>
                    <a:pt x="1679670" y="1188699"/>
                  </a:lnTo>
                  <a:lnTo>
                    <a:pt x="1680966" y="1185269"/>
                  </a:lnTo>
                  <a:lnTo>
                    <a:pt x="1689954" y="1170730"/>
                  </a:lnTo>
                  <a:lnTo>
                    <a:pt x="1697882" y="1156878"/>
                  </a:lnTo>
                  <a:lnTo>
                    <a:pt x="1698351" y="1157147"/>
                  </a:lnTo>
                  <a:lnTo>
                    <a:pt x="1705148" y="1146152"/>
                  </a:lnTo>
                  <a:lnTo>
                    <a:pt x="2340684" y="35666"/>
                  </a:lnTo>
                  <a:lnTo>
                    <a:pt x="2341981" y="32237"/>
                  </a:lnTo>
                  <a:lnTo>
                    <a:pt x="2350968" y="17697"/>
                  </a:lnTo>
                  <a:lnTo>
                    <a:pt x="2358896" y="3846"/>
                  </a:lnTo>
                  <a:lnTo>
                    <a:pt x="2359365" y="4115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1270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9" name="图片 8" descr="e7d195523061f1c0deeec63e560781cfd59afb0ea006f2a87ABB68BF51EA6619813959095094C18C62A12F549504892A4AAA8C1554C6663626E05CA27F281A14E6983772AFC3FB97135759321DEA3D705820548C6D5B558CA8F362B18D312C152407D21FB34EF0A1D1B21F91EF7E1DCDE529C869E8F5A9E23DB214A825789D83372F841262D649B4"/>
            <p:cNvPicPr>
              <a:picLocks noChangeAspect="1"/>
            </p:cNvPicPr>
            <p:nvPr/>
          </p:nvPicPr>
          <p:blipFill rotWithShape="1">
            <a:blip r:embed="rId2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 rot="3627723" flipH="1" flipV="1">
              <a:off x="954400" y="3258226"/>
              <a:ext cx="4047163" cy="55975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2" name="组合 31"/>
          <p:cNvGrpSpPr/>
          <p:nvPr/>
        </p:nvGrpSpPr>
        <p:grpSpPr>
          <a:xfrm>
            <a:off x="2936033" y="897400"/>
            <a:ext cx="8758334" cy="4933287"/>
            <a:chOff x="2712099" y="667330"/>
            <a:chExt cx="9479902" cy="5339723"/>
          </a:xfrm>
        </p:grpSpPr>
        <p:sp>
          <p:nvSpPr>
            <p:cNvPr id="2" name="任意多边形 6" descr="e7d195523061f1c0deeec63e560781cfd59afb0ea006f2a87ABB68BF51EA6619813959095094C18C62A12F549504892A4AAA8C1554C6663626E05CA27F281A14E6983772AFC3FB97135759321DEA3D705820548C6D5B558CA8F362B18D312C152407D21FB34EF0A1D1B21F91EF7E1DCDE529C869E8F5A9E23DB214A825789D83372F841262D649B4"/>
            <p:cNvSpPr/>
            <p:nvPr/>
          </p:nvSpPr>
          <p:spPr>
            <a:xfrm flipV="1">
              <a:off x="2712099" y="667330"/>
              <a:ext cx="9479902" cy="4022858"/>
            </a:xfrm>
            <a:custGeom>
              <a:avLst/>
              <a:gdLst>
                <a:gd name="connsiteX0" fmla="*/ 1919696 w 8251222"/>
                <a:gd name="connsiteY0" fmla="*/ 0 h 3560619"/>
                <a:gd name="connsiteX1" fmla="*/ 2623733 w 8251222"/>
                <a:gd name="connsiteY1" fmla="*/ 0 h 3560619"/>
                <a:gd name="connsiteX2" fmla="*/ 2620907 w 8251222"/>
                <a:gd name="connsiteY2" fmla="*/ 4571 h 3560619"/>
                <a:gd name="connsiteX3" fmla="*/ 2620386 w 8251222"/>
                <a:gd name="connsiteY3" fmla="*/ 4272 h 3560619"/>
                <a:gd name="connsiteX4" fmla="*/ 2611579 w 8251222"/>
                <a:gd name="connsiteY4" fmla="*/ 19659 h 3560619"/>
                <a:gd name="connsiteX5" fmla="*/ 2601595 w 8251222"/>
                <a:gd name="connsiteY5" fmla="*/ 35810 h 3560619"/>
                <a:gd name="connsiteX6" fmla="*/ 2600155 w 8251222"/>
                <a:gd name="connsiteY6" fmla="*/ 39620 h 3560619"/>
                <a:gd name="connsiteX7" fmla="*/ 1894168 w 8251222"/>
                <a:gd name="connsiteY7" fmla="*/ 1273206 h 3560619"/>
                <a:gd name="connsiteX8" fmla="*/ 1886617 w 8251222"/>
                <a:gd name="connsiteY8" fmla="*/ 1285420 h 3560619"/>
                <a:gd name="connsiteX9" fmla="*/ 1886096 w 8251222"/>
                <a:gd name="connsiteY9" fmla="*/ 1285121 h 3560619"/>
                <a:gd name="connsiteX10" fmla="*/ 1877289 w 8251222"/>
                <a:gd name="connsiteY10" fmla="*/ 1300508 h 3560619"/>
                <a:gd name="connsiteX11" fmla="*/ 1867305 w 8251222"/>
                <a:gd name="connsiteY11" fmla="*/ 1316659 h 3560619"/>
                <a:gd name="connsiteX12" fmla="*/ 1865865 w 8251222"/>
                <a:gd name="connsiteY12" fmla="*/ 1320469 h 3560619"/>
                <a:gd name="connsiteX13" fmla="*/ 1774103 w 8251222"/>
                <a:gd name="connsiteY13" fmla="*/ 1480809 h 3560619"/>
                <a:gd name="connsiteX14" fmla="*/ 1767428 w 8251222"/>
                <a:gd name="connsiteY14" fmla="*/ 1489679 h 3560619"/>
                <a:gd name="connsiteX15" fmla="*/ 1765217 w 8251222"/>
                <a:gd name="connsiteY15" fmla="*/ 1496334 h 3560619"/>
                <a:gd name="connsiteX16" fmla="*/ 1045046 w 8251222"/>
                <a:gd name="connsiteY16" fmla="*/ 2754702 h 3560619"/>
                <a:gd name="connsiteX17" fmla="*/ 1033136 w 8251222"/>
                <a:gd name="connsiteY17" fmla="*/ 2770528 h 3560619"/>
                <a:gd name="connsiteX18" fmla="*/ 1150164 w 8251222"/>
                <a:gd name="connsiteY18" fmla="*/ 3200748 h 3560619"/>
                <a:gd name="connsiteX19" fmla="*/ 1268976 w 8251222"/>
                <a:gd name="connsiteY19" fmla="*/ 3240199 h 3560619"/>
                <a:gd name="connsiteX20" fmla="*/ 1274449 w 8251222"/>
                <a:gd name="connsiteY20" fmla="*/ 3240323 h 3560619"/>
                <a:gd name="connsiteX21" fmla="*/ 1274449 w 8251222"/>
                <a:gd name="connsiteY21" fmla="*/ 3242343 h 3560619"/>
                <a:gd name="connsiteX22" fmla="*/ 5205026 w 8251222"/>
                <a:gd name="connsiteY22" fmla="*/ 3242343 h 3560619"/>
                <a:gd name="connsiteX23" fmla="*/ 8251222 w 8251222"/>
                <a:gd name="connsiteY23" fmla="*/ 3242343 h 3560619"/>
                <a:gd name="connsiteX24" fmla="*/ 8251222 w 8251222"/>
                <a:gd name="connsiteY24" fmla="*/ 3560618 h 3560619"/>
                <a:gd name="connsiteX25" fmla="*/ 7129005 w 8251222"/>
                <a:gd name="connsiteY25" fmla="*/ 3560618 h 3560619"/>
                <a:gd name="connsiteX26" fmla="*/ 7129005 w 8251222"/>
                <a:gd name="connsiteY26" fmla="*/ 3560619 h 3560619"/>
                <a:gd name="connsiteX27" fmla="*/ 478822 w 8251222"/>
                <a:gd name="connsiteY27" fmla="*/ 3560618 h 3560619"/>
                <a:gd name="connsiteX28" fmla="*/ 478822 w 8251222"/>
                <a:gd name="connsiteY28" fmla="*/ 3557201 h 3560619"/>
                <a:gd name="connsiteX29" fmla="*/ 469565 w 8251222"/>
                <a:gd name="connsiteY29" fmla="*/ 3556992 h 3560619"/>
                <a:gd name="connsiteX30" fmla="*/ 268545 w 8251222"/>
                <a:gd name="connsiteY30" fmla="*/ 3490243 h 3560619"/>
                <a:gd name="connsiteX31" fmla="*/ 70545 w 8251222"/>
                <a:gd name="connsiteY31" fmla="*/ 2762351 h 3560619"/>
                <a:gd name="connsiteX32" fmla="*/ 90696 w 8251222"/>
                <a:gd name="connsiteY32" fmla="*/ 2735574 h 3560619"/>
                <a:gd name="connsiteX33" fmla="*/ 1479448 w 8251222"/>
                <a:gd name="connsiteY33" fmla="*/ 308982 h 3560619"/>
                <a:gd name="connsiteX34" fmla="*/ 1481883 w 8251222"/>
                <a:gd name="connsiteY34" fmla="*/ 302535 h 3560619"/>
                <a:gd name="connsiteX35" fmla="*/ 1498776 w 8251222"/>
                <a:gd name="connsiteY35" fmla="*/ 275210 h 3560619"/>
                <a:gd name="connsiteX36" fmla="*/ 1513675 w 8251222"/>
                <a:gd name="connsiteY36" fmla="*/ 249176 h 3560619"/>
                <a:gd name="connsiteX37" fmla="*/ 1514557 w 8251222"/>
                <a:gd name="connsiteY37" fmla="*/ 249681 h 3560619"/>
                <a:gd name="connsiteX38" fmla="*/ 1536093 w 8251222"/>
                <a:gd name="connsiteY38" fmla="*/ 214848 h 3560619"/>
                <a:gd name="connsiteX39" fmla="*/ 1695471 w 8251222"/>
                <a:gd name="connsiteY39" fmla="*/ 75337 h 3560619"/>
                <a:gd name="connsiteX40" fmla="*/ 1896492 w 8251222"/>
                <a:gd name="connsiteY40" fmla="*/ 8589 h 3560619"/>
                <a:gd name="connsiteX41" fmla="*/ 1905749 w 8251222"/>
                <a:gd name="connsiteY41" fmla="*/ 8380 h 3560619"/>
                <a:gd name="connsiteX42" fmla="*/ 1905749 w 8251222"/>
                <a:gd name="connsiteY42" fmla="*/ 4964 h 3560619"/>
                <a:gd name="connsiteX43" fmla="*/ 1919696 w 8251222"/>
                <a:gd name="connsiteY43" fmla="*/ 4964 h 356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8251222" h="3560619">
                  <a:moveTo>
                    <a:pt x="1919696" y="0"/>
                  </a:moveTo>
                  <a:lnTo>
                    <a:pt x="2623733" y="0"/>
                  </a:lnTo>
                  <a:lnTo>
                    <a:pt x="2620907" y="4571"/>
                  </a:lnTo>
                  <a:lnTo>
                    <a:pt x="2620386" y="4272"/>
                  </a:lnTo>
                  <a:lnTo>
                    <a:pt x="2611579" y="19659"/>
                  </a:lnTo>
                  <a:lnTo>
                    <a:pt x="2601595" y="35810"/>
                  </a:lnTo>
                  <a:lnTo>
                    <a:pt x="2600155" y="39620"/>
                  </a:lnTo>
                  <a:lnTo>
                    <a:pt x="1894168" y="1273206"/>
                  </a:lnTo>
                  <a:lnTo>
                    <a:pt x="1886617" y="1285420"/>
                  </a:lnTo>
                  <a:lnTo>
                    <a:pt x="1886096" y="1285121"/>
                  </a:lnTo>
                  <a:lnTo>
                    <a:pt x="1877289" y="1300508"/>
                  </a:lnTo>
                  <a:lnTo>
                    <a:pt x="1867305" y="1316659"/>
                  </a:lnTo>
                  <a:lnTo>
                    <a:pt x="1865865" y="1320469"/>
                  </a:lnTo>
                  <a:lnTo>
                    <a:pt x="1774103" y="1480809"/>
                  </a:lnTo>
                  <a:lnTo>
                    <a:pt x="1767428" y="1489679"/>
                  </a:lnTo>
                  <a:lnTo>
                    <a:pt x="1765217" y="1496334"/>
                  </a:lnTo>
                  <a:lnTo>
                    <a:pt x="1045046" y="2754702"/>
                  </a:lnTo>
                  <a:lnTo>
                    <a:pt x="1033136" y="2770528"/>
                  </a:lnTo>
                  <a:cubicBezTo>
                    <a:pt x="946651" y="2921646"/>
                    <a:pt x="999045" y="3114262"/>
                    <a:pt x="1150164" y="3200748"/>
                  </a:cubicBezTo>
                  <a:cubicBezTo>
                    <a:pt x="1187944" y="3222369"/>
                    <a:pt x="1228316" y="3235311"/>
                    <a:pt x="1268976" y="3240199"/>
                  </a:cubicBezTo>
                  <a:lnTo>
                    <a:pt x="1274449" y="3240323"/>
                  </a:lnTo>
                  <a:lnTo>
                    <a:pt x="1274449" y="3242343"/>
                  </a:lnTo>
                  <a:lnTo>
                    <a:pt x="5205026" y="3242343"/>
                  </a:lnTo>
                  <a:lnTo>
                    <a:pt x="8251222" y="3242343"/>
                  </a:lnTo>
                  <a:lnTo>
                    <a:pt x="8251222" y="3560618"/>
                  </a:lnTo>
                  <a:lnTo>
                    <a:pt x="7129005" y="3560618"/>
                  </a:lnTo>
                  <a:lnTo>
                    <a:pt x="7129005" y="3560619"/>
                  </a:lnTo>
                  <a:lnTo>
                    <a:pt x="478822" y="3560618"/>
                  </a:lnTo>
                  <a:lnTo>
                    <a:pt x="478822" y="3557201"/>
                  </a:lnTo>
                  <a:lnTo>
                    <a:pt x="469565" y="3556992"/>
                  </a:lnTo>
                  <a:cubicBezTo>
                    <a:pt x="400772" y="3548721"/>
                    <a:pt x="332465" y="3526825"/>
                    <a:pt x="268545" y="3490243"/>
                  </a:cubicBezTo>
                  <a:cubicBezTo>
                    <a:pt x="12866" y="3343917"/>
                    <a:pt x="-75781" y="3018029"/>
                    <a:pt x="70545" y="2762351"/>
                  </a:cubicBezTo>
                  <a:lnTo>
                    <a:pt x="90696" y="2735574"/>
                  </a:lnTo>
                  <a:lnTo>
                    <a:pt x="1479448" y="308982"/>
                  </a:lnTo>
                  <a:lnTo>
                    <a:pt x="1481883" y="302535"/>
                  </a:lnTo>
                  <a:lnTo>
                    <a:pt x="1498776" y="275210"/>
                  </a:lnTo>
                  <a:lnTo>
                    <a:pt x="1513675" y="249176"/>
                  </a:lnTo>
                  <a:lnTo>
                    <a:pt x="1514557" y="249681"/>
                  </a:lnTo>
                  <a:lnTo>
                    <a:pt x="1536093" y="214848"/>
                  </a:lnTo>
                  <a:cubicBezTo>
                    <a:pt x="1578072" y="159723"/>
                    <a:pt x="1631551" y="111919"/>
                    <a:pt x="1695471" y="75337"/>
                  </a:cubicBezTo>
                  <a:cubicBezTo>
                    <a:pt x="1759391" y="38756"/>
                    <a:pt x="1827698" y="16861"/>
                    <a:pt x="1896492" y="8589"/>
                  </a:cubicBezTo>
                  <a:lnTo>
                    <a:pt x="1905749" y="8380"/>
                  </a:lnTo>
                  <a:lnTo>
                    <a:pt x="1905749" y="4964"/>
                  </a:lnTo>
                  <a:lnTo>
                    <a:pt x="1919696" y="4964"/>
                  </a:lnTo>
                  <a:close/>
                </a:path>
              </a:pathLst>
            </a:custGeom>
            <a:solidFill>
              <a:srgbClr val="EC2C22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27000" dist="63500" dir="18900000" algn="b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8" name="图片 7" descr="e7d195523061f1c0deeec63e560781cfd59afb0ea006f2a87ABB68BF51EA6619813959095094C18C62A12F549504892A4AAA8C1554C6663626E05CA27F281A14E6983772AFC3FB97135759321DEA3D705820548C6D5B558CA8F362B18D312C152407D21FB34EF0A1D1B21F91EF7E1DCDE529C869E8F5A9E23DB214A825789D83372F841262D649B4"/>
            <p:cNvPicPr>
              <a:picLocks noChangeAspect="1"/>
            </p:cNvPicPr>
            <p:nvPr/>
          </p:nvPicPr>
          <p:blipFill rotWithShape="1">
            <a:blip r:embed="rId2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 rot="3587134">
              <a:off x="2416412" y="3334743"/>
              <a:ext cx="4669292" cy="67532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3" name="矩形 32"/>
          <p:cNvSpPr/>
          <p:nvPr/>
        </p:nvSpPr>
        <p:spPr>
          <a:xfrm>
            <a:off x="1100630" y="4720032"/>
            <a:ext cx="10342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  <a:cs typeface="+mn-ea"/>
                <a:sym typeface="+mn-lt"/>
              </a:rPr>
              <a:t>L</a:t>
            </a:r>
            <a:r>
              <a:rPr lang="en-US" altLang="zh-CN" sz="4000" dirty="0">
                <a:solidFill>
                  <a:srgbClr val="EC2C22"/>
                </a:solidFill>
                <a:latin typeface="Agency FB" panose="020B0503020202020204" pitchFamily="34" charset="0"/>
                <a:cs typeface="+mn-ea"/>
                <a:sym typeface="+mn-lt"/>
              </a:rPr>
              <a:t>O</a:t>
            </a:r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  <a:cs typeface="+mn-ea"/>
                <a:sym typeface="+mn-lt"/>
              </a:rPr>
              <a:t>GO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6133380" y="2887364"/>
            <a:ext cx="43781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prstClr val="black"/>
                </a:solidFill>
                <a:cs typeface="+mn-ea"/>
                <a:sym typeface="+mn-lt"/>
              </a:rPr>
              <a:t>Add title text</a:t>
            </a:r>
            <a:endParaRPr lang="zh-CN" altLang="en-US" sz="5400" b="1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185086" y="3602327"/>
            <a:ext cx="4598923" cy="785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42" name="矩形 41"/>
          <p:cNvSpPr/>
          <p:nvPr/>
        </p:nvSpPr>
        <p:spPr>
          <a:xfrm>
            <a:off x="7659438" y="1504385"/>
            <a:ext cx="132600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8000" b="1" dirty="0">
                <a:solidFill>
                  <a:srgbClr val="EC2C22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43" name="presentation_134458"/>
          <p:cNvSpPr>
            <a:spLocks noChangeAspect="1"/>
          </p:cNvSpPr>
          <p:nvPr/>
        </p:nvSpPr>
        <p:spPr bwMode="auto">
          <a:xfrm>
            <a:off x="1030583" y="3280236"/>
            <a:ext cx="1174350" cy="1396724"/>
          </a:xfrm>
          <a:custGeom>
            <a:avLst/>
            <a:gdLst>
              <a:gd name="connsiteX0" fmla="*/ 89718 w 502496"/>
              <a:gd name="connsiteY0" fmla="*/ 426004 h 598488"/>
              <a:gd name="connsiteX1" fmla="*/ 134440 w 502496"/>
              <a:gd name="connsiteY1" fmla="*/ 470445 h 598488"/>
              <a:gd name="connsiteX2" fmla="*/ 109743 w 502496"/>
              <a:gd name="connsiteY2" fmla="*/ 517107 h 598488"/>
              <a:gd name="connsiteX3" fmla="*/ 170485 w 502496"/>
              <a:gd name="connsiteY3" fmla="*/ 578657 h 598488"/>
              <a:gd name="connsiteX4" fmla="*/ 9173 w 502496"/>
              <a:gd name="connsiteY4" fmla="*/ 578657 h 598488"/>
              <a:gd name="connsiteX5" fmla="*/ 69915 w 502496"/>
              <a:gd name="connsiteY5" fmla="*/ 517107 h 598488"/>
              <a:gd name="connsiteX6" fmla="*/ 45218 w 502496"/>
              <a:gd name="connsiteY6" fmla="*/ 470445 h 598488"/>
              <a:gd name="connsiteX7" fmla="*/ 89718 w 502496"/>
              <a:gd name="connsiteY7" fmla="*/ 426004 h 598488"/>
              <a:gd name="connsiteX8" fmla="*/ 412601 w 502496"/>
              <a:gd name="connsiteY8" fmla="*/ 425933 h 598488"/>
              <a:gd name="connsiteX9" fmla="*/ 457120 w 502496"/>
              <a:gd name="connsiteY9" fmla="*/ 470391 h 598488"/>
              <a:gd name="connsiteX10" fmla="*/ 432412 w 502496"/>
              <a:gd name="connsiteY10" fmla="*/ 517072 h 598488"/>
              <a:gd name="connsiteX11" fmla="*/ 493181 w 502496"/>
              <a:gd name="connsiteY11" fmla="*/ 578647 h 598488"/>
              <a:gd name="connsiteX12" fmla="*/ 331798 w 502496"/>
              <a:gd name="connsiteY12" fmla="*/ 578647 h 598488"/>
              <a:gd name="connsiteX13" fmla="*/ 392567 w 502496"/>
              <a:gd name="connsiteY13" fmla="*/ 517072 h 598488"/>
              <a:gd name="connsiteX14" fmla="*/ 368081 w 502496"/>
              <a:gd name="connsiteY14" fmla="*/ 470391 h 598488"/>
              <a:gd name="connsiteX15" fmla="*/ 412601 w 502496"/>
              <a:gd name="connsiteY15" fmla="*/ 425933 h 598488"/>
              <a:gd name="connsiteX16" fmla="*/ 251253 w 502496"/>
              <a:gd name="connsiteY16" fmla="*/ 425933 h 598488"/>
              <a:gd name="connsiteX17" fmla="*/ 295753 w 502496"/>
              <a:gd name="connsiteY17" fmla="*/ 470391 h 598488"/>
              <a:gd name="connsiteX18" fmla="*/ 271056 w 502496"/>
              <a:gd name="connsiteY18" fmla="*/ 517072 h 598488"/>
              <a:gd name="connsiteX19" fmla="*/ 331798 w 502496"/>
              <a:gd name="connsiteY19" fmla="*/ 578647 h 598488"/>
              <a:gd name="connsiteX20" fmla="*/ 170486 w 502496"/>
              <a:gd name="connsiteY20" fmla="*/ 578647 h 598488"/>
              <a:gd name="connsiteX21" fmla="*/ 231228 w 502496"/>
              <a:gd name="connsiteY21" fmla="*/ 517072 h 598488"/>
              <a:gd name="connsiteX22" fmla="*/ 206531 w 502496"/>
              <a:gd name="connsiteY22" fmla="*/ 470391 h 598488"/>
              <a:gd name="connsiteX23" fmla="*/ 251253 w 502496"/>
              <a:gd name="connsiteY23" fmla="*/ 425933 h 598488"/>
              <a:gd name="connsiteX24" fmla="*/ 298703 w 502496"/>
              <a:gd name="connsiteY24" fmla="*/ 213955 h 598488"/>
              <a:gd name="connsiteX25" fmla="*/ 322060 w 502496"/>
              <a:gd name="connsiteY25" fmla="*/ 213955 h 598488"/>
              <a:gd name="connsiteX26" fmla="*/ 322060 w 502496"/>
              <a:gd name="connsiteY26" fmla="*/ 280004 h 598488"/>
              <a:gd name="connsiteX27" fmla="*/ 298703 w 502496"/>
              <a:gd name="connsiteY27" fmla="*/ 280004 h 598488"/>
              <a:gd name="connsiteX28" fmla="*/ 333845 w 502496"/>
              <a:gd name="connsiteY28" fmla="*/ 184458 h 598488"/>
              <a:gd name="connsiteX29" fmla="*/ 357202 w 502496"/>
              <a:gd name="connsiteY29" fmla="*/ 184458 h 598488"/>
              <a:gd name="connsiteX30" fmla="*/ 357202 w 502496"/>
              <a:gd name="connsiteY30" fmla="*/ 280004 h 598488"/>
              <a:gd name="connsiteX31" fmla="*/ 333845 w 502496"/>
              <a:gd name="connsiteY31" fmla="*/ 280004 h 598488"/>
              <a:gd name="connsiteX32" fmla="*/ 369198 w 502496"/>
              <a:gd name="connsiteY32" fmla="*/ 147976 h 598488"/>
              <a:gd name="connsiteX33" fmla="*/ 392555 w 502496"/>
              <a:gd name="connsiteY33" fmla="*/ 147976 h 598488"/>
              <a:gd name="connsiteX34" fmla="*/ 392555 w 502496"/>
              <a:gd name="connsiteY34" fmla="*/ 280004 h 598488"/>
              <a:gd name="connsiteX35" fmla="*/ 369198 w 502496"/>
              <a:gd name="connsiteY35" fmla="*/ 280004 h 598488"/>
              <a:gd name="connsiteX36" fmla="*/ 170514 w 502496"/>
              <a:gd name="connsiteY36" fmla="*/ 142683 h 598488"/>
              <a:gd name="connsiteX37" fmla="*/ 174075 w 502496"/>
              <a:gd name="connsiteY37" fmla="*/ 149348 h 598488"/>
              <a:gd name="connsiteX38" fmla="*/ 164505 w 502496"/>
              <a:gd name="connsiteY38" fmla="*/ 224219 h 598488"/>
              <a:gd name="connsiteX39" fmla="*/ 175855 w 502496"/>
              <a:gd name="connsiteY39" fmla="*/ 244214 h 598488"/>
              <a:gd name="connsiteX40" fmla="*/ 187204 w 502496"/>
              <a:gd name="connsiteY40" fmla="*/ 224219 h 598488"/>
              <a:gd name="connsiteX41" fmla="*/ 177635 w 502496"/>
              <a:gd name="connsiteY41" fmla="*/ 149348 h 598488"/>
              <a:gd name="connsiteX42" fmla="*/ 177858 w 502496"/>
              <a:gd name="connsiteY42" fmla="*/ 149348 h 598488"/>
              <a:gd name="connsiteX43" fmla="*/ 181196 w 502496"/>
              <a:gd name="connsiteY43" fmla="*/ 142683 h 598488"/>
              <a:gd name="connsiteX44" fmla="*/ 237499 w 502496"/>
              <a:gd name="connsiteY44" fmla="*/ 154680 h 598488"/>
              <a:gd name="connsiteX45" fmla="*/ 306042 w 502496"/>
              <a:gd name="connsiteY45" fmla="*/ 177341 h 598488"/>
              <a:gd name="connsiteX46" fmla="*/ 315166 w 502496"/>
              <a:gd name="connsiteY46" fmla="*/ 195559 h 598488"/>
              <a:gd name="connsiteX47" fmla="*/ 301591 w 502496"/>
              <a:gd name="connsiteY47" fmla="*/ 205334 h 598488"/>
              <a:gd name="connsiteX48" fmla="*/ 296918 w 502496"/>
              <a:gd name="connsiteY48" fmla="*/ 204446 h 598488"/>
              <a:gd name="connsiteX49" fmla="*/ 228375 w 502496"/>
              <a:gd name="connsiteY49" fmla="*/ 181785 h 598488"/>
              <a:gd name="connsiteX50" fmla="*/ 228375 w 502496"/>
              <a:gd name="connsiteY50" fmla="*/ 181562 h 598488"/>
              <a:gd name="connsiteX51" fmla="*/ 228152 w 502496"/>
              <a:gd name="connsiteY51" fmla="*/ 181562 h 598488"/>
              <a:gd name="connsiteX52" fmla="*/ 215912 w 502496"/>
              <a:gd name="connsiteY52" fmla="*/ 177786 h 598488"/>
              <a:gd name="connsiteX53" fmla="*/ 215912 w 502496"/>
              <a:gd name="connsiteY53" fmla="*/ 275095 h 598488"/>
              <a:gd name="connsiteX54" fmla="*/ 227262 w 502496"/>
              <a:gd name="connsiteY54" fmla="*/ 416172 h 598488"/>
              <a:gd name="connsiteX55" fmla="*/ 211462 w 502496"/>
              <a:gd name="connsiteY55" fmla="*/ 434612 h 598488"/>
              <a:gd name="connsiteX56" fmla="*/ 210126 w 502496"/>
              <a:gd name="connsiteY56" fmla="*/ 434612 h 598488"/>
              <a:gd name="connsiteX57" fmla="*/ 192991 w 502496"/>
              <a:gd name="connsiteY57" fmla="*/ 418838 h 598488"/>
              <a:gd name="connsiteX58" fmla="*/ 182754 w 502496"/>
              <a:gd name="connsiteY58" fmla="*/ 291314 h 598488"/>
              <a:gd name="connsiteX59" fmla="*/ 175855 w 502496"/>
              <a:gd name="connsiteY59" fmla="*/ 292869 h 598488"/>
              <a:gd name="connsiteX60" fmla="*/ 168956 w 502496"/>
              <a:gd name="connsiteY60" fmla="*/ 291314 h 598488"/>
              <a:gd name="connsiteX61" fmla="*/ 158719 w 502496"/>
              <a:gd name="connsiteY61" fmla="*/ 418838 h 598488"/>
              <a:gd name="connsiteX62" fmla="*/ 141583 w 502496"/>
              <a:gd name="connsiteY62" fmla="*/ 434612 h 598488"/>
              <a:gd name="connsiteX63" fmla="*/ 140248 w 502496"/>
              <a:gd name="connsiteY63" fmla="*/ 434612 h 598488"/>
              <a:gd name="connsiteX64" fmla="*/ 124448 w 502496"/>
              <a:gd name="connsiteY64" fmla="*/ 416172 h 598488"/>
              <a:gd name="connsiteX65" fmla="*/ 135797 w 502496"/>
              <a:gd name="connsiteY65" fmla="*/ 275095 h 598488"/>
              <a:gd name="connsiteX66" fmla="*/ 135797 w 502496"/>
              <a:gd name="connsiteY66" fmla="*/ 177786 h 598488"/>
              <a:gd name="connsiteX67" fmla="*/ 130901 w 502496"/>
              <a:gd name="connsiteY67" fmla="*/ 179119 h 598488"/>
              <a:gd name="connsiteX68" fmla="*/ 109760 w 502496"/>
              <a:gd name="connsiteY68" fmla="*/ 273984 h 598488"/>
              <a:gd name="connsiteX69" fmla="*/ 95962 w 502496"/>
              <a:gd name="connsiteY69" fmla="*/ 285093 h 598488"/>
              <a:gd name="connsiteX70" fmla="*/ 92847 w 502496"/>
              <a:gd name="connsiteY70" fmla="*/ 284649 h 598488"/>
              <a:gd name="connsiteX71" fmla="*/ 81942 w 502496"/>
              <a:gd name="connsiteY71" fmla="*/ 267764 h 598488"/>
              <a:gd name="connsiteX72" fmla="*/ 104864 w 502496"/>
              <a:gd name="connsiteY72" fmla="*/ 165122 h 598488"/>
              <a:gd name="connsiteX73" fmla="*/ 105309 w 502496"/>
              <a:gd name="connsiteY73" fmla="*/ 163567 h 598488"/>
              <a:gd name="connsiteX74" fmla="*/ 106644 w 502496"/>
              <a:gd name="connsiteY74" fmla="*/ 161123 h 598488"/>
              <a:gd name="connsiteX75" fmla="*/ 108202 w 502496"/>
              <a:gd name="connsiteY75" fmla="*/ 158901 h 598488"/>
              <a:gd name="connsiteX76" fmla="*/ 110205 w 502496"/>
              <a:gd name="connsiteY76" fmla="*/ 157124 h 598488"/>
              <a:gd name="connsiteX77" fmla="*/ 112430 w 502496"/>
              <a:gd name="connsiteY77" fmla="*/ 155569 h 598488"/>
              <a:gd name="connsiteX78" fmla="*/ 113988 w 502496"/>
              <a:gd name="connsiteY78" fmla="*/ 154680 h 598488"/>
              <a:gd name="connsiteX79" fmla="*/ 170514 w 502496"/>
              <a:gd name="connsiteY79" fmla="*/ 142683 h 598488"/>
              <a:gd name="connsiteX80" fmla="*/ 175743 w 502496"/>
              <a:gd name="connsiteY80" fmla="*/ 60475 h 598488"/>
              <a:gd name="connsiteX81" fmla="*/ 211908 w 502496"/>
              <a:gd name="connsiteY81" fmla="*/ 100027 h 598488"/>
              <a:gd name="connsiteX82" fmla="*/ 175743 w 502496"/>
              <a:gd name="connsiteY82" fmla="*/ 139579 h 598488"/>
              <a:gd name="connsiteX83" fmla="*/ 139578 w 502496"/>
              <a:gd name="connsiteY83" fmla="*/ 100027 h 598488"/>
              <a:gd name="connsiteX84" fmla="*/ 175743 w 502496"/>
              <a:gd name="connsiteY84" fmla="*/ 60475 h 598488"/>
              <a:gd name="connsiteX85" fmla="*/ 59641 w 502496"/>
              <a:gd name="connsiteY85" fmla="*/ 0 h 598488"/>
              <a:gd name="connsiteX86" fmla="*/ 442633 w 502496"/>
              <a:gd name="connsiteY86" fmla="*/ 0 h 598488"/>
              <a:gd name="connsiteX87" fmla="*/ 502496 w 502496"/>
              <a:gd name="connsiteY87" fmla="*/ 59774 h 598488"/>
              <a:gd name="connsiteX88" fmla="*/ 502496 w 502496"/>
              <a:gd name="connsiteY88" fmla="*/ 278870 h 598488"/>
              <a:gd name="connsiteX89" fmla="*/ 442633 w 502496"/>
              <a:gd name="connsiteY89" fmla="*/ 338644 h 598488"/>
              <a:gd name="connsiteX90" fmla="*/ 239453 w 502496"/>
              <a:gd name="connsiteY90" fmla="*/ 338644 h 598488"/>
              <a:gd name="connsiteX91" fmla="*/ 237450 w 502496"/>
              <a:gd name="connsiteY91" fmla="*/ 314868 h 598488"/>
              <a:gd name="connsiteX92" fmla="*/ 442633 w 502496"/>
              <a:gd name="connsiteY92" fmla="*/ 314868 h 598488"/>
              <a:gd name="connsiteX93" fmla="*/ 478462 w 502496"/>
              <a:gd name="connsiteY93" fmla="*/ 278870 h 598488"/>
              <a:gd name="connsiteX94" fmla="*/ 478462 w 502496"/>
              <a:gd name="connsiteY94" fmla="*/ 59774 h 598488"/>
              <a:gd name="connsiteX95" fmla="*/ 442633 w 502496"/>
              <a:gd name="connsiteY95" fmla="*/ 23776 h 598488"/>
              <a:gd name="connsiteX96" fmla="*/ 59641 w 502496"/>
              <a:gd name="connsiteY96" fmla="*/ 23776 h 598488"/>
              <a:gd name="connsiteX97" fmla="*/ 23812 w 502496"/>
              <a:gd name="connsiteY97" fmla="*/ 59774 h 598488"/>
              <a:gd name="connsiteX98" fmla="*/ 23812 w 502496"/>
              <a:gd name="connsiteY98" fmla="*/ 278870 h 598488"/>
              <a:gd name="connsiteX99" fmla="*/ 59641 w 502496"/>
              <a:gd name="connsiteY99" fmla="*/ 314646 h 598488"/>
              <a:gd name="connsiteX100" fmla="*/ 113941 w 502496"/>
              <a:gd name="connsiteY100" fmla="*/ 314646 h 598488"/>
              <a:gd name="connsiteX101" fmla="*/ 112160 w 502496"/>
              <a:gd name="connsiteY101" fmla="*/ 338644 h 598488"/>
              <a:gd name="connsiteX102" fmla="*/ 59641 w 502496"/>
              <a:gd name="connsiteY102" fmla="*/ 338644 h 598488"/>
              <a:gd name="connsiteX103" fmla="*/ 0 w 502496"/>
              <a:gd name="connsiteY103" fmla="*/ 278870 h 598488"/>
              <a:gd name="connsiteX104" fmla="*/ 0 w 502496"/>
              <a:gd name="connsiteY104" fmla="*/ 59774 h 598488"/>
              <a:gd name="connsiteX105" fmla="*/ 59641 w 502496"/>
              <a:gd name="connsiteY105" fmla="*/ 0 h 59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502496" h="598488">
                <a:moveTo>
                  <a:pt x="89718" y="426004"/>
                </a:moveTo>
                <a:cubicBezTo>
                  <a:pt x="114415" y="426004"/>
                  <a:pt x="134440" y="446002"/>
                  <a:pt x="134440" y="470445"/>
                </a:cubicBezTo>
                <a:cubicBezTo>
                  <a:pt x="134440" y="487998"/>
                  <a:pt x="124205" y="507330"/>
                  <a:pt x="109743" y="517107"/>
                </a:cubicBezTo>
                <a:cubicBezTo>
                  <a:pt x="144675" y="525995"/>
                  <a:pt x="170485" y="556215"/>
                  <a:pt x="170485" y="578657"/>
                </a:cubicBezTo>
                <a:cubicBezTo>
                  <a:pt x="170485" y="605099"/>
                  <a:pt x="9173" y="605099"/>
                  <a:pt x="9173" y="578657"/>
                </a:cubicBezTo>
                <a:cubicBezTo>
                  <a:pt x="9173" y="556215"/>
                  <a:pt x="34983" y="525995"/>
                  <a:pt x="69915" y="517107"/>
                </a:cubicBezTo>
                <a:cubicBezTo>
                  <a:pt x="55230" y="507330"/>
                  <a:pt x="45218" y="487998"/>
                  <a:pt x="45218" y="470445"/>
                </a:cubicBezTo>
                <a:cubicBezTo>
                  <a:pt x="45218" y="446002"/>
                  <a:pt x="65243" y="426004"/>
                  <a:pt x="89718" y="426004"/>
                </a:cubicBezTo>
                <a:close/>
                <a:moveTo>
                  <a:pt x="412601" y="425933"/>
                </a:moveTo>
                <a:cubicBezTo>
                  <a:pt x="437087" y="425933"/>
                  <a:pt x="457120" y="445939"/>
                  <a:pt x="457120" y="470391"/>
                </a:cubicBezTo>
                <a:cubicBezTo>
                  <a:pt x="457120" y="487952"/>
                  <a:pt x="447103" y="507291"/>
                  <a:pt x="432412" y="517072"/>
                </a:cubicBezTo>
                <a:cubicBezTo>
                  <a:pt x="467360" y="525964"/>
                  <a:pt x="493181" y="556195"/>
                  <a:pt x="493181" y="578647"/>
                </a:cubicBezTo>
                <a:cubicBezTo>
                  <a:pt x="493181" y="605099"/>
                  <a:pt x="331798" y="605099"/>
                  <a:pt x="331798" y="578647"/>
                </a:cubicBezTo>
                <a:cubicBezTo>
                  <a:pt x="331798" y="556195"/>
                  <a:pt x="357619" y="525964"/>
                  <a:pt x="392567" y="517072"/>
                </a:cubicBezTo>
                <a:cubicBezTo>
                  <a:pt x="378098" y="507291"/>
                  <a:pt x="368081" y="487952"/>
                  <a:pt x="368081" y="470391"/>
                </a:cubicBezTo>
                <a:cubicBezTo>
                  <a:pt x="368081" y="445939"/>
                  <a:pt x="387893" y="425933"/>
                  <a:pt x="412601" y="425933"/>
                </a:cubicBezTo>
                <a:close/>
                <a:moveTo>
                  <a:pt x="251253" y="425933"/>
                </a:moveTo>
                <a:cubicBezTo>
                  <a:pt x="275728" y="425933"/>
                  <a:pt x="295753" y="445939"/>
                  <a:pt x="295753" y="470391"/>
                </a:cubicBezTo>
                <a:cubicBezTo>
                  <a:pt x="295753" y="487952"/>
                  <a:pt x="285518" y="507291"/>
                  <a:pt x="271056" y="517072"/>
                </a:cubicBezTo>
                <a:cubicBezTo>
                  <a:pt x="305988" y="525964"/>
                  <a:pt x="331798" y="556195"/>
                  <a:pt x="331798" y="578647"/>
                </a:cubicBezTo>
                <a:cubicBezTo>
                  <a:pt x="331798" y="605099"/>
                  <a:pt x="170486" y="605099"/>
                  <a:pt x="170486" y="578647"/>
                </a:cubicBezTo>
                <a:cubicBezTo>
                  <a:pt x="170486" y="556195"/>
                  <a:pt x="196296" y="525964"/>
                  <a:pt x="231228" y="517072"/>
                </a:cubicBezTo>
                <a:cubicBezTo>
                  <a:pt x="216766" y="507291"/>
                  <a:pt x="206531" y="487952"/>
                  <a:pt x="206531" y="470391"/>
                </a:cubicBezTo>
                <a:cubicBezTo>
                  <a:pt x="206531" y="445939"/>
                  <a:pt x="226556" y="425933"/>
                  <a:pt x="251253" y="425933"/>
                </a:cubicBezTo>
                <a:close/>
                <a:moveTo>
                  <a:pt x="298703" y="213955"/>
                </a:moveTo>
                <a:lnTo>
                  <a:pt x="322060" y="213955"/>
                </a:lnTo>
                <a:lnTo>
                  <a:pt x="322060" y="280004"/>
                </a:lnTo>
                <a:lnTo>
                  <a:pt x="298703" y="280004"/>
                </a:lnTo>
                <a:close/>
                <a:moveTo>
                  <a:pt x="333845" y="184458"/>
                </a:moveTo>
                <a:lnTo>
                  <a:pt x="357202" y="184458"/>
                </a:lnTo>
                <a:lnTo>
                  <a:pt x="357202" y="280004"/>
                </a:lnTo>
                <a:lnTo>
                  <a:pt x="333845" y="280004"/>
                </a:lnTo>
                <a:close/>
                <a:moveTo>
                  <a:pt x="369198" y="147976"/>
                </a:moveTo>
                <a:lnTo>
                  <a:pt x="392555" y="147976"/>
                </a:lnTo>
                <a:lnTo>
                  <a:pt x="392555" y="280004"/>
                </a:lnTo>
                <a:lnTo>
                  <a:pt x="369198" y="280004"/>
                </a:lnTo>
                <a:close/>
                <a:moveTo>
                  <a:pt x="170514" y="142683"/>
                </a:moveTo>
                <a:lnTo>
                  <a:pt x="174075" y="149348"/>
                </a:lnTo>
                <a:lnTo>
                  <a:pt x="164505" y="224219"/>
                </a:lnTo>
                <a:lnTo>
                  <a:pt x="175855" y="244214"/>
                </a:lnTo>
                <a:lnTo>
                  <a:pt x="187204" y="224219"/>
                </a:lnTo>
                <a:lnTo>
                  <a:pt x="177635" y="149348"/>
                </a:lnTo>
                <a:lnTo>
                  <a:pt x="177858" y="149348"/>
                </a:lnTo>
                <a:lnTo>
                  <a:pt x="181196" y="142683"/>
                </a:lnTo>
                <a:cubicBezTo>
                  <a:pt x="206566" y="143794"/>
                  <a:pt x="234383" y="153569"/>
                  <a:pt x="237499" y="154680"/>
                </a:cubicBezTo>
                <a:lnTo>
                  <a:pt x="306042" y="177341"/>
                </a:lnTo>
                <a:cubicBezTo>
                  <a:pt x="313608" y="180007"/>
                  <a:pt x="317614" y="188005"/>
                  <a:pt x="315166" y="195559"/>
                </a:cubicBezTo>
                <a:cubicBezTo>
                  <a:pt x="313163" y="201335"/>
                  <a:pt x="307600" y="205334"/>
                  <a:pt x="301591" y="205334"/>
                </a:cubicBezTo>
                <a:cubicBezTo>
                  <a:pt x="300033" y="205334"/>
                  <a:pt x="298475" y="204890"/>
                  <a:pt x="296918" y="204446"/>
                </a:cubicBezTo>
                <a:lnTo>
                  <a:pt x="228375" y="181785"/>
                </a:lnTo>
                <a:cubicBezTo>
                  <a:pt x="228375" y="181562"/>
                  <a:pt x="228375" y="181562"/>
                  <a:pt x="228375" y="181562"/>
                </a:cubicBezTo>
                <a:cubicBezTo>
                  <a:pt x="228152" y="181562"/>
                  <a:pt x="228152" y="181562"/>
                  <a:pt x="228152" y="181562"/>
                </a:cubicBezTo>
                <a:cubicBezTo>
                  <a:pt x="227930" y="181562"/>
                  <a:pt x="223034" y="179785"/>
                  <a:pt x="215912" y="177786"/>
                </a:cubicBezTo>
                <a:lnTo>
                  <a:pt x="215912" y="275095"/>
                </a:lnTo>
                <a:lnTo>
                  <a:pt x="227262" y="416172"/>
                </a:lnTo>
                <a:cubicBezTo>
                  <a:pt x="227930" y="425503"/>
                  <a:pt x="221031" y="433723"/>
                  <a:pt x="211462" y="434612"/>
                </a:cubicBezTo>
                <a:cubicBezTo>
                  <a:pt x="211016" y="434612"/>
                  <a:pt x="210571" y="434612"/>
                  <a:pt x="210126" y="434612"/>
                </a:cubicBezTo>
                <a:cubicBezTo>
                  <a:pt x="201225" y="434612"/>
                  <a:pt x="193881" y="427947"/>
                  <a:pt x="192991" y="418838"/>
                </a:cubicBezTo>
                <a:lnTo>
                  <a:pt x="182754" y="291314"/>
                </a:lnTo>
                <a:cubicBezTo>
                  <a:pt x="180751" y="292202"/>
                  <a:pt x="178303" y="292869"/>
                  <a:pt x="175855" y="292869"/>
                </a:cubicBezTo>
                <a:cubicBezTo>
                  <a:pt x="173407" y="292869"/>
                  <a:pt x="170959" y="292202"/>
                  <a:pt x="168956" y="291314"/>
                </a:cubicBezTo>
                <a:lnTo>
                  <a:pt x="158719" y="418838"/>
                </a:lnTo>
                <a:cubicBezTo>
                  <a:pt x="158052" y="427947"/>
                  <a:pt x="150485" y="434612"/>
                  <a:pt x="141583" y="434612"/>
                </a:cubicBezTo>
                <a:cubicBezTo>
                  <a:pt x="141138" y="434612"/>
                  <a:pt x="140693" y="434612"/>
                  <a:pt x="140248" y="434612"/>
                </a:cubicBezTo>
                <a:cubicBezTo>
                  <a:pt x="130679" y="433723"/>
                  <a:pt x="123780" y="425503"/>
                  <a:pt x="124448" y="416172"/>
                </a:cubicBezTo>
                <a:lnTo>
                  <a:pt x="135797" y="275095"/>
                </a:lnTo>
                <a:lnTo>
                  <a:pt x="135797" y="177786"/>
                </a:lnTo>
                <a:cubicBezTo>
                  <a:pt x="134017" y="178230"/>
                  <a:pt x="132459" y="178674"/>
                  <a:pt x="130901" y="179119"/>
                </a:cubicBezTo>
                <a:lnTo>
                  <a:pt x="109760" y="273984"/>
                </a:lnTo>
                <a:cubicBezTo>
                  <a:pt x="108425" y="280650"/>
                  <a:pt x="102416" y="285093"/>
                  <a:pt x="95962" y="285093"/>
                </a:cubicBezTo>
                <a:cubicBezTo>
                  <a:pt x="94850" y="285093"/>
                  <a:pt x="93737" y="284871"/>
                  <a:pt x="92847" y="284649"/>
                </a:cubicBezTo>
                <a:cubicBezTo>
                  <a:pt x="85058" y="283093"/>
                  <a:pt x="80162" y="275317"/>
                  <a:pt x="81942" y="267764"/>
                </a:cubicBezTo>
                <a:lnTo>
                  <a:pt x="104864" y="165122"/>
                </a:lnTo>
                <a:cubicBezTo>
                  <a:pt x="104864" y="164456"/>
                  <a:pt x="105309" y="164233"/>
                  <a:pt x="105309" y="163567"/>
                </a:cubicBezTo>
                <a:cubicBezTo>
                  <a:pt x="105754" y="162678"/>
                  <a:pt x="105977" y="161790"/>
                  <a:pt x="106644" y="161123"/>
                </a:cubicBezTo>
                <a:cubicBezTo>
                  <a:pt x="107089" y="160234"/>
                  <a:pt x="107535" y="159568"/>
                  <a:pt x="108202" y="158901"/>
                </a:cubicBezTo>
                <a:cubicBezTo>
                  <a:pt x="108647" y="158235"/>
                  <a:pt x="109315" y="157568"/>
                  <a:pt x="110205" y="157124"/>
                </a:cubicBezTo>
                <a:cubicBezTo>
                  <a:pt x="110873" y="156457"/>
                  <a:pt x="111540" y="156013"/>
                  <a:pt x="112430" y="155569"/>
                </a:cubicBezTo>
                <a:cubicBezTo>
                  <a:pt x="112876" y="155347"/>
                  <a:pt x="113321" y="154902"/>
                  <a:pt x="113988" y="154680"/>
                </a:cubicBezTo>
                <a:cubicBezTo>
                  <a:pt x="115101" y="154236"/>
                  <a:pt x="144031" y="144016"/>
                  <a:pt x="170514" y="142683"/>
                </a:cubicBezTo>
                <a:close/>
                <a:moveTo>
                  <a:pt x="175743" y="60475"/>
                </a:moveTo>
                <a:cubicBezTo>
                  <a:pt x="195716" y="60475"/>
                  <a:pt x="211908" y="78183"/>
                  <a:pt x="211908" y="100027"/>
                </a:cubicBezTo>
                <a:cubicBezTo>
                  <a:pt x="211908" y="121871"/>
                  <a:pt x="195716" y="139579"/>
                  <a:pt x="175743" y="139579"/>
                </a:cubicBezTo>
                <a:cubicBezTo>
                  <a:pt x="155770" y="139579"/>
                  <a:pt x="139578" y="121871"/>
                  <a:pt x="139578" y="100027"/>
                </a:cubicBezTo>
                <a:cubicBezTo>
                  <a:pt x="139578" y="78183"/>
                  <a:pt x="155770" y="60475"/>
                  <a:pt x="175743" y="60475"/>
                </a:cubicBezTo>
                <a:close/>
                <a:moveTo>
                  <a:pt x="59641" y="0"/>
                </a:moveTo>
                <a:lnTo>
                  <a:pt x="442633" y="0"/>
                </a:lnTo>
                <a:cubicBezTo>
                  <a:pt x="475569" y="0"/>
                  <a:pt x="502496" y="26665"/>
                  <a:pt x="502496" y="59774"/>
                </a:cubicBezTo>
                <a:lnTo>
                  <a:pt x="502496" y="278870"/>
                </a:lnTo>
                <a:cubicBezTo>
                  <a:pt x="502496" y="311979"/>
                  <a:pt x="475569" y="338644"/>
                  <a:pt x="442633" y="338644"/>
                </a:cubicBezTo>
                <a:lnTo>
                  <a:pt x="239453" y="338644"/>
                </a:lnTo>
                <a:lnTo>
                  <a:pt x="237450" y="314868"/>
                </a:lnTo>
                <a:lnTo>
                  <a:pt x="442633" y="314868"/>
                </a:lnTo>
                <a:cubicBezTo>
                  <a:pt x="462439" y="314868"/>
                  <a:pt x="478462" y="298647"/>
                  <a:pt x="478462" y="278870"/>
                </a:cubicBezTo>
                <a:lnTo>
                  <a:pt x="478462" y="59774"/>
                </a:lnTo>
                <a:cubicBezTo>
                  <a:pt x="478462" y="39997"/>
                  <a:pt x="462439" y="23776"/>
                  <a:pt x="442633" y="23776"/>
                </a:cubicBezTo>
                <a:lnTo>
                  <a:pt x="59641" y="23776"/>
                </a:lnTo>
                <a:cubicBezTo>
                  <a:pt x="40057" y="23776"/>
                  <a:pt x="23812" y="39997"/>
                  <a:pt x="23812" y="59774"/>
                </a:cubicBezTo>
                <a:lnTo>
                  <a:pt x="23812" y="278870"/>
                </a:lnTo>
                <a:cubicBezTo>
                  <a:pt x="23812" y="298647"/>
                  <a:pt x="40057" y="314646"/>
                  <a:pt x="59641" y="314646"/>
                </a:cubicBezTo>
                <a:lnTo>
                  <a:pt x="113941" y="314646"/>
                </a:lnTo>
                <a:lnTo>
                  <a:pt x="112160" y="338644"/>
                </a:lnTo>
                <a:lnTo>
                  <a:pt x="59641" y="338644"/>
                </a:lnTo>
                <a:cubicBezTo>
                  <a:pt x="26705" y="338644"/>
                  <a:pt x="0" y="311979"/>
                  <a:pt x="0" y="278870"/>
                </a:cubicBezTo>
                <a:lnTo>
                  <a:pt x="0" y="59774"/>
                </a:lnTo>
                <a:cubicBezTo>
                  <a:pt x="0" y="26665"/>
                  <a:pt x="26705" y="0"/>
                  <a:pt x="59641" y="0"/>
                </a:cubicBezTo>
                <a:close/>
              </a:path>
            </a:pathLst>
          </a:custGeom>
          <a:solidFill>
            <a:srgbClr val="EC2C22"/>
          </a:solidFill>
          <a:ln>
            <a:noFill/>
          </a:ln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786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5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8/9)*(#ppt_y-(#ppt_y+0.1))*((1.5-1.5*$)^2-(1.5-1.5*$)^3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6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avLst>
                                            <p:tav tm="0" fmla="1+(8/9)*(1-0)*((1.5-1.5*$)^2-(1.5-1.5*$)^3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18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786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20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8/9)*(#ppt_y-(#ppt_y+0.1))*((1.5-1.5*$)^2-(1.5-1.5*$)^3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1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avLst>
                                            <p:tav tm="0" fmla="1+(8/9)*(1-0)*((1.5-1.5*$)^2-(1.5-1.5*$)^3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438"/>
                                </p:stCondLst>
                                <p:childTnLst>
                                  <p:par>
                                    <p:cTn id="23" presetID="2" presetClass="entr" presetSubtype="1" fill="hold" grpId="0" nodeType="afterEffect" p14:presetBounceEnd="62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5" dur="1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6" dur="1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4013"/>
                                </p:stCondLst>
                                <p:childTnLst>
                                  <p:par>
                                    <p:cTn id="28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6" presetClass="emph" presetSubtype="0" fill="hold" grpId="1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33" dur="500" tmFilter="0, 0; .2, .5; .8, .5; 1, 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4" dur="250" autoRev="1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563"/>
                                </p:stCondLst>
                                <p:childTnLst>
                                  <p:par>
                                    <p:cTn id="36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8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/>
          <p:bldP spid="34" grpId="0"/>
          <p:bldP spid="34" grpId="1"/>
          <p:bldP spid="36" grpId="0"/>
          <p:bldP spid="42" grpId="0"/>
          <p:bldP spid="43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786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5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8/9)*(#ppt_y-(#ppt_y+0.1))*((1.5-1.5*$)^2-(1.5-1.5*$)^3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6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avLst>
                                            <p:tav tm="0" fmla="1+(8/9)*(1-0)*((1.5-1.5*$)^2-(1.5-1.5*$)^3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18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786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20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8/9)*(#ppt_y-(#ppt_y+0.1))*((1.5-1.5*$)^2-(1.5-1.5*$)^3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1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avLst>
                                            <p:tav tm="0" fmla="1+(8/9)*(1-0)*((1.5-1.5*$)^2-(1.5-1.5*$)^3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438"/>
                                </p:stCondLst>
                                <p:childTnLst>
                                  <p:par>
                                    <p:cTn id="2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4013"/>
                                </p:stCondLst>
                                <p:childTnLst>
                                  <p:par>
                                    <p:cTn id="28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6" presetClass="emph" presetSubtype="0" fill="hold" grpId="1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33" dur="500" tmFilter="0, 0; .2, .5; .8, .5; 1, 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4" dur="250" autoRev="1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563"/>
                                </p:stCondLst>
                                <p:childTnLst>
                                  <p:par>
                                    <p:cTn id="36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8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/>
          <p:bldP spid="34" grpId="0"/>
          <p:bldP spid="34" grpId="1"/>
          <p:bldP spid="36" grpId="0"/>
          <p:bldP spid="42" grpId="0"/>
          <p:bldP spid="43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36283" y="566999"/>
            <a:ext cx="5850964" cy="723654"/>
            <a:chOff x="436283" y="608834"/>
            <a:chExt cx="5850964" cy="723654"/>
          </a:xfrm>
        </p:grpSpPr>
        <p:sp>
          <p:nvSpPr>
            <p:cNvPr id="4" name="任意多边形 28" descr="e7d195523061f1c0deeec63e560781cfd59afb0ea006f2a87ABB68BF51EA6619813959095094C18C62A12F549504892A4AAA8C1554C6663626E05CA27F281A14E6983772AFC3FB97135759321DEA3D705820548C6D5B558CA8F362B18D312C152407D21FB34EF0A1D1B21F91EF7E1DCDE529C869E8F5A9E23DB214A825789D83372F841262D649B4"/>
            <p:cNvSpPr/>
            <p:nvPr/>
          </p:nvSpPr>
          <p:spPr>
            <a:xfrm>
              <a:off x="1299418" y="608834"/>
              <a:ext cx="4987829" cy="723654"/>
            </a:xfrm>
            <a:custGeom>
              <a:avLst/>
              <a:gdLst>
                <a:gd name="connsiteX0" fmla="*/ 555471 w 7101253"/>
                <a:gd name="connsiteY0" fmla="*/ 0 h 1030278"/>
                <a:gd name="connsiteX1" fmla="*/ 759187 w 7101253"/>
                <a:gd name="connsiteY1" fmla="*/ 0 h 1030278"/>
                <a:gd name="connsiteX2" fmla="*/ 758369 w 7101253"/>
                <a:gd name="connsiteY2" fmla="*/ 1323 h 1030278"/>
                <a:gd name="connsiteX3" fmla="*/ 758218 w 7101253"/>
                <a:gd name="connsiteY3" fmla="*/ 1236 h 1030278"/>
                <a:gd name="connsiteX4" fmla="*/ 755669 w 7101253"/>
                <a:gd name="connsiteY4" fmla="*/ 5688 h 1030278"/>
                <a:gd name="connsiteX5" fmla="*/ 752781 w 7101253"/>
                <a:gd name="connsiteY5" fmla="*/ 10362 h 1030278"/>
                <a:gd name="connsiteX6" fmla="*/ 752364 w 7101253"/>
                <a:gd name="connsiteY6" fmla="*/ 11464 h 1030278"/>
                <a:gd name="connsiteX7" fmla="*/ 548084 w 7101253"/>
                <a:gd name="connsiteY7" fmla="*/ 368407 h 1030278"/>
                <a:gd name="connsiteX8" fmla="*/ 545900 w 7101253"/>
                <a:gd name="connsiteY8" fmla="*/ 371941 h 1030278"/>
                <a:gd name="connsiteX9" fmla="*/ 545749 w 7101253"/>
                <a:gd name="connsiteY9" fmla="*/ 371855 h 1030278"/>
                <a:gd name="connsiteX10" fmla="*/ 543200 w 7101253"/>
                <a:gd name="connsiteY10" fmla="*/ 376307 h 1030278"/>
                <a:gd name="connsiteX11" fmla="*/ 540312 w 7101253"/>
                <a:gd name="connsiteY11" fmla="*/ 380980 h 1030278"/>
                <a:gd name="connsiteX12" fmla="*/ 539895 w 7101253"/>
                <a:gd name="connsiteY12" fmla="*/ 382083 h 1030278"/>
                <a:gd name="connsiteX13" fmla="*/ 513343 w 7101253"/>
                <a:gd name="connsiteY13" fmla="*/ 428478 h 1030278"/>
                <a:gd name="connsiteX14" fmla="*/ 511412 w 7101253"/>
                <a:gd name="connsiteY14" fmla="*/ 431044 h 1030278"/>
                <a:gd name="connsiteX15" fmla="*/ 510772 w 7101253"/>
                <a:gd name="connsiteY15" fmla="*/ 432970 h 1030278"/>
                <a:gd name="connsiteX16" fmla="*/ 302388 w 7101253"/>
                <a:gd name="connsiteY16" fmla="*/ 797083 h 1030278"/>
                <a:gd name="connsiteX17" fmla="*/ 298942 w 7101253"/>
                <a:gd name="connsiteY17" fmla="*/ 801662 h 1030278"/>
                <a:gd name="connsiteX18" fmla="*/ 332804 w 7101253"/>
                <a:gd name="connsiteY18" fmla="*/ 926148 h 1030278"/>
                <a:gd name="connsiteX19" fmla="*/ 367183 w 7101253"/>
                <a:gd name="connsiteY19" fmla="*/ 937563 h 1030278"/>
                <a:gd name="connsiteX20" fmla="*/ 368767 w 7101253"/>
                <a:gd name="connsiteY20" fmla="*/ 937599 h 1030278"/>
                <a:gd name="connsiteX21" fmla="*/ 368767 w 7101253"/>
                <a:gd name="connsiteY21" fmla="*/ 938184 h 1030278"/>
                <a:gd name="connsiteX22" fmla="*/ 1506092 w 7101253"/>
                <a:gd name="connsiteY22" fmla="*/ 938184 h 1030278"/>
                <a:gd name="connsiteX23" fmla="*/ 2387519 w 7101253"/>
                <a:gd name="connsiteY23" fmla="*/ 938184 h 1030278"/>
                <a:gd name="connsiteX24" fmla="*/ 2387519 w 7101253"/>
                <a:gd name="connsiteY24" fmla="*/ 939768 h 1030278"/>
                <a:gd name="connsiteX25" fmla="*/ 7101253 w 7101253"/>
                <a:gd name="connsiteY25" fmla="*/ 939768 h 1030278"/>
                <a:gd name="connsiteX26" fmla="*/ 7101253 w 7101253"/>
                <a:gd name="connsiteY26" fmla="*/ 1030278 h 1030278"/>
                <a:gd name="connsiteX27" fmla="*/ 2062802 w 7101253"/>
                <a:gd name="connsiteY27" fmla="*/ 1030278 h 1030278"/>
                <a:gd name="connsiteX28" fmla="*/ 370438 w 7101253"/>
                <a:gd name="connsiteY28" fmla="*/ 1030278 h 1030278"/>
                <a:gd name="connsiteX29" fmla="*/ 370438 w 7101253"/>
                <a:gd name="connsiteY29" fmla="*/ 1030278 h 1030278"/>
                <a:gd name="connsiteX30" fmla="*/ 138549 w 7101253"/>
                <a:gd name="connsiteY30" fmla="*/ 1030278 h 1030278"/>
                <a:gd name="connsiteX31" fmla="*/ 138549 w 7101253"/>
                <a:gd name="connsiteY31" fmla="*/ 1029289 h 1030278"/>
                <a:gd name="connsiteX32" fmla="*/ 135871 w 7101253"/>
                <a:gd name="connsiteY32" fmla="*/ 1029229 h 1030278"/>
                <a:gd name="connsiteX33" fmla="*/ 77705 w 7101253"/>
                <a:gd name="connsiteY33" fmla="*/ 1009915 h 1030278"/>
                <a:gd name="connsiteX34" fmla="*/ 20413 w 7101253"/>
                <a:gd name="connsiteY34" fmla="*/ 799296 h 1030278"/>
                <a:gd name="connsiteX35" fmla="*/ 26244 w 7101253"/>
                <a:gd name="connsiteY35" fmla="*/ 791548 h 1030278"/>
                <a:gd name="connsiteX36" fmla="*/ 428083 w 7101253"/>
                <a:gd name="connsiteY36" fmla="*/ 89405 h 1030278"/>
                <a:gd name="connsiteX37" fmla="*/ 428788 w 7101253"/>
                <a:gd name="connsiteY37" fmla="*/ 87540 h 1030278"/>
                <a:gd name="connsiteX38" fmla="*/ 433676 w 7101253"/>
                <a:gd name="connsiteY38" fmla="*/ 79633 h 1030278"/>
                <a:gd name="connsiteX39" fmla="*/ 437987 w 7101253"/>
                <a:gd name="connsiteY39" fmla="*/ 72100 h 1030278"/>
                <a:gd name="connsiteX40" fmla="*/ 438243 w 7101253"/>
                <a:gd name="connsiteY40" fmla="*/ 72246 h 1030278"/>
                <a:gd name="connsiteX41" fmla="*/ 444475 w 7101253"/>
                <a:gd name="connsiteY41" fmla="*/ 62167 h 1030278"/>
                <a:gd name="connsiteX42" fmla="*/ 490591 w 7101253"/>
                <a:gd name="connsiteY42" fmla="*/ 21799 h 1030278"/>
                <a:gd name="connsiteX43" fmla="*/ 548757 w 7101253"/>
                <a:gd name="connsiteY43" fmla="*/ 2485 h 1030278"/>
                <a:gd name="connsiteX44" fmla="*/ 551436 w 7101253"/>
                <a:gd name="connsiteY44" fmla="*/ 2425 h 1030278"/>
                <a:gd name="connsiteX45" fmla="*/ 551436 w 7101253"/>
                <a:gd name="connsiteY45" fmla="*/ 1436 h 1030278"/>
                <a:gd name="connsiteX46" fmla="*/ 555471 w 7101253"/>
                <a:gd name="connsiteY46" fmla="*/ 1436 h 1030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7101253" h="1030278">
                  <a:moveTo>
                    <a:pt x="555471" y="0"/>
                  </a:moveTo>
                  <a:lnTo>
                    <a:pt x="759187" y="0"/>
                  </a:lnTo>
                  <a:lnTo>
                    <a:pt x="758369" y="1323"/>
                  </a:lnTo>
                  <a:lnTo>
                    <a:pt x="758218" y="1236"/>
                  </a:lnTo>
                  <a:lnTo>
                    <a:pt x="755669" y="5688"/>
                  </a:lnTo>
                  <a:lnTo>
                    <a:pt x="752781" y="10362"/>
                  </a:lnTo>
                  <a:lnTo>
                    <a:pt x="752364" y="11464"/>
                  </a:lnTo>
                  <a:lnTo>
                    <a:pt x="548084" y="368407"/>
                  </a:lnTo>
                  <a:lnTo>
                    <a:pt x="545900" y="371941"/>
                  </a:lnTo>
                  <a:lnTo>
                    <a:pt x="545749" y="371855"/>
                  </a:lnTo>
                  <a:lnTo>
                    <a:pt x="543200" y="376307"/>
                  </a:lnTo>
                  <a:lnTo>
                    <a:pt x="540312" y="380980"/>
                  </a:lnTo>
                  <a:lnTo>
                    <a:pt x="539895" y="382083"/>
                  </a:lnTo>
                  <a:lnTo>
                    <a:pt x="513343" y="428478"/>
                  </a:lnTo>
                  <a:lnTo>
                    <a:pt x="511412" y="431044"/>
                  </a:lnTo>
                  <a:lnTo>
                    <a:pt x="510772" y="432970"/>
                  </a:lnTo>
                  <a:lnTo>
                    <a:pt x="302388" y="797083"/>
                  </a:lnTo>
                  <a:lnTo>
                    <a:pt x="298942" y="801662"/>
                  </a:lnTo>
                  <a:cubicBezTo>
                    <a:pt x="273917" y="845389"/>
                    <a:pt x="289077" y="901123"/>
                    <a:pt x="332804" y="926148"/>
                  </a:cubicBezTo>
                  <a:cubicBezTo>
                    <a:pt x="343736" y="932404"/>
                    <a:pt x="355418" y="936149"/>
                    <a:pt x="367183" y="937563"/>
                  </a:cubicBezTo>
                  <a:lnTo>
                    <a:pt x="368767" y="937599"/>
                  </a:lnTo>
                  <a:lnTo>
                    <a:pt x="368767" y="938184"/>
                  </a:lnTo>
                  <a:lnTo>
                    <a:pt x="1506092" y="938184"/>
                  </a:lnTo>
                  <a:lnTo>
                    <a:pt x="2387519" y="938184"/>
                  </a:lnTo>
                  <a:lnTo>
                    <a:pt x="2387519" y="939768"/>
                  </a:lnTo>
                  <a:lnTo>
                    <a:pt x="7101253" y="939768"/>
                  </a:lnTo>
                  <a:lnTo>
                    <a:pt x="7101253" y="1030278"/>
                  </a:lnTo>
                  <a:lnTo>
                    <a:pt x="2062802" y="1030278"/>
                  </a:lnTo>
                  <a:lnTo>
                    <a:pt x="370438" y="1030278"/>
                  </a:lnTo>
                  <a:lnTo>
                    <a:pt x="370438" y="1030278"/>
                  </a:lnTo>
                  <a:lnTo>
                    <a:pt x="138549" y="1030278"/>
                  </a:lnTo>
                  <a:lnTo>
                    <a:pt x="138549" y="1029289"/>
                  </a:lnTo>
                  <a:lnTo>
                    <a:pt x="135871" y="1029229"/>
                  </a:lnTo>
                  <a:cubicBezTo>
                    <a:pt x="115965" y="1026835"/>
                    <a:pt x="96200" y="1020500"/>
                    <a:pt x="77705" y="1009915"/>
                  </a:cubicBezTo>
                  <a:cubicBezTo>
                    <a:pt x="3723" y="967575"/>
                    <a:pt x="-21927" y="873278"/>
                    <a:pt x="20413" y="799296"/>
                  </a:cubicBezTo>
                  <a:lnTo>
                    <a:pt x="26244" y="791548"/>
                  </a:lnTo>
                  <a:lnTo>
                    <a:pt x="428083" y="89405"/>
                  </a:lnTo>
                  <a:lnTo>
                    <a:pt x="428788" y="87540"/>
                  </a:lnTo>
                  <a:lnTo>
                    <a:pt x="433676" y="79633"/>
                  </a:lnTo>
                  <a:lnTo>
                    <a:pt x="437987" y="72100"/>
                  </a:lnTo>
                  <a:lnTo>
                    <a:pt x="438243" y="72246"/>
                  </a:lnTo>
                  <a:lnTo>
                    <a:pt x="444475" y="62167"/>
                  </a:lnTo>
                  <a:cubicBezTo>
                    <a:pt x="456621" y="46217"/>
                    <a:pt x="472096" y="32384"/>
                    <a:pt x="490591" y="21799"/>
                  </a:cubicBezTo>
                  <a:cubicBezTo>
                    <a:pt x="509086" y="11214"/>
                    <a:pt x="528851" y="4879"/>
                    <a:pt x="548757" y="2485"/>
                  </a:cubicBezTo>
                  <a:lnTo>
                    <a:pt x="551436" y="2425"/>
                  </a:lnTo>
                  <a:lnTo>
                    <a:pt x="551436" y="1436"/>
                  </a:lnTo>
                  <a:lnTo>
                    <a:pt x="555471" y="1436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任意多边形 29" descr="e7d195523061f1c0deeec63e560781cfd59afb0ea006f2a87ABB68BF51EA6619813959095094C18C62A12F549504892A4AAA8C1554C6663626E05CA27F281A14E6983772AFC3FB97135759321DEA3D705820548C6D5B558CA8F362B18D312C152407D21FB34EF0A1D1B21F91EF7E1DCDE529C869E8F5A9E23DB214A825789D83372F841262D649B4"/>
            <p:cNvSpPr/>
            <p:nvPr/>
          </p:nvSpPr>
          <p:spPr>
            <a:xfrm flipH="1" flipV="1">
              <a:off x="436283" y="608834"/>
              <a:ext cx="1013678" cy="723654"/>
            </a:xfrm>
            <a:custGeom>
              <a:avLst/>
              <a:gdLst>
                <a:gd name="connsiteX0" fmla="*/ 4987637 w 4987637"/>
                <a:gd name="connsiteY0" fmla="*/ 3560619 h 3560619"/>
                <a:gd name="connsiteX1" fmla="*/ 478822 w 4987637"/>
                <a:gd name="connsiteY1" fmla="*/ 3560618 h 3560619"/>
                <a:gd name="connsiteX2" fmla="*/ 478822 w 4987637"/>
                <a:gd name="connsiteY2" fmla="*/ 3557201 h 3560619"/>
                <a:gd name="connsiteX3" fmla="*/ 469565 w 4987637"/>
                <a:gd name="connsiteY3" fmla="*/ 3556992 h 3560619"/>
                <a:gd name="connsiteX4" fmla="*/ 268545 w 4987637"/>
                <a:gd name="connsiteY4" fmla="*/ 3490243 h 3560619"/>
                <a:gd name="connsiteX5" fmla="*/ 70545 w 4987637"/>
                <a:gd name="connsiteY5" fmla="*/ 2762351 h 3560619"/>
                <a:gd name="connsiteX6" fmla="*/ 90696 w 4987637"/>
                <a:gd name="connsiteY6" fmla="*/ 2735574 h 3560619"/>
                <a:gd name="connsiteX7" fmla="*/ 1479448 w 4987637"/>
                <a:gd name="connsiteY7" fmla="*/ 308982 h 3560619"/>
                <a:gd name="connsiteX8" fmla="*/ 1481883 w 4987637"/>
                <a:gd name="connsiteY8" fmla="*/ 302535 h 3560619"/>
                <a:gd name="connsiteX9" fmla="*/ 1498776 w 4987637"/>
                <a:gd name="connsiteY9" fmla="*/ 275210 h 3560619"/>
                <a:gd name="connsiteX10" fmla="*/ 1513675 w 4987637"/>
                <a:gd name="connsiteY10" fmla="*/ 249176 h 3560619"/>
                <a:gd name="connsiteX11" fmla="*/ 1514557 w 4987637"/>
                <a:gd name="connsiteY11" fmla="*/ 249681 h 3560619"/>
                <a:gd name="connsiteX12" fmla="*/ 1536093 w 4987637"/>
                <a:gd name="connsiteY12" fmla="*/ 214848 h 3560619"/>
                <a:gd name="connsiteX13" fmla="*/ 1695471 w 4987637"/>
                <a:gd name="connsiteY13" fmla="*/ 75337 h 3560619"/>
                <a:gd name="connsiteX14" fmla="*/ 1896492 w 4987637"/>
                <a:gd name="connsiteY14" fmla="*/ 8589 h 3560619"/>
                <a:gd name="connsiteX15" fmla="*/ 1905749 w 4987637"/>
                <a:gd name="connsiteY15" fmla="*/ 8380 h 3560619"/>
                <a:gd name="connsiteX16" fmla="*/ 1905749 w 4987637"/>
                <a:gd name="connsiteY16" fmla="*/ 4964 h 3560619"/>
                <a:gd name="connsiteX17" fmla="*/ 1919696 w 4987637"/>
                <a:gd name="connsiteY17" fmla="*/ 4964 h 3560619"/>
                <a:gd name="connsiteX18" fmla="*/ 1919696 w 4987637"/>
                <a:gd name="connsiteY18" fmla="*/ 0 h 3560619"/>
                <a:gd name="connsiteX19" fmla="*/ 2623733 w 4987637"/>
                <a:gd name="connsiteY19" fmla="*/ 0 h 3560619"/>
                <a:gd name="connsiteX20" fmla="*/ 2620907 w 4987637"/>
                <a:gd name="connsiteY20" fmla="*/ 4571 h 3560619"/>
                <a:gd name="connsiteX21" fmla="*/ 2620386 w 4987637"/>
                <a:gd name="connsiteY21" fmla="*/ 4272 h 3560619"/>
                <a:gd name="connsiteX22" fmla="*/ 2611579 w 4987637"/>
                <a:gd name="connsiteY22" fmla="*/ 19659 h 3560619"/>
                <a:gd name="connsiteX23" fmla="*/ 2601595 w 4987637"/>
                <a:gd name="connsiteY23" fmla="*/ 35810 h 3560619"/>
                <a:gd name="connsiteX24" fmla="*/ 2600155 w 4987637"/>
                <a:gd name="connsiteY24" fmla="*/ 39620 h 3560619"/>
                <a:gd name="connsiteX25" fmla="*/ 1894168 w 4987637"/>
                <a:gd name="connsiteY25" fmla="*/ 1273206 h 3560619"/>
                <a:gd name="connsiteX26" fmla="*/ 1886617 w 4987637"/>
                <a:gd name="connsiteY26" fmla="*/ 1285420 h 3560619"/>
                <a:gd name="connsiteX27" fmla="*/ 1886096 w 4987637"/>
                <a:gd name="connsiteY27" fmla="*/ 1285121 h 3560619"/>
                <a:gd name="connsiteX28" fmla="*/ 1877289 w 4987637"/>
                <a:gd name="connsiteY28" fmla="*/ 1300508 h 3560619"/>
                <a:gd name="connsiteX29" fmla="*/ 1867305 w 4987637"/>
                <a:gd name="connsiteY29" fmla="*/ 1316659 h 3560619"/>
                <a:gd name="connsiteX30" fmla="*/ 1865865 w 4987637"/>
                <a:gd name="connsiteY30" fmla="*/ 1320469 h 3560619"/>
                <a:gd name="connsiteX31" fmla="*/ 1774103 w 4987637"/>
                <a:gd name="connsiteY31" fmla="*/ 1480809 h 3560619"/>
                <a:gd name="connsiteX32" fmla="*/ 1767428 w 4987637"/>
                <a:gd name="connsiteY32" fmla="*/ 1489679 h 3560619"/>
                <a:gd name="connsiteX33" fmla="*/ 1765217 w 4987637"/>
                <a:gd name="connsiteY33" fmla="*/ 1496334 h 3560619"/>
                <a:gd name="connsiteX34" fmla="*/ 1045046 w 4987637"/>
                <a:gd name="connsiteY34" fmla="*/ 2754702 h 3560619"/>
                <a:gd name="connsiteX35" fmla="*/ 1033136 w 4987637"/>
                <a:gd name="connsiteY35" fmla="*/ 2770528 h 3560619"/>
                <a:gd name="connsiteX36" fmla="*/ 1150164 w 4987637"/>
                <a:gd name="connsiteY36" fmla="*/ 3200748 h 3560619"/>
                <a:gd name="connsiteX37" fmla="*/ 1268976 w 4987637"/>
                <a:gd name="connsiteY37" fmla="*/ 3240199 h 3560619"/>
                <a:gd name="connsiteX38" fmla="*/ 1274449 w 4987637"/>
                <a:gd name="connsiteY38" fmla="*/ 3240323 h 3560619"/>
                <a:gd name="connsiteX39" fmla="*/ 1274449 w 4987637"/>
                <a:gd name="connsiteY39" fmla="*/ 3242343 h 3560619"/>
                <a:gd name="connsiteX40" fmla="*/ 4987637 w 4987637"/>
                <a:gd name="connsiteY40" fmla="*/ 3242343 h 356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987637" h="3560619">
                  <a:moveTo>
                    <a:pt x="4987637" y="3560619"/>
                  </a:moveTo>
                  <a:lnTo>
                    <a:pt x="478822" y="3560618"/>
                  </a:lnTo>
                  <a:lnTo>
                    <a:pt x="478822" y="3557201"/>
                  </a:lnTo>
                  <a:lnTo>
                    <a:pt x="469565" y="3556992"/>
                  </a:lnTo>
                  <a:cubicBezTo>
                    <a:pt x="400772" y="3548721"/>
                    <a:pt x="332465" y="3526825"/>
                    <a:pt x="268545" y="3490243"/>
                  </a:cubicBezTo>
                  <a:cubicBezTo>
                    <a:pt x="12866" y="3343917"/>
                    <a:pt x="-75781" y="3018029"/>
                    <a:pt x="70545" y="2762351"/>
                  </a:cubicBezTo>
                  <a:lnTo>
                    <a:pt x="90696" y="2735574"/>
                  </a:lnTo>
                  <a:lnTo>
                    <a:pt x="1479448" y="308982"/>
                  </a:lnTo>
                  <a:lnTo>
                    <a:pt x="1481883" y="302535"/>
                  </a:lnTo>
                  <a:lnTo>
                    <a:pt x="1498776" y="275210"/>
                  </a:lnTo>
                  <a:lnTo>
                    <a:pt x="1513675" y="249176"/>
                  </a:lnTo>
                  <a:lnTo>
                    <a:pt x="1514557" y="249681"/>
                  </a:lnTo>
                  <a:lnTo>
                    <a:pt x="1536093" y="214848"/>
                  </a:lnTo>
                  <a:cubicBezTo>
                    <a:pt x="1578072" y="159723"/>
                    <a:pt x="1631551" y="111919"/>
                    <a:pt x="1695471" y="75337"/>
                  </a:cubicBezTo>
                  <a:cubicBezTo>
                    <a:pt x="1759391" y="38756"/>
                    <a:pt x="1827698" y="16861"/>
                    <a:pt x="1896492" y="8589"/>
                  </a:cubicBezTo>
                  <a:lnTo>
                    <a:pt x="1905749" y="8380"/>
                  </a:lnTo>
                  <a:lnTo>
                    <a:pt x="1905749" y="4964"/>
                  </a:lnTo>
                  <a:lnTo>
                    <a:pt x="1919696" y="4964"/>
                  </a:lnTo>
                  <a:lnTo>
                    <a:pt x="1919696" y="0"/>
                  </a:lnTo>
                  <a:lnTo>
                    <a:pt x="2623733" y="0"/>
                  </a:lnTo>
                  <a:lnTo>
                    <a:pt x="2620907" y="4571"/>
                  </a:lnTo>
                  <a:lnTo>
                    <a:pt x="2620386" y="4272"/>
                  </a:lnTo>
                  <a:lnTo>
                    <a:pt x="2611579" y="19659"/>
                  </a:lnTo>
                  <a:lnTo>
                    <a:pt x="2601595" y="35810"/>
                  </a:lnTo>
                  <a:lnTo>
                    <a:pt x="2600155" y="39620"/>
                  </a:lnTo>
                  <a:lnTo>
                    <a:pt x="1894168" y="1273206"/>
                  </a:lnTo>
                  <a:lnTo>
                    <a:pt x="1886617" y="1285420"/>
                  </a:lnTo>
                  <a:lnTo>
                    <a:pt x="1886096" y="1285121"/>
                  </a:lnTo>
                  <a:lnTo>
                    <a:pt x="1877289" y="1300508"/>
                  </a:lnTo>
                  <a:lnTo>
                    <a:pt x="1867305" y="1316659"/>
                  </a:lnTo>
                  <a:lnTo>
                    <a:pt x="1865865" y="1320469"/>
                  </a:lnTo>
                  <a:lnTo>
                    <a:pt x="1774103" y="1480809"/>
                  </a:lnTo>
                  <a:lnTo>
                    <a:pt x="1767428" y="1489679"/>
                  </a:lnTo>
                  <a:lnTo>
                    <a:pt x="1765217" y="1496334"/>
                  </a:lnTo>
                  <a:lnTo>
                    <a:pt x="1045046" y="2754702"/>
                  </a:lnTo>
                  <a:lnTo>
                    <a:pt x="1033136" y="2770528"/>
                  </a:lnTo>
                  <a:cubicBezTo>
                    <a:pt x="946651" y="2921646"/>
                    <a:pt x="999045" y="3114262"/>
                    <a:pt x="1150164" y="3200748"/>
                  </a:cubicBezTo>
                  <a:cubicBezTo>
                    <a:pt x="1187944" y="3222369"/>
                    <a:pt x="1228316" y="3235311"/>
                    <a:pt x="1268976" y="3240199"/>
                  </a:cubicBezTo>
                  <a:lnTo>
                    <a:pt x="1274449" y="3240323"/>
                  </a:lnTo>
                  <a:lnTo>
                    <a:pt x="1274449" y="3242343"/>
                  </a:lnTo>
                  <a:lnTo>
                    <a:pt x="4987637" y="3242343"/>
                  </a:lnTo>
                  <a:close/>
                </a:path>
              </a:pathLst>
            </a:custGeom>
            <a:solidFill>
              <a:srgbClr val="EC2C2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842813" y="697994"/>
            <a:ext cx="3123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latin typeface="Arial"/>
                <a:ea typeface="微软雅黑"/>
                <a:cs typeface="+mn-ea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sym typeface="+mn-lt"/>
            </a:endParaRPr>
          </a:p>
        </p:txBody>
      </p:sp>
      <p:sp>
        <p:nvSpPr>
          <p:cNvPr id="9" name="Rectangle 27"/>
          <p:cNvSpPr>
            <a:spLocks noChangeArrowheads="1"/>
          </p:cNvSpPr>
          <p:nvPr/>
        </p:nvSpPr>
        <p:spPr bwMode="auto">
          <a:xfrm>
            <a:off x="559933" y="682605"/>
            <a:ext cx="45525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3200" dirty="0">
                <a:solidFill>
                  <a:srgbClr val="EC2C22"/>
                </a:solidFill>
                <a:latin typeface="+mn-lt"/>
                <a:cs typeface="+mn-ea"/>
                <a:sym typeface="+mn-lt"/>
              </a:rPr>
              <a:t>01</a:t>
            </a:r>
            <a:endParaRPr lang="ru-RU" altLang="ru-RU" sz="1100" dirty="0">
              <a:solidFill>
                <a:srgbClr val="EC2C22"/>
              </a:solidFill>
              <a:latin typeface="+mn-lt"/>
              <a:cs typeface="+mn-ea"/>
              <a:sym typeface="+mn-lt"/>
            </a:endParaRPr>
          </a:p>
        </p:txBody>
      </p:sp>
      <p:pic>
        <p:nvPicPr>
          <p:cNvPr id="23" name="图片占位符 12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1" r="16671"/>
          <a:stretch>
            <a:fillRect/>
          </a:stretch>
        </p:blipFill>
        <p:spPr>
          <a:xfrm>
            <a:off x="8971795" y="1970765"/>
            <a:ext cx="1675536" cy="1675536"/>
          </a:xfrm>
          <a:custGeom>
            <a:avLst/>
            <a:gdLst>
              <a:gd name="connsiteX0" fmla="*/ 1423483 w 2846966"/>
              <a:gd name="connsiteY0" fmla="*/ 0 h 2846964"/>
              <a:gd name="connsiteX1" fmla="*/ 2846966 w 2846966"/>
              <a:gd name="connsiteY1" fmla="*/ 1423482 h 2846964"/>
              <a:gd name="connsiteX2" fmla="*/ 1423483 w 2846966"/>
              <a:gd name="connsiteY2" fmla="*/ 2846964 h 2846964"/>
              <a:gd name="connsiteX3" fmla="*/ 0 w 2846966"/>
              <a:gd name="connsiteY3" fmla="*/ 1423482 h 2846964"/>
              <a:gd name="connsiteX4" fmla="*/ 1423483 w 2846966"/>
              <a:gd name="connsiteY4" fmla="*/ 0 h 2846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6966" h="2846964">
                <a:moveTo>
                  <a:pt x="1423483" y="0"/>
                </a:moveTo>
                <a:cubicBezTo>
                  <a:pt x="2209651" y="0"/>
                  <a:pt x="2846966" y="637315"/>
                  <a:pt x="2846966" y="1423482"/>
                </a:cubicBezTo>
                <a:cubicBezTo>
                  <a:pt x="2846966" y="2209649"/>
                  <a:pt x="2209651" y="2846964"/>
                  <a:pt x="1423483" y="2846964"/>
                </a:cubicBezTo>
                <a:cubicBezTo>
                  <a:pt x="637315" y="2846964"/>
                  <a:pt x="0" y="2209649"/>
                  <a:pt x="0" y="1423482"/>
                </a:cubicBezTo>
                <a:cubicBezTo>
                  <a:pt x="0" y="637315"/>
                  <a:pt x="637315" y="0"/>
                  <a:pt x="1423483" y="0"/>
                </a:cubicBezTo>
                <a:close/>
              </a:path>
            </a:pathLst>
          </a:custGeom>
          <a:noFill/>
        </p:spPr>
      </p:pic>
      <p:pic>
        <p:nvPicPr>
          <p:cNvPr id="24" name="图片占位符 20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8" r="16628"/>
          <a:stretch>
            <a:fillRect/>
          </a:stretch>
        </p:blipFill>
        <p:spPr>
          <a:xfrm>
            <a:off x="1778641" y="3730954"/>
            <a:ext cx="1608914" cy="1608914"/>
          </a:xfrm>
          <a:custGeom>
            <a:avLst/>
            <a:gdLst>
              <a:gd name="connsiteX0" fmla="*/ 1423483 w 2846966"/>
              <a:gd name="connsiteY0" fmla="*/ 0 h 2846964"/>
              <a:gd name="connsiteX1" fmla="*/ 2846966 w 2846966"/>
              <a:gd name="connsiteY1" fmla="*/ 1423482 h 2846964"/>
              <a:gd name="connsiteX2" fmla="*/ 1423483 w 2846966"/>
              <a:gd name="connsiteY2" fmla="*/ 2846964 h 2846964"/>
              <a:gd name="connsiteX3" fmla="*/ 0 w 2846966"/>
              <a:gd name="connsiteY3" fmla="*/ 1423482 h 2846964"/>
              <a:gd name="connsiteX4" fmla="*/ 1423483 w 2846966"/>
              <a:gd name="connsiteY4" fmla="*/ 0 h 2846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6966" h="2846964">
                <a:moveTo>
                  <a:pt x="1423483" y="0"/>
                </a:moveTo>
                <a:cubicBezTo>
                  <a:pt x="2209651" y="0"/>
                  <a:pt x="2846966" y="637315"/>
                  <a:pt x="2846966" y="1423482"/>
                </a:cubicBezTo>
                <a:cubicBezTo>
                  <a:pt x="2846966" y="2209649"/>
                  <a:pt x="2209651" y="2846964"/>
                  <a:pt x="1423483" y="2846964"/>
                </a:cubicBezTo>
                <a:cubicBezTo>
                  <a:pt x="637315" y="2846964"/>
                  <a:pt x="0" y="2209649"/>
                  <a:pt x="0" y="1423482"/>
                </a:cubicBezTo>
                <a:cubicBezTo>
                  <a:pt x="0" y="637315"/>
                  <a:pt x="637315" y="0"/>
                  <a:pt x="1423483" y="0"/>
                </a:cubicBez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pic>
      <p:sp>
        <p:nvSpPr>
          <p:cNvPr id="25" name="Freeform: Shape 1"/>
          <p:cNvSpPr/>
          <p:nvPr/>
        </p:nvSpPr>
        <p:spPr>
          <a:xfrm>
            <a:off x="8760631" y="1759601"/>
            <a:ext cx="2097864" cy="2097864"/>
          </a:xfrm>
          <a:custGeom>
            <a:avLst/>
            <a:gdLst>
              <a:gd name="connsiteX0" fmla="*/ 1397479 w 2794958"/>
              <a:gd name="connsiteY0" fmla="*/ 122519 h 2794958"/>
              <a:gd name="connsiteX1" fmla="*/ 122519 w 2794958"/>
              <a:gd name="connsiteY1" fmla="*/ 1397479 h 2794958"/>
              <a:gd name="connsiteX2" fmla="*/ 1397479 w 2794958"/>
              <a:gd name="connsiteY2" fmla="*/ 2672439 h 2794958"/>
              <a:gd name="connsiteX3" fmla="*/ 2672439 w 2794958"/>
              <a:gd name="connsiteY3" fmla="*/ 1397479 h 2794958"/>
              <a:gd name="connsiteX4" fmla="*/ 1397479 w 2794958"/>
              <a:gd name="connsiteY4" fmla="*/ 122519 h 2794958"/>
              <a:gd name="connsiteX5" fmla="*/ 1397479 w 2794958"/>
              <a:gd name="connsiteY5" fmla="*/ 0 h 2794958"/>
              <a:gd name="connsiteX6" fmla="*/ 2794958 w 2794958"/>
              <a:gd name="connsiteY6" fmla="*/ 1397479 h 2794958"/>
              <a:gd name="connsiteX7" fmla="*/ 1397479 w 2794958"/>
              <a:gd name="connsiteY7" fmla="*/ 2794958 h 2794958"/>
              <a:gd name="connsiteX8" fmla="*/ 0 w 2794958"/>
              <a:gd name="connsiteY8" fmla="*/ 1397479 h 2794958"/>
              <a:gd name="connsiteX9" fmla="*/ 1397479 w 2794958"/>
              <a:gd name="connsiteY9" fmla="*/ 0 h 2794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94958" h="2794958">
                <a:moveTo>
                  <a:pt x="1397479" y="122519"/>
                </a:moveTo>
                <a:cubicBezTo>
                  <a:pt x="693338" y="122519"/>
                  <a:pt x="122519" y="693338"/>
                  <a:pt x="122519" y="1397479"/>
                </a:cubicBezTo>
                <a:cubicBezTo>
                  <a:pt x="122519" y="2101620"/>
                  <a:pt x="693338" y="2672439"/>
                  <a:pt x="1397479" y="2672439"/>
                </a:cubicBezTo>
                <a:cubicBezTo>
                  <a:pt x="2101620" y="2672439"/>
                  <a:pt x="2672439" y="2101620"/>
                  <a:pt x="2672439" y="1397479"/>
                </a:cubicBezTo>
                <a:cubicBezTo>
                  <a:pt x="2672439" y="693338"/>
                  <a:pt x="2101620" y="122519"/>
                  <a:pt x="1397479" y="122519"/>
                </a:cubicBezTo>
                <a:close/>
                <a:moveTo>
                  <a:pt x="1397479" y="0"/>
                </a:moveTo>
                <a:cubicBezTo>
                  <a:pt x="2169285" y="0"/>
                  <a:pt x="2794958" y="625673"/>
                  <a:pt x="2794958" y="1397479"/>
                </a:cubicBezTo>
                <a:cubicBezTo>
                  <a:pt x="2794958" y="2169285"/>
                  <a:pt x="2169285" y="2794958"/>
                  <a:pt x="1397479" y="2794958"/>
                </a:cubicBezTo>
                <a:cubicBezTo>
                  <a:pt x="625673" y="2794958"/>
                  <a:pt x="0" y="2169285"/>
                  <a:pt x="0" y="1397479"/>
                </a:cubicBezTo>
                <a:cubicBezTo>
                  <a:pt x="0" y="625673"/>
                  <a:pt x="625673" y="0"/>
                  <a:pt x="1397479" y="0"/>
                </a:cubicBez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Freeform: Shape 2"/>
          <p:cNvSpPr/>
          <p:nvPr/>
        </p:nvSpPr>
        <p:spPr>
          <a:xfrm>
            <a:off x="1534166" y="3486479"/>
            <a:ext cx="2097864" cy="2097864"/>
          </a:xfrm>
          <a:custGeom>
            <a:avLst/>
            <a:gdLst>
              <a:gd name="connsiteX0" fmla="*/ 1397479 w 2794958"/>
              <a:gd name="connsiteY0" fmla="*/ 122519 h 2794958"/>
              <a:gd name="connsiteX1" fmla="*/ 122519 w 2794958"/>
              <a:gd name="connsiteY1" fmla="*/ 1397479 h 2794958"/>
              <a:gd name="connsiteX2" fmla="*/ 1397479 w 2794958"/>
              <a:gd name="connsiteY2" fmla="*/ 2672439 h 2794958"/>
              <a:gd name="connsiteX3" fmla="*/ 2672439 w 2794958"/>
              <a:gd name="connsiteY3" fmla="*/ 1397479 h 2794958"/>
              <a:gd name="connsiteX4" fmla="*/ 1397479 w 2794958"/>
              <a:gd name="connsiteY4" fmla="*/ 122519 h 2794958"/>
              <a:gd name="connsiteX5" fmla="*/ 1397479 w 2794958"/>
              <a:gd name="connsiteY5" fmla="*/ 0 h 2794958"/>
              <a:gd name="connsiteX6" fmla="*/ 2794958 w 2794958"/>
              <a:gd name="connsiteY6" fmla="*/ 1397479 h 2794958"/>
              <a:gd name="connsiteX7" fmla="*/ 1397479 w 2794958"/>
              <a:gd name="connsiteY7" fmla="*/ 2794958 h 2794958"/>
              <a:gd name="connsiteX8" fmla="*/ 0 w 2794958"/>
              <a:gd name="connsiteY8" fmla="*/ 1397479 h 2794958"/>
              <a:gd name="connsiteX9" fmla="*/ 1397479 w 2794958"/>
              <a:gd name="connsiteY9" fmla="*/ 0 h 2794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94958" h="2794958">
                <a:moveTo>
                  <a:pt x="1397479" y="122519"/>
                </a:moveTo>
                <a:cubicBezTo>
                  <a:pt x="693338" y="122519"/>
                  <a:pt x="122519" y="693338"/>
                  <a:pt x="122519" y="1397479"/>
                </a:cubicBezTo>
                <a:cubicBezTo>
                  <a:pt x="122519" y="2101620"/>
                  <a:pt x="693338" y="2672439"/>
                  <a:pt x="1397479" y="2672439"/>
                </a:cubicBezTo>
                <a:cubicBezTo>
                  <a:pt x="2101620" y="2672439"/>
                  <a:pt x="2672439" y="2101620"/>
                  <a:pt x="2672439" y="1397479"/>
                </a:cubicBezTo>
                <a:cubicBezTo>
                  <a:pt x="2672439" y="693338"/>
                  <a:pt x="2101620" y="122519"/>
                  <a:pt x="1397479" y="122519"/>
                </a:cubicBezTo>
                <a:close/>
                <a:moveTo>
                  <a:pt x="1397479" y="0"/>
                </a:moveTo>
                <a:cubicBezTo>
                  <a:pt x="2169285" y="0"/>
                  <a:pt x="2794958" y="625673"/>
                  <a:pt x="2794958" y="1397479"/>
                </a:cubicBezTo>
                <a:cubicBezTo>
                  <a:pt x="2794958" y="2169285"/>
                  <a:pt x="2169285" y="2794958"/>
                  <a:pt x="1397479" y="2794958"/>
                </a:cubicBezTo>
                <a:cubicBezTo>
                  <a:pt x="625673" y="2794958"/>
                  <a:pt x="0" y="2169285"/>
                  <a:pt x="0" y="1397479"/>
                </a:cubicBezTo>
                <a:cubicBezTo>
                  <a:pt x="0" y="625673"/>
                  <a:pt x="625673" y="0"/>
                  <a:pt x="1397479" y="0"/>
                </a:cubicBez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1552445" y="1883761"/>
            <a:ext cx="494504" cy="494504"/>
            <a:chOff x="1620869" y="2236995"/>
            <a:chExt cx="494504" cy="494504"/>
          </a:xfrm>
          <a:effectLst>
            <a:outerShdw blurRad="254000" dist="127000" dir="2700000" algn="tl" rotWithShape="0">
              <a:sysClr val="window" lastClr="FFFFFF">
                <a:lumMod val="50000"/>
                <a:alpha val="40000"/>
              </a:sysClr>
            </a:outerShdw>
          </a:effectLst>
        </p:grpSpPr>
        <p:sp>
          <p:nvSpPr>
            <p:cNvPr id="28" name="Oval 4"/>
            <p:cNvSpPr/>
            <p:nvPr/>
          </p:nvSpPr>
          <p:spPr>
            <a:xfrm>
              <a:off x="1620869" y="2236995"/>
              <a:ext cx="494504" cy="494504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875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Freeform 106"/>
            <p:cNvSpPr>
              <a:spLocks noChangeArrowheads="1"/>
            </p:cNvSpPr>
            <p:nvPr/>
          </p:nvSpPr>
          <p:spPr bwMode="auto">
            <a:xfrm>
              <a:off x="1757829" y="2384421"/>
              <a:ext cx="220584" cy="199653"/>
            </a:xfrm>
            <a:custGeom>
              <a:avLst/>
              <a:gdLst>
                <a:gd name="T0" fmla="*/ 207003 w 602"/>
                <a:gd name="T1" fmla="*/ 196489 h 545"/>
                <a:gd name="T2" fmla="*/ 207003 w 602"/>
                <a:gd name="T3" fmla="*/ 196489 h 545"/>
                <a:gd name="T4" fmla="*/ 188940 w 602"/>
                <a:gd name="T5" fmla="*/ 196489 h 545"/>
                <a:gd name="T6" fmla="*/ 188940 w 602"/>
                <a:gd name="T7" fmla="*/ 114859 h 545"/>
                <a:gd name="T8" fmla="*/ 188940 w 602"/>
                <a:gd name="T9" fmla="*/ 50928 h 545"/>
                <a:gd name="T10" fmla="*/ 207003 w 602"/>
                <a:gd name="T11" fmla="*/ 50928 h 545"/>
                <a:gd name="T12" fmla="*/ 217119 w 602"/>
                <a:gd name="T13" fmla="*/ 61403 h 545"/>
                <a:gd name="T14" fmla="*/ 217119 w 602"/>
                <a:gd name="T15" fmla="*/ 124973 h 545"/>
                <a:gd name="T16" fmla="*/ 217119 w 602"/>
                <a:gd name="T17" fmla="*/ 165787 h 545"/>
                <a:gd name="T18" fmla="*/ 217119 w 602"/>
                <a:gd name="T19" fmla="*/ 186375 h 545"/>
                <a:gd name="T20" fmla="*/ 207003 w 602"/>
                <a:gd name="T21" fmla="*/ 196489 h 545"/>
                <a:gd name="T22" fmla="*/ 35765 w 602"/>
                <a:gd name="T23" fmla="*/ 196489 h 545"/>
                <a:gd name="T24" fmla="*/ 35765 w 602"/>
                <a:gd name="T25" fmla="*/ 196489 h 545"/>
                <a:gd name="T26" fmla="*/ 35765 w 602"/>
                <a:gd name="T27" fmla="*/ 114859 h 545"/>
                <a:gd name="T28" fmla="*/ 35765 w 602"/>
                <a:gd name="T29" fmla="*/ 112331 h 545"/>
                <a:gd name="T30" fmla="*/ 35765 w 602"/>
                <a:gd name="T31" fmla="*/ 50928 h 545"/>
                <a:gd name="T32" fmla="*/ 56357 w 602"/>
                <a:gd name="T33" fmla="*/ 50928 h 545"/>
                <a:gd name="T34" fmla="*/ 107295 w 602"/>
                <a:gd name="T35" fmla="*/ 0 h 545"/>
                <a:gd name="T36" fmla="*/ 158233 w 602"/>
                <a:gd name="T37" fmla="*/ 50928 h 545"/>
                <a:gd name="T38" fmla="*/ 178825 w 602"/>
                <a:gd name="T39" fmla="*/ 50928 h 545"/>
                <a:gd name="T40" fmla="*/ 178825 w 602"/>
                <a:gd name="T41" fmla="*/ 114859 h 545"/>
                <a:gd name="T42" fmla="*/ 178825 w 602"/>
                <a:gd name="T43" fmla="*/ 196489 h 545"/>
                <a:gd name="T44" fmla="*/ 35765 w 602"/>
                <a:gd name="T45" fmla="*/ 196489 h 545"/>
                <a:gd name="T46" fmla="*/ 107295 w 602"/>
                <a:gd name="T47" fmla="*/ 20588 h 545"/>
                <a:gd name="T48" fmla="*/ 107295 w 602"/>
                <a:gd name="T49" fmla="*/ 20588 h 545"/>
                <a:gd name="T50" fmla="*/ 76588 w 602"/>
                <a:gd name="T51" fmla="*/ 50928 h 545"/>
                <a:gd name="T52" fmla="*/ 138002 w 602"/>
                <a:gd name="T53" fmla="*/ 50928 h 545"/>
                <a:gd name="T54" fmla="*/ 107295 w 602"/>
                <a:gd name="T55" fmla="*/ 20588 h 545"/>
                <a:gd name="T56" fmla="*/ 0 w 602"/>
                <a:gd name="T57" fmla="*/ 186375 h 545"/>
                <a:gd name="T58" fmla="*/ 0 w 602"/>
                <a:gd name="T59" fmla="*/ 186375 h 545"/>
                <a:gd name="T60" fmla="*/ 0 w 602"/>
                <a:gd name="T61" fmla="*/ 165787 h 545"/>
                <a:gd name="T62" fmla="*/ 0 w 602"/>
                <a:gd name="T63" fmla="*/ 124973 h 545"/>
                <a:gd name="T64" fmla="*/ 0 w 602"/>
                <a:gd name="T65" fmla="*/ 61403 h 545"/>
                <a:gd name="T66" fmla="*/ 10477 w 602"/>
                <a:gd name="T67" fmla="*/ 50928 h 545"/>
                <a:gd name="T68" fmla="*/ 25650 w 602"/>
                <a:gd name="T69" fmla="*/ 50928 h 545"/>
                <a:gd name="T70" fmla="*/ 25650 w 602"/>
                <a:gd name="T71" fmla="*/ 112331 h 545"/>
                <a:gd name="T72" fmla="*/ 25650 w 602"/>
                <a:gd name="T73" fmla="*/ 114859 h 545"/>
                <a:gd name="T74" fmla="*/ 25650 w 602"/>
                <a:gd name="T75" fmla="*/ 196489 h 545"/>
                <a:gd name="T76" fmla="*/ 10477 w 602"/>
                <a:gd name="T77" fmla="*/ 196489 h 545"/>
                <a:gd name="T78" fmla="*/ 0 w 602"/>
                <a:gd name="T79" fmla="*/ 186375 h 54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602" h="545">
                  <a:moveTo>
                    <a:pt x="573" y="544"/>
                  </a:moveTo>
                  <a:lnTo>
                    <a:pt x="573" y="544"/>
                  </a:lnTo>
                  <a:cubicBezTo>
                    <a:pt x="523" y="544"/>
                    <a:pt x="523" y="544"/>
                    <a:pt x="523" y="544"/>
                  </a:cubicBezTo>
                  <a:cubicBezTo>
                    <a:pt x="523" y="318"/>
                    <a:pt x="523" y="318"/>
                    <a:pt x="523" y="318"/>
                  </a:cubicBezTo>
                  <a:cubicBezTo>
                    <a:pt x="523" y="141"/>
                    <a:pt x="523" y="141"/>
                    <a:pt x="523" y="141"/>
                  </a:cubicBezTo>
                  <a:cubicBezTo>
                    <a:pt x="573" y="141"/>
                    <a:pt x="573" y="141"/>
                    <a:pt x="573" y="141"/>
                  </a:cubicBezTo>
                  <a:cubicBezTo>
                    <a:pt x="587" y="141"/>
                    <a:pt x="601" y="148"/>
                    <a:pt x="601" y="170"/>
                  </a:cubicBezTo>
                  <a:cubicBezTo>
                    <a:pt x="601" y="346"/>
                    <a:pt x="601" y="346"/>
                    <a:pt x="601" y="346"/>
                  </a:cubicBezTo>
                  <a:cubicBezTo>
                    <a:pt x="601" y="459"/>
                    <a:pt x="601" y="459"/>
                    <a:pt x="601" y="459"/>
                  </a:cubicBezTo>
                  <a:cubicBezTo>
                    <a:pt x="601" y="516"/>
                    <a:pt x="601" y="516"/>
                    <a:pt x="601" y="516"/>
                  </a:cubicBezTo>
                  <a:cubicBezTo>
                    <a:pt x="601" y="530"/>
                    <a:pt x="587" y="544"/>
                    <a:pt x="573" y="544"/>
                  </a:cubicBezTo>
                  <a:close/>
                  <a:moveTo>
                    <a:pt x="99" y="544"/>
                  </a:moveTo>
                  <a:lnTo>
                    <a:pt x="99" y="544"/>
                  </a:lnTo>
                  <a:cubicBezTo>
                    <a:pt x="99" y="318"/>
                    <a:pt x="99" y="318"/>
                    <a:pt x="99" y="318"/>
                  </a:cubicBezTo>
                  <a:cubicBezTo>
                    <a:pt x="99" y="311"/>
                    <a:pt x="99" y="311"/>
                    <a:pt x="99" y="311"/>
                  </a:cubicBezTo>
                  <a:cubicBezTo>
                    <a:pt x="99" y="141"/>
                    <a:pt x="99" y="141"/>
                    <a:pt x="99" y="141"/>
                  </a:cubicBezTo>
                  <a:cubicBezTo>
                    <a:pt x="156" y="141"/>
                    <a:pt x="156" y="141"/>
                    <a:pt x="156" y="141"/>
                  </a:cubicBezTo>
                  <a:cubicBezTo>
                    <a:pt x="156" y="64"/>
                    <a:pt x="219" y="0"/>
                    <a:pt x="297" y="0"/>
                  </a:cubicBezTo>
                  <a:cubicBezTo>
                    <a:pt x="375" y="0"/>
                    <a:pt x="438" y="64"/>
                    <a:pt x="438" y="141"/>
                  </a:cubicBezTo>
                  <a:cubicBezTo>
                    <a:pt x="495" y="141"/>
                    <a:pt x="495" y="141"/>
                    <a:pt x="495" y="141"/>
                  </a:cubicBezTo>
                  <a:cubicBezTo>
                    <a:pt x="495" y="318"/>
                    <a:pt x="495" y="318"/>
                    <a:pt x="495" y="318"/>
                  </a:cubicBezTo>
                  <a:cubicBezTo>
                    <a:pt x="495" y="544"/>
                    <a:pt x="495" y="544"/>
                    <a:pt x="495" y="544"/>
                  </a:cubicBezTo>
                  <a:lnTo>
                    <a:pt x="99" y="544"/>
                  </a:lnTo>
                  <a:close/>
                  <a:moveTo>
                    <a:pt x="297" y="57"/>
                  </a:moveTo>
                  <a:lnTo>
                    <a:pt x="297" y="57"/>
                  </a:lnTo>
                  <a:cubicBezTo>
                    <a:pt x="255" y="57"/>
                    <a:pt x="212" y="92"/>
                    <a:pt x="212" y="141"/>
                  </a:cubicBezTo>
                  <a:cubicBezTo>
                    <a:pt x="382" y="141"/>
                    <a:pt x="382" y="141"/>
                    <a:pt x="382" y="141"/>
                  </a:cubicBezTo>
                  <a:cubicBezTo>
                    <a:pt x="382" y="92"/>
                    <a:pt x="347" y="57"/>
                    <a:pt x="297" y="57"/>
                  </a:cubicBezTo>
                  <a:close/>
                  <a:moveTo>
                    <a:pt x="0" y="516"/>
                  </a:moveTo>
                  <a:lnTo>
                    <a:pt x="0" y="516"/>
                  </a:lnTo>
                  <a:cubicBezTo>
                    <a:pt x="0" y="459"/>
                    <a:pt x="0" y="459"/>
                    <a:pt x="0" y="459"/>
                  </a:cubicBezTo>
                  <a:cubicBezTo>
                    <a:pt x="0" y="346"/>
                    <a:pt x="0" y="346"/>
                    <a:pt x="0" y="346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148"/>
                    <a:pt x="7" y="141"/>
                    <a:pt x="29" y="141"/>
                  </a:cubicBezTo>
                  <a:cubicBezTo>
                    <a:pt x="71" y="141"/>
                    <a:pt x="71" y="141"/>
                    <a:pt x="71" y="141"/>
                  </a:cubicBezTo>
                  <a:cubicBezTo>
                    <a:pt x="71" y="311"/>
                    <a:pt x="71" y="311"/>
                    <a:pt x="71" y="311"/>
                  </a:cubicBezTo>
                  <a:cubicBezTo>
                    <a:pt x="71" y="318"/>
                    <a:pt x="71" y="318"/>
                    <a:pt x="71" y="318"/>
                  </a:cubicBezTo>
                  <a:cubicBezTo>
                    <a:pt x="71" y="544"/>
                    <a:pt x="71" y="544"/>
                    <a:pt x="71" y="544"/>
                  </a:cubicBezTo>
                  <a:cubicBezTo>
                    <a:pt x="29" y="544"/>
                    <a:pt x="29" y="544"/>
                    <a:pt x="29" y="544"/>
                  </a:cubicBezTo>
                  <a:cubicBezTo>
                    <a:pt x="7" y="544"/>
                    <a:pt x="0" y="530"/>
                    <a:pt x="0" y="516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875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0" name="Rectangle 7"/>
          <p:cNvSpPr/>
          <p:nvPr/>
        </p:nvSpPr>
        <p:spPr>
          <a:xfrm>
            <a:off x="2245589" y="2193561"/>
            <a:ext cx="273223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prstClr val="white">
                  <a:lumMod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2245589" y="1855007"/>
            <a:ext cx="25545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prstClr val="black"/>
                </a:solidFill>
                <a:cs typeface="+mn-ea"/>
                <a:sym typeface="+mn-lt"/>
              </a:rPr>
              <a:t>Add title text</a:t>
            </a:r>
            <a:endParaRPr lang="en-US" sz="1600" b="1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2" name="Rectangle 10"/>
          <p:cNvSpPr/>
          <p:nvPr/>
        </p:nvSpPr>
        <p:spPr>
          <a:xfrm>
            <a:off x="6239561" y="5252852"/>
            <a:ext cx="273223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prstClr val="white">
                  <a:lumMod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33" name="TextBox 11"/>
          <p:cNvSpPr txBox="1"/>
          <p:nvPr/>
        </p:nvSpPr>
        <p:spPr>
          <a:xfrm>
            <a:off x="6239560" y="4914298"/>
            <a:ext cx="25545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prstClr val="black"/>
                </a:solidFill>
                <a:cs typeface="+mn-ea"/>
                <a:sym typeface="+mn-lt"/>
              </a:rPr>
              <a:t>Add title text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5546417" y="4943052"/>
            <a:ext cx="494504" cy="494504"/>
            <a:chOff x="5614841" y="5117223"/>
            <a:chExt cx="494504" cy="494504"/>
          </a:xfrm>
          <a:effectLst>
            <a:outerShdw blurRad="254000" dist="127000" dir="2700000" algn="tl" rotWithShape="0">
              <a:sysClr val="window" lastClr="FFFFFF">
                <a:lumMod val="50000"/>
                <a:alpha val="40000"/>
              </a:sysClr>
            </a:outerShdw>
          </a:effectLst>
        </p:grpSpPr>
        <p:sp>
          <p:nvSpPr>
            <p:cNvPr id="35" name="Oval 13"/>
            <p:cNvSpPr/>
            <p:nvPr/>
          </p:nvSpPr>
          <p:spPr>
            <a:xfrm>
              <a:off x="5614841" y="5117223"/>
              <a:ext cx="494504" cy="494504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875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Freeform 107"/>
            <p:cNvSpPr>
              <a:spLocks noChangeArrowheads="1"/>
            </p:cNvSpPr>
            <p:nvPr/>
          </p:nvSpPr>
          <p:spPr bwMode="auto">
            <a:xfrm>
              <a:off x="5755290" y="5247597"/>
              <a:ext cx="213607" cy="233755"/>
            </a:xfrm>
            <a:custGeom>
              <a:avLst/>
              <a:gdLst>
                <a:gd name="T0" fmla="*/ 165386 w 467"/>
                <a:gd name="T1" fmla="*/ 89186 h 510"/>
                <a:gd name="T2" fmla="*/ 165386 w 467"/>
                <a:gd name="T3" fmla="*/ 89186 h 510"/>
                <a:gd name="T4" fmla="*/ 165386 w 467"/>
                <a:gd name="T5" fmla="*/ 89186 h 510"/>
                <a:gd name="T6" fmla="*/ 165386 w 467"/>
                <a:gd name="T7" fmla="*/ 89186 h 510"/>
                <a:gd name="T8" fmla="*/ 83954 w 467"/>
                <a:gd name="T9" fmla="*/ 10110 h 510"/>
                <a:gd name="T10" fmla="*/ 22700 w 467"/>
                <a:gd name="T11" fmla="*/ 10110 h 510"/>
                <a:gd name="T12" fmla="*/ 10089 w 467"/>
                <a:gd name="T13" fmla="*/ 10110 h 510"/>
                <a:gd name="T14" fmla="*/ 20178 w 467"/>
                <a:gd name="T15" fmla="*/ 0 h 510"/>
                <a:gd name="T16" fmla="*/ 20178 w 467"/>
                <a:gd name="T17" fmla="*/ 0 h 510"/>
                <a:gd name="T18" fmla="*/ 83954 w 467"/>
                <a:gd name="T19" fmla="*/ 0 h 510"/>
                <a:gd name="T20" fmla="*/ 83954 w 467"/>
                <a:gd name="T21" fmla="*/ 0 h 510"/>
                <a:gd name="T22" fmla="*/ 83954 w 467"/>
                <a:gd name="T23" fmla="*/ 0 h 510"/>
                <a:gd name="T24" fmla="*/ 91521 w 467"/>
                <a:gd name="T25" fmla="*/ 5055 h 510"/>
                <a:gd name="T26" fmla="*/ 147731 w 467"/>
                <a:gd name="T27" fmla="*/ 58856 h 510"/>
                <a:gd name="T28" fmla="*/ 147731 w 467"/>
                <a:gd name="T29" fmla="*/ 58856 h 510"/>
                <a:gd name="T30" fmla="*/ 165386 w 467"/>
                <a:gd name="T31" fmla="*/ 74021 h 510"/>
                <a:gd name="T32" fmla="*/ 167909 w 467"/>
                <a:gd name="T33" fmla="*/ 81604 h 510"/>
                <a:gd name="T34" fmla="*/ 165386 w 467"/>
                <a:gd name="T35" fmla="*/ 89186 h 510"/>
                <a:gd name="T36" fmla="*/ 73865 w 467"/>
                <a:gd name="T37" fmla="*/ 20581 h 510"/>
                <a:gd name="T38" fmla="*/ 73865 w 467"/>
                <a:gd name="T39" fmla="*/ 20581 h 510"/>
                <a:gd name="T40" fmla="*/ 73865 w 467"/>
                <a:gd name="T41" fmla="*/ 20581 h 510"/>
                <a:gd name="T42" fmla="*/ 73865 w 467"/>
                <a:gd name="T43" fmla="*/ 20581 h 510"/>
                <a:gd name="T44" fmla="*/ 81432 w 467"/>
                <a:gd name="T45" fmla="*/ 25637 h 510"/>
                <a:gd name="T46" fmla="*/ 157820 w 467"/>
                <a:gd name="T47" fmla="*/ 99658 h 510"/>
                <a:gd name="T48" fmla="*/ 162864 w 467"/>
                <a:gd name="T49" fmla="*/ 104713 h 510"/>
                <a:gd name="T50" fmla="*/ 162864 w 467"/>
                <a:gd name="T51" fmla="*/ 104713 h 510"/>
                <a:gd name="T52" fmla="*/ 162864 w 467"/>
                <a:gd name="T53" fmla="*/ 104713 h 510"/>
                <a:gd name="T54" fmla="*/ 162864 w 467"/>
                <a:gd name="T55" fmla="*/ 104713 h 510"/>
                <a:gd name="T56" fmla="*/ 162864 w 467"/>
                <a:gd name="T57" fmla="*/ 107240 h 510"/>
                <a:gd name="T58" fmla="*/ 162864 w 467"/>
                <a:gd name="T59" fmla="*/ 107240 h 510"/>
                <a:gd name="T60" fmla="*/ 162864 w 467"/>
                <a:gd name="T61" fmla="*/ 107240 h 510"/>
                <a:gd name="T62" fmla="*/ 162864 w 467"/>
                <a:gd name="T63" fmla="*/ 107240 h 510"/>
                <a:gd name="T64" fmla="*/ 160342 w 467"/>
                <a:gd name="T65" fmla="*/ 112295 h 510"/>
                <a:gd name="T66" fmla="*/ 160342 w 467"/>
                <a:gd name="T67" fmla="*/ 112295 h 510"/>
                <a:gd name="T68" fmla="*/ 101970 w 467"/>
                <a:gd name="T69" fmla="*/ 181261 h 510"/>
                <a:gd name="T70" fmla="*/ 101970 w 467"/>
                <a:gd name="T71" fmla="*/ 181261 h 510"/>
                <a:gd name="T72" fmla="*/ 94043 w 467"/>
                <a:gd name="T73" fmla="*/ 183789 h 510"/>
                <a:gd name="T74" fmla="*/ 94043 w 467"/>
                <a:gd name="T75" fmla="*/ 183789 h 510"/>
                <a:gd name="T76" fmla="*/ 94043 w 467"/>
                <a:gd name="T77" fmla="*/ 183789 h 510"/>
                <a:gd name="T78" fmla="*/ 94043 w 467"/>
                <a:gd name="T79" fmla="*/ 183789 h 510"/>
                <a:gd name="T80" fmla="*/ 91521 w 467"/>
                <a:gd name="T81" fmla="*/ 183789 h 510"/>
                <a:gd name="T82" fmla="*/ 91521 w 467"/>
                <a:gd name="T83" fmla="*/ 183789 h 510"/>
                <a:gd name="T84" fmla="*/ 86477 w 467"/>
                <a:gd name="T85" fmla="*/ 181261 h 510"/>
                <a:gd name="T86" fmla="*/ 86477 w 467"/>
                <a:gd name="T87" fmla="*/ 181261 h 510"/>
                <a:gd name="T88" fmla="*/ 2522 w 467"/>
                <a:gd name="T89" fmla="*/ 104713 h 510"/>
                <a:gd name="T90" fmla="*/ 2522 w 467"/>
                <a:gd name="T91" fmla="*/ 104713 h 510"/>
                <a:gd name="T92" fmla="*/ 0 w 467"/>
                <a:gd name="T93" fmla="*/ 97130 h 510"/>
                <a:gd name="T94" fmla="*/ 0 w 467"/>
                <a:gd name="T95" fmla="*/ 97130 h 510"/>
                <a:gd name="T96" fmla="*/ 0 w 467"/>
                <a:gd name="T97" fmla="*/ 40802 h 510"/>
                <a:gd name="T98" fmla="*/ 0 w 467"/>
                <a:gd name="T99" fmla="*/ 30692 h 510"/>
                <a:gd name="T100" fmla="*/ 0 w 467"/>
                <a:gd name="T101" fmla="*/ 30692 h 510"/>
                <a:gd name="T102" fmla="*/ 0 w 467"/>
                <a:gd name="T103" fmla="*/ 30692 h 510"/>
                <a:gd name="T104" fmla="*/ 10089 w 467"/>
                <a:gd name="T105" fmla="*/ 20581 h 510"/>
                <a:gd name="T106" fmla="*/ 10089 w 467"/>
                <a:gd name="T107" fmla="*/ 20581 h 510"/>
                <a:gd name="T108" fmla="*/ 73865 w 467"/>
                <a:gd name="T109" fmla="*/ 20581 h 510"/>
                <a:gd name="T110" fmla="*/ 25222 w 467"/>
                <a:gd name="T111" fmla="*/ 61383 h 510"/>
                <a:gd name="T112" fmla="*/ 25222 w 467"/>
                <a:gd name="T113" fmla="*/ 61383 h 510"/>
                <a:gd name="T114" fmla="*/ 40716 w 467"/>
                <a:gd name="T115" fmla="*/ 48385 h 510"/>
                <a:gd name="T116" fmla="*/ 25222 w 467"/>
                <a:gd name="T117" fmla="*/ 35747 h 510"/>
                <a:gd name="T118" fmla="*/ 12611 w 467"/>
                <a:gd name="T119" fmla="*/ 48385 h 510"/>
                <a:gd name="T120" fmla="*/ 25222 w 467"/>
                <a:gd name="T121" fmla="*/ 61383 h 51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67" h="510">
                  <a:moveTo>
                    <a:pt x="459" y="247"/>
                  </a:moveTo>
                  <a:lnTo>
                    <a:pt x="459" y="247"/>
                  </a:lnTo>
                  <a:cubicBezTo>
                    <a:pt x="233" y="28"/>
                    <a:pt x="233" y="28"/>
                    <a:pt x="233" y="28"/>
                  </a:cubicBezTo>
                  <a:cubicBezTo>
                    <a:pt x="63" y="28"/>
                    <a:pt x="63" y="28"/>
                    <a:pt x="63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14"/>
                    <a:pt x="35" y="0"/>
                    <a:pt x="56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40" y="0"/>
                    <a:pt x="247" y="7"/>
                    <a:pt x="254" y="14"/>
                  </a:cubicBezTo>
                  <a:cubicBezTo>
                    <a:pt x="410" y="163"/>
                    <a:pt x="410" y="163"/>
                    <a:pt x="410" y="163"/>
                  </a:cubicBezTo>
                  <a:cubicBezTo>
                    <a:pt x="459" y="205"/>
                    <a:pt x="459" y="205"/>
                    <a:pt x="459" y="205"/>
                  </a:cubicBezTo>
                  <a:cubicBezTo>
                    <a:pt x="466" y="212"/>
                    <a:pt x="466" y="219"/>
                    <a:pt x="466" y="226"/>
                  </a:cubicBezTo>
                  <a:cubicBezTo>
                    <a:pt x="466" y="233"/>
                    <a:pt x="466" y="240"/>
                    <a:pt x="459" y="247"/>
                  </a:cubicBezTo>
                  <a:close/>
                  <a:moveTo>
                    <a:pt x="205" y="57"/>
                  </a:moveTo>
                  <a:lnTo>
                    <a:pt x="205" y="57"/>
                  </a:lnTo>
                  <a:cubicBezTo>
                    <a:pt x="212" y="57"/>
                    <a:pt x="219" y="64"/>
                    <a:pt x="226" y="71"/>
                  </a:cubicBezTo>
                  <a:cubicBezTo>
                    <a:pt x="438" y="276"/>
                    <a:pt x="438" y="276"/>
                    <a:pt x="438" y="276"/>
                  </a:cubicBezTo>
                  <a:cubicBezTo>
                    <a:pt x="445" y="276"/>
                    <a:pt x="445" y="283"/>
                    <a:pt x="452" y="290"/>
                  </a:cubicBezTo>
                  <a:cubicBezTo>
                    <a:pt x="452" y="290"/>
                    <a:pt x="452" y="290"/>
                    <a:pt x="452" y="297"/>
                  </a:cubicBezTo>
                  <a:cubicBezTo>
                    <a:pt x="452" y="304"/>
                    <a:pt x="445" y="311"/>
                    <a:pt x="445" y="311"/>
                  </a:cubicBezTo>
                  <a:cubicBezTo>
                    <a:pt x="283" y="502"/>
                    <a:pt x="283" y="502"/>
                    <a:pt x="283" y="502"/>
                  </a:cubicBezTo>
                  <a:cubicBezTo>
                    <a:pt x="275" y="509"/>
                    <a:pt x="268" y="509"/>
                    <a:pt x="261" y="509"/>
                  </a:cubicBezTo>
                  <a:lnTo>
                    <a:pt x="254" y="509"/>
                  </a:lnTo>
                  <a:cubicBezTo>
                    <a:pt x="254" y="509"/>
                    <a:pt x="247" y="509"/>
                    <a:pt x="240" y="502"/>
                  </a:cubicBezTo>
                  <a:cubicBezTo>
                    <a:pt x="7" y="290"/>
                    <a:pt x="7" y="290"/>
                    <a:pt x="7" y="290"/>
                  </a:cubicBezTo>
                  <a:cubicBezTo>
                    <a:pt x="0" y="283"/>
                    <a:pt x="0" y="276"/>
                    <a:pt x="0" y="269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7" y="57"/>
                    <a:pt x="28" y="57"/>
                  </a:cubicBezTo>
                  <a:lnTo>
                    <a:pt x="205" y="57"/>
                  </a:lnTo>
                  <a:close/>
                  <a:moveTo>
                    <a:pt x="70" y="170"/>
                  </a:moveTo>
                  <a:lnTo>
                    <a:pt x="70" y="170"/>
                  </a:lnTo>
                  <a:cubicBezTo>
                    <a:pt x="92" y="170"/>
                    <a:pt x="113" y="156"/>
                    <a:pt x="113" y="134"/>
                  </a:cubicBezTo>
                  <a:cubicBezTo>
                    <a:pt x="113" y="113"/>
                    <a:pt x="92" y="99"/>
                    <a:pt x="70" y="99"/>
                  </a:cubicBezTo>
                  <a:cubicBezTo>
                    <a:pt x="49" y="99"/>
                    <a:pt x="35" y="113"/>
                    <a:pt x="35" y="134"/>
                  </a:cubicBezTo>
                  <a:cubicBezTo>
                    <a:pt x="35" y="156"/>
                    <a:pt x="49" y="170"/>
                    <a:pt x="70" y="170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073817" y="3594832"/>
            <a:ext cx="3609256" cy="1267863"/>
            <a:chOff x="3142241" y="3769003"/>
            <a:chExt cx="3609256" cy="1267863"/>
          </a:xfrm>
          <a:solidFill>
            <a:srgbClr val="EC2C22"/>
          </a:solidFill>
          <a:effectLst/>
        </p:grpSpPr>
        <p:sp>
          <p:nvSpPr>
            <p:cNvPr id="38" name="Freeform: Shape 15"/>
            <p:cNvSpPr/>
            <p:nvPr/>
          </p:nvSpPr>
          <p:spPr>
            <a:xfrm flipH="1">
              <a:off x="3142241" y="3769003"/>
              <a:ext cx="3609256" cy="1267863"/>
            </a:xfrm>
            <a:custGeom>
              <a:avLst/>
              <a:gdLst>
                <a:gd name="connsiteX0" fmla="*/ 66426 w 5225012"/>
                <a:gd name="connsiteY0" fmla="*/ 0 h 1989449"/>
                <a:gd name="connsiteX1" fmla="*/ 4738302 w 5225012"/>
                <a:gd name="connsiteY1" fmla="*/ 0 h 1989449"/>
                <a:gd name="connsiteX2" fmla="*/ 4804728 w 5225012"/>
                <a:gd name="connsiteY2" fmla="*/ 66426 h 1989449"/>
                <a:gd name="connsiteX3" fmla="*/ 4804728 w 5225012"/>
                <a:gd name="connsiteY3" fmla="*/ 1345013 h 1989449"/>
                <a:gd name="connsiteX4" fmla="*/ 5225012 w 5225012"/>
                <a:gd name="connsiteY4" fmla="*/ 1989449 h 1989449"/>
                <a:gd name="connsiteX5" fmla="*/ 4538246 w 5225012"/>
                <a:gd name="connsiteY5" fmla="*/ 1541558 h 1989449"/>
                <a:gd name="connsiteX6" fmla="*/ 66426 w 5225012"/>
                <a:gd name="connsiteY6" fmla="*/ 1541558 h 1989449"/>
                <a:gd name="connsiteX7" fmla="*/ 0 w 5225012"/>
                <a:gd name="connsiteY7" fmla="*/ 1475132 h 1989449"/>
                <a:gd name="connsiteX8" fmla="*/ 0 w 5225012"/>
                <a:gd name="connsiteY8" fmla="*/ 66426 h 1989449"/>
                <a:gd name="connsiteX9" fmla="*/ 66426 w 5225012"/>
                <a:gd name="connsiteY9" fmla="*/ 0 h 1989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25012" h="1989449">
                  <a:moveTo>
                    <a:pt x="66426" y="0"/>
                  </a:moveTo>
                  <a:lnTo>
                    <a:pt x="4738302" y="0"/>
                  </a:lnTo>
                  <a:cubicBezTo>
                    <a:pt x="4774988" y="0"/>
                    <a:pt x="4804728" y="29740"/>
                    <a:pt x="4804728" y="66426"/>
                  </a:cubicBezTo>
                  <a:lnTo>
                    <a:pt x="4804728" y="1345013"/>
                  </a:lnTo>
                  <a:lnTo>
                    <a:pt x="5225012" y="1989449"/>
                  </a:lnTo>
                  <a:lnTo>
                    <a:pt x="4538246" y="1541558"/>
                  </a:lnTo>
                  <a:lnTo>
                    <a:pt x="66426" y="1541558"/>
                  </a:lnTo>
                  <a:cubicBezTo>
                    <a:pt x="29740" y="1541558"/>
                    <a:pt x="0" y="1511818"/>
                    <a:pt x="0" y="1475132"/>
                  </a:cubicBezTo>
                  <a:lnTo>
                    <a:pt x="0" y="66426"/>
                  </a:lnTo>
                  <a:cubicBezTo>
                    <a:pt x="0" y="29740"/>
                    <a:pt x="29740" y="0"/>
                    <a:pt x="66426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87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Rectangle 17"/>
            <p:cNvSpPr/>
            <p:nvPr/>
          </p:nvSpPr>
          <p:spPr>
            <a:xfrm flipH="1">
              <a:off x="5433131" y="3966741"/>
              <a:ext cx="1199022" cy="505786"/>
            </a:xfrm>
            <a:prstGeom prst="rect">
              <a:avLst/>
            </a:prstGeom>
            <a:grpFill/>
          </p:spPr>
          <p:txBody>
            <a:bodyPr wrap="square">
              <a:no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125" b="1" i="0" u="none" strike="noStrike" kern="0" cap="none" spc="0" normalizeH="0" baseline="30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2029</a:t>
              </a:r>
              <a:endParaRPr kumimoji="0" lang="en-US" sz="4125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Rectangle 18"/>
            <p:cNvSpPr/>
            <p:nvPr/>
          </p:nvSpPr>
          <p:spPr>
            <a:xfrm flipH="1">
              <a:off x="3583136" y="3969761"/>
              <a:ext cx="2050278" cy="53553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5646145" y="1791691"/>
            <a:ext cx="3609256" cy="1267863"/>
            <a:chOff x="5714569" y="2144925"/>
            <a:chExt cx="3609256" cy="1267863"/>
          </a:xfrm>
          <a:solidFill>
            <a:srgbClr val="EC2C22"/>
          </a:solidFill>
        </p:grpSpPr>
        <p:sp>
          <p:nvSpPr>
            <p:cNvPr id="42" name="Freeform: Shape 19"/>
            <p:cNvSpPr/>
            <p:nvPr/>
          </p:nvSpPr>
          <p:spPr>
            <a:xfrm>
              <a:off x="5714569" y="2144925"/>
              <a:ext cx="3609256" cy="1267863"/>
            </a:xfrm>
            <a:custGeom>
              <a:avLst/>
              <a:gdLst>
                <a:gd name="connsiteX0" fmla="*/ 66426 w 5225012"/>
                <a:gd name="connsiteY0" fmla="*/ 0 h 1989449"/>
                <a:gd name="connsiteX1" fmla="*/ 4738302 w 5225012"/>
                <a:gd name="connsiteY1" fmla="*/ 0 h 1989449"/>
                <a:gd name="connsiteX2" fmla="*/ 4804728 w 5225012"/>
                <a:gd name="connsiteY2" fmla="*/ 66426 h 1989449"/>
                <a:gd name="connsiteX3" fmla="*/ 4804728 w 5225012"/>
                <a:gd name="connsiteY3" fmla="*/ 1345013 h 1989449"/>
                <a:gd name="connsiteX4" fmla="*/ 5225012 w 5225012"/>
                <a:gd name="connsiteY4" fmla="*/ 1989449 h 1989449"/>
                <a:gd name="connsiteX5" fmla="*/ 4538246 w 5225012"/>
                <a:gd name="connsiteY5" fmla="*/ 1541558 h 1989449"/>
                <a:gd name="connsiteX6" fmla="*/ 66426 w 5225012"/>
                <a:gd name="connsiteY6" fmla="*/ 1541558 h 1989449"/>
                <a:gd name="connsiteX7" fmla="*/ 0 w 5225012"/>
                <a:gd name="connsiteY7" fmla="*/ 1475132 h 1989449"/>
                <a:gd name="connsiteX8" fmla="*/ 0 w 5225012"/>
                <a:gd name="connsiteY8" fmla="*/ 66426 h 1989449"/>
                <a:gd name="connsiteX9" fmla="*/ 66426 w 5225012"/>
                <a:gd name="connsiteY9" fmla="*/ 0 h 1989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25012" h="1989449">
                  <a:moveTo>
                    <a:pt x="66426" y="0"/>
                  </a:moveTo>
                  <a:lnTo>
                    <a:pt x="4738302" y="0"/>
                  </a:lnTo>
                  <a:cubicBezTo>
                    <a:pt x="4774988" y="0"/>
                    <a:pt x="4804728" y="29740"/>
                    <a:pt x="4804728" y="66426"/>
                  </a:cubicBezTo>
                  <a:lnTo>
                    <a:pt x="4804728" y="1345013"/>
                  </a:lnTo>
                  <a:lnTo>
                    <a:pt x="5225012" y="1989449"/>
                  </a:lnTo>
                  <a:lnTo>
                    <a:pt x="4538246" y="1541558"/>
                  </a:lnTo>
                  <a:lnTo>
                    <a:pt x="66426" y="1541558"/>
                  </a:lnTo>
                  <a:cubicBezTo>
                    <a:pt x="29740" y="1541558"/>
                    <a:pt x="0" y="1511818"/>
                    <a:pt x="0" y="1475132"/>
                  </a:cubicBezTo>
                  <a:lnTo>
                    <a:pt x="0" y="66426"/>
                  </a:lnTo>
                  <a:cubicBezTo>
                    <a:pt x="0" y="29740"/>
                    <a:pt x="29740" y="0"/>
                    <a:pt x="66426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87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Rectangle 21"/>
            <p:cNvSpPr/>
            <p:nvPr/>
          </p:nvSpPr>
          <p:spPr>
            <a:xfrm>
              <a:off x="5828447" y="2365982"/>
              <a:ext cx="1213908" cy="470800"/>
            </a:xfrm>
            <a:prstGeom prst="rect">
              <a:avLst/>
            </a:prstGeom>
            <a:grpFill/>
          </p:spPr>
          <p:txBody>
            <a:bodyPr wrap="square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125" b="1" i="0" u="none" strike="noStrike" kern="0" cap="none" spc="0" normalizeH="0" baseline="30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2029</a:t>
              </a:r>
              <a:endParaRPr kumimoji="0" lang="en-US" sz="4125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Rectangle 22"/>
            <p:cNvSpPr/>
            <p:nvPr/>
          </p:nvSpPr>
          <p:spPr>
            <a:xfrm>
              <a:off x="6912403" y="2365982"/>
              <a:ext cx="2008760" cy="53553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5" name="Freeform 8"/>
          <p:cNvSpPr/>
          <p:nvPr/>
        </p:nvSpPr>
        <p:spPr bwMode="auto">
          <a:xfrm flipH="1">
            <a:off x="4314236" y="5807878"/>
            <a:ext cx="342794" cy="342796"/>
          </a:xfrm>
          <a:custGeom>
            <a:avLst/>
            <a:gdLst>
              <a:gd name="T0" fmla="*/ 417 w 756"/>
              <a:gd name="T1" fmla="*/ 754 h 756"/>
              <a:gd name="T2" fmla="*/ 472 w 756"/>
              <a:gd name="T3" fmla="*/ 744 h 756"/>
              <a:gd name="T4" fmla="*/ 525 w 756"/>
              <a:gd name="T5" fmla="*/ 726 h 756"/>
              <a:gd name="T6" fmla="*/ 574 w 756"/>
              <a:gd name="T7" fmla="*/ 701 h 756"/>
              <a:gd name="T8" fmla="*/ 619 w 756"/>
              <a:gd name="T9" fmla="*/ 670 h 756"/>
              <a:gd name="T10" fmla="*/ 658 w 756"/>
              <a:gd name="T11" fmla="*/ 632 h 756"/>
              <a:gd name="T12" fmla="*/ 691 w 756"/>
              <a:gd name="T13" fmla="*/ 590 h 756"/>
              <a:gd name="T14" fmla="*/ 719 w 756"/>
              <a:gd name="T15" fmla="*/ 542 h 756"/>
              <a:gd name="T16" fmla="*/ 739 w 756"/>
              <a:gd name="T17" fmla="*/ 491 h 756"/>
              <a:gd name="T18" fmla="*/ 751 w 756"/>
              <a:gd name="T19" fmla="*/ 435 h 756"/>
              <a:gd name="T20" fmla="*/ 756 w 756"/>
              <a:gd name="T21" fmla="*/ 378 h 756"/>
              <a:gd name="T22" fmla="*/ 751 w 756"/>
              <a:gd name="T23" fmla="*/ 321 h 756"/>
              <a:gd name="T24" fmla="*/ 739 w 756"/>
              <a:gd name="T25" fmla="*/ 266 h 756"/>
              <a:gd name="T26" fmla="*/ 719 w 756"/>
              <a:gd name="T27" fmla="*/ 214 h 756"/>
              <a:gd name="T28" fmla="*/ 691 w 756"/>
              <a:gd name="T29" fmla="*/ 167 h 756"/>
              <a:gd name="T30" fmla="*/ 658 w 756"/>
              <a:gd name="T31" fmla="*/ 124 h 756"/>
              <a:gd name="T32" fmla="*/ 619 w 756"/>
              <a:gd name="T33" fmla="*/ 87 h 756"/>
              <a:gd name="T34" fmla="*/ 574 w 756"/>
              <a:gd name="T35" fmla="*/ 55 h 756"/>
              <a:gd name="T36" fmla="*/ 525 w 756"/>
              <a:gd name="T37" fmla="*/ 30 h 756"/>
              <a:gd name="T38" fmla="*/ 472 w 756"/>
              <a:gd name="T39" fmla="*/ 12 h 756"/>
              <a:gd name="T40" fmla="*/ 417 w 756"/>
              <a:gd name="T41" fmla="*/ 2 h 756"/>
              <a:gd name="T42" fmla="*/ 358 w 756"/>
              <a:gd name="T43" fmla="*/ 0 h 756"/>
              <a:gd name="T44" fmla="*/ 301 w 756"/>
              <a:gd name="T45" fmla="*/ 8 h 756"/>
              <a:gd name="T46" fmla="*/ 248 w 756"/>
              <a:gd name="T47" fmla="*/ 23 h 756"/>
              <a:gd name="T48" fmla="*/ 197 w 756"/>
              <a:gd name="T49" fmla="*/ 46 h 756"/>
              <a:gd name="T50" fmla="*/ 152 w 756"/>
              <a:gd name="T51" fmla="*/ 76 h 756"/>
              <a:gd name="T52" fmla="*/ 111 w 756"/>
              <a:gd name="T53" fmla="*/ 111 h 756"/>
              <a:gd name="T54" fmla="*/ 75 w 756"/>
              <a:gd name="T55" fmla="*/ 152 h 756"/>
              <a:gd name="T56" fmla="*/ 45 w 756"/>
              <a:gd name="T57" fmla="*/ 198 h 756"/>
              <a:gd name="T58" fmla="*/ 22 w 756"/>
              <a:gd name="T59" fmla="*/ 249 h 756"/>
              <a:gd name="T60" fmla="*/ 7 w 756"/>
              <a:gd name="T61" fmla="*/ 302 h 756"/>
              <a:gd name="T62" fmla="*/ 0 w 756"/>
              <a:gd name="T63" fmla="*/ 359 h 756"/>
              <a:gd name="T64" fmla="*/ 2 w 756"/>
              <a:gd name="T65" fmla="*/ 417 h 756"/>
              <a:gd name="T66" fmla="*/ 12 w 756"/>
              <a:gd name="T67" fmla="*/ 472 h 756"/>
              <a:gd name="T68" fmla="*/ 30 w 756"/>
              <a:gd name="T69" fmla="*/ 525 h 756"/>
              <a:gd name="T70" fmla="*/ 55 w 756"/>
              <a:gd name="T71" fmla="*/ 574 h 756"/>
              <a:gd name="T72" fmla="*/ 86 w 756"/>
              <a:gd name="T73" fmla="*/ 619 h 756"/>
              <a:gd name="T74" fmla="*/ 124 w 756"/>
              <a:gd name="T75" fmla="*/ 658 h 756"/>
              <a:gd name="T76" fmla="*/ 166 w 756"/>
              <a:gd name="T77" fmla="*/ 691 h 756"/>
              <a:gd name="T78" fmla="*/ 214 w 756"/>
              <a:gd name="T79" fmla="*/ 718 h 756"/>
              <a:gd name="T80" fmla="*/ 265 w 756"/>
              <a:gd name="T81" fmla="*/ 739 h 756"/>
              <a:gd name="T82" fmla="*/ 321 w 756"/>
              <a:gd name="T83" fmla="*/ 752 h 756"/>
              <a:gd name="T84" fmla="*/ 378 w 756"/>
              <a:gd name="T85" fmla="*/ 756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56" h="756">
                <a:moveTo>
                  <a:pt x="378" y="756"/>
                </a:moveTo>
                <a:lnTo>
                  <a:pt x="397" y="756"/>
                </a:lnTo>
                <a:lnTo>
                  <a:pt x="417" y="754"/>
                </a:lnTo>
                <a:lnTo>
                  <a:pt x="435" y="752"/>
                </a:lnTo>
                <a:lnTo>
                  <a:pt x="454" y="749"/>
                </a:lnTo>
                <a:lnTo>
                  <a:pt x="472" y="744"/>
                </a:lnTo>
                <a:lnTo>
                  <a:pt x="490" y="739"/>
                </a:lnTo>
                <a:lnTo>
                  <a:pt x="507" y="734"/>
                </a:lnTo>
                <a:lnTo>
                  <a:pt x="525" y="726"/>
                </a:lnTo>
                <a:lnTo>
                  <a:pt x="542" y="718"/>
                </a:lnTo>
                <a:lnTo>
                  <a:pt x="558" y="711"/>
                </a:lnTo>
                <a:lnTo>
                  <a:pt x="574" y="701"/>
                </a:lnTo>
                <a:lnTo>
                  <a:pt x="589" y="691"/>
                </a:lnTo>
                <a:lnTo>
                  <a:pt x="604" y="681"/>
                </a:lnTo>
                <a:lnTo>
                  <a:pt x="619" y="670"/>
                </a:lnTo>
                <a:lnTo>
                  <a:pt x="632" y="658"/>
                </a:lnTo>
                <a:lnTo>
                  <a:pt x="645" y="645"/>
                </a:lnTo>
                <a:lnTo>
                  <a:pt x="658" y="632"/>
                </a:lnTo>
                <a:lnTo>
                  <a:pt x="669" y="619"/>
                </a:lnTo>
                <a:lnTo>
                  <a:pt x="680" y="604"/>
                </a:lnTo>
                <a:lnTo>
                  <a:pt x="691" y="590"/>
                </a:lnTo>
                <a:lnTo>
                  <a:pt x="701" y="574"/>
                </a:lnTo>
                <a:lnTo>
                  <a:pt x="710" y="559"/>
                </a:lnTo>
                <a:lnTo>
                  <a:pt x="719" y="542"/>
                </a:lnTo>
                <a:lnTo>
                  <a:pt x="727" y="525"/>
                </a:lnTo>
                <a:lnTo>
                  <a:pt x="733" y="508"/>
                </a:lnTo>
                <a:lnTo>
                  <a:pt x="739" y="491"/>
                </a:lnTo>
                <a:lnTo>
                  <a:pt x="744" y="472"/>
                </a:lnTo>
                <a:lnTo>
                  <a:pt x="748" y="455"/>
                </a:lnTo>
                <a:lnTo>
                  <a:pt x="751" y="435"/>
                </a:lnTo>
                <a:lnTo>
                  <a:pt x="754" y="417"/>
                </a:lnTo>
                <a:lnTo>
                  <a:pt x="756" y="398"/>
                </a:lnTo>
                <a:lnTo>
                  <a:pt x="756" y="378"/>
                </a:lnTo>
                <a:lnTo>
                  <a:pt x="756" y="359"/>
                </a:lnTo>
                <a:lnTo>
                  <a:pt x="754" y="339"/>
                </a:lnTo>
                <a:lnTo>
                  <a:pt x="751" y="321"/>
                </a:lnTo>
                <a:lnTo>
                  <a:pt x="748" y="302"/>
                </a:lnTo>
                <a:lnTo>
                  <a:pt x="744" y="284"/>
                </a:lnTo>
                <a:lnTo>
                  <a:pt x="739" y="266"/>
                </a:lnTo>
                <a:lnTo>
                  <a:pt x="733" y="249"/>
                </a:lnTo>
                <a:lnTo>
                  <a:pt x="727" y="231"/>
                </a:lnTo>
                <a:lnTo>
                  <a:pt x="719" y="214"/>
                </a:lnTo>
                <a:lnTo>
                  <a:pt x="710" y="198"/>
                </a:lnTo>
                <a:lnTo>
                  <a:pt x="701" y="183"/>
                </a:lnTo>
                <a:lnTo>
                  <a:pt x="691" y="167"/>
                </a:lnTo>
                <a:lnTo>
                  <a:pt x="680" y="152"/>
                </a:lnTo>
                <a:lnTo>
                  <a:pt x="669" y="137"/>
                </a:lnTo>
                <a:lnTo>
                  <a:pt x="658" y="124"/>
                </a:lnTo>
                <a:lnTo>
                  <a:pt x="645" y="111"/>
                </a:lnTo>
                <a:lnTo>
                  <a:pt x="632" y="98"/>
                </a:lnTo>
                <a:lnTo>
                  <a:pt x="619" y="87"/>
                </a:lnTo>
                <a:lnTo>
                  <a:pt x="604" y="76"/>
                </a:lnTo>
                <a:lnTo>
                  <a:pt x="589" y="65"/>
                </a:lnTo>
                <a:lnTo>
                  <a:pt x="574" y="55"/>
                </a:lnTo>
                <a:lnTo>
                  <a:pt x="558" y="46"/>
                </a:lnTo>
                <a:lnTo>
                  <a:pt x="542" y="38"/>
                </a:lnTo>
                <a:lnTo>
                  <a:pt x="525" y="30"/>
                </a:lnTo>
                <a:lnTo>
                  <a:pt x="507" y="23"/>
                </a:lnTo>
                <a:lnTo>
                  <a:pt x="490" y="17"/>
                </a:lnTo>
                <a:lnTo>
                  <a:pt x="472" y="12"/>
                </a:lnTo>
                <a:lnTo>
                  <a:pt x="454" y="8"/>
                </a:lnTo>
                <a:lnTo>
                  <a:pt x="435" y="5"/>
                </a:lnTo>
                <a:lnTo>
                  <a:pt x="417" y="2"/>
                </a:lnTo>
                <a:lnTo>
                  <a:pt x="397" y="0"/>
                </a:lnTo>
                <a:lnTo>
                  <a:pt x="378" y="0"/>
                </a:lnTo>
                <a:lnTo>
                  <a:pt x="358" y="0"/>
                </a:lnTo>
                <a:lnTo>
                  <a:pt x="339" y="2"/>
                </a:lnTo>
                <a:lnTo>
                  <a:pt x="321" y="5"/>
                </a:lnTo>
                <a:lnTo>
                  <a:pt x="301" y="8"/>
                </a:lnTo>
                <a:lnTo>
                  <a:pt x="284" y="12"/>
                </a:lnTo>
                <a:lnTo>
                  <a:pt x="265" y="17"/>
                </a:lnTo>
                <a:lnTo>
                  <a:pt x="248" y="23"/>
                </a:lnTo>
                <a:lnTo>
                  <a:pt x="231" y="30"/>
                </a:lnTo>
                <a:lnTo>
                  <a:pt x="214" y="38"/>
                </a:lnTo>
                <a:lnTo>
                  <a:pt x="197" y="46"/>
                </a:lnTo>
                <a:lnTo>
                  <a:pt x="182" y="55"/>
                </a:lnTo>
                <a:lnTo>
                  <a:pt x="166" y="65"/>
                </a:lnTo>
                <a:lnTo>
                  <a:pt x="152" y="76"/>
                </a:lnTo>
                <a:lnTo>
                  <a:pt x="137" y="87"/>
                </a:lnTo>
                <a:lnTo>
                  <a:pt x="124" y="98"/>
                </a:lnTo>
                <a:lnTo>
                  <a:pt x="111" y="111"/>
                </a:lnTo>
                <a:lnTo>
                  <a:pt x="98" y="124"/>
                </a:lnTo>
                <a:lnTo>
                  <a:pt x="86" y="137"/>
                </a:lnTo>
                <a:lnTo>
                  <a:pt x="75" y="152"/>
                </a:lnTo>
                <a:lnTo>
                  <a:pt x="65" y="167"/>
                </a:lnTo>
                <a:lnTo>
                  <a:pt x="55" y="183"/>
                </a:lnTo>
                <a:lnTo>
                  <a:pt x="45" y="198"/>
                </a:lnTo>
                <a:lnTo>
                  <a:pt x="38" y="214"/>
                </a:lnTo>
                <a:lnTo>
                  <a:pt x="30" y="231"/>
                </a:lnTo>
                <a:lnTo>
                  <a:pt x="22" y="249"/>
                </a:lnTo>
                <a:lnTo>
                  <a:pt x="17" y="266"/>
                </a:lnTo>
                <a:lnTo>
                  <a:pt x="12" y="284"/>
                </a:lnTo>
                <a:lnTo>
                  <a:pt x="7" y="302"/>
                </a:lnTo>
                <a:lnTo>
                  <a:pt x="4" y="321"/>
                </a:lnTo>
                <a:lnTo>
                  <a:pt x="2" y="339"/>
                </a:lnTo>
                <a:lnTo>
                  <a:pt x="0" y="359"/>
                </a:lnTo>
                <a:lnTo>
                  <a:pt x="0" y="378"/>
                </a:lnTo>
                <a:lnTo>
                  <a:pt x="0" y="398"/>
                </a:lnTo>
                <a:lnTo>
                  <a:pt x="2" y="417"/>
                </a:lnTo>
                <a:lnTo>
                  <a:pt x="4" y="435"/>
                </a:lnTo>
                <a:lnTo>
                  <a:pt x="7" y="455"/>
                </a:lnTo>
                <a:lnTo>
                  <a:pt x="12" y="472"/>
                </a:lnTo>
                <a:lnTo>
                  <a:pt x="17" y="491"/>
                </a:lnTo>
                <a:lnTo>
                  <a:pt x="22" y="508"/>
                </a:lnTo>
                <a:lnTo>
                  <a:pt x="30" y="525"/>
                </a:lnTo>
                <a:lnTo>
                  <a:pt x="38" y="542"/>
                </a:lnTo>
                <a:lnTo>
                  <a:pt x="45" y="559"/>
                </a:lnTo>
                <a:lnTo>
                  <a:pt x="55" y="574"/>
                </a:lnTo>
                <a:lnTo>
                  <a:pt x="65" y="590"/>
                </a:lnTo>
                <a:lnTo>
                  <a:pt x="75" y="604"/>
                </a:lnTo>
                <a:lnTo>
                  <a:pt x="86" y="619"/>
                </a:lnTo>
                <a:lnTo>
                  <a:pt x="98" y="632"/>
                </a:lnTo>
                <a:lnTo>
                  <a:pt x="111" y="645"/>
                </a:lnTo>
                <a:lnTo>
                  <a:pt x="124" y="658"/>
                </a:lnTo>
                <a:lnTo>
                  <a:pt x="137" y="670"/>
                </a:lnTo>
                <a:lnTo>
                  <a:pt x="152" y="681"/>
                </a:lnTo>
                <a:lnTo>
                  <a:pt x="166" y="691"/>
                </a:lnTo>
                <a:lnTo>
                  <a:pt x="182" y="701"/>
                </a:lnTo>
                <a:lnTo>
                  <a:pt x="197" y="711"/>
                </a:lnTo>
                <a:lnTo>
                  <a:pt x="214" y="718"/>
                </a:lnTo>
                <a:lnTo>
                  <a:pt x="231" y="726"/>
                </a:lnTo>
                <a:lnTo>
                  <a:pt x="248" y="734"/>
                </a:lnTo>
                <a:lnTo>
                  <a:pt x="265" y="739"/>
                </a:lnTo>
                <a:lnTo>
                  <a:pt x="284" y="744"/>
                </a:lnTo>
                <a:lnTo>
                  <a:pt x="301" y="749"/>
                </a:lnTo>
                <a:lnTo>
                  <a:pt x="321" y="752"/>
                </a:lnTo>
                <a:lnTo>
                  <a:pt x="339" y="754"/>
                </a:lnTo>
                <a:lnTo>
                  <a:pt x="358" y="756"/>
                </a:lnTo>
                <a:lnTo>
                  <a:pt x="378" y="756"/>
                </a:lnTo>
                <a:close/>
              </a:path>
            </a:pathLst>
          </a:cu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FF0000"/>
            </a:solidFill>
          </a:ln>
          <a:effectLst>
            <a:outerShdw blurRad="254000" dist="127000" dir="2700000" algn="tl" rotWithShape="0">
              <a:sysClr val="window" lastClr="FFFFFF">
                <a:lumMod val="50000"/>
                <a:alpha val="40000"/>
              </a:sysClr>
            </a:outerShdw>
          </a:effectLst>
        </p:spPr>
        <p:txBody>
          <a:bodyPr vert="horz" wrap="square" lIns="57141" tIns="28570" rIns="57141" bIns="2857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875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786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0.1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 fmla="1+(8/9)*(1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13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63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63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963"/>
                            </p:stCondLst>
                            <p:childTnLst>
                              <p:par>
                                <p:cTn id="4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963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463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163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163"/>
                            </p:stCondLst>
                            <p:childTnLst>
                              <p:par>
                                <p:cTn id="7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163"/>
                            </p:stCondLst>
                            <p:childTnLst>
                              <p:par>
                                <p:cTn id="8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5" grpId="0" animBg="1"/>
      <p:bldP spid="26" grpId="0" animBg="1"/>
      <p:bldP spid="30" grpId="0"/>
      <p:bldP spid="31" grpId="0"/>
      <p:bldP spid="32" grpId="0"/>
      <p:bldP spid="33" grpId="0"/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36283" y="566999"/>
            <a:ext cx="5850964" cy="723654"/>
            <a:chOff x="436283" y="608834"/>
            <a:chExt cx="5850964" cy="723654"/>
          </a:xfrm>
        </p:grpSpPr>
        <p:sp>
          <p:nvSpPr>
            <p:cNvPr id="4" name="任意多边形 28" descr="e7d195523061f1c0deeec63e560781cfd59afb0ea006f2a87ABB68BF51EA6619813959095094C18C62A12F549504892A4AAA8C1554C6663626E05CA27F281A14E6983772AFC3FB97135759321DEA3D705820548C6D5B558CA8F362B18D312C152407D21FB34EF0A1D1B21F91EF7E1DCDE529C869E8F5A9E23DB214A825789D83372F841262D649B4"/>
            <p:cNvSpPr/>
            <p:nvPr/>
          </p:nvSpPr>
          <p:spPr>
            <a:xfrm>
              <a:off x="1299418" y="608834"/>
              <a:ext cx="4987829" cy="723654"/>
            </a:xfrm>
            <a:custGeom>
              <a:avLst/>
              <a:gdLst>
                <a:gd name="connsiteX0" fmla="*/ 555471 w 7101253"/>
                <a:gd name="connsiteY0" fmla="*/ 0 h 1030278"/>
                <a:gd name="connsiteX1" fmla="*/ 759187 w 7101253"/>
                <a:gd name="connsiteY1" fmla="*/ 0 h 1030278"/>
                <a:gd name="connsiteX2" fmla="*/ 758369 w 7101253"/>
                <a:gd name="connsiteY2" fmla="*/ 1323 h 1030278"/>
                <a:gd name="connsiteX3" fmla="*/ 758218 w 7101253"/>
                <a:gd name="connsiteY3" fmla="*/ 1236 h 1030278"/>
                <a:gd name="connsiteX4" fmla="*/ 755669 w 7101253"/>
                <a:gd name="connsiteY4" fmla="*/ 5688 h 1030278"/>
                <a:gd name="connsiteX5" fmla="*/ 752781 w 7101253"/>
                <a:gd name="connsiteY5" fmla="*/ 10362 h 1030278"/>
                <a:gd name="connsiteX6" fmla="*/ 752364 w 7101253"/>
                <a:gd name="connsiteY6" fmla="*/ 11464 h 1030278"/>
                <a:gd name="connsiteX7" fmla="*/ 548084 w 7101253"/>
                <a:gd name="connsiteY7" fmla="*/ 368407 h 1030278"/>
                <a:gd name="connsiteX8" fmla="*/ 545900 w 7101253"/>
                <a:gd name="connsiteY8" fmla="*/ 371941 h 1030278"/>
                <a:gd name="connsiteX9" fmla="*/ 545749 w 7101253"/>
                <a:gd name="connsiteY9" fmla="*/ 371855 h 1030278"/>
                <a:gd name="connsiteX10" fmla="*/ 543200 w 7101253"/>
                <a:gd name="connsiteY10" fmla="*/ 376307 h 1030278"/>
                <a:gd name="connsiteX11" fmla="*/ 540312 w 7101253"/>
                <a:gd name="connsiteY11" fmla="*/ 380980 h 1030278"/>
                <a:gd name="connsiteX12" fmla="*/ 539895 w 7101253"/>
                <a:gd name="connsiteY12" fmla="*/ 382083 h 1030278"/>
                <a:gd name="connsiteX13" fmla="*/ 513343 w 7101253"/>
                <a:gd name="connsiteY13" fmla="*/ 428478 h 1030278"/>
                <a:gd name="connsiteX14" fmla="*/ 511412 w 7101253"/>
                <a:gd name="connsiteY14" fmla="*/ 431044 h 1030278"/>
                <a:gd name="connsiteX15" fmla="*/ 510772 w 7101253"/>
                <a:gd name="connsiteY15" fmla="*/ 432970 h 1030278"/>
                <a:gd name="connsiteX16" fmla="*/ 302388 w 7101253"/>
                <a:gd name="connsiteY16" fmla="*/ 797083 h 1030278"/>
                <a:gd name="connsiteX17" fmla="*/ 298942 w 7101253"/>
                <a:gd name="connsiteY17" fmla="*/ 801662 h 1030278"/>
                <a:gd name="connsiteX18" fmla="*/ 332804 w 7101253"/>
                <a:gd name="connsiteY18" fmla="*/ 926148 h 1030278"/>
                <a:gd name="connsiteX19" fmla="*/ 367183 w 7101253"/>
                <a:gd name="connsiteY19" fmla="*/ 937563 h 1030278"/>
                <a:gd name="connsiteX20" fmla="*/ 368767 w 7101253"/>
                <a:gd name="connsiteY20" fmla="*/ 937599 h 1030278"/>
                <a:gd name="connsiteX21" fmla="*/ 368767 w 7101253"/>
                <a:gd name="connsiteY21" fmla="*/ 938184 h 1030278"/>
                <a:gd name="connsiteX22" fmla="*/ 1506092 w 7101253"/>
                <a:gd name="connsiteY22" fmla="*/ 938184 h 1030278"/>
                <a:gd name="connsiteX23" fmla="*/ 2387519 w 7101253"/>
                <a:gd name="connsiteY23" fmla="*/ 938184 h 1030278"/>
                <a:gd name="connsiteX24" fmla="*/ 2387519 w 7101253"/>
                <a:gd name="connsiteY24" fmla="*/ 939768 h 1030278"/>
                <a:gd name="connsiteX25" fmla="*/ 7101253 w 7101253"/>
                <a:gd name="connsiteY25" fmla="*/ 939768 h 1030278"/>
                <a:gd name="connsiteX26" fmla="*/ 7101253 w 7101253"/>
                <a:gd name="connsiteY26" fmla="*/ 1030278 h 1030278"/>
                <a:gd name="connsiteX27" fmla="*/ 2062802 w 7101253"/>
                <a:gd name="connsiteY27" fmla="*/ 1030278 h 1030278"/>
                <a:gd name="connsiteX28" fmla="*/ 370438 w 7101253"/>
                <a:gd name="connsiteY28" fmla="*/ 1030278 h 1030278"/>
                <a:gd name="connsiteX29" fmla="*/ 370438 w 7101253"/>
                <a:gd name="connsiteY29" fmla="*/ 1030278 h 1030278"/>
                <a:gd name="connsiteX30" fmla="*/ 138549 w 7101253"/>
                <a:gd name="connsiteY30" fmla="*/ 1030278 h 1030278"/>
                <a:gd name="connsiteX31" fmla="*/ 138549 w 7101253"/>
                <a:gd name="connsiteY31" fmla="*/ 1029289 h 1030278"/>
                <a:gd name="connsiteX32" fmla="*/ 135871 w 7101253"/>
                <a:gd name="connsiteY32" fmla="*/ 1029229 h 1030278"/>
                <a:gd name="connsiteX33" fmla="*/ 77705 w 7101253"/>
                <a:gd name="connsiteY33" fmla="*/ 1009915 h 1030278"/>
                <a:gd name="connsiteX34" fmla="*/ 20413 w 7101253"/>
                <a:gd name="connsiteY34" fmla="*/ 799296 h 1030278"/>
                <a:gd name="connsiteX35" fmla="*/ 26244 w 7101253"/>
                <a:gd name="connsiteY35" fmla="*/ 791548 h 1030278"/>
                <a:gd name="connsiteX36" fmla="*/ 428083 w 7101253"/>
                <a:gd name="connsiteY36" fmla="*/ 89405 h 1030278"/>
                <a:gd name="connsiteX37" fmla="*/ 428788 w 7101253"/>
                <a:gd name="connsiteY37" fmla="*/ 87540 h 1030278"/>
                <a:gd name="connsiteX38" fmla="*/ 433676 w 7101253"/>
                <a:gd name="connsiteY38" fmla="*/ 79633 h 1030278"/>
                <a:gd name="connsiteX39" fmla="*/ 437987 w 7101253"/>
                <a:gd name="connsiteY39" fmla="*/ 72100 h 1030278"/>
                <a:gd name="connsiteX40" fmla="*/ 438243 w 7101253"/>
                <a:gd name="connsiteY40" fmla="*/ 72246 h 1030278"/>
                <a:gd name="connsiteX41" fmla="*/ 444475 w 7101253"/>
                <a:gd name="connsiteY41" fmla="*/ 62167 h 1030278"/>
                <a:gd name="connsiteX42" fmla="*/ 490591 w 7101253"/>
                <a:gd name="connsiteY42" fmla="*/ 21799 h 1030278"/>
                <a:gd name="connsiteX43" fmla="*/ 548757 w 7101253"/>
                <a:gd name="connsiteY43" fmla="*/ 2485 h 1030278"/>
                <a:gd name="connsiteX44" fmla="*/ 551436 w 7101253"/>
                <a:gd name="connsiteY44" fmla="*/ 2425 h 1030278"/>
                <a:gd name="connsiteX45" fmla="*/ 551436 w 7101253"/>
                <a:gd name="connsiteY45" fmla="*/ 1436 h 1030278"/>
                <a:gd name="connsiteX46" fmla="*/ 555471 w 7101253"/>
                <a:gd name="connsiteY46" fmla="*/ 1436 h 1030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7101253" h="1030278">
                  <a:moveTo>
                    <a:pt x="555471" y="0"/>
                  </a:moveTo>
                  <a:lnTo>
                    <a:pt x="759187" y="0"/>
                  </a:lnTo>
                  <a:lnTo>
                    <a:pt x="758369" y="1323"/>
                  </a:lnTo>
                  <a:lnTo>
                    <a:pt x="758218" y="1236"/>
                  </a:lnTo>
                  <a:lnTo>
                    <a:pt x="755669" y="5688"/>
                  </a:lnTo>
                  <a:lnTo>
                    <a:pt x="752781" y="10362"/>
                  </a:lnTo>
                  <a:lnTo>
                    <a:pt x="752364" y="11464"/>
                  </a:lnTo>
                  <a:lnTo>
                    <a:pt x="548084" y="368407"/>
                  </a:lnTo>
                  <a:lnTo>
                    <a:pt x="545900" y="371941"/>
                  </a:lnTo>
                  <a:lnTo>
                    <a:pt x="545749" y="371855"/>
                  </a:lnTo>
                  <a:lnTo>
                    <a:pt x="543200" y="376307"/>
                  </a:lnTo>
                  <a:lnTo>
                    <a:pt x="540312" y="380980"/>
                  </a:lnTo>
                  <a:lnTo>
                    <a:pt x="539895" y="382083"/>
                  </a:lnTo>
                  <a:lnTo>
                    <a:pt x="513343" y="428478"/>
                  </a:lnTo>
                  <a:lnTo>
                    <a:pt x="511412" y="431044"/>
                  </a:lnTo>
                  <a:lnTo>
                    <a:pt x="510772" y="432970"/>
                  </a:lnTo>
                  <a:lnTo>
                    <a:pt x="302388" y="797083"/>
                  </a:lnTo>
                  <a:lnTo>
                    <a:pt x="298942" y="801662"/>
                  </a:lnTo>
                  <a:cubicBezTo>
                    <a:pt x="273917" y="845389"/>
                    <a:pt x="289077" y="901123"/>
                    <a:pt x="332804" y="926148"/>
                  </a:cubicBezTo>
                  <a:cubicBezTo>
                    <a:pt x="343736" y="932404"/>
                    <a:pt x="355418" y="936149"/>
                    <a:pt x="367183" y="937563"/>
                  </a:cubicBezTo>
                  <a:lnTo>
                    <a:pt x="368767" y="937599"/>
                  </a:lnTo>
                  <a:lnTo>
                    <a:pt x="368767" y="938184"/>
                  </a:lnTo>
                  <a:lnTo>
                    <a:pt x="1506092" y="938184"/>
                  </a:lnTo>
                  <a:lnTo>
                    <a:pt x="2387519" y="938184"/>
                  </a:lnTo>
                  <a:lnTo>
                    <a:pt x="2387519" y="939768"/>
                  </a:lnTo>
                  <a:lnTo>
                    <a:pt x="7101253" y="939768"/>
                  </a:lnTo>
                  <a:lnTo>
                    <a:pt x="7101253" y="1030278"/>
                  </a:lnTo>
                  <a:lnTo>
                    <a:pt x="2062802" y="1030278"/>
                  </a:lnTo>
                  <a:lnTo>
                    <a:pt x="370438" y="1030278"/>
                  </a:lnTo>
                  <a:lnTo>
                    <a:pt x="370438" y="1030278"/>
                  </a:lnTo>
                  <a:lnTo>
                    <a:pt x="138549" y="1030278"/>
                  </a:lnTo>
                  <a:lnTo>
                    <a:pt x="138549" y="1029289"/>
                  </a:lnTo>
                  <a:lnTo>
                    <a:pt x="135871" y="1029229"/>
                  </a:lnTo>
                  <a:cubicBezTo>
                    <a:pt x="115965" y="1026835"/>
                    <a:pt x="96200" y="1020500"/>
                    <a:pt x="77705" y="1009915"/>
                  </a:cubicBezTo>
                  <a:cubicBezTo>
                    <a:pt x="3723" y="967575"/>
                    <a:pt x="-21927" y="873278"/>
                    <a:pt x="20413" y="799296"/>
                  </a:cubicBezTo>
                  <a:lnTo>
                    <a:pt x="26244" y="791548"/>
                  </a:lnTo>
                  <a:lnTo>
                    <a:pt x="428083" y="89405"/>
                  </a:lnTo>
                  <a:lnTo>
                    <a:pt x="428788" y="87540"/>
                  </a:lnTo>
                  <a:lnTo>
                    <a:pt x="433676" y="79633"/>
                  </a:lnTo>
                  <a:lnTo>
                    <a:pt x="437987" y="72100"/>
                  </a:lnTo>
                  <a:lnTo>
                    <a:pt x="438243" y="72246"/>
                  </a:lnTo>
                  <a:lnTo>
                    <a:pt x="444475" y="62167"/>
                  </a:lnTo>
                  <a:cubicBezTo>
                    <a:pt x="456621" y="46217"/>
                    <a:pt x="472096" y="32384"/>
                    <a:pt x="490591" y="21799"/>
                  </a:cubicBezTo>
                  <a:cubicBezTo>
                    <a:pt x="509086" y="11214"/>
                    <a:pt x="528851" y="4879"/>
                    <a:pt x="548757" y="2485"/>
                  </a:cubicBezTo>
                  <a:lnTo>
                    <a:pt x="551436" y="2425"/>
                  </a:lnTo>
                  <a:lnTo>
                    <a:pt x="551436" y="1436"/>
                  </a:lnTo>
                  <a:lnTo>
                    <a:pt x="555471" y="1436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任意多边形 29" descr="e7d195523061f1c0deeec63e560781cfd59afb0ea006f2a87ABB68BF51EA6619813959095094C18C62A12F549504892A4AAA8C1554C6663626E05CA27F281A14E6983772AFC3FB97135759321DEA3D705820548C6D5B558CA8F362B18D312C152407D21FB34EF0A1D1B21F91EF7E1DCDE529C869E8F5A9E23DB214A825789D83372F841262D649B4"/>
            <p:cNvSpPr/>
            <p:nvPr/>
          </p:nvSpPr>
          <p:spPr>
            <a:xfrm flipH="1" flipV="1">
              <a:off x="436283" y="608834"/>
              <a:ext cx="1013678" cy="723654"/>
            </a:xfrm>
            <a:custGeom>
              <a:avLst/>
              <a:gdLst>
                <a:gd name="connsiteX0" fmla="*/ 4987637 w 4987637"/>
                <a:gd name="connsiteY0" fmla="*/ 3560619 h 3560619"/>
                <a:gd name="connsiteX1" fmla="*/ 478822 w 4987637"/>
                <a:gd name="connsiteY1" fmla="*/ 3560618 h 3560619"/>
                <a:gd name="connsiteX2" fmla="*/ 478822 w 4987637"/>
                <a:gd name="connsiteY2" fmla="*/ 3557201 h 3560619"/>
                <a:gd name="connsiteX3" fmla="*/ 469565 w 4987637"/>
                <a:gd name="connsiteY3" fmla="*/ 3556992 h 3560619"/>
                <a:gd name="connsiteX4" fmla="*/ 268545 w 4987637"/>
                <a:gd name="connsiteY4" fmla="*/ 3490243 h 3560619"/>
                <a:gd name="connsiteX5" fmla="*/ 70545 w 4987637"/>
                <a:gd name="connsiteY5" fmla="*/ 2762351 h 3560619"/>
                <a:gd name="connsiteX6" fmla="*/ 90696 w 4987637"/>
                <a:gd name="connsiteY6" fmla="*/ 2735574 h 3560619"/>
                <a:gd name="connsiteX7" fmla="*/ 1479448 w 4987637"/>
                <a:gd name="connsiteY7" fmla="*/ 308982 h 3560619"/>
                <a:gd name="connsiteX8" fmla="*/ 1481883 w 4987637"/>
                <a:gd name="connsiteY8" fmla="*/ 302535 h 3560619"/>
                <a:gd name="connsiteX9" fmla="*/ 1498776 w 4987637"/>
                <a:gd name="connsiteY9" fmla="*/ 275210 h 3560619"/>
                <a:gd name="connsiteX10" fmla="*/ 1513675 w 4987637"/>
                <a:gd name="connsiteY10" fmla="*/ 249176 h 3560619"/>
                <a:gd name="connsiteX11" fmla="*/ 1514557 w 4987637"/>
                <a:gd name="connsiteY11" fmla="*/ 249681 h 3560619"/>
                <a:gd name="connsiteX12" fmla="*/ 1536093 w 4987637"/>
                <a:gd name="connsiteY12" fmla="*/ 214848 h 3560619"/>
                <a:gd name="connsiteX13" fmla="*/ 1695471 w 4987637"/>
                <a:gd name="connsiteY13" fmla="*/ 75337 h 3560619"/>
                <a:gd name="connsiteX14" fmla="*/ 1896492 w 4987637"/>
                <a:gd name="connsiteY14" fmla="*/ 8589 h 3560619"/>
                <a:gd name="connsiteX15" fmla="*/ 1905749 w 4987637"/>
                <a:gd name="connsiteY15" fmla="*/ 8380 h 3560619"/>
                <a:gd name="connsiteX16" fmla="*/ 1905749 w 4987637"/>
                <a:gd name="connsiteY16" fmla="*/ 4964 h 3560619"/>
                <a:gd name="connsiteX17" fmla="*/ 1919696 w 4987637"/>
                <a:gd name="connsiteY17" fmla="*/ 4964 h 3560619"/>
                <a:gd name="connsiteX18" fmla="*/ 1919696 w 4987637"/>
                <a:gd name="connsiteY18" fmla="*/ 0 h 3560619"/>
                <a:gd name="connsiteX19" fmla="*/ 2623733 w 4987637"/>
                <a:gd name="connsiteY19" fmla="*/ 0 h 3560619"/>
                <a:gd name="connsiteX20" fmla="*/ 2620907 w 4987637"/>
                <a:gd name="connsiteY20" fmla="*/ 4571 h 3560619"/>
                <a:gd name="connsiteX21" fmla="*/ 2620386 w 4987637"/>
                <a:gd name="connsiteY21" fmla="*/ 4272 h 3560619"/>
                <a:gd name="connsiteX22" fmla="*/ 2611579 w 4987637"/>
                <a:gd name="connsiteY22" fmla="*/ 19659 h 3560619"/>
                <a:gd name="connsiteX23" fmla="*/ 2601595 w 4987637"/>
                <a:gd name="connsiteY23" fmla="*/ 35810 h 3560619"/>
                <a:gd name="connsiteX24" fmla="*/ 2600155 w 4987637"/>
                <a:gd name="connsiteY24" fmla="*/ 39620 h 3560619"/>
                <a:gd name="connsiteX25" fmla="*/ 1894168 w 4987637"/>
                <a:gd name="connsiteY25" fmla="*/ 1273206 h 3560619"/>
                <a:gd name="connsiteX26" fmla="*/ 1886617 w 4987637"/>
                <a:gd name="connsiteY26" fmla="*/ 1285420 h 3560619"/>
                <a:gd name="connsiteX27" fmla="*/ 1886096 w 4987637"/>
                <a:gd name="connsiteY27" fmla="*/ 1285121 h 3560619"/>
                <a:gd name="connsiteX28" fmla="*/ 1877289 w 4987637"/>
                <a:gd name="connsiteY28" fmla="*/ 1300508 h 3560619"/>
                <a:gd name="connsiteX29" fmla="*/ 1867305 w 4987637"/>
                <a:gd name="connsiteY29" fmla="*/ 1316659 h 3560619"/>
                <a:gd name="connsiteX30" fmla="*/ 1865865 w 4987637"/>
                <a:gd name="connsiteY30" fmla="*/ 1320469 h 3560619"/>
                <a:gd name="connsiteX31" fmla="*/ 1774103 w 4987637"/>
                <a:gd name="connsiteY31" fmla="*/ 1480809 h 3560619"/>
                <a:gd name="connsiteX32" fmla="*/ 1767428 w 4987637"/>
                <a:gd name="connsiteY32" fmla="*/ 1489679 h 3560619"/>
                <a:gd name="connsiteX33" fmla="*/ 1765217 w 4987637"/>
                <a:gd name="connsiteY33" fmla="*/ 1496334 h 3560619"/>
                <a:gd name="connsiteX34" fmla="*/ 1045046 w 4987637"/>
                <a:gd name="connsiteY34" fmla="*/ 2754702 h 3560619"/>
                <a:gd name="connsiteX35" fmla="*/ 1033136 w 4987637"/>
                <a:gd name="connsiteY35" fmla="*/ 2770528 h 3560619"/>
                <a:gd name="connsiteX36" fmla="*/ 1150164 w 4987637"/>
                <a:gd name="connsiteY36" fmla="*/ 3200748 h 3560619"/>
                <a:gd name="connsiteX37" fmla="*/ 1268976 w 4987637"/>
                <a:gd name="connsiteY37" fmla="*/ 3240199 h 3560619"/>
                <a:gd name="connsiteX38" fmla="*/ 1274449 w 4987637"/>
                <a:gd name="connsiteY38" fmla="*/ 3240323 h 3560619"/>
                <a:gd name="connsiteX39" fmla="*/ 1274449 w 4987637"/>
                <a:gd name="connsiteY39" fmla="*/ 3242343 h 3560619"/>
                <a:gd name="connsiteX40" fmla="*/ 4987637 w 4987637"/>
                <a:gd name="connsiteY40" fmla="*/ 3242343 h 356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987637" h="3560619">
                  <a:moveTo>
                    <a:pt x="4987637" y="3560619"/>
                  </a:moveTo>
                  <a:lnTo>
                    <a:pt x="478822" y="3560618"/>
                  </a:lnTo>
                  <a:lnTo>
                    <a:pt x="478822" y="3557201"/>
                  </a:lnTo>
                  <a:lnTo>
                    <a:pt x="469565" y="3556992"/>
                  </a:lnTo>
                  <a:cubicBezTo>
                    <a:pt x="400772" y="3548721"/>
                    <a:pt x="332465" y="3526825"/>
                    <a:pt x="268545" y="3490243"/>
                  </a:cubicBezTo>
                  <a:cubicBezTo>
                    <a:pt x="12866" y="3343917"/>
                    <a:pt x="-75781" y="3018029"/>
                    <a:pt x="70545" y="2762351"/>
                  </a:cubicBezTo>
                  <a:lnTo>
                    <a:pt x="90696" y="2735574"/>
                  </a:lnTo>
                  <a:lnTo>
                    <a:pt x="1479448" y="308982"/>
                  </a:lnTo>
                  <a:lnTo>
                    <a:pt x="1481883" y="302535"/>
                  </a:lnTo>
                  <a:lnTo>
                    <a:pt x="1498776" y="275210"/>
                  </a:lnTo>
                  <a:lnTo>
                    <a:pt x="1513675" y="249176"/>
                  </a:lnTo>
                  <a:lnTo>
                    <a:pt x="1514557" y="249681"/>
                  </a:lnTo>
                  <a:lnTo>
                    <a:pt x="1536093" y="214848"/>
                  </a:lnTo>
                  <a:cubicBezTo>
                    <a:pt x="1578072" y="159723"/>
                    <a:pt x="1631551" y="111919"/>
                    <a:pt x="1695471" y="75337"/>
                  </a:cubicBezTo>
                  <a:cubicBezTo>
                    <a:pt x="1759391" y="38756"/>
                    <a:pt x="1827698" y="16861"/>
                    <a:pt x="1896492" y="8589"/>
                  </a:cubicBezTo>
                  <a:lnTo>
                    <a:pt x="1905749" y="8380"/>
                  </a:lnTo>
                  <a:lnTo>
                    <a:pt x="1905749" y="4964"/>
                  </a:lnTo>
                  <a:lnTo>
                    <a:pt x="1919696" y="4964"/>
                  </a:lnTo>
                  <a:lnTo>
                    <a:pt x="1919696" y="0"/>
                  </a:lnTo>
                  <a:lnTo>
                    <a:pt x="2623733" y="0"/>
                  </a:lnTo>
                  <a:lnTo>
                    <a:pt x="2620907" y="4571"/>
                  </a:lnTo>
                  <a:lnTo>
                    <a:pt x="2620386" y="4272"/>
                  </a:lnTo>
                  <a:lnTo>
                    <a:pt x="2611579" y="19659"/>
                  </a:lnTo>
                  <a:lnTo>
                    <a:pt x="2601595" y="35810"/>
                  </a:lnTo>
                  <a:lnTo>
                    <a:pt x="2600155" y="39620"/>
                  </a:lnTo>
                  <a:lnTo>
                    <a:pt x="1894168" y="1273206"/>
                  </a:lnTo>
                  <a:lnTo>
                    <a:pt x="1886617" y="1285420"/>
                  </a:lnTo>
                  <a:lnTo>
                    <a:pt x="1886096" y="1285121"/>
                  </a:lnTo>
                  <a:lnTo>
                    <a:pt x="1877289" y="1300508"/>
                  </a:lnTo>
                  <a:lnTo>
                    <a:pt x="1867305" y="1316659"/>
                  </a:lnTo>
                  <a:lnTo>
                    <a:pt x="1865865" y="1320469"/>
                  </a:lnTo>
                  <a:lnTo>
                    <a:pt x="1774103" y="1480809"/>
                  </a:lnTo>
                  <a:lnTo>
                    <a:pt x="1767428" y="1489679"/>
                  </a:lnTo>
                  <a:lnTo>
                    <a:pt x="1765217" y="1496334"/>
                  </a:lnTo>
                  <a:lnTo>
                    <a:pt x="1045046" y="2754702"/>
                  </a:lnTo>
                  <a:lnTo>
                    <a:pt x="1033136" y="2770528"/>
                  </a:lnTo>
                  <a:cubicBezTo>
                    <a:pt x="946651" y="2921646"/>
                    <a:pt x="999045" y="3114262"/>
                    <a:pt x="1150164" y="3200748"/>
                  </a:cubicBezTo>
                  <a:cubicBezTo>
                    <a:pt x="1187944" y="3222369"/>
                    <a:pt x="1228316" y="3235311"/>
                    <a:pt x="1268976" y="3240199"/>
                  </a:cubicBezTo>
                  <a:lnTo>
                    <a:pt x="1274449" y="3240323"/>
                  </a:lnTo>
                  <a:lnTo>
                    <a:pt x="1274449" y="3242343"/>
                  </a:lnTo>
                  <a:lnTo>
                    <a:pt x="4987637" y="3242343"/>
                  </a:lnTo>
                  <a:close/>
                </a:path>
              </a:pathLst>
            </a:custGeom>
            <a:solidFill>
              <a:srgbClr val="EC2C2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842813" y="697994"/>
            <a:ext cx="3123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latin typeface="Arial"/>
                <a:ea typeface="微软雅黑"/>
                <a:cs typeface="+mn-ea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sym typeface="+mn-lt"/>
            </a:endParaRPr>
          </a:p>
        </p:txBody>
      </p:sp>
      <p:sp>
        <p:nvSpPr>
          <p:cNvPr id="9" name="Rectangle 27"/>
          <p:cNvSpPr>
            <a:spLocks noChangeArrowheads="1"/>
          </p:cNvSpPr>
          <p:nvPr/>
        </p:nvSpPr>
        <p:spPr bwMode="auto">
          <a:xfrm>
            <a:off x="559933" y="682605"/>
            <a:ext cx="45525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3200" dirty="0">
                <a:solidFill>
                  <a:srgbClr val="EC2C22"/>
                </a:solidFill>
                <a:latin typeface="+mn-lt"/>
                <a:cs typeface="+mn-ea"/>
                <a:sym typeface="+mn-lt"/>
              </a:rPr>
              <a:t>0</a:t>
            </a:r>
            <a:r>
              <a:rPr lang="en-US" altLang="ru-RU" sz="3200" dirty="0">
                <a:solidFill>
                  <a:srgbClr val="EC2C22"/>
                </a:solidFill>
                <a:latin typeface="+mn-lt"/>
                <a:cs typeface="+mn-ea"/>
                <a:sym typeface="+mn-lt"/>
              </a:rPr>
              <a:t>2</a:t>
            </a:r>
            <a:endParaRPr lang="ru-RU" altLang="ru-RU" sz="1100" dirty="0">
              <a:solidFill>
                <a:srgbClr val="EC2C22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" name="PA-同心圆 1" descr="e7d195523061f1c0d318120d6aeaf1b6ccceb6ba3da59c0775C5DE19DDDEBC09ED96DBD9900D9848D623ECAD1D4904B78047D0015C22C8BE97228BE8B5BFF08FE7A3AE04126DA07312A96C0F69F9BAB7014B2E1A4B6DBED20EB481E7568EE09B84E25510ADED4EBB34775BFA4118D855D6FB2CA5C4509965AEF5461DFC0916B08F52E68009C763D0"/>
          <p:cNvSpPr/>
          <p:nvPr>
            <p:custDataLst>
              <p:tags r:id="rId1"/>
            </p:custDataLst>
          </p:nvPr>
        </p:nvSpPr>
        <p:spPr>
          <a:xfrm rot="900000">
            <a:off x="6353547" y="1011346"/>
            <a:ext cx="4695750" cy="4695750"/>
          </a:xfrm>
          <a:prstGeom prst="donut">
            <a:avLst/>
          </a:prstGeom>
          <a:solidFill>
            <a:srgbClr val="EC2C2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" name="PA-组合 7" descr="e7d195523061f1c0d318120d6aeaf1b6ccceb6ba3da59c0775C5DE19DDDEBC09ED96DBD9900D9848D623ECAD1D4904B78047D0015C22C8BE97228BE8B5BFF08FE7A3AE04126DA07312A96C0F69F9BAB7014B2E1A4B6DBED20EB481E7568EE09B84E25510ADED4EBB34775BFA4118D855D6FB2CA5C4509965AEF5461DFC0916B08F52E68009C763D0"/>
          <p:cNvGrpSpPr/>
          <p:nvPr>
            <p:custDataLst>
              <p:tags r:id="rId2"/>
            </p:custDataLst>
          </p:nvPr>
        </p:nvGrpSpPr>
        <p:grpSpPr>
          <a:xfrm>
            <a:off x="6125022" y="1328585"/>
            <a:ext cx="4689085" cy="4589023"/>
            <a:chOff x="5987563" y="834806"/>
            <a:chExt cx="5578359" cy="5459321"/>
          </a:xfrm>
        </p:grpSpPr>
        <p:pic>
          <p:nvPicPr>
            <p:cNvPr id="5" name="PA-图片 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5987563" y="834806"/>
              <a:ext cx="5234909" cy="5459321"/>
            </a:xfrm>
            <a:prstGeom prst="rect">
              <a:avLst/>
            </a:prstGeom>
            <a:effectLst>
              <a:outerShdw blurRad="1270000" dist="2540000" dir="4200000" sx="85000" sy="85000" algn="tl" rotWithShape="0">
                <a:prstClr val="black">
                  <a:alpha val="15000"/>
                </a:prstClr>
              </a:outerShdw>
            </a:effectLst>
          </p:spPr>
        </p:pic>
        <p:sp>
          <p:nvSpPr>
            <p:cNvPr id="10" name="PA-图片占位符 4"/>
            <p:cNvSpPr txBox="1"/>
            <p:nvPr>
              <p:custDataLst>
                <p:tags r:id="rId4"/>
              </p:custDataLst>
            </p:nvPr>
          </p:nvSpPr>
          <p:spPr>
            <a:xfrm>
              <a:off x="7955636" y="1308948"/>
              <a:ext cx="3610286" cy="3385605"/>
            </a:xfrm>
            <a:custGeom>
              <a:avLst/>
              <a:gdLst>
                <a:gd name="connsiteX0" fmla="*/ 0 w 4933950"/>
                <a:gd name="connsiteY0" fmla="*/ 0 h 4565650"/>
                <a:gd name="connsiteX1" fmla="*/ 4933950 w 4933950"/>
                <a:gd name="connsiteY1" fmla="*/ 0 h 4565650"/>
                <a:gd name="connsiteX2" fmla="*/ 4933950 w 4933950"/>
                <a:gd name="connsiteY2" fmla="*/ 4565650 h 4565650"/>
                <a:gd name="connsiteX3" fmla="*/ 0 w 4933950"/>
                <a:gd name="connsiteY3" fmla="*/ 4565650 h 4565650"/>
                <a:gd name="connsiteX4" fmla="*/ 0 w 4933950"/>
                <a:gd name="connsiteY4" fmla="*/ 0 h 4565650"/>
                <a:gd name="connsiteX0-1" fmla="*/ 0 w 4933950"/>
                <a:gd name="connsiteY0-2" fmla="*/ 1364343 h 5929993"/>
                <a:gd name="connsiteX1-3" fmla="*/ 4803322 w 4933950"/>
                <a:gd name="connsiteY1-4" fmla="*/ 0 h 5929993"/>
                <a:gd name="connsiteX2-5" fmla="*/ 4933950 w 4933950"/>
                <a:gd name="connsiteY2-6" fmla="*/ 5929993 h 5929993"/>
                <a:gd name="connsiteX3-7" fmla="*/ 0 w 4933950"/>
                <a:gd name="connsiteY3-8" fmla="*/ 5929993 h 5929993"/>
                <a:gd name="connsiteX4-9" fmla="*/ 0 w 4933950"/>
                <a:gd name="connsiteY4-10" fmla="*/ 1364343 h 5929993"/>
                <a:gd name="connsiteX0-11" fmla="*/ 0 w 4933950"/>
                <a:gd name="connsiteY0-12" fmla="*/ 1204685 h 5770335"/>
                <a:gd name="connsiteX1-13" fmla="*/ 4817836 w 4933950"/>
                <a:gd name="connsiteY1-14" fmla="*/ 0 h 5770335"/>
                <a:gd name="connsiteX2-15" fmla="*/ 4933950 w 4933950"/>
                <a:gd name="connsiteY2-16" fmla="*/ 5770335 h 5770335"/>
                <a:gd name="connsiteX3-17" fmla="*/ 0 w 4933950"/>
                <a:gd name="connsiteY3-18" fmla="*/ 5770335 h 5770335"/>
                <a:gd name="connsiteX4-19" fmla="*/ 0 w 4933950"/>
                <a:gd name="connsiteY4-20" fmla="*/ 1204685 h 5770335"/>
                <a:gd name="connsiteX0-21" fmla="*/ 0 w 4933950"/>
                <a:gd name="connsiteY0-22" fmla="*/ 1103085 h 5668735"/>
                <a:gd name="connsiteX1-23" fmla="*/ 4774293 w 4933950"/>
                <a:gd name="connsiteY1-24" fmla="*/ 0 h 5668735"/>
                <a:gd name="connsiteX2-25" fmla="*/ 4933950 w 4933950"/>
                <a:gd name="connsiteY2-26" fmla="*/ 5668735 h 5668735"/>
                <a:gd name="connsiteX3-27" fmla="*/ 0 w 4933950"/>
                <a:gd name="connsiteY3-28" fmla="*/ 5668735 h 5668735"/>
                <a:gd name="connsiteX4-29" fmla="*/ 0 w 4933950"/>
                <a:gd name="connsiteY4-30" fmla="*/ 1103085 h 5668735"/>
                <a:gd name="connsiteX0-31" fmla="*/ 0 w 4933950"/>
                <a:gd name="connsiteY0-32" fmla="*/ 1045028 h 5610678"/>
                <a:gd name="connsiteX1-33" fmla="*/ 4803322 w 4933950"/>
                <a:gd name="connsiteY1-34" fmla="*/ 0 h 5610678"/>
                <a:gd name="connsiteX2-35" fmla="*/ 4933950 w 4933950"/>
                <a:gd name="connsiteY2-36" fmla="*/ 5610678 h 5610678"/>
                <a:gd name="connsiteX3-37" fmla="*/ 0 w 4933950"/>
                <a:gd name="connsiteY3-38" fmla="*/ 5610678 h 5610678"/>
                <a:gd name="connsiteX4-39" fmla="*/ 0 w 4933950"/>
                <a:gd name="connsiteY4-40" fmla="*/ 1045028 h 5610678"/>
                <a:gd name="connsiteX0-41" fmla="*/ 0 w 4933950"/>
                <a:gd name="connsiteY0-42" fmla="*/ 1059543 h 5625193"/>
                <a:gd name="connsiteX1-43" fmla="*/ 4803322 w 4933950"/>
                <a:gd name="connsiteY1-44" fmla="*/ 0 h 5625193"/>
                <a:gd name="connsiteX2-45" fmla="*/ 4933950 w 4933950"/>
                <a:gd name="connsiteY2-46" fmla="*/ 5625193 h 5625193"/>
                <a:gd name="connsiteX3-47" fmla="*/ 0 w 4933950"/>
                <a:gd name="connsiteY3-48" fmla="*/ 5625193 h 5625193"/>
                <a:gd name="connsiteX4-49" fmla="*/ 0 w 4933950"/>
                <a:gd name="connsiteY4-50" fmla="*/ 1059543 h 5625193"/>
                <a:gd name="connsiteX0-51" fmla="*/ 0 w 4933950"/>
                <a:gd name="connsiteY0-52" fmla="*/ 1074057 h 5639707"/>
                <a:gd name="connsiteX1-53" fmla="*/ 4774293 w 4933950"/>
                <a:gd name="connsiteY1-54" fmla="*/ 0 h 5639707"/>
                <a:gd name="connsiteX2-55" fmla="*/ 4933950 w 4933950"/>
                <a:gd name="connsiteY2-56" fmla="*/ 5639707 h 5639707"/>
                <a:gd name="connsiteX3-57" fmla="*/ 0 w 4933950"/>
                <a:gd name="connsiteY3-58" fmla="*/ 5639707 h 5639707"/>
                <a:gd name="connsiteX4-59" fmla="*/ 0 w 4933950"/>
                <a:gd name="connsiteY4-60" fmla="*/ 1074057 h 5639707"/>
                <a:gd name="connsiteX0-61" fmla="*/ 0 w 4933950"/>
                <a:gd name="connsiteY0-62" fmla="*/ 1103086 h 5668736"/>
                <a:gd name="connsiteX1-63" fmla="*/ 4803322 w 4933950"/>
                <a:gd name="connsiteY1-64" fmla="*/ 0 h 5668736"/>
                <a:gd name="connsiteX2-65" fmla="*/ 4933950 w 4933950"/>
                <a:gd name="connsiteY2-66" fmla="*/ 5668736 h 5668736"/>
                <a:gd name="connsiteX3-67" fmla="*/ 0 w 4933950"/>
                <a:gd name="connsiteY3-68" fmla="*/ 5668736 h 5668736"/>
                <a:gd name="connsiteX4-69" fmla="*/ 0 w 4933950"/>
                <a:gd name="connsiteY4-70" fmla="*/ 1103086 h 5668736"/>
                <a:gd name="connsiteX0-71" fmla="*/ 0 w 4977493"/>
                <a:gd name="connsiteY0-72" fmla="*/ 1103086 h 5813879"/>
                <a:gd name="connsiteX1-73" fmla="*/ 4803322 w 4977493"/>
                <a:gd name="connsiteY1-74" fmla="*/ 0 h 5813879"/>
                <a:gd name="connsiteX2-75" fmla="*/ 4977493 w 4977493"/>
                <a:gd name="connsiteY2-76" fmla="*/ 5813879 h 5813879"/>
                <a:gd name="connsiteX3-77" fmla="*/ 0 w 4977493"/>
                <a:gd name="connsiteY3-78" fmla="*/ 5668736 h 5813879"/>
                <a:gd name="connsiteX4-79" fmla="*/ 0 w 4977493"/>
                <a:gd name="connsiteY4-80" fmla="*/ 1103086 h 5813879"/>
                <a:gd name="connsiteX0-81" fmla="*/ 0 w 4992007"/>
                <a:gd name="connsiteY0-82" fmla="*/ 1103086 h 5871936"/>
                <a:gd name="connsiteX1-83" fmla="*/ 4803322 w 4992007"/>
                <a:gd name="connsiteY1-84" fmla="*/ 0 h 5871936"/>
                <a:gd name="connsiteX2-85" fmla="*/ 4992007 w 4992007"/>
                <a:gd name="connsiteY2-86" fmla="*/ 5871936 h 5871936"/>
                <a:gd name="connsiteX3-87" fmla="*/ 0 w 4992007"/>
                <a:gd name="connsiteY3-88" fmla="*/ 5668736 h 5871936"/>
                <a:gd name="connsiteX4-89" fmla="*/ 0 w 4992007"/>
                <a:gd name="connsiteY4-90" fmla="*/ 1103086 h 5871936"/>
                <a:gd name="connsiteX0-91" fmla="*/ 0 w 5035550"/>
                <a:gd name="connsiteY0-92" fmla="*/ 1103086 h 5886450"/>
                <a:gd name="connsiteX1-93" fmla="*/ 4803322 w 5035550"/>
                <a:gd name="connsiteY1-94" fmla="*/ 0 h 5886450"/>
                <a:gd name="connsiteX2-95" fmla="*/ 5035550 w 5035550"/>
                <a:gd name="connsiteY2-96" fmla="*/ 5886450 h 5886450"/>
                <a:gd name="connsiteX3-97" fmla="*/ 0 w 5035550"/>
                <a:gd name="connsiteY3-98" fmla="*/ 5668736 h 5886450"/>
                <a:gd name="connsiteX4-99" fmla="*/ 0 w 5035550"/>
                <a:gd name="connsiteY4-100" fmla="*/ 1103086 h 5886450"/>
                <a:gd name="connsiteX0-101" fmla="*/ 0 w 5064579"/>
                <a:gd name="connsiteY0-102" fmla="*/ 1103086 h 5886450"/>
                <a:gd name="connsiteX1-103" fmla="*/ 4803322 w 5064579"/>
                <a:gd name="connsiteY1-104" fmla="*/ 0 h 5886450"/>
                <a:gd name="connsiteX2-105" fmla="*/ 5064579 w 5064579"/>
                <a:gd name="connsiteY2-106" fmla="*/ 5886450 h 5886450"/>
                <a:gd name="connsiteX3-107" fmla="*/ 0 w 5064579"/>
                <a:gd name="connsiteY3-108" fmla="*/ 5668736 h 5886450"/>
                <a:gd name="connsiteX4-109" fmla="*/ 0 w 5064579"/>
                <a:gd name="connsiteY4-110" fmla="*/ 1103086 h 5886450"/>
                <a:gd name="connsiteX0-111" fmla="*/ 14515 w 5079094"/>
                <a:gd name="connsiteY0-112" fmla="*/ 1103086 h 5900964"/>
                <a:gd name="connsiteX1-113" fmla="*/ 4817837 w 5079094"/>
                <a:gd name="connsiteY1-114" fmla="*/ 0 h 5900964"/>
                <a:gd name="connsiteX2-115" fmla="*/ 5079094 w 5079094"/>
                <a:gd name="connsiteY2-116" fmla="*/ 5886450 h 5900964"/>
                <a:gd name="connsiteX3-117" fmla="*/ 0 w 5079094"/>
                <a:gd name="connsiteY3-118" fmla="*/ 5900964 h 5900964"/>
                <a:gd name="connsiteX4-119" fmla="*/ 14515 w 5079094"/>
                <a:gd name="connsiteY4-120" fmla="*/ 1103086 h 5900964"/>
                <a:gd name="connsiteX0-121" fmla="*/ 116115 w 5180694"/>
                <a:gd name="connsiteY0-122" fmla="*/ 1103086 h 5886450"/>
                <a:gd name="connsiteX1-123" fmla="*/ 4919437 w 5180694"/>
                <a:gd name="connsiteY1-124" fmla="*/ 0 h 5886450"/>
                <a:gd name="connsiteX2-125" fmla="*/ 5180694 w 5180694"/>
                <a:gd name="connsiteY2-126" fmla="*/ 5886450 h 5886450"/>
                <a:gd name="connsiteX3-127" fmla="*/ 0 w 5180694"/>
                <a:gd name="connsiteY3-128" fmla="*/ 5857421 h 5886450"/>
                <a:gd name="connsiteX4-129" fmla="*/ 116115 w 5180694"/>
                <a:gd name="connsiteY4-130" fmla="*/ 1103086 h 5886450"/>
                <a:gd name="connsiteX0-131" fmla="*/ 101601 w 5166180"/>
                <a:gd name="connsiteY0-132" fmla="*/ 1103086 h 5886450"/>
                <a:gd name="connsiteX1-133" fmla="*/ 4904923 w 5166180"/>
                <a:gd name="connsiteY1-134" fmla="*/ 0 h 5886450"/>
                <a:gd name="connsiteX2-135" fmla="*/ 5166180 w 5166180"/>
                <a:gd name="connsiteY2-136" fmla="*/ 5886450 h 5886450"/>
                <a:gd name="connsiteX3-137" fmla="*/ 0 w 5166180"/>
                <a:gd name="connsiteY3-138" fmla="*/ 5755821 h 5886450"/>
                <a:gd name="connsiteX4-139" fmla="*/ 101601 w 5166180"/>
                <a:gd name="connsiteY4-140" fmla="*/ 1103086 h 5886450"/>
                <a:gd name="connsiteX0-141" fmla="*/ 72572 w 5137151"/>
                <a:gd name="connsiteY0-142" fmla="*/ 1103086 h 5886450"/>
                <a:gd name="connsiteX1-143" fmla="*/ 4875894 w 5137151"/>
                <a:gd name="connsiteY1-144" fmla="*/ 0 h 5886450"/>
                <a:gd name="connsiteX2-145" fmla="*/ 5137151 w 5137151"/>
                <a:gd name="connsiteY2-146" fmla="*/ 5886450 h 5886450"/>
                <a:gd name="connsiteX3-147" fmla="*/ 0 w 5137151"/>
                <a:gd name="connsiteY3-148" fmla="*/ 5813879 h 5886450"/>
                <a:gd name="connsiteX4-149" fmla="*/ 72572 w 5137151"/>
                <a:gd name="connsiteY4-150" fmla="*/ 1103086 h 5886450"/>
                <a:gd name="connsiteX0-151" fmla="*/ 14515 w 5079094"/>
                <a:gd name="connsiteY0-152" fmla="*/ 1103086 h 5886450"/>
                <a:gd name="connsiteX1-153" fmla="*/ 4817837 w 5079094"/>
                <a:gd name="connsiteY1-154" fmla="*/ 0 h 5886450"/>
                <a:gd name="connsiteX2-155" fmla="*/ 5079094 w 5079094"/>
                <a:gd name="connsiteY2-156" fmla="*/ 5886450 h 5886450"/>
                <a:gd name="connsiteX3-157" fmla="*/ 0 w 5079094"/>
                <a:gd name="connsiteY3-158" fmla="*/ 5770336 h 5886450"/>
                <a:gd name="connsiteX4-159" fmla="*/ 14515 w 5079094"/>
                <a:gd name="connsiteY4-160" fmla="*/ 1103086 h 5886450"/>
                <a:gd name="connsiteX0-161" fmla="*/ 87086 w 5151665"/>
                <a:gd name="connsiteY0-162" fmla="*/ 1103086 h 5886450"/>
                <a:gd name="connsiteX1-163" fmla="*/ 4890408 w 5151665"/>
                <a:gd name="connsiteY1-164" fmla="*/ 0 h 5886450"/>
                <a:gd name="connsiteX2-165" fmla="*/ 5151665 w 5151665"/>
                <a:gd name="connsiteY2-166" fmla="*/ 5886450 h 5886450"/>
                <a:gd name="connsiteX3-167" fmla="*/ 0 w 5151665"/>
                <a:gd name="connsiteY3-168" fmla="*/ 5813879 h 5886450"/>
                <a:gd name="connsiteX4-169" fmla="*/ 87086 w 5151665"/>
                <a:gd name="connsiteY4-170" fmla="*/ 1103086 h 5886450"/>
                <a:gd name="connsiteX0-171" fmla="*/ 29029 w 5151665"/>
                <a:gd name="connsiteY0-172" fmla="*/ 1117600 h 5886450"/>
                <a:gd name="connsiteX1-173" fmla="*/ 4890408 w 5151665"/>
                <a:gd name="connsiteY1-174" fmla="*/ 0 h 5886450"/>
                <a:gd name="connsiteX2-175" fmla="*/ 5151665 w 5151665"/>
                <a:gd name="connsiteY2-176" fmla="*/ 5886450 h 5886450"/>
                <a:gd name="connsiteX3-177" fmla="*/ 0 w 5151665"/>
                <a:gd name="connsiteY3-178" fmla="*/ 5813879 h 5886450"/>
                <a:gd name="connsiteX4-179" fmla="*/ 29029 w 5151665"/>
                <a:gd name="connsiteY4-180" fmla="*/ 1117600 h 5886450"/>
                <a:gd name="connsiteX0-181" fmla="*/ 29029 w 5151665"/>
                <a:gd name="connsiteY0-182" fmla="*/ 1117600 h 5886450"/>
                <a:gd name="connsiteX1-183" fmla="*/ 4890408 w 5151665"/>
                <a:gd name="connsiteY1-184" fmla="*/ 0 h 5886450"/>
                <a:gd name="connsiteX2-185" fmla="*/ 5151665 w 5151665"/>
                <a:gd name="connsiteY2-186" fmla="*/ 5886450 h 5886450"/>
                <a:gd name="connsiteX3-187" fmla="*/ 0 w 5151665"/>
                <a:gd name="connsiteY3-188" fmla="*/ 5813879 h 5886450"/>
                <a:gd name="connsiteX4-189" fmla="*/ 29029 w 5151665"/>
                <a:gd name="connsiteY4-190" fmla="*/ 1117600 h 5886450"/>
                <a:gd name="connsiteX0-191" fmla="*/ 0 w 5166179"/>
                <a:gd name="connsiteY0-192" fmla="*/ 1175657 h 5886450"/>
                <a:gd name="connsiteX1-193" fmla="*/ 4904922 w 5166179"/>
                <a:gd name="connsiteY1-194" fmla="*/ 0 h 5886450"/>
                <a:gd name="connsiteX2-195" fmla="*/ 5166179 w 5166179"/>
                <a:gd name="connsiteY2-196" fmla="*/ 5886450 h 5886450"/>
                <a:gd name="connsiteX3-197" fmla="*/ 14514 w 5166179"/>
                <a:gd name="connsiteY3-198" fmla="*/ 5813879 h 5886450"/>
                <a:gd name="connsiteX4-199" fmla="*/ 0 w 5166179"/>
                <a:gd name="connsiteY4-200" fmla="*/ 1175657 h 5886450"/>
                <a:gd name="connsiteX0-201" fmla="*/ 38826 w 5151665"/>
                <a:gd name="connsiteY0-202" fmla="*/ 1160417 h 5886450"/>
                <a:gd name="connsiteX1-203" fmla="*/ 4890408 w 5151665"/>
                <a:gd name="connsiteY1-204" fmla="*/ 0 h 5886450"/>
                <a:gd name="connsiteX2-205" fmla="*/ 5151665 w 5151665"/>
                <a:gd name="connsiteY2-206" fmla="*/ 5886450 h 5886450"/>
                <a:gd name="connsiteX3-207" fmla="*/ 0 w 5151665"/>
                <a:gd name="connsiteY3-208" fmla="*/ 5813879 h 5886450"/>
                <a:gd name="connsiteX4-209" fmla="*/ 38826 w 5151665"/>
                <a:gd name="connsiteY4-210" fmla="*/ 1160417 h 5886450"/>
                <a:gd name="connsiteX0-211" fmla="*/ 23586 w 5151665"/>
                <a:gd name="connsiteY0-212" fmla="*/ 1160417 h 5886450"/>
                <a:gd name="connsiteX1-213" fmla="*/ 4890408 w 5151665"/>
                <a:gd name="connsiteY1-214" fmla="*/ 0 h 5886450"/>
                <a:gd name="connsiteX2-215" fmla="*/ 5151665 w 5151665"/>
                <a:gd name="connsiteY2-216" fmla="*/ 5886450 h 5886450"/>
                <a:gd name="connsiteX3-217" fmla="*/ 0 w 5151665"/>
                <a:gd name="connsiteY3-218" fmla="*/ 5813879 h 5886450"/>
                <a:gd name="connsiteX4-219" fmla="*/ 23586 w 5151665"/>
                <a:gd name="connsiteY4-220" fmla="*/ 1160417 h 5886450"/>
                <a:gd name="connsiteX0-221" fmla="*/ 726 w 5151665"/>
                <a:gd name="connsiteY0-222" fmla="*/ 1145177 h 5886450"/>
                <a:gd name="connsiteX1-223" fmla="*/ 4890408 w 5151665"/>
                <a:gd name="connsiteY1-224" fmla="*/ 0 h 5886450"/>
                <a:gd name="connsiteX2-225" fmla="*/ 5151665 w 5151665"/>
                <a:gd name="connsiteY2-226" fmla="*/ 5886450 h 5886450"/>
                <a:gd name="connsiteX3-227" fmla="*/ 0 w 5151665"/>
                <a:gd name="connsiteY3-228" fmla="*/ 5813879 h 5886450"/>
                <a:gd name="connsiteX4-229" fmla="*/ 726 w 5151665"/>
                <a:gd name="connsiteY4-230" fmla="*/ 1145177 h 5886450"/>
                <a:gd name="connsiteX0-231" fmla="*/ 15966 w 5151665"/>
                <a:gd name="connsiteY0-232" fmla="*/ 1137557 h 5886450"/>
                <a:gd name="connsiteX1-233" fmla="*/ 4890408 w 5151665"/>
                <a:gd name="connsiteY1-234" fmla="*/ 0 h 5886450"/>
                <a:gd name="connsiteX2-235" fmla="*/ 5151665 w 5151665"/>
                <a:gd name="connsiteY2-236" fmla="*/ 5886450 h 5886450"/>
                <a:gd name="connsiteX3-237" fmla="*/ 0 w 5151665"/>
                <a:gd name="connsiteY3-238" fmla="*/ 5813879 h 5886450"/>
                <a:gd name="connsiteX4-239" fmla="*/ 15966 w 5151665"/>
                <a:gd name="connsiteY4-240" fmla="*/ 1137557 h 5886450"/>
                <a:gd name="connsiteX0-241" fmla="*/ 15966 w 5151665"/>
                <a:gd name="connsiteY0-242" fmla="*/ 1137557 h 5886450"/>
                <a:gd name="connsiteX1-243" fmla="*/ 4890408 w 5151665"/>
                <a:gd name="connsiteY1-244" fmla="*/ 0 h 5886450"/>
                <a:gd name="connsiteX2-245" fmla="*/ 5151665 w 5151665"/>
                <a:gd name="connsiteY2-246" fmla="*/ 5886450 h 5886450"/>
                <a:gd name="connsiteX3-247" fmla="*/ 0 w 5151665"/>
                <a:gd name="connsiteY3-248" fmla="*/ 5813879 h 5886450"/>
                <a:gd name="connsiteX4-249" fmla="*/ 15966 w 5151665"/>
                <a:gd name="connsiteY4-250" fmla="*/ 1137557 h 5886450"/>
                <a:gd name="connsiteX0-251" fmla="*/ 15966 w 5126265"/>
                <a:gd name="connsiteY0-252" fmla="*/ 1137557 h 5899150"/>
                <a:gd name="connsiteX1-253" fmla="*/ 4890408 w 5126265"/>
                <a:gd name="connsiteY1-254" fmla="*/ 0 h 5899150"/>
                <a:gd name="connsiteX2-255" fmla="*/ 5126265 w 5126265"/>
                <a:gd name="connsiteY2-256" fmla="*/ 5899150 h 5899150"/>
                <a:gd name="connsiteX3-257" fmla="*/ 0 w 5126265"/>
                <a:gd name="connsiteY3-258" fmla="*/ 5813879 h 5899150"/>
                <a:gd name="connsiteX4-259" fmla="*/ 15966 w 5126265"/>
                <a:gd name="connsiteY4-260" fmla="*/ 1137557 h 5899150"/>
                <a:gd name="connsiteX0-261" fmla="*/ 15966 w 5138965"/>
                <a:gd name="connsiteY0-262" fmla="*/ 1137557 h 5899150"/>
                <a:gd name="connsiteX1-263" fmla="*/ 4890408 w 5138965"/>
                <a:gd name="connsiteY1-264" fmla="*/ 0 h 5899150"/>
                <a:gd name="connsiteX2-265" fmla="*/ 5138965 w 5138965"/>
                <a:gd name="connsiteY2-266" fmla="*/ 5899150 h 5899150"/>
                <a:gd name="connsiteX3-267" fmla="*/ 0 w 5138965"/>
                <a:gd name="connsiteY3-268" fmla="*/ 5813879 h 5899150"/>
                <a:gd name="connsiteX4-269" fmla="*/ 15966 w 5138965"/>
                <a:gd name="connsiteY4-270" fmla="*/ 1137557 h 5899150"/>
                <a:gd name="connsiteX0-271" fmla="*/ 15966 w 5138965"/>
                <a:gd name="connsiteY0-272" fmla="*/ 1156607 h 5918200"/>
                <a:gd name="connsiteX1-273" fmla="*/ 4884058 w 5138965"/>
                <a:gd name="connsiteY1-274" fmla="*/ 0 h 5918200"/>
                <a:gd name="connsiteX2-275" fmla="*/ 5138965 w 5138965"/>
                <a:gd name="connsiteY2-276" fmla="*/ 5918200 h 5918200"/>
                <a:gd name="connsiteX3-277" fmla="*/ 0 w 5138965"/>
                <a:gd name="connsiteY3-278" fmla="*/ 5832929 h 5918200"/>
                <a:gd name="connsiteX4-279" fmla="*/ 15966 w 5138965"/>
                <a:gd name="connsiteY4-280" fmla="*/ 1156607 h 5918200"/>
                <a:gd name="connsiteX0-281" fmla="*/ 3266 w 5126265"/>
                <a:gd name="connsiteY0-282" fmla="*/ 1156607 h 5918200"/>
                <a:gd name="connsiteX1-283" fmla="*/ 4871358 w 5126265"/>
                <a:gd name="connsiteY1-284" fmla="*/ 0 h 5918200"/>
                <a:gd name="connsiteX2-285" fmla="*/ 5126265 w 5126265"/>
                <a:gd name="connsiteY2-286" fmla="*/ 5918200 h 5918200"/>
                <a:gd name="connsiteX3-287" fmla="*/ 0 w 5126265"/>
                <a:gd name="connsiteY3-288" fmla="*/ 5839279 h 5918200"/>
                <a:gd name="connsiteX4-289" fmla="*/ 3266 w 5126265"/>
                <a:gd name="connsiteY4-290" fmla="*/ 1156607 h 5918200"/>
                <a:gd name="connsiteX0-291" fmla="*/ 0 w 5122999"/>
                <a:gd name="connsiteY0-292" fmla="*/ 1156607 h 5918200"/>
                <a:gd name="connsiteX1-293" fmla="*/ 4868092 w 5122999"/>
                <a:gd name="connsiteY1-294" fmla="*/ 0 h 5918200"/>
                <a:gd name="connsiteX2-295" fmla="*/ 5122999 w 5122999"/>
                <a:gd name="connsiteY2-296" fmla="*/ 5918200 h 5918200"/>
                <a:gd name="connsiteX3-297" fmla="*/ 9434 w 5122999"/>
                <a:gd name="connsiteY3-298" fmla="*/ 5864679 h 5918200"/>
                <a:gd name="connsiteX4-299" fmla="*/ 0 w 5122999"/>
                <a:gd name="connsiteY4-300" fmla="*/ 1156607 h 5918200"/>
                <a:gd name="connsiteX0-301" fmla="*/ 0 w 5122999"/>
                <a:gd name="connsiteY0-302" fmla="*/ 1156607 h 5918200"/>
                <a:gd name="connsiteX1-303" fmla="*/ 4868092 w 5122999"/>
                <a:gd name="connsiteY1-304" fmla="*/ 0 h 5918200"/>
                <a:gd name="connsiteX2-305" fmla="*/ 5122999 w 5122999"/>
                <a:gd name="connsiteY2-306" fmla="*/ 5918200 h 5918200"/>
                <a:gd name="connsiteX3-307" fmla="*/ 3084 w 5122999"/>
                <a:gd name="connsiteY3-308" fmla="*/ 5858329 h 5918200"/>
                <a:gd name="connsiteX4-309" fmla="*/ 0 w 5122999"/>
                <a:gd name="connsiteY4-310" fmla="*/ 1156607 h 5918200"/>
                <a:gd name="connsiteX0-311" fmla="*/ 0 w 5122999"/>
                <a:gd name="connsiteY0-312" fmla="*/ 1156607 h 5918200"/>
                <a:gd name="connsiteX1-313" fmla="*/ 4868092 w 5122999"/>
                <a:gd name="connsiteY1-314" fmla="*/ 0 h 5918200"/>
                <a:gd name="connsiteX2-315" fmla="*/ 5122999 w 5122999"/>
                <a:gd name="connsiteY2-316" fmla="*/ 5918200 h 5918200"/>
                <a:gd name="connsiteX3-317" fmla="*/ 3084 w 5122999"/>
                <a:gd name="connsiteY3-318" fmla="*/ 5845629 h 5918200"/>
                <a:gd name="connsiteX4-319" fmla="*/ 0 w 5122999"/>
                <a:gd name="connsiteY4-320" fmla="*/ 1156607 h 5918200"/>
                <a:gd name="connsiteX0-321" fmla="*/ 0 w 5122999"/>
                <a:gd name="connsiteY0-322" fmla="*/ 1093107 h 5854700"/>
                <a:gd name="connsiteX1-323" fmla="*/ 5007792 w 5122999"/>
                <a:gd name="connsiteY1-324" fmla="*/ 0 h 5854700"/>
                <a:gd name="connsiteX2-325" fmla="*/ 5122999 w 5122999"/>
                <a:gd name="connsiteY2-326" fmla="*/ 5854700 h 5854700"/>
                <a:gd name="connsiteX3-327" fmla="*/ 3084 w 5122999"/>
                <a:gd name="connsiteY3-328" fmla="*/ 5782129 h 5854700"/>
                <a:gd name="connsiteX4-329" fmla="*/ 0 w 5122999"/>
                <a:gd name="connsiteY4-330" fmla="*/ 1093107 h 5854700"/>
                <a:gd name="connsiteX0-331" fmla="*/ 0 w 5122999"/>
                <a:gd name="connsiteY0-332" fmla="*/ 1012144 h 5773737"/>
                <a:gd name="connsiteX1-333" fmla="*/ 5074467 w 5122999"/>
                <a:gd name="connsiteY1-334" fmla="*/ 0 h 5773737"/>
                <a:gd name="connsiteX2-335" fmla="*/ 5122999 w 5122999"/>
                <a:gd name="connsiteY2-336" fmla="*/ 5773737 h 5773737"/>
                <a:gd name="connsiteX3-337" fmla="*/ 3084 w 5122999"/>
                <a:gd name="connsiteY3-338" fmla="*/ 5701166 h 5773737"/>
                <a:gd name="connsiteX4-339" fmla="*/ 0 w 5122999"/>
                <a:gd name="connsiteY4-340" fmla="*/ 1012144 h 5773737"/>
                <a:gd name="connsiteX0-341" fmla="*/ 0 w 5126855"/>
                <a:gd name="connsiteY0-342" fmla="*/ 969282 h 5730875"/>
                <a:gd name="connsiteX1-343" fmla="*/ 5126855 w 5126855"/>
                <a:gd name="connsiteY1-344" fmla="*/ 0 h 5730875"/>
                <a:gd name="connsiteX2-345" fmla="*/ 5122999 w 5126855"/>
                <a:gd name="connsiteY2-346" fmla="*/ 5730875 h 5730875"/>
                <a:gd name="connsiteX3-347" fmla="*/ 3084 w 5126855"/>
                <a:gd name="connsiteY3-348" fmla="*/ 5658304 h 5730875"/>
                <a:gd name="connsiteX4-349" fmla="*/ 0 w 5126855"/>
                <a:gd name="connsiteY4-350" fmla="*/ 969282 h 5730875"/>
                <a:gd name="connsiteX0-351" fmla="*/ 0 w 5198292"/>
                <a:gd name="connsiteY0-352" fmla="*/ 878794 h 5640387"/>
                <a:gd name="connsiteX1-353" fmla="*/ 5198292 w 5198292"/>
                <a:gd name="connsiteY1-354" fmla="*/ 0 h 5640387"/>
                <a:gd name="connsiteX2-355" fmla="*/ 5122999 w 5198292"/>
                <a:gd name="connsiteY2-356" fmla="*/ 5640387 h 5640387"/>
                <a:gd name="connsiteX3-357" fmla="*/ 3084 w 5198292"/>
                <a:gd name="connsiteY3-358" fmla="*/ 5567816 h 5640387"/>
                <a:gd name="connsiteX4-359" fmla="*/ 0 w 5198292"/>
                <a:gd name="connsiteY4-360" fmla="*/ 878794 h 5640387"/>
                <a:gd name="connsiteX0-361" fmla="*/ 0 w 5212580"/>
                <a:gd name="connsiteY0-362" fmla="*/ 874032 h 5635625"/>
                <a:gd name="connsiteX1-363" fmla="*/ 5212580 w 5212580"/>
                <a:gd name="connsiteY1-364" fmla="*/ 0 h 5635625"/>
                <a:gd name="connsiteX2-365" fmla="*/ 5122999 w 5212580"/>
                <a:gd name="connsiteY2-366" fmla="*/ 5635625 h 5635625"/>
                <a:gd name="connsiteX3-367" fmla="*/ 3084 w 5212580"/>
                <a:gd name="connsiteY3-368" fmla="*/ 5563054 h 5635625"/>
                <a:gd name="connsiteX4-369" fmla="*/ 0 w 5212580"/>
                <a:gd name="connsiteY4-370" fmla="*/ 874032 h 5635625"/>
                <a:gd name="connsiteX0-371" fmla="*/ 0 w 5417368"/>
                <a:gd name="connsiteY0-372" fmla="*/ 769257 h 5635625"/>
                <a:gd name="connsiteX1-373" fmla="*/ 5417368 w 5417368"/>
                <a:gd name="connsiteY1-374" fmla="*/ 0 h 5635625"/>
                <a:gd name="connsiteX2-375" fmla="*/ 5327787 w 5417368"/>
                <a:gd name="connsiteY2-376" fmla="*/ 5635625 h 5635625"/>
                <a:gd name="connsiteX3-377" fmla="*/ 207872 w 5417368"/>
                <a:gd name="connsiteY3-378" fmla="*/ 5563054 h 5635625"/>
                <a:gd name="connsiteX4-379" fmla="*/ 0 w 5417368"/>
                <a:gd name="connsiteY4-380" fmla="*/ 769257 h 5635625"/>
                <a:gd name="connsiteX0-381" fmla="*/ 0 w 5722168"/>
                <a:gd name="connsiteY0-382" fmla="*/ 654957 h 5635625"/>
                <a:gd name="connsiteX1-383" fmla="*/ 5722168 w 5722168"/>
                <a:gd name="connsiteY1-384" fmla="*/ 0 h 5635625"/>
                <a:gd name="connsiteX2-385" fmla="*/ 5632587 w 5722168"/>
                <a:gd name="connsiteY2-386" fmla="*/ 5635625 h 5635625"/>
                <a:gd name="connsiteX3-387" fmla="*/ 512672 w 5722168"/>
                <a:gd name="connsiteY3-388" fmla="*/ 5563054 h 5635625"/>
                <a:gd name="connsiteX4-389" fmla="*/ 0 w 5722168"/>
                <a:gd name="connsiteY4-390" fmla="*/ 654957 h 5635625"/>
                <a:gd name="connsiteX0-391" fmla="*/ 0 w 5712643"/>
                <a:gd name="connsiteY0-392" fmla="*/ 597807 h 5635625"/>
                <a:gd name="connsiteX1-393" fmla="*/ 5712643 w 5712643"/>
                <a:gd name="connsiteY1-394" fmla="*/ 0 h 5635625"/>
                <a:gd name="connsiteX2-395" fmla="*/ 5623062 w 5712643"/>
                <a:gd name="connsiteY2-396" fmla="*/ 5635625 h 5635625"/>
                <a:gd name="connsiteX3-397" fmla="*/ 503147 w 5712643"/>
                <a:gd name="connsiteY3-398" fmla="*/ 5563054 h 5635625"/>
                <a:gd name="connsiteX4-399" fmla="*/ 0 w 5712643"/>
                <a:gd name="connsiteY4-400" fmla="*/ 597807 h 5635625"/>
                <a:gd name="connsiteX0-401" fmla="*/ 0 w 5731693"/>
                <a:gd name="connsiteY0-402" fmla="*/ 569232 h 5635625"/>
                <a:gd name="connsiteX1-403" fmla="*/ 5731693 w 5731693"/>
                <a:gd name="connsiteY1-404" fmla="*/ 0 h 5635625"/>
                <a:gd name="connsiteX2-405" fmla="*/ 5642112 w 5731693"/>
                <a:gd name="connsiteY2-406" fmla="*/ 5635625 h 5635625"/>
                <a:gd name="connsiteX3-407" fmla="*/ 522197 w 5731693"/>
                <a:gd name="connsiteY3-408" fmla="*/ 5563054 h 5635625"/>
                <a:gd name="connsiteX4-409" fmla="*/ 0 w 5731693"/>
                <a:gd name="connsiteY4-410" fmla="*/ 569232 h 5635625"/>
                <a:gd name="connsiteX0-411" fmla="*/ 0 w 5731693"/>
                <a:gd name="connsiteY0-412" fmla="*/ 569232 h 5635625"/>
                <a:gd name="connsiteX1-413" fmla="*/ 5731693 w 5731693"/>
                <a:gd name="connsiteY1-414" fmla="*/ 0 h 5635625"/>
                <a:gd name="connsiteX2-415" fmla="*/ 5642112 w 5731693"/>
                <a:gd name="connsiteY2-416" fmla="*/ 5635625 h 5635625"/>
                <a:gd name="connsiteX3-417" fmla="*/ 522197 w 5731693"/>
                <a:gd name="connsiteY3-418" fmla="*/ 5563054 h 5635625"/>
                <a:gd name="connsiteX4-419" fmla="*/ 0 w 5731693"/>
                <a:gd name="connsiteY4-420" fmla="*/ 569232 h 5635625"/>
                <a:gd name="connsiteX0-421" fmla="*/ 0 w 5731693"/>
                <a:gd name="connsiteY0-422" fmla="*/ 569232 h 5635625"/>
                <a:gd name="connsiteX1-423" fmla="*/ 5731693 w 5731693"/>
                <a:gd name="connsiteY1-424" fmla="*/ 0 h 5635625"/>
                <a:gd name="connsiteX2-425" fmla="*/ 5642112 w 5731693"/>
                <a:gd name="connsiteY2-426" fmla="*/ 5635625 h 5635625"/>
                <a:gd name="connsiteX3-427" fmla="*/ 403135 w 5731693"/>
                <a:gd name="connsiteY3-428" fmla="*/ 5520191 h 5635625"/>
                <a:gd name="connsiteX4-429" fmla="*/ 0 w 5731693"/>
                <a:gd name="connsiteY4-430" fmla="*/ 569232 h 5635625"/>
                <a:gd name="connsiteX0-431" fmla="*/ 0 w 5731693"/>
                <a:gd name="connsiteY0-432" fmla="*/ 569232 h 5635625"/>
                <a:gd name="connsiteX1-433" fmla="*/ 5731693 w 5731693"/>
                <a:gd name="connsiteY1-434" fmla="*/ 0 h 5635625"/>
                <a:gd name="connsiteX2-435" fmla="*/ 5642112 w 5731693"/>
                <a:gd name="connsiteY2-436" fmla="*/ 5635625 h 5635625"/>
                <a:gd name="connsiteX3-437" fmla="*/ 317410 w 5731693"/>
                <a:gd name="connsiteY3-438" fmla="*/ 5429704 h 5635625"/>
                <a:gd name="connsiteX4-439" fmla="*/ 0 w 5731693"/>
                <a:gd name="connsiteY4-440" fmla="*/ 569232 h 5635625"/>
                <a:gd name="connsiteX0-441" fmla="*/ 0 w 5731693"/>
                <a:gd name="connsiteY0-442" fmla="*/ 569232 h 5635625"/>
                <a:gd name="connsiteX1-443" fmla="*/ 5731693 w 5731693"/>
                <a:gd name="connsiteY1-444" fmla="*/ 0 h 5635625"/>
                <a:gd name="connsiteX2-445" fmla="*/ 5642112 w 5731693"/>
                <a:gd name="connsiteY2-446" fmla="*/ 5635625 h 5635625"/>
                <a:gd name="connsiteX3-447" fmla="*/ 274547 w 5731693"/>
                <a:gd name="connsiteY3-448" fmla="*/ 5420179 h 5635625"/>
                <a:gd name="connsiteX4-449" fmla="*/ 0 w 5731693"/>
                <a:gd name="connsiteY4-450" fmla="*/ 569232 h 5635625"/>
                <a:gd name="connsiteX0-451" fmla="*/ 0 w 5731693"/>
                <a:gd name="connsiteY0-452" fmla="*/ 569232 h 5635625"/>
                <a:gd name="connsiteX1-453" fmla="*/ 5731693 w 5731693"/>
                <a:gd name="connsiteY1-454" fmla="*/ 0 h 5635625"/>
                <a:gd name="connsiteX2-455" fmla="*/ 5642112 w 5731693"/>
                <a:gd name="connsiteY2-456" fmla="*/ 5635625 h 5635625"/>
                <a:gd name="connsiteX3-457" fmla="*/ 188822 w 5731693"/>
                <a:gd name="connsiteY3-458" fmla="*/ 5382079 h 5635625"/>
                <a:gd name="connsiteX4-459" fmla="*/ 0 w 5731693"/>
                <a:gd name="connsiteY4-460" fmla="*/ 569232 h 5635625"/>
                <a:gd name="connsiteX0-461" fmla="*/ 0 w 5731693"/>
                <a:gd name="connsiteY0-462" fmla="*/ 569232 h 5635625"/>
                <a:gd name="connsiteX1-463" fmla="*/ 5731693 w 5731693"/>
                <a:gd name="connsiteY1-464" fmla="*/ 0 h 5635625"/>
                <a:gd name="connsiteX2-465" fmla="*/ 5642112 w 5731693"/>
                <a:gd name="connsiteY2-466" fmla="*/ 5635625 h 5635625"/>
                <a:gd name="connsiteX3-467" fmla="*/ 136435 w 5731693"/>
                <a:gd name="connsiteY3-468" fmla="*/ 5291591 h 5635625"/>
                <a:gd name="connsiteX4-469" fmla="*/ 0 w 5731693"/>
                <a:gd name="connsiteY4-470" fmla="*/ 569232 h 5635625"/>
                <a:gd name="connsiteX0-471" fmla="*/ 0 w 5731693"/>
                <a:gd name="connsiteY0-472" fmla="*/ 569232 h 5635625"/>
                <a:gd name="connsiteX1-473" fmla="*/ 5731693 w 5731693"/>
                <a:gd name="connsiteY1-474" fmla="*/ 0 h 5635625"/>
                <a:gd name="connsiteX2-475" fmla="*/ 5642112 w 5731693"/>
                <a:gd name="connsiteY2-476" fmla="*/ 5635625 h 5635625"/>
                <a:gd name="connsiteX3-477" fmla="*/ 155485 w 5731693"/>
                <a:gd name="connsiteY3-478" fmla="*/ 5277304 h 5635625"/>
                <a:gd name="connsiteX4-479" fmla="*/ 0 w 5731693"/>
                <a:gd name="connsiteY4-480" fmla="*/ 569232 h 5635625"/>
                <a:gd name="connsiteX0-481" fmla="*/ 0 w 5731693"/>
                <a:gd name="connsiteY0-482" fmla="*/ 569232 h 5635625"/>
                <a:gd name="connsiteX1-483" fmla="*/ 5731693 w 5731693"/>
                <a:gd name="connsiteY1-484" fmla="*/ 0 h 5635625"/>
                <a:gd name="connsiteX2-485" fmla="*/ 5642112 w 5731693"/>
                <a:gd name="connsiteY2-486" fmla="*/ 5635625 h 5635625"/>
                <a:gd name="connsiteX3-487" fmla="*/ 179297 w 5731693"/>
                <a:gd name="connsiteY3-488" fmla="*/ 5291592 h 5635625"/>
                <a:gd name="connsiteX4-489" fmla="*/ 0 w 5731693"/>
                <a:gd name="connsiteY4-490" fmla="*/ 569232 h 5635625"/>
                <a:gd name="connsiteX0-491" fmla="*/ 0 w 5731693"/>
                <a:gd name="connsiteY0-492" fmla="*/ 569232 h 5635625"/>
                <a:gd name="connsiteX1-493" fmla="*/ 5731693 w 5731693"/>
                <a:gd name="connsiteY1-494" fmla="*/ 0 h 5635625"/>
                <a:gd name="connsiteX2-495" fmla="*/ 5642112 w 5731693"/>
                <a:gd name="connsiteY2-496" fmla="*/ 5635625 h 5635625"/>
                <a:gd name="connsiteX3-497" fmla="*/ 179297 w 5731693"/>
                <a:gd name="connsiteY3-498" fmla="*/ 5291592 h 5635625"/>
                <a:gd name="connsiteX4-499" fmla="*/ 0 w 5731693"/>
                <a:gd name="connsiteY4-500" fmla="*/ 569232 h 5635625"/>
                <a:gd name="connsiteX0-501" fmla="*/ 0 w 5731693"/>
                <a:gd name="connsiteY0-502" fmla="*/ 569232 h 5635625"/>
                <a:gd name="connsiteX1-503" fmla="*/ 5731693 w 5731693"/>
                <a:gd name="connsiteY1-504" fmla="*/ 0 h 5635625"/>
                <a:gd name="connsiteX2-505" fmla="*/ 5642112 w 5731693"/>
                <a:gd name="connsiteY2-506" fmla="*/ 5635625 h 5635625"/>
                <a:gd name="connsiteX3-507" fmla="*/ 179297 w 5731693"/>
                <a:gd name="connsiteY3-508" fmla="*/ 5291592 h 5635625"/>
                <a:gd name="connsiteX4-509" fmla="*/ 0 w 5731693"/>
                <a:gd name="connsiteY4-510" fmla="*/ 569232 h 5635625"/>
                <a:gd name="connsiteX0-511" fmla="*/ 0 w 5731693"/>
                <a:gd name="connsiteY0-512" fmla="*/ 569232 h 5635625"/>
                <a:gd name="connsiteX1-513" fmla="*/ 5731693 w 5731693"/>
                <a:gd name="connsiteY1-514" fmla="*/ 0 h 5635625"/>
                <a:gd name="connsiteX2-515" fmla="*/ 5642112 w 5731693"/>
                <a:gd name="connsiteY2-516" fmla="*/ 5635625 h 5635625"/>
                <a:gd name="connsiteX3-517" fmla="*/ 174535 w 5731693"/>
                <a:gd name="connsiteY3-518" fmla="*/ 5305879 h 5635625"/>
                <a:gd name="connsiteX4-519" fmla="*/ 0 w 5731693"/>
                <a:gd name="connsiteY4-520" fmla="*/ 569232 h 5635625"/>
                <a:gd name="connsiteX0-521" fmla="*/ 0 w 5789769"/>
                <a:gd name="connsiteY0-522" fmla="*/ 569232 h 5854700"/>
                <a:gd name="connsiteX1-523" fmla="*/ 5731693 w 5789769"/>
                <a:gd name="connsiteY1-524" fmla="*/ 0 h 5854700"/>
                <a:gd name="connsiteX2-525" fmla="*/ 5789749 w 5789769"/>
                <a:gd name="connsiteY2-526" fmla="*/ 5854700 h 5854700"/>
                <a:gd name="connsiteX3-527" fmla="*/ 174535 w 5789769"/>
                <a:gd name="connsiteY3-528" fmla="*/ 5305879 h 5854700"/>
                <a:gd name="connsiteX4-529" fmla="*/ 0 w 5789769"/>
                <a:gd name="connsiteY4-530" fmla="*/ 569232 h 5854700"/>
                <a:gd name="connsiteX0-531" fmla="*/ 0 w 6199326"/>
                <a:gd name="connsiteY0-532" fmla="*/ 569232 h 5973763"/>
                <a:gd name="connsiteX1-533" fmla="*/ 5731693 w 6199326"/>
                <a:gd name="connsiteY1-534" fmla="*/ 0 h 5973763"/>
                <a:gd name="connsiteX2-535" fmla="*/ 6199324 w 6199326"/>
                <a:gd name="connsiteY2-536" fmla="*/ 5973763 h 5973763"/>
                <a:gd name="connsiteX3-537" fmla="*/ 174535 w 6199326"/>
                <a:gd name="connsiteY3-538" fmla="*/ 5305879 h 5973763"/>
                <a:gd name="connsiteX4-539" fmla="*/ 0 w 6199326"/>
                <a:gd name="connsiteY4-540" fmla="*/ 569232 h 5973763"/>
                <a:gd name="connsiteX0-541" fmla="*/ 0 w 6237426"/>
                <a:gd name="connsiteY0-542" fmla="*/ 569232 h 5959475"/>
                <a:gd name="connsiteX1-543" fmla="*/ 5731693 w 6237426"/>
                <a:gd name="connsiteY1-544" fmla="*/ 0 h 5959475"/>
                <a:gd name="connsiteX2-545" fmla="*/ 6237424 w 6237426"/>
                <a:gd name="connsiteY2-546" fmla="*/ 5959475 h 5959475"/>
                <a:gd name="connsiteX3-547" fmla="*/ 174535 w 6237426"/>
                <a:gd name="connsiteY3-548" fmla="*/ 5305879 h 5959475"/>
                <a:gd name="connsiteX4-549" fmla="*/ 0 w 6237426"/>
                <a:gd name="connsiteY4-550" fmla="*/ 569232 h 5959475"/>
                <a:gd name="connsiteX0-551" fmla="*/ 0 w 6266001"/>
                <a:gd name="connsiteY0-552" fmla="*/ 569232 h 5983287"/>
                <a:gd name="connsiteX1-553" fmla="*/ 5731693 w 6266001"/>
                <a:gd name="connsiteY1-554" fmla="*/ 0 h 5983287"/>
                <a:gd name="connsiteX2-555" fmla="*/ 6265999 w 6266001"/>
                <a:gd name="connsiteY2-556" fmla="*/ 5983287 h 5983287"/>
                <a:gd name="connsiteX3-557" fmla="*/ 174535 w 6266001"/>
                <a:gd name="connsiteY3-558" fmla="*/ 5305879 h 5983287"/>
                <a:gd name="connsiteX4-559" fmla="*/ 0 w 6266001"/>
                <a:gd name="connsiteY4-560" fmla="*/ 569232 h 5983287"/>
                <a:gd name="connsiteX0-561" fmla="*/ 0 w 6265999"/>
                <a:gd name="connsiteY0-562" fmla="*/ 569232 h 5983287"/>
                <a:gd name="connsiteX1-563" fmla="*/ 5731693 w 6265999"/>
                <a:gd name="connsiteY1-564" fmla="*/ 0 h 5983287"/>
                <a:gd name="connsiteX2-565" fmla="*/ 6265999 w 6265999"/>
                <a:gd name="connsiteY2-566" fmla="*/ 5983287 h 5983287"/>
                <a:gd name="connsiteX3-567" fmla="*/ 174535 w 6265999"/>
                <a:gd name="connsiteY3-568" fmla="*/ 5305879 h 5983287"/>
                <a:gd name="connsiteX4-569" fmla="*/ 0 w 6265999"/>
                <a:gd name="connsiteY4-570" fmla="*/ 569232 h 5983287"/>
                <a:gd name="connsiteX0-571" fmla="*/ 0 w 6266543"/>
                <a:gd name="connsiteY0-572" fmla="*/ 569232 h 5983385"/>
                <a:gd name="connsiteX1-573" fmla="*/ 5731693 w 6266543"/>
                <a:gd name="connsiteY1-574" fmla="*/ 0 h 5983385"/>
                <a:gd name="connsiteX2-575" fmla="*/ 6265999 w 6266543"/>
                <a:gd name="connsiteY2-576" fmla="*/ 5983287 h 5983385"/>
                <a:gd name="connsiteX3-577" fmla="*/ 174535 w 6266543"/>
                <a:gd name="connsiteY3-578" fmla="*/ 5305879 h 5983385"/>
                <a:gd name="connsiteX4-579" fmla="*/ 0 w 6266543"/>
                <a:gd name="connsiteY4-580" fmla="*/ 569232 h 5983385"/>
                <a:gd name="connsiteX0-581" fmla="*/ 0 w 6266049"/>
                <a:gd name="connsiteY0-582" fmla="*/ 569232 h 5983301"/>
                <a:gd name="connsiteX1-583" fmla="*/ 5731693 w 6266049"/>
                <a:gd name="connsiteY1-584" fmla="*/ 0 h 5983301"/>
                <a:gd name="connsiteX2-585" fmla="*/ 6265999 w 6266049"/>
                <a:gd name="connsiteY2-586" fmla="*/ 5983287 h 5983301"/>
                <a:gd name="connsiteX3-587" fmla="*/ 174535 w 6266049"/>
                <a:gd name="connsiteY3-588" fmla="*/ 5305879 h 5983301"/>
                <a:gd name="connsiteX4-589" fmla="*/ 0 w 6266049"/>
                <a:gd name="connsiteY4-590" fmla="*/ 569232 h 5983301"/>
                <a:gd name="connsiteX0-591" fmla="*/ 0 w 6266047"/>
                <a:gd name="connsiteY0-592" fmla="*/ 588282 h 6002351"/>
                <a:gd name="connsiteX1-593" fmla="*/ 5712643 w 6266047"/>
                <a:gd name="connsiteY1-594" fmla="*/ 0 h 6002351"/>
                <a:gd name="connsiteX2-595" fmla="*/ 6265999 w 6266047"/>
                <a:gd name="connsiteY2-596" fmla="*/ 6002337 h 6002351"/>
                <a:gd name="connsiteX3-597" fmla="*/ 174535 w 6266047"/>
                <a:gd name="connsiteY3-598" fmla="*/ 5324929 h 6002351"/>
                <a:gd name="connsiteX4-599" fmla="*/ 0 w 6266047"/>
                <a:gd name="connsiteY4-600" fmla="*/ 588282 h 6002351"/>
                <a:gd name="connsiteX0-601" fmla="*/ 0 w 6266046"/>
                <a:gd name="connsiteY0-602" fmla="*/ 616857 h 6030926"/>
                <a:gd name="connsiteX1-603" fmla="*/ 5703118 w 6266046"/>
                <a:gd name="connsiteY1-604" fmla="*/ 0 h 6030926"/>
                <a:gd name="connsiteX2-605" fmla="*/ 6265999 w 6266046"/>
                <a:gd name="connsiteY2-606" fmla="*/ 6030912 h 6030926"/>
                <a:gd name="connsiteX3-607" fmla="*/ 174535 w 6266046"/>
                <a:gd name="connsiteY3-608" fmla="*/ 5353504 h 6030926"/>
                <a:gd name="connsiteX4-609" fmla="*/ 0 w 6266046"/>
                <a:gd name="connsiteY4-610" fmla="*/ 616857 h 6030926"/>
                <a:gd name="connsiteX0-611" fmla="*/ 0 w 6266046"/>
                <a:gd name="connsiteY0-612" fmla="*/ 616857 h 6030922"/>
                <a:gd name="connsiteX1-613" fmla="*/ 5703118 w 6266046"/>
                <a:gd name="connsiteY1-614" fmla="*/ 0 h 6030922"/>
                <a:gd name="connsiteX2-615" fmla="*/ 6265999 w 6266046"/>
                <a:gd name="connsiteY2-616" fmla="*/ 6030912 h 6030922"/>
                <a:gd name="connsiteX3-617" fmla="*/ 174535 w 6266046"/>
                <a:gd name="connsiteY3-618" fmla="*/ 5353504 h 6030922"/>
                <a:gd name="connsiteX4-619" fmla="*/ 0 w 6266046"/>
                <a:gd name="connsiteY4-620" fmla="*/ 616857 h 6030922"/>
                <a:gd name="connsiteX0-621" fmla="*/ 0 w 6370821"/>
                <a:gd name="connsiteY0-622" fmla="*/ 502557 h 6030922"/>
                <a:gd name="connsiteX1-623" fmla="*/ 5807893 w 6370821"/>
                <a:gd name="connsiteY1-624" fmla="*/ 0 h 6030922"/>
                <a:gd name="connsiteX2-625" fmla="*/ 6370774 w 6370821"/>
                <a:gd name="connsiteY2-626" fmla="*/ 6030912 h 6030922"/>
                <a:gd name="connsiteX3-627" fmla="*/ 279310 w 6370821"/>
                <a:gd name="connsiteY3-628" fmla="*/ 5353504 h 6030922"/>
                <a:gd name="connsiteX4-629" fmla="*/ 0 w 6370821"/>
                <a:gd name="connsiteY4-630" fmla="*/ 502557 h 6030922"/>
                <a:gd name="connsiteX0-631" fmla="*/ 0 w 6380346"/>
                <a:gd name="connsiteY0-632" fmla="*/ 464457 h 6030922"/>
                <a:gd name="connsiteX1-633" fmla="*/ 5817418 w 6380346"/>
                <a:gd name="connsiteY1-634" fmla="*/ 0 h 6030922"/>
                <a:gd name="connsiteX2-635" fmla="*/ 6380299 w 6380346"/>
                <a:gd name="connsiteY2-636" fmla="*/ 6030912 h 6030922"/>
                <a:gd name="connsiteX3-637" fmla="*/ 288835 w 6380346"/>
                <a:gd name="connsiteY3-638" fmla="*/ 5353504 h 6030922"/>
                <a:gd name="connsiteX4-639" fmla="*/ 0 w 6380346"/>
                <a:gd name="connsiteY4-640" fmla="*/ 464457 h 6030922"/>
                <a:gd name="connsiteX0-641" fmla="*/ 0 w 6418446"/>
                <a:gd name="connsiteY0-642" fmla="*/ 473982 h 6030922"/>
                <a:gd name="connsiteX1-643" fmla="*/ 5855518 w 6418446"/>
                <a:gd name="connsiteY1-644" fmla="*/ 0 h 6030922"/>
                <a:gd name="connsiteX2-645" fmla="*/ 6418399 w 6418446"/>
                <a:gd name="connsiteY2-646" fmla="*/ 6030912 h 6030922"/>
                <a:gd name="connsiteX3-647" fmla="*/ 326935 w 6418446"/>
                <a:gd name="connsiteY3-648" fmla="*/ 5353504 h 6030922"/>
                <a:gd name="connsiteX4-649" fmla="*/ 0 w 6418446"/>
                <a:gd name="connsiteY4-650" fmla="*/ 473982 h 6030922"/>
                <a:gd name="connsiteX0-651" fmla="*/ 0 w 6418450"/>
                <a:gd name="connsiteY0-652" fmla="*/ 483507 h 6040447"/>
                <a:gd name="connsiteX1-653" fmla="*/ 5893618 w 6418450"/>
                <a:gd name="connsiteY1-654" fmla="*/ 0 h 6040447"/>
                <a:gd name="connsiteX2-655" fmla="*/ 6418399 w 6418450"/>
                <a:gd name="connsiteY2-656" fmla="*/ 6040437 h 6040447"/>
                <a:gd name="connsiteX3-657" fmla="*/ 326935 w 6418450"/>
                <a:gd name="connsiteY3-658" fmla="*/ 5363029 h 6040447"/>
                <a:gd name="connsiteX4-659" fmla="*/ 0 w 6418450"/>
                <a:gd name="connsiteY4-660" fmla="*/ 483507 h 6040447"/>
                <a:gd name="connsiteX0-661" fmla="*/ 0 w 6418450"/>
                <a:gd name="connsiteY0-662" fmla="*/ 454932 h 6011872"/>
                <a:gd name="connsiteX1-663" fmla="*/ 5893618 w 6418450"/>
                <a:gd name="connsiteY1-664" fmla="*/ 0 h 6011872"/>
                <a:gd name="connsiteX2-665" fmla="*/ 6418399 w 6418450"/>
                <a:gd name="connsiteY2-666" fmla="*/ 6011862 h 6011872"/>
                <a:gd name="connsiteX3-667" fmla="*/ 326935 w 6418450"/>
                <a:gd name="connsiteY3-668" fmla="*/ 5334454 h 6011872"/>
                <a:gd name="connsiteX4-669" fmla="*/ 0 w 6418450"/>
                <a:gd name="connsiteY4-670" fmla="*/ 454932 h 6011872"/>
                <a:gd name="connsiteX0-671" fmla="*/ 0 w 6418450"/>
                <a:gd name="connsiteY0-672" fmla="*/ 454932 h 6011872"/>
                <a:gd name="connsiteX1-673" fmla="*/ 5893618 w 6418450"/>
                <a:gd name="connsiteY1-674" fmla="*/ 0 h 6011872"/>
                <a:gd name="connsiteX2-675" fmla="*/ 6418399 w 6418450"/>
                <a:gd name="connsiteY2-676" fmla="*/ 6011862 h 6011872"/>
                <a:gd name="connsiteX3-677" fmla="*/ 269785 w 6418450"/>
                <a:gd name="connsiteY3-678" fmla="*/ 5239204 h 6011872"/>
                <a:gd name="connsiteX4-679" fmla="*/ 0 w 6418450"/>
                <a:gd name="connsiteY4-680" fmla="*/ 454932 h 6011872"/>
                <a:gd name="connsiteX0-681" fmla="*/ 0 w 6418450"/>
                <a:gd name="connsiteY0-682" fmla="*/ 454932 h 6011872"/>
                <a:gd name="connsiteX1-683" fmla="*/ 5893618 w 6418450"/>
                <a:gd name="connsiteY1-684" fmla="*/ 0 h 6011872"/>
                <a:gd name="connsiteX2-685" fmla="*/ 6418399 w 6418450"/>
                <a:gd name="connsiteY2-686" fmla="*/ 6011862 h 6011872"/>
                <a:gd name="connsiteX3-687" fmla="*/ 212635 w 6418450"/>
                <a:gd name="connsiteY3-688" fmla="*/ 5239204 h 6011872"/>
                <a:gd name="connsiteX4-689" fmla="*/ 0 w 6418450"/>
                <a:gd name="connsiteY4-690" fmla="*/ 454932 h 6011872"/>
                <a:gd name="connsiteX0-691" fmla="*/ 0 w 6418450"/>
                <a:gd name="connsiteY0-692" fmla="*/ 454932 h 6011872"/>
                <a:gd name="connsiteX1-693" fmla="*/ 5893618 w 6418450"/>
                <a:gd name="connsiteY1-694" fmla="*/ 0 h 6011872"/>
                <a:gd name="connsiteX2-695" fmla="*/ 6418399 w 6418450"/>
                <a:gd name="connsiteY2-696" fmla="*/ 6011862 h 6011872"/>
                <a:gd name="connsiteX3-697" fmla="*/ 193585 w 6418450"/>
                <a:gd name="connsiteY3-698" fmla="*/ 5201104 h 6011872"/>
                <a:gd name="connsiteX4-699" fmla="*/ 0 w 6418450"/>
                <a:gd name="connsiteY4-700" fmla="*/ 454932 h 6011872"/>
                <a:gd name="connsiteX0-701" fmla="*/ 0 w 6456546"/>
                <a:gd name="connsiteY0-702" fmla="*/ 454932 h 6069021"/>
                <a:gd name="connsiteX1-703" fmla="*/ 5893618 w 6456546"/>
                <a:gd name="connsiteY1-704" fmla="*/ 0 h 6069021"/>
                <a:gd name="connsiteX2-705" fmla="*/ 6456499 w 6456546"/>
                <a:gd name="connsiteY2-706" fmla="*/ 6069012 h 6069021"/>
                <a:gd name="connsiteX3-707" fmla="*/ 193585 w 6456546"/>
                <a:gd name="connsiteY3-708" fmla="*/ 5201104 h 6069021"/>
                <a:gd name="connsiteX4-709" fmla="*/ 0 w 6456546"/>
                <a:gd name="connsiteY4-710" fmla="*/ 454932 h 6069021"/>
                <a:gd name="connsiteX0-711" fmla="*/ 0 w 6441306"/>
                <a:gd name="connsiteY0-712" fmla="*/ 424452 h 6069021"/>
                <a:gd name="connsiteX1-713" fmla="*/ 5878378 w 6441306"/>
                <a:gd name="connsiteY1-714" fmla="*/ 0 h 6069021"/>
                <a:gd name="connsiteX2-715" fmla="*/ 6441259 w 6441306"/>
                <a:gd name="connsiteY2-716" fmla="*/ 6069012 h 6069021"/>
                <a:gd name="connsiteX3-717" fmla="*/ 178345 w 6441306"/>
                <a:gd name="connsiteY3-718" fmla="*/ 5201104 h 6069021"/>
                <a:gd name="connsiteX4-719" fmla="*/ 0 w 6441306"/>
                <a:gd name="connsiteY4-720" fmla="*/ 424452 h 6069021"/>
                <a:gd name="connsiteX0-721" fmla="*/ 0 w 6471786"/>
                <a:gd name="connsiteY0-722" fmla="*/ 424452 h 6069021"/>
                <a:gd name="connsiteX1-723" fmla="*/ 5908858 w 6471786"/>
                <a:gd name="connsiteY1-724" fmla="*/ 0 h 6069021"/>
                <a:gd name="connsiteX2-725" fmla="*/ 6471739 w 6471786"/>
                <a:gd name="connsiteY2-726" fmla="*/ 6069012 h 6069021"/>
                <a:gd name="connsiteX3-727" fmla="*/ 208825 w 6471786"/>
                <a:gd name="connsiteY3-728" fmla="*/ 5201104 h 6069021"/>
                <a:gd name="connsiteX4-729" fmla="*/ 0 w 6471786"/>
                <a:gd name="connsiteY4-730" fmla="*/ 424452 h 606902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471786" h="6069021">
                  <a:moveTo>
                    <a:pt x="0" y="424452"/>
                  </a:moveTo>
                  <a:lnTo>
                    <a:pt x="5908858" y="0"/>
                  </a:lnTo>
                  <a:cubicBezTo>
                    <a:pt x="5907573" y="5292"/>
                    <a:pt x="6477786" y="6078007"/>
                    <a:pt x="6471739" y="6069012"/>
                  </a:cubicBezTo>
                  <a:lnTo>
                    <a:pt x="208825" y="5201104"/>
                  </a:lnTo>
                  <a:cubicBezTo>
                    <a:pt x="156513" y="3606573"/>
                    <a:pt x="1330" y="437606"/>
                    <a:pt x="0" y="424452"/>
                  </a:cubicBezTo>
                  <a:close/>
                </a:path>
              </a:pathLst>
            </a:cu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effectLst>
              <a:innerShdw blurRad="127000">
                <a:prstClr val="black"/>
              </a:innerShdw>
            </a:effectLst>
            <a:scene3d>
              <a:camera prst="isometricRightUp">
                <a:rot lat="1788000" lon="18522000" rev="21360000"/>
              </a:camera>
              <a:lightRig rig="threePt" dir="t"/>
            </a:scene3d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1" name="组合 10" descr="e7d195523061f1c0d318120d6aeaf1b6ccceb6ba3da59c0775C5DE19DDDEBC09ED96DBD9900D9848D623ECAD1D4904B78047D0015C22C8BE97228BE8B5BFF08FE7A3AE04126DA07312A96C0F69F9BAB7589C65DBB92F3CCDC001F69BD5DCDF2324DF0465E8E1ABD25685353A360151AEF4E35CB250180EFCBA55E6F46C1B9121957A0C5F060D80A9"/>
          <p:cNvGrpSpPr/>
          <p:nvPr/>
        </p:nvGrpSpPr>
        <p:grpSpPr>
          <a:xfrm flipH="1" flipV="1">
            <a:off x="1050666" y="1912700"/>
            <a:ext cx="721447" cy="651445"/>
            <a:chOff x="5934075" y="857250"/>
            <a:chExt cx="801688" cy="723900"/>
          </a:xfrm>
          <a:solidFill>
            <a:srgbClr val="EC2C22"/>
          </a:solidFill>
        </p:grpSpPr>
        <p:sp>
          <p:nvSpPr>
            <p:cNvPr id="12" name="Freeform 5"/>
            <p:cNvSpPr/>
            <p:nvPr/>
          </p:nvSpPr>
          <p:spPr bwMode="auto">
            <a:xfrm>
              <a:off x="5934075" y="857250"/>
              <a:ext cx="322263" cy="723900"/>
            </a:xfrm>
            <a:custGeom>
              <a:avLst/>
              <a:gdLst>
                <a:gd name="T0" fmla="*/ 1 w 198"/>
                <a:gd name="T1" fmla="*/ 444 h 444"/>
                <a:gd name="T2" fmla="*/ 1 w 198"/>
                <a:gd name="T3" fmla="*/ 232 h 444"/>
                <a:gd name="T4" fmla="*/ 14 w 198"/>
                <a:gd name="T5" fmla="*/ 146 h 444"/>
                <a:gd name="T6" fmla="*/ 55 w 198"/>
                <a:gd name="T7" fmla="*/ 76 h 444"/>
                <a:gd name="T8" fmla="*/ 118 w 198"/>
                <a:gd name="T9" fmla="*/ 25 h 444"/>
                <a:gd name="T10" fmla="*/ 198 w 198"/>
                <a:gd name="T11" fmla="*/ 0 h 444"/>
                <a:gd name="T12" fmla="*/ 198 w 198"/>
                <a:gd name="T13" fmla="*/ 91 h 444"/>
                <a:gd name="T14" fmla="*/ 126 w 198"/>
                <a:gd name="T15" fmla="*/ 144 h 444"/>
                <a:gd name="T16" fmla="*/ 106 w 198"/>
                <a:gd name="T17" fmla="*/ 231 h 444"/>
                <a:gd name="T18" fmla="*/ 198 w 198"/>
                <a:gd name="T19" fmla="*/ 231 h 444"/>
                <a:gd name="T20" fmla="*/ 198 w 198"/>
                <a:gd name="T21" fmla="*/ 444 h 444"/>
                <a:gd name="T22" fmla="*/ 1 w 198"/>
                <a:gd name="T23" fmla="*/ 44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444">
                  <a:moveTo>
                    <a:pt x="1" y="444"/>
                  </a:moveTo>
                  <a:cubicBezTo>
                    <a:pt x="1" y="232"/>
                    <a:pt x="1" y="232"/>
                    <a:pt x="1" y="232"/>
                  </a:cubicBezTo>
                  <a:cubicBezTo>
                    <a:pt x="0" y="202"/>
                    <a:pt x="5" y="173"/>
                    <a:pt x="14" y="146"/>
                  </a:cubicBezTo>
                  <a:cubicBezTo>
                    <a:pt x="24" y="120"/>
                    <a:pt x="38" y="96"/>
                    <a:pt x="55" y="76"/>
                  </a:cubicBezTo>
                  <a:cubicBezTo>
                    <a:pt x="73" y="55"/>
                    <a:pt x="94" y="39"/>
                    <a:pt x="118" y="25"/>
                  </a:cubicBezTo>
                  <a:cubicBezTo>
                    <a:pt x="143" y="12"/>
                    <a:pt x="169" y="3"/>
                    <a:pt x="198" y="0"/>
                  </a:cubicBezTo>
                  <a:cubicBezTo>
                    <a:pt x="198" y="91"/>
                    <a:pt x="198" y="91"/>
                    <a:pt x="198" y="91"/>
                  </a:cubicBezTo>
                  <a:cubicBezTo>
                    <a:pt x="163" y="103"/>
                    <a:pt x="139" y="121"/>
                    <a:pt x="126" y="144"/>
                  </a:cubicBezTo>
                  <a:cubicBezTo>
                    <a:pt x="113" y="168"/>
                    <a:pt x="106" y="197"/>
                    <a:pt x="106" y="231"/>
                  </a:cubicBezTo>
                  <a:cubicBezTo>
                    <a:pt x="198" y="231"/>
                    <a:pt x="198" y="231"/>
                    <a:pt x="198" y="231"/>
                  </a:cubicBezTo>
                  <a:cubicBezTo>
                    <a:pt x="198" y="444"/>
                    <a:pt x="198" y="444"/>
                    <a:pt x="198" y="444"/>
                  </a:cubicBezTo>
                  <a:cubicBezTo>
                    <a:pt x="1" y="444"/>
                    <a:pt x="1" y="444"/>
                    <a:pt x="1" y="4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A5BFDA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Freeform 6"/>
            <p:cNvSpPr/>
            <p:nvPr/>
          </p:nvSpPr>
          <p:spPr bwMode="auto">
            <a:xfrm>
              <a:off x="6413500" y="857250"/>
              <a:ext cx="322263" cy="723900"/>
            </a:xfrm>
            <a:custGeom>
              <a:avLst/>
              <a:gdLst>
                <a:gd name="T0" fmla="*/ 1 w 198"/>
                <a:gd name="T1" fmla="*/ 444 h 444"/>
                <a:gd name="T2" fmla="*/ 1 w 198"/>
                <a:gd name="T3" fmla="*/ 232 h 444"/>
                <a:gd name="T4" fmla="*/ 14 w 198"/>
                <a:gd name="T5" fmla="*/ 146 h 444"/>
                <a:gd name="T6" fmla="*/ 55 w 198"/>
                <a:gd name="T7" fmla="*/ 76 h 444"/>
                <a:gd name="T8" fmla="*/ 118 w 198"/>
                <a:gd name="T9" fmla="*/ 25 h 444"/>
                <a:gd name="T10" fmla="*/ 198 w 198"/>
                <a:gd name="T11" fmla="*/ 0 h 444"/>
                <a:gd name="T12" fmla="*/ 198 w 198"/>
                <a:gd name="T13" fmla="*/ 91 h 444"/>
                <a:gd name="T14" fmla="*/ 126 w 198"/>
                <a:gd name="T15" fmla="*/ 144 h 444"/>
                <a:gd name="T16" fmla="*/ 107 w 198"/>
                <a:gd name="T17" fmla="*/ 231 h 444"/>
                <a:gd name="T18" fmla="*/ 198 w 198"/>
                <a:gd name="T19" fmla="*/ 231 h 444"/>
                <a:gd name="T20" fmla="*/ 198 w 198"/>
                <a:gd name="T21" fmla="*/ 444 h 444"/>
                <a:gd name="T22" fmla="*/ 1 w 198"/>
                <a:gd name="T23" fmla="*/ 44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444">
                  <a:moveTo>
                    <a:pt x="1" y="444"/>
                  </a:moveTo>
                  <a:cubicBezTo>
                    <a:pt x="1" y="232"/>
                    <a:pt x="1" y="232"/>
                    <a:pt x="1" y="232"/>
                  </a:cubicBezTo>
                  <a:cubicBezTo>
                    <a:pt x="0" y="202"/>
                    <a:pt x="5" y="173"/>
                    <a:pt x="14" y="146"/>
                  </a:cubicBezTo>
                  <a:cubicBezTo>
                    <a:pt x="24" y="120"/>
                    <a:pt x="38" y="96"/>
                    <a:pt x="55" y="76"/>
                  </a:cubicBezTo>
                  <a:cubicBezTo>
                    <a:pt x="73" y="55"/>
                    <a:pt x="94" y="39"/>
                    <a:pt x="118" y="25"/>
                  </a:cubicBezTo>
                  <a:cubicBezTo>
                    <a:pt x="143" y="12"/>
                    <a:pt x="169" y="3"/>
                    <a:pt x="198" y="0"/>
                  </a:cubicBezTo>
                  <a:cubicBezTo>
                    <a:pt x="198" y="91"/>
                    <a:pt x="198" y="91"/>
                    <a:pt x="198" y="91"/>
                  </a:cubicBezTo>
                  <a:cubicBezTo>
                    <a:pt x="163" y="103"/>
                    <a:pt x="139" y="121"/>
                    <a:pt x="126" y="144"/>
                  </a:cubicBezTo>
                  <a:cubicBezTo>
                    <a:pt x="113" y="168"/>
                    <a:pt x="107" y="197"/>
                    <a:pt x="107" y="231"/>
                  </a:cubicBezTo>
                  <a:cubicBezTo>
                    <a:pt x="198" y="231"/>
                    <a:pt x="198" y="231"/>
                    <a:pt x="198" y="231"/>
                  </a:cubicBezTo>
                  <a:cubicBezTo>
                    <a:pt x="198" y="444"/>
                    <a:pt x="198" y="444"/>
                    <a:pt x="198" y="444"/>
                  </a:cubicBezTo>
                  <a:cubicBezTo>
                    <a:pt x="1" y="444"/>
                    <a:pt x="1" y="444"/>
                    <a:pt x="1" y="4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A5BFDA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Line 7"/>
            <p:cNvSpPr>
              <a:spLocks noChangeShapeType="1"/>
            </p:cNvSpPr>
            <p:nvPr/>
          </p:nvSpPr>
          <p:spPr bwMode="auto">
            <a:xfrm>
              <a:off x="6415088" y="1581150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A5BFDA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Line 8"/>
            <p:cNvSpPr>
              <a:spLocks noChangeShapeType="1"/>
            </p:cNvSpPr>
            <p:nvPr/>
          </p:nvSpPr>
          <p:spPr bwMode="auto">
            <a:xfrm>
              <a:off x="6415088" y="1581150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A5BFDA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6" name="文本框 15" descr="e7d195523061f1c0d318120d6aeaf1b6ccceb6ba3da59c0775C5DE19DDDEBC09ED96DBD9900D9848D623ECAD1D4904B78047D0015C22C8BE97228BE8B5BFF08FE7A3AE04126DA07312A96C0F69F9BAB7589C65DBB92F3CCDC001F69BD5DCDF2324DF0465E8E1ABD25685353A360151AEF4E35CB250180EFCBA55E6F46C1B9121957A0C5F060D80A9"/>
          <p:cNvSpPr txBox="1"/>
          <p:nvPr/>
        </p:nvSpPr>
        <p:spPr>
          <a:xfrm>
            <a:off x="1835853" y="2052242"/>
            <a:ext cx="4497887" cy="69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2500"/>
              </a:lnSpc>
              <a:defRPr sz="1400"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en-US" altLang="zh-CN" kern="0" dirty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kern="0" dirty="0">
              <a:solidFill>
                <a:prstClr val="black">
                  <a:lumMod val="50000"/>
                  <a:lumOff val="50000"/>
                </a:prst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Shape 2720"/>
          <p:cNvSpPr/>
          <p:nvPr/>
        </p:nvSpPr>
        <p:spPr>
          <a:xfrm>
            <a:off x="2633169" y="3119283"/>
            <a:ext cx="481537" cy="4824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65" y="19991"/>
                </a:moveTo>
                <a:lnTo>
                  <a:pt x="14707" y="20866"/>
                </a:lnTo>
                <a:cubicBezTo>
                  <a:pt x="15328" y="20625"/>
                  <a:pt x="15928" y="20324"/>
                  <a:pt x="16492" y="19973"/>
                </a:cubicBezTo>
                <a:lnTo>
                  <a:pt x="15994" y="19176"/>
                </a:lnTo>
                <a:cubicBezTo>
                  <a:pt x="15479" y="19497"/>
                  <a:pt x="14931" y="19771"/>
                  <a:pt x="14365" y="19991"/>
                </a:cubicBezTo>
                <a:moveTo>
                  <a:pt x="10800" y="14735"/>
                </a:moveTo>
                <a:cubicBezTo>
                  <a:pt x="8622" y="14735"/>
                  <a:pt x="6857" y="12973"/>
                  <a:pt x="6857" y="10800"/>
                </a:cubicBezTo>
                <a:cubicBezTo>
                  <a:pt x="6857" y="8627"/>
                  <a:pt x="8622" y="6865"/>
                  <a:pt x="10800" y="6865"/>
                </a:cubicBezTo>
                <a:cubicBezTo>
                  <a:pt x="12978" y="6865"/>
                  <a:pt x="14743" y="8627"/>
                  <a:pt x="14743" y="10800"/>
                </a:cubicBezTo>
                <a:cubicBezTo>
                  <a:pt x="14743" y="12973"/>
                  <a:pt x="12978" y="14735"/>
                  <a:pt x="10800" y="14735"/>
                </a:cubicBezTo>
                <a:moveTo>
                  <a:pt x="10800" y="5881"/>
                </a:moveTo>
                <a:cubicBezTo>
                  <a:pt x="8078" y="5881"/>
                  <a:pt x="5871" y="8083"/>
                  <a:pt x="5871" y="10800"/>
                </a:cubicBezTo>
                <a:cubicBezTo>
                  <a:pt x="5871" y="13517"/>
                  <a:pt x="8078" y="15719"/>
                  <a:pt x="10800" y="15719"/>
                </a:cubicBezTo>
                <a:cubicBezTo>
                  <a:pt x="13522" y="15719"/>
                  <a:pt x="15729" y="13517"/>
                  <a:pt x="15729" y="10800"/>
                </a:cubicBezTo>
                <a:cubicBezTo>
                  <a:pt x="15729" y="8083"/>
                  <a:pt x="13522" y="5881"/>
                  <a:pt x="10800" y="5881"/>
                </a:cubicBezTo>
                <a:moveTo>
                  <a:pt x="10800" y="20661"/>
                </a:moveTo>
                <a:lnTo>
                  <a:pt x="10801" y="21600"/>
                </a:lnTo>
                <a:cubicBezTo>
                  <a:pt x="11469" y="21598"/>
                  <a:pt x="12137" y="21536"/>
                  <a:pt x="12788" y="21415"/>
                </a:cubicBezTo>
                <a:lnTo>
                  <a:pt x="12614" y="20491"/>
                </a:lnTo>
                <a:cubicBezTo>
                  <a:pt x="12020" y="20603"/>
                  <a:pt x="11409" y="20660"/>
                  <a:pt x="10800" y="20661"/>
                </a:cubicBezTo>
                <a:moveTo>
                  <a:pt x="18660" y="4854"/>
                </a:moveTo>
                <a:lnTo>
                  <a:pt x="19411" y="4287"/>
                </a:lnTo>
                <a:cubicBezTo>
                  <a:pt x="19011" y="3759"/>
                  <a:pt x="18558" y="3264"/>
                  <a:pt x="18065" y="2816"/>
                </a:cubicBezTo>
                <a:lnTo>
                  <a:pt x="17432" y="3510"/>
                </a:lnTo>
                <a:cubicBezTo>
                  <a:pt x="17882" y="3919"/>
                  <a:pt x="18295" y="4371"/>
                  <a:pt x="18660" y="4854"/>
                </a:cubicBezTo>
                <a:moveTo>
                  <a:pt x="21187" y="7835"/>
                </a:moveTo>
                <a:cubicBezTo>
                  <a:pt x="21005" y="7197"/>
                  <a:pt x="20761" y="6573"/>
                  <a:pt x="20463" y="5978"/>
                </a:cubicBezTo>
                <a:lnTo>
                  <a:pt x="19622" y="6399"/>
                </a:lnTo>
                <a:cubicBezTo>
                  <a:pt x="19893" y="6941"/>
                  <a:pt x="20115" y="7510"/>
                  <a:pt x="20282" y="8094"/>
                </a:cubicBezTo>
                <a:cubicBezTo>
                  <a:pt x="20282" y="8094"/>
                  <a:pt x="21187" y="7835"/>
                  <a:pt x="21187" y="7835"/>
                </a:cubicBezTo>
                <a:close/>
                <a:moveTo>
                  <a:pt x="21553" y="9794"/>
                </a:moveTo>
                <a:lnTo>
                  <a:pt x="20617" y="9880"/>
                </a:lnTo>
                <a:cubicBezTo>
                  <a:pt x="20644" y="10182"/>
                  <a:pt x="20659" y="10492"/>
                  <a:pt x="20659" y="10800"/>
                </a:cubicBezTo>
                <a:cubicBezTo>
                  <a:pt x="20659" y="11099"/>
                  <a:pt x="20645" y="11401"/>
                  <a:pt x="20619" y="11699"/>
                </a:cubicBezTo>
                <a:lnTo>
                  <a:pt x="21556" y="11784"/>
                </a:lnTo>
                <a:cubicBezTo>
                  <a:pt x="21585" y="11458"/>
                  <a:pt x="21600" y="11127"/>
                  <a:pt x="21600" y="10800"/>
                </a:cubicBezTo>
                <a:cubicBezTo>
                  <a:pt x="21599" y="10462"/>
                  <a:pt x="21584" y="10124"/>
                  <a:pt x="21553" y="9794"/>
                </a:cubicBezTo>
                <a:moveTo>
                  <a:pt x="6893" y="20882"/>
                </a:moveTo>
                <a:cubicBezTo>
                  <a:pt x="7514" y="21121"/>
                  <a:pt x="8160" y="21302"/>
                  <a:pt x="8814" y="21422"/>
                </a:cubicBezTo>
                <a:lnTo>
                  <a:pt x="8985" y="20499"/>
                </a:lnTo>
                <a:cubicBezTo>
                  <a:pt x="8387" y="20389"/>
                  <a:pt x="7797" y="20223"/>
                  <a:pt x="7231" y="20006"/>
                </a:cubicBezTo>
                <a:cubicBezTo>
                  <a:pt x="7231" y="20006"/>
                  <a:pt x="6893" y="20882"/>
                  <a:pt x="6893" y="20882"/>
                </a:cubicBezTo>
                <a:close/>
                <a:moveTo>
                  <a:pt x="19632" y="15184"/>
                </a:moveTo>
                <a:lnTo>
                  <a:pt x="20474" y="15602"/>
                </a:lnTo>
                <a:cubicBezTo>
                  <a:pt x="20770" y="15008"/>
                  <a:pt x="21012" y="14383"/>
                  <a:pt x="21194" y="13743"/>
                </a:cubicBezTo>
                <a:lnTo>
                  <a:pt x="20288" y="13487"/>
                </a:lnTo>
                <a:cubicBezTo>
                  <a:pt x="20123" y="14071"/>
                  <a:pt x="19901" y="14642"/>
                  <a:pt x="19632" y="15184"/>
                </a:cubicBezTo>
                <a:moveTo>
                  <a:pt x="17446" y="18078"/>
                </a:moveTo>
                <a:lnTo>
                  <a:pt x="18081" y="18771"/>
                </a:lnTo>
                <a:cubicBezTo>
                  <a:pt x="18572" y="18323"/>
                  <a:pt x="19024" y="17827"/>
                  <a:pt x="19424" y="17297"/>
                </a:cubicBezTo>
                <a:lnTo>
                  <a:pt x="18672" y="16732"/>
                </a:lnTo>
                <a:cubicBezTo>
                  <a:pt x="18307" y="17216"/>
                  <a:pt x="17894" y="17669"/>
                  <a:pt x="17446" y="18078"/>
                </a:cubicBezTo>
                <a:moveTo>
                  <a:pt x="5546" y="2435"/>
                </a:moveTo>
                <a:lnTo>
                  <a:pt x="5048" y="1639"/>
                </a:lnTo>
                <a:cubicBezTo>
                  <a:pt x="4484" y="1991"/>
                  <a:pt x="3950" y="2397"/>
                  <a:pt x="3460" y="2846"/>
                </a:cubicBezTo>
                <a:lnTo>
                  <a:pt x="4096" y="3538"/>
                </a:lnTo>
                <a:cubicBezTo>
                  <a:pt x="4544" y="3127"/>
                  <a:pt x="5032" y="2756"/>
                  <a:pt x="5546" y="2435"/>
                </a:cubicBezTo>
                <a:moveTo>
                  <a:pt x="8924" y="1113"/>
                </a:moveTo>
                <a:lnTo>
                  <a:pt x="8748" y="190"/>
                </a:lnTo>
                <a:cubicBezTo>
                  <a:pt x="8093" y="315"/>
                  <a:pt x="7448" y="501"/>
                  <a:pt x="6830" y="743"/>
                </a:cubicBezTo>
                <a:lnTo>
                  <a:pt x="7173" y="1617"/>
                </a:lnTo>
                <a:cubicBezTo>
                  <a:pt x="7738" y="1396"/>
                  <a:pt x="8327" y="1226"/>
                  <a:pt x="8924" y="1113"/>
                </a:cubicBezTo>
                <a:moveTo>
                  <a:pt x="16473" y="1615"/>
                </a:moveTo>
                <a:cubicBezTo>
                  <a:pt x="15908" y="1264"/>
                  <a:pt x="15306" y="966"/>
                  <a:pt x="14686" y="726"/>
                </a:cubicBezTo>
                <a:lnTo>
                  <a:pt x="14347" y="1602"/>
                </a:lnTo>
                <a:cubicBezTo>
                  <a:pt x="14912" y="1821"/>
                  <a:pt x="15462" y="2094"/>
                  <a:pt x="15978" y="2413"/>
                </a:cubicBezTo>
                <a:cubicBezTo>
                  <a:pt x="15978" y="2413"/>
                  <a:pt x="16473" y="1615"/>
                  <a:pt x="16473" y="1615"/>
                </a:cubicBezTo>
                <a:close/>
                <a:moveTo>
                  <a:pt x="2873" y="4886"/>
                </a:moveTo>
                <a:lnTo>
                  <a:pt x="2120" y="4322"/>
                </a:lnTo>
                <a:cubicBezTo>
                  <a:pt x="1721" y="4854"/>
                  <a:pt x="1369" y="5424"/>
                  <a:pt x="1074" y="6018"/>
                </a:cubicBezTo>
                <a:lnTo>
                  <a:pt x="1917" y="6435"/>
                </a:lnTo>
                <a:cubicBezTo>
                  <a:pt x="2186" y="5892"/>
                  <a:pt x="2508" y="5371"/>
                  <a:pt x="2873" y="4886"/>
                </a:cubicBezTo>
                <a:moveTo>
                  <a:pt x="3510" y="18800"/>
                </a:moveTo>
                <a:cubicBezTo>
                  <a:pt x="4003" y="19247"/>
                  <a:pt x="4539" y="19650"/>
                  <a:pt x="5105" y="19997"/>
                </a:cubicBezTo>
                <a:lnTo>
                  <a:pt x="5599" y="19198"/>
                </a:lnTo>
                <a:cubicBezTo>
                  <a:pt x="5083" y="18881"/>
                  <a:pt x="4592" y="18513"/>
                  <a:pt x="4142" y="18105"/>
                </a:cubicBezTo>
                <a:cubicBezTo>
                  <a:pt x="4142" y="18105"/>
                  <a:pt x="3510" y="18800"/>
                  <a:pt x="3510" y="18800"/>
                </a:cubicBezTo>
                <a:close/>
                <a:moveTo>
                  <a:pt x="12594" y="1105"/>
                </a:moveTo>
                <a:lnTo>
                  <a:pt x="12765" y="182"/>
                </a:lnTo>
                <a:cubicBezTo>
                  <a:pt x="12115" y="61"/>
                  <a:pt x="11448" y="0"/>
                  <a:pt x="10788" y="0"/>
                </a:cubicBezTo>
                <a:lnTo>
                  <a:pt x="10787" y="0"/>
                </a:lnTo>
                <a:lnTo>
                  <a:pt x="10736" y="0"/>
                </a:lnTo>
                <a:lnTo>
                  <a:pt x="10779" y="940"/>
                </a:lnTo>
                <a:cubicBezTo>
                  <a:pt x="11389" y="940"/>
                  <a:pt x="12000" y="995"/>
                  <a:pt x="12594" y="1105"/>
                </a:cubicBezTo>
                <a:moveTo>
                  <a:pt x="1105" y="15642"/>
                </a:moveTo>
                <a:cubicBezTo>
                  <a:pt x="1403" y="16235"/>
                  <a:pt x="1759" y="16804"/>
                  <a:pt x="2161" y="17332"/>
                </a:cubicBezTo>
                <a:lnTo>
                  <a:pt x="2910" y="16763"/>
                </a:lnTo>
                <a:cubicBezTo>
                  <a:pt x="2542" y="16281"/>
                  <a:pt x="2218" y="15762"/>
                  <a:pt x="1945" y="15220"/>
                </a:cubicBezTo>
                <a:cubicBezTo>
                  <a:pt x="1945" y="15220"/>
                  <a:pt x="1105" y="15642"/>
                  <a:pt x="1105" y="15642"/>
                </a:cubicBezTo>
                <a:close/>
                <a:moveTo>
                  <a:pt x="1265" y="8133"/>
                </a:moveTo>
                <a:lnTo>
                  <a:pt x="359" y="7879"/>
                </a:lnTo>
                <a:cubicBezTo>
                  <a:pt x="179" y="8516"/>
                  <a:pt x="59" y="9176"/>
                  <a:pt x="0" y="9838"/>
                </a:cubicBezTo>
                <a:lnTo>
                  <a:pt x="938" y="9921"/>
                </a:lnTo>
                <a:cubicBezTo>
                  <a:pt x="991" y="9316"/>
                  <a:pt x="1101" y="8714"/>
                  <a:pt x="1265" y="8133"/>
                </a:cubicBezTo>
                <a:moveTo>
                  <a:pt x="943" y="11741"/>
                </a:moveTo>
                <a:lnTo>
                  <a:pt x="6" y="11829"/>
                </a:lnTo>
                <a:cubicBezTo>
                  <a:pt x="69" y="12492"/>
                  <a:pt x="194" y="13151"/>
                  <a:pt x="377" y="13786"/>
                </a:cubicBezTo>
                <a:lnTo>
                  <a:pt x="1281" y="13527"/>
                </a:lnTo>
                <a:cubicBezTo>
                  <a:pt x="1114" y="12946"/>
                  <a:pt x="1000" y="12346"/>
                  <a:pt x="943" y="11741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8" name="Shape 2721"/>
          <p:cNvSpPr/>
          <p:nvPr/>
        </p:nvSpPr>
        <p:spPr>
          <a:xfrm>
            <a:off x="1595085" y="3119283"/>
            <a:ext cx="481537" cy="4824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65" y="19991"/>
                </a:moveTo>
                <a:lnTo>
                  <a:pt x="14707" y="20866"/>
                </a:lnTo>
                <a:cubicBezTo>
                  <a:pt x="15328" y="20625"/>
                  <a:pt x="15928" y="20324"/>
                  <a:pt x="16492" y="19973"/>
                </a:cubicBezTo>
                <a:lnTo>
                  <a:pt x="15994" y="19176"/>
                </a:lnTo>
                <a:cubicBezTo>
                  <a:pt x="15479" y="19497"/>
                  <a:pt x="14931" y="19771"/>
                  <a:pt x="14365" y="19991"/>
                </a:cubicBezTo>
                <a:moveTo>
                  <a:pt x="10800" y="20661"/>
                </a:moveTo>
                <a:lnTo>
                  <a:pt x="10801" y="21600"/>
                </a:lnTo>
                <a:cubicBezTo>
                  <a:pt x="11469" y="21598"/>
                  <a:pt x="12137" y="21536"/>
                  <a:pt x="12788" y="21415"/>
                </a:cubicBezTo>
                <a:lnTo>
                  <a:pt x="12614" y="20491"/>
                </a:lnTo>
                <a:cubicBezTo>
                  <a:pt x="12020" y="20603"/>
                  <a:pt x="11409" y="20660"/>
                  <a:pt x="10800" y="20661"/>
                </a:cubicBezTo>
                <a:moveTo>
                  <a:pt x="11148" y="16559"/>
                </a:moveTo>
                <a:lnTo>
                  <a:pt x="15092" y="12624"/>
                </a:lnTo>
                <a:cubicBezTo>
                  <a:pt x="15181" y="12535"/>
                  <a:pt x="15236" y="12412"/>
                  <a:pt x="15236" y="12276"/>
                </a:cubicBezTo>
                <a:cubicBezTo>
                  <a:pt x="15236" y="12004"/>
                  <a:pt x="15015" y="11784"/>
                  <a:pt x="14743" y="11784"/>
                </a:cubicBezTo>
                <a:cubicBezTo>
                  <a:pt x="14607" y="11784"/>
                  <a:pt x="14483" y="11839"/>
                  <a:pt x="14395" y="11928"/>
                </a:cubicBezTo>
                <a:lnTo>
                  <a:pt x="11293" y="15024"/>
                </a:lnTo>
                <a:lnTo>
                  <a:pt x="11293" y="5389"/>
                </a:lnTo>
                <a:cubicBezTo>
                  <a:pt x="11293" y="5117"/>
                  <a:pt x="11072" y="4897"/>
                  <a:pt x="10800" y="4897"/>
                </a:cubicBezTo>
                <a:cubicBezTo>
                  <a:pt x="10528" y="4897"/>
                  <a:pt x="10307" y="5117"/>
                  <a:pt x="10307" y="5389"/>
                </a:cubicBezTo>
                <a:lnTo>
                  <a:pt x="10307" y="15024"/>
                </a:lnTo>
                <a:lnTo>
                  <a:pt x="7206" y="11928"/>
                </a:lnTo>
                <a:cubicBezTo>
                  <a:pt x="7117" y="11839"/>
                  <a:pt x="6993" y="11784"/>
                  <a:pt x="6857" y="11784"/>
                </a:cubicBezTo>
                <a:cubicBezTo>
                  <a:pt x="6585" y="11784"/>
                  <a:pt x="6364" y="12004"/>
                  <a:pt x="6364" y="12276"/>
                </a:cubicBezTo>
                <a:cubicBezTo>
                  <a:pt x="6364" y="12412"/>
                  <a:pt x="6419" y="12535"/>
                  <a:pt x="6508" y="12624"/>
                </a:cubicBezTo>
                <a:lnTo>
                  <a:pt x="10452" y="16559"/>
                </a:lnTo>
                <a:cubicBezTo>
                  <a:pt x="10541" y="16648"/>
                  <a:pt x="10664" y="16703"/>
                  <a:pt x="10800" y="16703"/>
                </a:cubicBezTo>
                <a:cubicBezTo>
                  <a:pt x="10936" y="16703"/>
                  <a:pt x="11059" y="16648"/>
                  <a:pt x="11148" y="16559"/>
                </a:cubicBezTo>
                <a:moveTo>
                  <a:pt x="18660" y="4854"/>
                </a:moveTo>
                <a:lnTo>
                  <a:pt x="19411" y="4287"/>
                </a:lnTo>
                <a:cubicBezTo>
                  <a:pt x="19011" y="3759"/>
                  <a:pt x="18558" y="3264"/>
                  <a:pt x="18065" y="2816"/>
                </a:cubicBezTo>
                <a:lnTo>
                  <a:pt x="17432" y="3510"/>
                </a:lnTo>
                <a:cubicBezTo>
                  <a:pt x="17882" y="3919"/>
                  <a:pt x="18295" y="4371"/>
                  <a:pt x="18660" y="4854"/>
                </a:cubicBezTo>
                <a:moveTo>
                  <a:pt x="6893" y="20882"/>
                </a:moveTo>
                <a:cubicBezTo>
                  <a:pt x="7514" y="21121"/>
                  <a:pt x="8160" y="21302"/>
                  <a:pt x="8814" y="21422"/>
                </a:cubicBezTo>
                <a:lnTo>
                  <a:pt x="8985" y="20499"/>
                </a:lnTo>
                <a:cubicBezTo>
                  <a:pt x="8387" y="20389"/>
                  <a:pt x="7797" y="20223"/>
                  <a:pt x="7231" y="20006"/>
                </a:cubicBezTo>
                <a:cubicBezTo>
                  <a:pt x="7231" y="20006"/>
                  <a:pt x="6893" y="20882"/>
                  <a:pt x="6893" y="20882"/>
                </a:cubicBezTo>
                <a:close/>
                <a:moveTo>
                  <a:pt x="21553" y="9794"/>
                </a:moveTo>
                <a:lnTo>
                  <a:pt x="20617" y="9880"/>
                </a:lnTo>
                <a:cubicBezTo>
                  <a:pt x="20644" y="10182"/>
                  <a:pt x="20659" y="10492"/>
                  <a:pt x="20659" y="10800"/>
                </a:cubicBezTo>
                <a:cubicBezTo>
                  <a:pt x="20659" y="11099"/>
                  <a:pt x="20645" y="11401"/>
                  <a:pt x="20619" y="11699"/>
                </a:cubicBezTo>
                <a:lnTo>
                  <a:pt x="21556" y="11784"/>
                </a:lnTo>
                <a:cubicBezTo>
                  <a:pt x="21585" y="11458"/>
                  <a:pt x="21600" y="11127"/>
                  <a:pt x="21600" y="10800"/>
                </a:cubicBezTo>
                <a:cubicBezTo>
                  <a:pt x="21599" y="10462"/>
                  <a:pt x="21584" y="10124"/>
                  <a:pt x="21553" y="9794"/>
                </a:cubicBezTo>
                <a:moveTo>
                  <a:pt x="21187" y="7835"/>
                </a:moveTo>
                <a:cubicBezTo>
                  <a:pt x="21005" y="7197"/>
                  <a:pt x="20761" y="6573"/>
                  <a:pt x="20463" y="5978"/>
                </a:cubicBezTo>
                <a:lnTo>
                  <a:pt x="19622" y="6399"/>
                </a:lnTo>
                <a:cubicBezTo>
                  <a:pt x="19893" y="6941"/>
                  <a:pt x="20115" y="7510"/>
                  <a:pt x="20282" y="8094"/>
                </a:cubicBezTo>
                <a:cubicBezTo>
                  <a:pt x="20282" y="8094"/>
                  <a:pt x="21187" y="7835"/>
                  <a:pt x="21187" y="7835"/>
                </a:cubicBezTo>
                <a:close/>
                <a:moveTo>
                  <a:pt x="19632" y="15184"/>
                </a:moveTo>
                <a:lnTo>
                  <a:pt x="20474" y="15602"/>
                </a:lnTo>
                <a:cubicBezTo>
                  <a:pt x="20770" y="15008"/>
                  <a:pt x="21012" y="14383"/>
                  <a:pt x="21194" y="13743"/>
                </a:cubicBezTo>
                <a:lnTo>
                  <a:pt x="20288" y="13487"/>
                </a:lnTo>
                <a:cubicBezTo>
                  <a:pt x="20123" y="14071"/>
                  <a:pt x="19901" y="14642"/>
                  <a:pt x="19632" y="15184"/>
                </a:cubicBezTo>
                <a:moveTo>
                  <a:pt x="17446" y="18078"/>
                </a:moveTo>
                <a:lnTo>
                  <a:pt x="18081" y="18771"/>
                </a:lnTo>
                <a:cubicBezTo>
                  <a:pt x="18572" y="18323"/>
                  <a:pt x="19024" y="17827"/>
                  <a:pt x="19424" y="17297"/>
                </a:cubicBezTo>
                <a:lnTo>
                  <a:pt x="18672" y="16732"/>
                </a:lnTo>
                <a:cubicBezTo>
                  <a:pt x="18307" y="17216"/>
                  <a:pt x="17894" y="17669"/>
                  <a:pt x="17446" y="18078"/>
                </a:cubicBezTo>
                <a:moveTo>
                  <a:pt x="8924" y="1113"/>
                </a:moveTo>
                <a:lnTo>
                  <a:pt x="8748" y="190"/>
                </a:lnTo>
                <a:cubicBezTo>
                  <a:pt x="8093" y="315"/>
                  <a:pt x="7448" y="501"/>
                  <a:pt x="6830" y="743"/>
                </a:cubicBezTo>
                <a:lnTo>
                  <a:pt x="7173" y="1617"/>
                </a:lnTo>
                <a:cubicBezTo>
                  <a:pt x="7738" y="1396"/>
                  <a:pt x="8327" y="1226"/>
                  <a:pt x="8924" y="1113"/>
                </a:cubicBezTo>
                <a:moveTo>
                  <a:pt x="12594" y="1105"/>
                </a:moveTo>
                <a:lnTo>
                  <a:pt x="12765" y="182"/>
                </a:lnTo>
                <a:cubicBezTo>
                  <a:pt x="12115" y="61"/>
                  <a:pt x="11448" y="0"/>
                  <a:pt x="10788" y="0"/>
                </a:cubicBezTo>
                <a:lnTo>
                  <a:pt x="10787" y="0"/>
                </a:lnTo>
                <a:lnTo>
                  <a:pt x="10736" y="0"/>
                </a:lnTo>
                <a:lnTo>
                  <a:pt x="10779" y="940"/>
                </a:lnTo>
                <a:cubicBezTo>
                  <a:pt x="11389" y="940"/>
                  <a:pt x="12000" y="995"/>
                  <a:pt x="12594" y="1105"/>
                </a:cubicBezTo>
                <a:moveTo>
                  <a:pt x="16473" y="1615"/>
                </a:moveTo>
                <a:cubicBezTo>
                  <a:pt x="15908" y="1264"/>
                  <a:pt x="15306" y="966"/>
                  <a:pt x="14686" y="726"/>
                </a:cubicBezTo>
                <a:lnTo>
                  <a:pt x="14347" y="1602"/>
                </a:lnTo>
                <a:cubicBezTo>
                  <a:pt x="14912" y="1821"/>
                  <a:pt x="15462" y="2094"/>
                  <a:pt x="15978" y="2413"/>
                </a:cubicBezTo>
                <a:cubicBezTo>
                  <a:pt x="15978" y="2413"/>
                  <a:pt x="16473" y="1615"/>
                  <a:pt x="16473" y="1615"/>
                </a:cubicBezTo>
                <a:close/>
                <a:moveTo>
                  <a:pt x="3510" y="18800"/>
                </a:moveTo>
                <a:cubicBezTo>
                  <a:pt x="4003" y="19247"/>
                  <a:pt x="4539" y="19650"/>
                  <a:pt x="5105" y="19997"/>
                </a:cubicBezTo>
                <a:lnTo>
                  <a:pt x="5599" y="19198"/>
                </a:lnTo>
                <a:cubicBezTo>
                  <a:pt x="5083" y="18881"/>
                  <a:pt x="4592" y="18513"/>
                  <a:pt x="4142" y="18105"/>
                </a:cubicBezTo>
                <a:cubicBezTo>
                  <a:pt x="4142" y="18105"/>
                  <a:pt x="3510" y="18800"/>
                  <a:pt x="3510" y="18800"/>
                </a:cubicBezTo>
                <a:close/>
                <a:moveTo>
                  <a:pt x="2873" y="4886"/>
                </a:moveTo>
                <a:lnTo>
                  <a:pt x="2120" y="4322"/>
                </a:lnTo>
                <a:cubicBezTo>
                  <a:pt x="1721" y="4854"/>
                  <a:pt x="1369" y="5424"/>
                  <a:pt x="1074" y="6018"/>
                </a:cubicBezTo>
                <a:lnTo>
                  <a:pt x="1917" y="6435"/>
                </a:lnTo>
                <a:cubicBezTo>
                  <a:pt x="2186" y="5892"/>
                  <a:pt x="2508" y="5371"/>
                  <a:pt x="2873" y="4886"/>
                </a:cubicBezTo>
                <a:moveTo>
                  <a:pt x="5546" y="2435"/>
                </a:moveTo>
                <a:lnTo>
                  <a:pt x="5048" y="1639"/>
                </a:lnTo>
                <a:cubicBezTo>
                  <a:pt x="4484" y="1991"/>
                  <a:pt x="3950" y="2397"/>
                  <a:pt x="3460" y="2846"/>
                </a:cubicBezTo>
                <a:lnTo>
                  <a:pt x="4096" y="3538"/>
                </a:lnTo>
                <a:cubicBezTo>
                  <a:pt x="4544" y="3127"/>
                  <a:pt x="5032" y="2756"/>
                  <a:pt x="5546" y="2435"/>
                </a:cubicBezTo>
                <a:moveTo>
                  <a:pt x="1105" y="15642"/>
                </a:moveTo>
                <a:cubicBezTo>
                  <a:pt x="1403" y="16235"/>
                  <a:pt x="1759" y="16804"/>
                  <a:pt x="2161" y="17332"/>
                </a:cubicBezTo>
                <a:lnTo>
                  <a:pt x="2910" y="16763"/>
                </a:lnTo>
                <a:cubicBezTo>
                  <a:pt x="2542" y="16281"/>
                  <a:pt x="2218" y="15762"/>
                  <a:pt x="1945" y="15220"/>
                </a:cubicBezTo>
                <a:cubicBezTo>
                  <a:pt x="1945" y="15220"/>
                  <a:pt x="1105" y="15642"/>
                  <a:pt x="1105" y="15642"/>
                </a:cubicBezTo>
                <a:close/>
                <a:moveTo>
                  <a:pt x="1265" y="8133"/>
                </a:moveTo>
                <a:lnTo>
                  <a:pt x="359" y="7879"/>
                </a:lnTo>
                <a:cubicBezTo>
                  <a:pt x="179" y="8516"/>
                  <a:pt x="59" y="9176"/>
                  <a:pt x="0" y="9838"/>
                </a:cubicBezTo>
                <a:lnTo>
                  <a:pt x="938" y="9921"/>
                </a:lnTo>
                <a:cubicBezTo>
                  <a:pt x="991" y="9316"/>
                  <a:pt x="1101" y="8714"/>
                  <a:pt x="1265" y="8133"/>
                </a:cubicBezTo>
                <a:moveTo>
                  <a:pt x="943" y="11741"/>
                </a:moveTo>
                <a:lnTo>
                  <a:pt x="6" y="11829"/>
                </a:lnTo>
                <a:cubicBezTo>
                  <a:pt x="69" y="12492"/>
                  <a:pt x="194" y="13151"/>
                  <a:pt x="377" y="13786"/>
                </a:cubicBezTo>
                <a:lnTo>
                  <a:pt x="1281" y="13527"/>
                </a:lnTo>
                <a:cubicBezTo>
                  <a:pt x="1114" y="12946"/>
                  <a:pt x="1000" y="12346"/>
                  <a:pt x="943" y="11741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9" name="Shape 2722"/>
          <p:cNvSpPr/>
          <p:nvPr/>
        </p:nvSpPr>
        <p:spPr>
          <a:xfrm>
            <a:off x="3671254" y="3119283"/>
            <a:ext cx="481527" cy="4824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61"/>
                </a:moveTo>
                <a:lnTo>
                  <a:pt x="10802" y="21600"/>
                </a:lnTo>
                <a:cubicBezTo>
                  <a:pt x="11469" y="21598"/>
                  <a:pt x="12137" y="21536"/>
                  <a:pt x="12788" y="21415"/>
                </a:cubicBezTo>
                <a:lnTo>
                  <a:pt x="12615" y="20491"/>
                </a:lnTo>
                <a:cubicBezTo>
                  <a:pt x="12020" y="20603"/>
                  <a:pt x="11409" y="20660"/>
                  <a:pt x="10800" y="20661"/>
                </a:cubicBezTo>
                <a:moveTo>
                  <a:pt x="14365" y="19991"/>
                </a:moveTo>
                <a:lnTo>
                  <a:pt x="14707" y="20866"/>
                </a:lnTo>
                <a:cubicBezTo>
                  <a:pt x="15328" y="20625"/>
                  <a:pt x="15928" y="20324"/>
                  <a:pt x="16492" y="19973"/>
                </a:cubicBezTo>
                <a:lnTo>
                  <a:pt x="15994" y="19176"/>
                </a:lnTo>
                <a:cubicBezTo>
                  <a:pt x="15479" y="19497"/>
                  <a:pt x="14932" y="19771"/>
                  <a:pt x="14365" y="19991"/>
                </a:cubicBezTo>
                <a:moveTo>
                  <a:pt x="11293" y="16211"/>
                </a:moveTo>
                <a:lnTo>
                  <a:pt x="11293" y="6576"/>
                </a:lnTo>
                <a:lnTo>
                  <a:pt x="14395" y="9672"/>
                </a:lnTo>
                <a:cubicBezTo>
                  <a:pt x="14484" y="9761"/>
                  <a:pt x="14607" y="9816"/>
                  <a:pt x="14743" y="9816"/>
                </a:cubicBezTo>
                <a:cubicBezTo>
                  <a:pt x="15016" y="9816"/>
                  <a:pt x="15236" y="9596"/>
                  <a:pt x="15236" y="9324"/>
                </a:cubicBezTo>
                <a:cubicBezTo>
                  <a:pt x="15236" y="9189"/>
                  <a:pt x="15181" y="9065"/>
                  <a:pt x="15092" y="8976"/>
                </a:cubicBezTo>
                <a:lnTo>
                  <a:pt x="11149" y="5041"/>
                </a:lnTo>
                <a:cubicBezTo>
                  <a:pt x="11059" y="4952"/>
                  <a:pt x="10936" y="4897"/>
                  <a:pt x="10800" y="4897"/>
                </a:cubicBezTo>
                <a:cubicBezTo>
                  <a:pt x="10664" y="4897"/>
                  <a:pt x="10541" y="4952"/>
                  <a:pt x="10452" y="5041"/>
                </a:cubicBezTo>
                <a:lnTo>
                  <a:pt x="6509" y="8976"/>
                </a:lnTo>
                <a:cubicBezTo>
                  <a:pt x="6419" y="9065"/>
                  <a:pt x="6364" y="9189"/>
                  <a:pt x="6364" y="9324"/>
                </a:cubicBezTo>
                <a:cubicBezTo>
                  <a:pt x="6364" y="9596"/>
                  <a:pt x="6584" y="9816"/>
                  <a:pt x="6857" y="9816"/>
                </a:cubicBezTo>
                <a:cubicBezTo>
                  <a:pt x="6993" y="9816"/>
                  <a:pt x="7116" y="9761"/>
                  <a:pt x="7206" y="9672"/>
                </a:cubicBezTo>
                <a:lnTo>
                  <a:pt x="10307" y="6576"/>
                </a:lnTo>
                <a:lnTo>
                  <a:pt x="10307" y="16211"/>
                </a:lnTo>
                <a:cubicBezTo>
                  <a:pt x="10307" y="16483"/>
                  <a:pt x="10528" y="16703"/>
                  <a:pt x="10800" y="16703"/>
                </a:cubicBezTo>
                <a:cubicBezTo>
                  <a:pt x="11072" y="16703"/>
                  <a:pt x="11293" y="16483"/>
                  <a:pt x="11293" y="16211"/>
                </a:cubicBezTo>
                <a:moveTo>
                  <a:pt x="17446" y="18078"/>
                </a:moveTo>
                <a:lnTo>
                  <a:pt x="18081" y="18770"/>
                </a:lnTo>
                <a:cubicBezTo>
                  <a:pt x="18572" y="18323"/>
                  <a:pt x="19024" y="17827"/>
                  <a:pt x="19424" y="17297"/>
                </a:cubicBezTo>
                <a:lnTo>
                  <a:pt x="18673" y="16732"/>
                </a:lnTo>
                <a:cubicBezTo>
                  <a:pt x="18307" y="17216"/>
                  <a:pt x="17894" y="17669"/>
                  <a:pt x="17446" y="18078"/>
                </a:cubicBezTo>
                <a:moveTo>
                  <a:pt x="21553" y="9794"/>
                </a:moveTo>
                <a:lnTo>
                  <a:pt x="20617" y="9880"/>
                </a:lnTo>
                <a:cubicBezTo>
                  <a:pt x="20645" y="10182"/>
                  <a:pt x="20659" y="10492"/>
                  <a:pt x="20659" y="10800"/>
                </a:cubicBezTo>
                <a:cubicBezTo>
                  <a:pt x="20659" y="11099"/>
                  <a:pt x="20646" y="11401"/>
                  <a:pt x="20619" y="11699"/>
                </a:cubicBezTo>
                <a:lnTo>
                  <a:pt x="21556" y="11784"/>
                </a:lnTo>
                <a:cubicBezTo>
                  <a:pt x="21586" y="11458"/>
                  <a:pt x="21600" y="11127"/>
                  <a:pt x="21600" y="10800"/>
                </a:cubicBezTo>
                <a:cubicBezTo>
                  <a:pt x="21600" y="10462"/>
                  <a:pt x="21584" y="10124"/>
                  <a:pt x="21553" y="9794"/>
                </a:cubicBezTo>
                <a:moveTo>
                  <a:pt x="18660" y="4853"/>
                </a:moveTo>
                <a:lnTo>
                  <a:pt x="19412" y="4287"/>
                </a:lnTo>
                <a:cubicBezTo>
                  <a:pt x="19011" y="3759"/>
                  <a:pt x="18558" y="3264"/>
                  <a:pt x="18066" y="2816"/>
                </a:cubicBezTo>
                <a:lnTo>
                  <a:pt x="17432" y="3510"/>
                </a:lnTo>
                <a:cubicBezTo>
                  <a:pt x="17882" y="3919"/>
                  <a:pt x="18295" y="4371"/>
                  <a:pt x="18660" y="4853"/>
                </a:cubicBezTo>
                <a:moveTo>
                  <a:pt x="6893" y="20882"/>
                </a:moveTo>
                <a:cubicBezTo>
                  <a:pt x="7513" y="21121"/>
                  <a:pt x="8160" y="21302"/>
                  <a:pt x="8814" y="21422"/>
                </a:cubicBezTo>
                <a:lnTo>
                  <a:pt x="8984" y="20499"/>
                </a:lnTo>
                <a:cubicBezTo>
                  <a:pt x="8387" y="20389"/>
                  <a:pt x="7797" y="20223"/>
                  <a:pt x="7231" y="20006"/>
                </a:cubicBezTo>
                <a:cubicBezTo>
                  <a:pt x="7231" y="20006"/>
                  <a:pt x="6893" y="20882"/>
                  <a:pt x="6893" y="20882"/>
                </a:cubicBezTo>
                <a:close/>
                <a:moveTo>
                  <a:pt x="19632" y="15184"/>
                </a:moveTo>
                <a:lnTo>
                  <a:pt x="20474" y="15602"/>
                </a:lnTo>
                <a:cubicBezTo>
                  <a:pt x="20770" y="15008"/>
                  <a:pt x="21013" y="14383"/>
                  <a:pt x="21194" y="13743"/>
                </a:cubicBezTo>
                <a:lnTo>
                  <a:pt x="20288" y="13487"/>
                </a:lnTo>
                <a:cubicBezTo>
                  <a:pt x="20123" y="14071"/>
                  <a:pt x="19902" y="14642"/>
                  <a:pt x="19632" y="15184"/>
                </a:cubicBezTo>
                <a:moveTo>
                  <a:pt x="21187" y="7835"/>
                </a:moveTo>
                <a:cubicBezTo>
                  <a:pt x="21005" y="7197"/>
                  <a:pt x="20761" y="6573"/>
                  <a:pt x="20464" y="5978"/>
                </a:cubicBezTo>
                <a:lnTo>
                  <a:pt x="19622" y="6399"/>
                </a:lnTo>
                <a:cubicBezTo>
                  <a:pt x="19893" y="6941"/>
                  <a:pt x="20115" y="7510"/>
                  <a:pt x="20282" y="8094"/>
                </a:cubicBezTo>
                <a:cubicBezTo>
                  <a:pt x="20282" y="8094"/>
                  <a:pt x="21187" y="7835"/>
                  <a:pt x="21187" y="7835"/>
                </a:cubicBezTo>
                <a:close/>
                <a:moveTo>
                  <a:pt x="8923" y="1113"/>
                </a:moveTo>
                <a:lnTo>
                  <a:pt x="8747" y="190"/>
                </a:lnTo>
                <a:cubicBezTo>
                  <a:pt x="8093" y="315"/>
                  <a:pt x="7448" y="501"/>
                  <a:pt x="6829" y="743"/>
                </a:cubicBezTo>
                <a:lnTo>
                  <a:pt x="7174" y="1617"/>
                </a:lnTo>
                <a:cubicBezTo>
                  <a:pt x="7737" y="1396"/>
                  <a:pt x="8326" y="1226"/>
                  <a:pt x="8923" y="1113"/>
                </a:cubicBezTo>
                <a:moveTo>
                  <a:pt x="16474" y="1615"/>
                </a:moveTo>
                <a:cubicBezTo>
                  <a:pt x="15907" y="1264"/>
                  <a:pt x="15307" y="966"/>
                  <a:pt x="14687" y="726"/>
                </a:cubicBezTo>
                <a:lnTo>
                  <a:pt x="14346" y="1602"/>
                </a:lnTo>
                <a:cubicBezTo>
                  <a:pt x="14913" y="1821"/>
                  <a:pt x="15462" y="2094"/>
                  <a:pt x="15978" y="2413"/>
                </a:cubicBezTo>
                <a:cubicBezTo>
                  <a:pt x="15978" y="2413"/>
                  <a:pt x="16474" y="1615"/>
                  <a:pt x="16474" y="1615"/>
                </a:cubicBezTo>
                <a:close/>
                <a:moveTo>
                  <a:pt x="2873" y="4886"/>
                </a:moveTo>
                <a:lnTo>
                  <a:pt x="2120" y="4322"/>
                </a:lnTo>
                <a:cubicBezTo>
                  <a:pt x="1720" y="4853"/>
                  <a:pt x="1368" y="5424"/>
                  <a:pt x="1074" y="6018"/>
                </a:cubicBezTo>
                <a:lnTo>
                  <a:pt x="1917" y="6435"/>
                </a:lnTo>
                <a:cubicBezTo>
                  <a:pt x="2186" y="5892"/>
                  <a:pt x="2508" y="5371"/>
                  <a:pt x="2873" y="4886"/>
                </a:cubicBezTo>
                <a:moveTo>
                  <a:pt x="3509" y="18800"/>
                </a:moveTo>
                <a:cubicBezTo>
                  <a:pt x="4003" y="19247"/>
                  <a:pt x="4539" y="19650"/>
                  <a:pt x="5104" y="19997"/>
                </a:cubicBezTo>
                <a:lnTo>
                  <a:pt x="5598" y="19198"/>
                </a:lnTo>
                <a:cubicBezTo>
                  <a:pt x="5082" y="18881"/>
                  <a:pt x="4592" y="18513"/>
                  <a:pt x="4142" y="18105"/>
                </a:cubicBezTo>
                <a:cubicBezTo>
                  <a:pt x="4142" y="18105"/>
                  <a:pt x="3509" y="18800"/>
                  <a:pt x="3509" y="18800"/>
                </a:cubicBezTo>
                <a:close/>
                <a:moveTo>
                  <a:pt x="12594" y="1105"/>
                </a:moveTo>
                <a:lnTo>
                  <a:pt x="12765" y="182"/>
                </a:lnTo>
                <a:cubicBezTo>
                  <a:pt x="12116" y="61"/>
                  <a:pt x="11448" y="0"/>
                  <a:pt x="10788" y="0"/>
                </a:cubicBezTo>
                <a:lnTo>
                  <a:pt x="10787" y="0"/>
                </a:lnTo>
                <a:lnTo>
                  <a:pt x="10736" y="0"/>
                </a:lnTo>
                <a:lnTo>
                  <a:pt x="10779" y="940"/>
                </a:lnTo>
                <a:cubicBezTo>
                  <a:pt x="11389" y="940"/>
                  <a:pt x="12000" y="995"/>
                  <a:pt x="12594" y="1105"/>
                </a:cubicBezTo>
                <a:moveTo>
                  <a:pt x="1104" y="15642"/>
                </a:moveTo>
                <a:cubicBezTo>
                  <a:pt x="1403" y="16235"/>
                  <a:pt x="1758" y="16804"/>
                  <a:pt x="2161" y="17332"/>
                </a:cubicBezTo>
                <a:lnTo>
                  <a:pt x="2910" y="16763"/>
                </a:lnTo>
                <a:cubicBezTo>
                  <a:pt x="2542" y="16281"/>
                  <a:pt x="2218" y="15762"/>
                  <a:pt x="1945" y="15220"/>
                </a:cubicBezTo>
                <a:cubicBezTo>
                  <a:pt x="1945" y="15220"/>
                  <a:pt x="1104" y="15642"/>
                  <a:pt x="1104" y="15642"/>
                </a:cubicBezTo>
                <a:close/>
                <a:moveTo>
                  <a:pt x="5546" y="2435"/>
                </a:moveTo>
                <a:lnTo>
                  <a:pt x="5047" y="1639"/>
                </a:lnTo>
                <a:cubicBezTo>
                  <a:pt x="4484" y="1991"/>
                  <a:pt x="3950" y="2397"/>
                  <a:pt x="3460" y="2846"/>
                </a:cubicBezTo>
                <a:lnTo>
                  <a:pt x="4096" y="3538"/>
                </a:lnTo>
                <a:cubicBezTo>
                  <a:pt x="4544" y="3127"/>
                  <a:pt x="5031" y="2756"/>
                  <a:pt x="5546" y="2435"/>
                </a:cubicBezTo>
                <a:moveTo>
                  <a:pt x="1264" y="8133"/>
                </a:moveTo>
                <a:lnTo>
                  <a:pt x="358" y="7879"/>
                </a:lnTo>
                <a:cubicBezTo>
                  <a:pt x="179" y="8516"/>
                  <a:pt x="59" y="9176"/>
                  <a:pt x="0" y="9838"/>
                </a:cubicBezTo>
                <a:lnTo>
                  <a:pt x="938" y="9921"/>
                </a:lnTo>
                <a:cubicBezTo>
                  <a:pt x="991" y="9317"/>
                  <a:pt x="1101" y="8714"/>
                  <a:pt x="1264" y="8133"/>
                </a:cubicBezTo>
                <a:moveTo>
                  <a:pt x="942" y="11741"/>
                </a:moveTo>
                <a:lnTo>
                  <a:pt x="6" y="11829"/>
                </a:lnTo>
                <a:cubicBezTo>
                  <a:pt x="69" y="12492"/>
                  <a:pt x="194" y="13151"/>
                  <a:pt x="377" y="13786"/>
                </a:cubicBezTo>
                <a:lnTo>
                  <a:pt x="1281" y="13527"/>
                </a:lnTo>
                <a:cubicBezTo>
                  <a:pt x="1114" y="12946"/>
                  <a:pt x="1000" y="12346"/>
                  <a:pt x="942" y="11741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0" name="Text Placeholder 32"/>
          <p:cNvSpPr txBox="1"/>
          <p:nvPr/>
        </p:nvSpPr>
        <p:spPr>
          <a:xfrm>
            <a:off x="1595085" y="4163771"/>
            <a:ext cx="3705624" cy="5198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prstClr val="white">
                    <a:lumMod val="50000"/>
                  </a:prstClr>
                </a:solidFill>
                <a:latin typeface="+mn-lt"/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21" name="Text Placeholder 33"/>
          <p:cNvSpPr txBox="1"/>
          <p:nvPr/>
        </p:nvSpPr>
        <p:spPr>
          <a:xfrm>
            <a:off x="1595085" y="3882380"/>
            <a:ext cx="220391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cs typeface="+mn-ea"/>
                <a:sym typeface="+mn-lt"/>
              </a:rPr>
              <a:t>Add title text</a:t>
            </a:r>
            <a:endParaRPr lang="en-AU" sz="1400" b="1" dirty="0">
              <a:solidFill>
                <a:prstClr val="black">
                  <a:lumMod val="85000"/>
                  <a:lumOff val="15000"/>
                </a:prst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2" name="Text Placeholder 32"/>
          <p:cNvSpPr txBox="1"/>
          <p:nvPr/>
        </p:nvSpPr>
        <p:spPr>
          <a:xfrm>
            <a:off x="1595085" y="5328762"/>
            <a:ext cx="3705624" cy="5198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prstClr val="white">
                    <a:lumMod val="50000"/>
                  </a:prstClr>
                </a:solidFill>
                <a:latin typeface="+mn-lt"/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23" name="Text Placeholder 33"/>
          <p:cNvSpPr txBox="1"/>
          <p:nvPr/>
        </p:nvSpPr>
        <p:spPr>
          <a:xfrm>
            <a:off x="1595085" y="5047371"/>
            <a:ext cx="220391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cs typeface="+mn-ea"/>
                <a:sym typeface="+mn-lt"/>
              </a:rPr>
              <a:t>Add title text</a:t>
            </a:r>
            <a:endParaRPr lang="en-AU" sz="1400" b="1" dirty="0">
              <a:solidFill>
                <a:prstClr val="black">
                  <a:lumMod val="85000"/>
                  <a:lumOff val="15000"/>
                </a:prstClr>
              </a:solidFill>
              <a:latin typeface="+mn-lt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786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0.1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 fmla="1+(8/9)*(1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13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63"/>
                            </p:stCondLst>
                            <p:childTnLst>
                              <p:par>
                                <p:cTn id="2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63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63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63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63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63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" grpId="0" animBg="1"/>
      <p:bldP spid="16" grpId="0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36283" y="566999"/>
            <a:ext cx="5850964" cy="723654"/>
            <a:chOff x="436283" y="608834"/>
            <a:chExt cx="5850964" cy="723654"/>
          </a:xfrm>
        </p:grpSpPr>
        <p:sp>
          <p:nvSpPr>
            <p:cNvPr id="4" name="任意多边形 28" descr="e7d195523061f1c0deeec63e560781cfd59afb0ea006f2a87ABB68BF51EA6619813959095094C18C62A12F549504892A4AAA8C1554C6663626E05CA27F281A14E6983772AFC3FB97135759321DEA3D705820548C6D5B558CA8F362B18D312C152407D21FB34EF0A1D1B21F91EF7E1DCDE529C869E8F5A9E23DB214A825789D83372F841262D649B4"/>
            <p:cNvSpPr/>
            <p:nvPr/>
          </p:nvSpPr>
          <p:spPr>
            <a:xfrm>
              <a:off x="1299418" y="608834"/>
              <a:ext cx="4987829" cy="723654"/>
            </a:xfrm>
            <a:custGeom>
              <a:avLst/>
              <a:gdLst>
                <a:gd name="connsiteX0" fmla="*/ 555471 w 7101253"/>
                <a:gd name="connsiteY0" fmla="*/ 0 h 1030278"/>
                <a:gd name="connsiteX1" fmla="*/ 759187 w 7101253"/>
                <a:gd name="connsiteY1" fmla="*/ 0 h 1030278"/>
                <a:gd name="connsiteX2" fmla="*/ 758369 w 7101253"/>
                <a:gd name="connsiteY2" fmla="*/ 1323 h 1030278"/>
                <a:gd name="connsiteX3" fmla="*/ 758218 w 7101253"/>
                <a:gd name="connsiteY3" fmla="*/ 1236 h 1030278"/>
                <a:gd name="connsiteX4" fmla="*/ 755669 w 7101253"/>
                <a:gd name="connsiteY4" fmla="*/ 5688 h 1030278"/>
                <a:gd name="connsiteX5" fmla="*/ 752781 w 7101253"/>
                <a:gd name="connsiteY5" fmla="*/ 10362 h 1030278"/>
                <a:gd name="connsiteX6" fmla="*/ 752364 w 7101253"/>
                <a:gd name="connsiteY6" fmla="*/ 11464 h 1030278"/>
                <a:gd name="connsiteX7" fmla="*/ 548084 w 7101253"/>
                <a:gd name="connsiteY7" fmla="*/ 368407 h 1030278"/>
                <a:gd name="connsiteX8" fmla="*/ 545900 w 7101253"/>
                <a:gd name="connsiteY8" fmla="*/ 371941 h 1030278"/>
                <a:gd name="connsiteX9" fmla="*/ 545749 w 7101253"/>
                <a:gd name="connsiteY9" fmla="*/ 371855 h 1030278"/>
                <a:gd name="connsiteX10" fmla="*/ 543200 w 7101253"/>
                <a:gd name="connsiteY10" fmla="*/ 376307 h 1030278"/>
                <a:gd name="connsiteX11" fmla="*/ 540312 w 7101253"/>
                <a:gd name="connsiteY11" fmla="*/ 380980 h 1030278"/>
                <a:gd name="connsiteX12" fmla="*/ 539895 w 7101253"/>
                <a:gd name="connsiteY12" fmla="*/ 382083 h 1030278"/>
                <a:gd name="connsiteX13" fmla="*/ 513343 w 7101253"/>
                <a:gd name="connsiteY13" fmla="*/ 428478 h 1030278"/>
                <a:gd name="connsiteX14" fmla="*/ 511412 w 7101253"/>
                <a:gd name="connsiteY14" fmla="*/ 431044 h 1030278"/>
                <a:gd name="connsiteX15" fmla="*/ 510772 w 7101253"/>
                <a:gd name="connsiteY15" fmla="*/ 432970 h 1030278"/>
                <a:gd name="connsiteX16" fmla="*/ 302388 w 7101253"/>
                <a:gd name="connsiteY16" fmla="*/ 797083 h 1030278"/>
                <a:gd name="connsiteX17" fmla="*/ 298942 w 7101253"/>
                <a:gd name="connsiteY17" fmla="*/ 801662 h 1030278"/>
                <a:gd name="connsiteX18" fmla="*/ 332804 w 7101253"/>
                <a:gd name="connsiteY18" fmla="*/ 926148 h 1030278"/>
                <a:gd name="connsiteX19" fmla="*/ 367183 w 7101253"/>
                <a:gd name="connsiteY19" fmla="*/ 937563 h 1030278"/>
                <a:gd name="connsiteX20" fmla="*/ 368767 w 7101253"/>
                <a:gd name="connsiteY20" fmla="*/ 937599 h 1030278"/>
                <a:gd name="connsiteX21" fmla="*/ 368767 w 7101253"/>
                <a:gd name="connsiteY21" fmla="*/ 938184 h 1030278"/>
                <a:gd name="connsiteX22" fmla="*/ 1506092 w 7101253"/>
                <a:gd name="connsiteY22" fmla="*/ 938184 h 1030278"/>
                <a:gd name="connsiteX23" fmla="*/ 2387519 w 7101253"/>
                <a:gd name="connsiteY23" fmla="*/ 938184 h 1030278"/>
                <a:gd name="connsiteX24" fmla="*/ 2387519 w 7101253"/>
                <a:gd name="connsiteY24" fmla="*/ 939768 h 1030278"/>
                <a:gd name="connsiteX25" fmla="*/ 7101253 w 7101253"/>
                <a:gd name="connsiteY25" fmla="*/ 939768 h 1030278"/>
                <a:gd name="connsiteX26" fmla="*/ 7101253 w 7101253"/>
                <a:gd name="connsiteY26" fmla="*/ 1030278 h 1030278"/>
                <a:gd name="connsiteX27" fmla="*/ 2062802 w 7101253"/>
                <a:gd name="connsiteY27" fmla="*/ 1030278 h 1030278"/>
                <a:gd name="connsiteX28" fmla="*/ 370438 w 7101253"/>
                <a:gd name="connsiteY28" fmla="*/ 1030278 h 1030278"/>
                <a:gd name="connsiteX29" fmla="*/ 370438 w 7101253"/>
                <a:gd name="connsiteY29" fmla="*/ 1030278 h 1030278"/>
                <a:gd name="connsiteX30" fmla="*/ 138549 w 7101253"/>
                <a:gd name="connsiteY30" fmla="*/ 1030278 h 1030278"/>
                <a:gd name="connsiteX31" fmla="*/ 138549 w 7101253"/>
                <a:gd name="connsiteY31" fmla="*/ 1029289 h 1030278"/>
                <a:gd name="connsiteX32" fmla="*/ 135871 w 7101253"/>
                <a:gd name="connsiteY32" fmla="*/ 1029229 h 1030278"/>
                <a:gd name="connsiteX33" fmla="*/ 77705 w 7101253"/>
                <a:gd name="connsiteY33" fmla="*/ 1009915 h 1030278"/>
                <a:gd name="connsiteX34" fmla="*/ 20413 w 7101253"/>
                <a:gd name="connsiteY34" fmla="*/ 799296 h 1030278"/>
                <a:gd name="connsiteX35" fmla="*/ 26244 w 7101253"/>
                <a:gd name="connsiteY35" fmla="*/ 791548 h 1030278"/>
                <a:gd name="connsiteX36" fmla="*/ 428083 w 7101253"/>
                <a:gd name="connsiteY36" fmla="*/ 89405 h 1030278"/>
                <a:gd name="connsiteX37" fmla="*/ 428788 w 7101253"/>
                <a:gd name="connsiteY37" fmla="*/ 87540 h 1030278"/>
                <a:gd name="connsiteX38" fmla="*/ 433676 w 7101253"/>
                <a:gd name="connsiteY38" fmla="*/ 79633 h 1030278"/>
                <a:gd name="connsiteX39" fmla="*/ 437987 w 7101253"/>
                <a:gd name="connsiteY39" fmla="*/ 72100 h 1030278"/>
                <a:gd name="connsiteX40" fmla="*/ 438243 w 7101253"/>
                <a:gd name="connsiteY40" fmla="*/ 72246 h 1030278"/>
                <a:gd name="connsiteX41" fmla="*/ 444475 w 7101253"/>
                <a:gd name="connsiteY41" fmla="*/ 62167 h 1030278"/>
                <a:gd name="connsiteX42" fmla="*/ 490591 w 7101253"/>
                <a:gd name="connsiteY42" fmla="*/ 21799 h 1030278"/>
                <a:gd name="connsiteX43" fmla="*/ 548757 w 7101253"/>
                <a:gd name="connsiteY43" fmla="*/ 2485 h 1030278"/>
                <a:gd name="connsiteX44" fmla="*/ 551436 w 7101253"/>
                <a:gd name="connsiteY44" fmla="*/ 2425 h 1030278"/>
                <a:gd name="connsiteX45" fmla="*/ 551436 w 7101253"/>
                <a:gd name="connsiteY45" fmla="*/ 1436 h 1030278"/>
                <a:gd name="connsiteX46" fmla="*/ 555471 w 7101253"/>
                <a:gd name="connsiteY46" fmla="*/ 1436 h 1030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7101253" h="1030278">
                  <a:moveTo>
                    <a:pt x="555471" y="0"/>
                  </a:moveTo>
                  <a:lnTo>
                    <a:pt x="759187" y="0"/>
                  </a:lnTo>
                  <a:lnTo>
                    <a:pt x="758369" y="1323"/>
                  </a:lnTo>
                  <a:lnTo>
                    <a:pt x="758218" y="1236"/>
                  </a:lnTo>
                  <a:lnTo>
                    <a:pt x="755669" y="5688"/>
                  </a:lnTo>
                  <a:lnTo>
                    <a:pt x="752781" y="10362"/>
                  </a:lnTo>
                  <a:lnTo>
                    <a:pt x="752364" y="11464"/>
                  </a:lnTo>
                  <a:lnTo>
                    <a:pt x="548084" y="368407"/>
                  </a:lnTo>
                  <a:lnTo>
                    <a:pt x="545900" y="371941"/>
                  </a:lnTo>
                  <a:lnTo>
                    <a:pt x="545749" y="371855"/>
                  </a:lnTo>
                  <a:lnTo>
                    <a:pt x="543200" y="376307"/>
                  </a:lnTo>
                  <a:lnTo>
                    <a:pt x="540312" y="380980"/>
                  </a:lnTo>
                  <a:lnTo>
                    <a:pt x="539895" y="382083"/>
                  </a:lnTo>
                  <a:lnTo>
                    <a:pt x="513343" y="428478"/>
                  </a:lnTo>
                  <a:lnTo>
                    <a:pt x="511412" y="431044"/>
                  </a:lnTo>
                  <a:lnTo>
                    <a:pt x="510772" y="432970"/>
                  </a:lnTo>
                  <a:lnTo>
                    <a:pt x="302388" y="797083"/>
                  </a:lnTo>
                  <a:lnTo>
                    <a:pt x="298942" y="801662"/>
                  </a:lnTo>
                  <a:cubicBezTo>
                    <a:pt x="273917" y="845389"/>
                    <a:pt x="289077" y="901123"/>
                    <a:pt x="332804" y="926148"/>
                  </a:cubicBezTo>
                  <a:cubicBezTo>
                    <a:pt x="343736" y="932404"/>
                    <a:pt x="355418" y="936149"/>
                    <a:pt x="367183" y="937563"/>
                  </a:cubicBezTo>
                  <a:lnTo>
                    <a:pt x="368767" y="937599"/>
                  </a:lnTo>
                  <a:lnTo>
                    <a:pt x="368767" y="938184"/>
                  </a:lnTo>
                  <a:lnTo>
                    <a:pt x="1506092" y="938184"/>
                  </a:lnTo>
                  <a:lnTo>
                    <a:pt x="2387519" y="938184"/>
                  </a:lnTo>
                  <a:lnTo>
                    <a:pt x="2387519" y="939768"/>
                  </a:lnTo>
                  <a:lnTo>
                    <a:pt x="7101253" y="939768"/>
                  </a:lnTo>
                  <a:lnTo>
                    <a:pt x="7101253" y="1030278"/>
                  </a:lnTo>
                  <a:lnTo>
                    <a:pt x="2062802" y="1030278"/>
                  </a:lnTo>
                  <a:lnTo>
                    <a:pt x="370438" y="1030278"/>
                  </a:lnTo>
                  <a:lnTo>
                    <a:pt x="370438" y="1030278"/>
                  </a:lnTo>
                  <a:lnTo>
                    <a:pt x="138549" y="1030278"/>
                  </a:lnTo>
                  <a:lnTo>
                    <a:pt x="138549" y="1029289"/>
                  </a:lnTo>
                  <a:lnTo>
                    <a:pt x="135871" y="1029229"/>
                  </a:lnTo>
                  <a:cubicBezTo>
                    <a:pt x="115965" y="1026835"/>
                    <a:pt x="96200" y="1020500"/>
                    <a:pt x="77705" y="1009915"/>
                  </a:cubicBezTo>
                  <a:cubicBezTo>
                    <a:pt x="3723" y="967575"/>
                    <a:pt x="-21927" y="873278"/>
                    <a:pt x="20413" y="799296"/>
                  </a:cubicBezTo>
                  <a:lnTo>
                    <a:pt x="26244" y="791548"/>
                  </a:lnTo>
                  <a:lnTo>
                    <a:pt x="428083" y="89405"/>
                  </a:lnTo>
                  <a:lnTo>
                    <a:pt x="428788" y="87540"/>
                  </a:lnTo>
                  <a:lnTo>
                    <a:pt x="433676" y="79633"/>
                  </a:lnTo>
                  <a:lnTo>
                    <a:pt x="437987" y="72100"/>
                  </a:lnTo>
                  <a:lnTo>
                    <a:pt x="438243" y="72246"/>
                  </a:lnTo>
                  <a:lnTo>
                    <a:pt x="444475" y="62167"/>
                  </a:lnTo>
                  <a:cubicBezTo>
                    <a:pt x="456621" y="46217"/>
                    <a:pt x="472096" y="32384"/>
                    <a:pt x="490591" y="21799"/>
                  </a:cubicBezTo>
                  <a:cubicBezTo>
                    <a:pt x="509086" y="11214"/>
                    <a:pt x="528851" y="4879"/>
                    <a:pt x="548757" y="2485"/>
                  </a:cubicBezTo>
                  <a:lnTo>
                    <a:pt x="551436" y="2425"/>
                  </a:lnTo>
                  <a:lnTo>
                    <a:pt x="551436" y="1436"/>
                  </a:lnTo>
                  <a:lnTo>
                    <a:pt x="555471" y="1436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任意多边形 29" descr="e7d195523061f1c0deeec63e560781cfd59afb0ea006f2a87ABB68BF51EA6619813959095094C18C62A12F549504892A4AAA8C1554C6663626E05CA27F281A14E6983772AFC3FB97135759321DEA3D705820548C6D5B558CA8F362B18D312C152407D21FB34EF0A1D1B21F91EF7E1DCDE529C869E8F5A9E23DB214A825789D83372F841262D649B4"/>
            <p:cNvSpPr/>
            <p:nvPr/>
          </p:nvSpPr>
          <p:spPr>
            <a:xfrm flipH="1" flipV="1">
              <a:off x="436283" y="608834"/>
              <a:ext cx="1013678" cy="723654"/>
            </a:xfrm>
            <a:custGeom>
              <a:avLst/>
              <a:gdLst>
                <a:gd name="connsiteX0" fmla="*/ 4987637 w 4987637"/>
                <a:gd name="connsiteY0" fmla="*/ 3560619 h 3560619"/>
                <a:gd name="connsiteX1" fmla="*/ 478822 w 4987637"/>
                <a:gd name="connsiteY1" fmla="*/ 3560618 h 3560619"/>
                <a:gd name="connsiteX2" fmla="*/ 478822 w 4987637"/>
                <a:gd name="connsiteY2" fmla="*/ 3557201 h 3560619"/>
                <a:gd name="connsiteX3" fmla="*/ 469565 w 4987637"/>
                <a:gd name="connsiteY3" fmla="*/ 3556992 h 3560619"/>
                <a:gd name="connsiteX4" fmla="*/ 268545 w 4987637"/>
                <a:gd name="connsiteY4" fmla="*/ 3490243 h 3560619"/>
                <a:gd name="connsiteX5" fmla="*/ 70545 w 4987637"/>
                <a:gd name="connsiteY5" fmla="*/ 2762351 h 3560619"/>
                <a:gd name="connsiteX6" fmla="*/ 90696 w 4987637"/>
                <a:gd name="connsiteY6" fmla="*/ 2735574 h 3560619"/>
                <a:gd name="connsiteX7" fmla="*/ 1479448 w 4987637"/>
                <a:gd name="connsiteY7" fmla="*/ 308982 h 3560619"/>
                <a:gd name="connsiteX8" fmla="*/ 1481883 w 4987637"/>
                <a:gd name="connsiteY8" fmla="*/ 302535 h 3560619"/>
                <a:gd name="connsiteX9" fmla="*/ 1498776 w 4987637"/>
                <a:gd name="connsiteY9" fmla="*/ 275210 h 3560619"/>
                <a:gd name="connsiteX10" fmla="*/ 1513675 w 4987637"/>
                <a:gd name="connsiteY10" fmla="*/ 249176 h 3560619"/>
                <a:gd name="connsiteX11" fmla="*/ 1514557 w 4987637"/>
                <a:gd name="connsiteY11" fmla="*/ 249681 h 3560619"/>
                <a:gd name="connsiteX12" fmla="*/ 1536093 w 4987637"/>
                <a:gd name="connsiteY12" fmla="*/ 214848 h 3560619"/>
                <a:gd name="connsiteX13" fmla="*/ 1695471 w 4987637"/>
                <a:gd name="connsiteY13" fmla="*/ 75337 h 3560619"/>
                <a:gd name="connsiteX14" fmla="*/ 1896492 w 4987637"/>
                <a:gd name="connsiteY14" fmla="*/ 8589 h 3560619"/>
                <a:gd name="connsiteX15" fmla="*/ 1905749 w 4987637"/>
                <a:gd name="connsiteY15" fmla="*/ 8380 h 3560619"/>
                <a:gd name="connsiteX16" fmla="*/ 1905749 w 4987637"/>
                <a:gd name="connsiteY16" fmla="*/ 4964 h 3560619"/>
                <a:gd name="connsiteX17" fmla="*/ 1919696 w 4987637"/>
                <a:gd name="connsiteY17" fmla="*/ 4964 h 3560619"/>
                <a:gd name="connsiteX18" fmla="*/ 1919696 w 4987637"/>
                <a:gd name="connsiteY18" fmla="*/ 0 h 3560619"/>
                <a:gd name="connsiteX19" fmla="*/ 2623733 w 4987637"/>
                <a:gd name="connsiteY19" fmla="*/ 0 h 3560619"/>
                <a:gd name="connsiteX20" fmla="*/ 2620907 w 4987637"/>
                <a:gd name="connsiteY20" fmla="*/ 4571 h 3560619"/>
                <a:gd name="connsiteX21" fmla="*/ 2620386 w 4987637"/>
                <a:gd name="connsiteY21" fmla="*/ 4272 h 3560619"/>
                <a:gd name="connsiteX22" fmla="*/ 2611579 w 4987637"/>
                <a:gd name="connsiteY22" fmla="*/ 19659 h 3560619"/>
                <a:gd name="connsiteX23" fmla="*/ 2601595 w 4987637"/>
                <a:gd name="connsiteY23" fmla="*/ 35810 h 3560619"/>
                <a:gd name="connsiteX24" fmla="*/ 2600155 w 4987637"/>
                <a:gd name="connsiteY24" fmla="*/ 39620 h 3560619"/>
                <a:gd name="connsiteX25" fmla="*/ 1894168 w 4987637"/>
                <a:gd name="connsiteY25" fmla="*/ 1273206 h 3560619"/>
                <a:gd name="connsiteX26" fmla="*/ 1886617 w 4987637"/>
                <a:gd name="connsiteY26" fmla="*/ 1285420 h 3560619"/>
                <a:gd name="connsiteX27" fmla="*/ 1886096 w 4987637"/>
                <a:gd name="connsiteY27" fmla="*/ 1285121 h 3560619"/>
                <a:gd name="connsiteX28" fmla="*/ 1877289 w 4987637"/>
                <a:gd name="connsiteY28" fmla="*/ 1300508 h 3560619"/>
                <a:gd name="connsiteX29" fmla="*/ 1867305 w 4987637"/>
                <a:gd name="connsiteY29" fmla="*/ 1316659 h 3560619"/>
                <a:gd name="connsiteX30" fmla="*/ 1865865 w 4987637"/>
                <a:gd name="connsiteY30" fmla="*/ 1320469 h 3560619"/>
                <a:gd name="connsiteX31" fmla="*/ 1774103 w 4987637"/>
                <a:gd name="connsiteY31" fmla="*/ 1480809 h 3560619"/>
                <a:gd name="connsiteX32" fmla="*/ 1767428 w 4987637"/>
                <a:gd name="connsiteY32" fmla="*/ 1489679 h 3560619"/>
                <a:gd name="connsiteX33" fmla="*/ 1765217 w 4987637"/>
                <a:gd name="connsiteY33" fmla="*/ 1496334 h 3560619"/>
                <a:gd name="connsiteX34" fmla="*/ 1045046 w 4987637"/>
                <a:gd name="connsiteY34" fmla="*/ 2754702 h 3560619"/>
                <a:gd name="connsiteX35" fmla="*/ 1033136 w 4987637"/>
                <a:gd name="connsiteY35" fmla="*/ 2770528 h 3560619"/>
                <a:gd name="connsiteX36" fmla="*/ 1150164 w 4987637"/>
                <a:gd name="connsiteY36" fmla="*/ 3200748 h 3560619"/>
                <a:gd name="connsiteX37" fmla="*/ 1268976 w 4987637"/>
                <a:gd name="connsiteY37" fmla="*/ 3240199 h 3560619"/>
                <a:gd name="connsiteX38" fmla="*/ 1274449 w 4987637"/>
                <a:gd name="connsiteY38" fmla="*/ 3240323 h 3560619"/>
                <a:gd name="connsiteX39" fmla="*/ 1274449 w 4987637"/>
                <a:gd name="connsiteY39" fmla="*/ 3242343 h 3560619"/>
                <a:gd name="connsiteX40" fmla="*/ 4987637 w 4987637"/>
                <a:gd name="connsiteY40" fmla="*/ 3242343 h 356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987637" h="3560619">
                  <a:moveTo>
                    <a:pt x="4987637" y="3560619"/>
                  </a:moveTo>
                  <a:lnTo>
                    <a:pt x="478822" y="3560618"/>
                  </a:lnTo>
                  <a:lnTo>
                    <a:pt x="478822" y="3557201"/>
                  </a:lnTo>
                  <a:lnTo>
                    <a:pt x="469565" y="3556992"/>
                  </a:lnTo>
                  <a:cubicBezTo>
                    <a:pt x="400772" y="3548721"/>
                    <a:pt x="332465" y="3526825"/>
                    <a:pt x="268545" y="3490243"/>
                  </a:cubicBezTo>
                  <a:cubicBezTo>
                    <a:pt x="12866" y="3343917"/>
                    <a:pt x="-75781" y="3018029"/>
                    <a:pt x="70545" y="2762351"/>
                  </a:cubicBezTo>
                  <a:lnTo>
                    <a:pt x="90696" y="2735574"/>
                  </a:lnTo>
                  <a:lnTo>
                    <a:pt x="1479448" y="308982"/>
                  </a:lnTo>
                  <a:lnTo>
                    <a:pt x="1481883" y="302535"/>
                  </a:lnTo>
                  <a:lnTo>
                    <a:pt x="1498776" y="275210"/>
                  </a:lnTo>
                  <a:lnTo>
                    <a:pt x="1513675" y="249176"/>
                  </a:lnTo>
                  <a:lnTo>
                    <a:pt x="1514557" y="249681"/>
                  </a:lnTo>
                  <a:lnTo>
                    <a:pt x="1536093" y="214848"/>
                  </a:lnTo>
                  <a:cubicBezTo>
                    <a:pt x="1578072" y="159723"/>
                    <a:pt x="1631551" y="111919"/>
                    <a:pt x="1695471" y="75337"/>
                  </a:cubicBezTo>
                  <a:cubicBezTo>
                    <a:pt x="1759391" y="38756"/>
                    <a:pt x="1827698" y="16861"/>
                    <a:pt x="1896492" y="8589"/>
                  </a:cubicBezTo>
                  <a:lnTo>
                    <a:pt x="1905749" y="8380"/>
                  </a:lnTo>
                  <a:lnTo>
                    <a:pt x="1905749" y="4964"/>
                  </a:lnTo>
                  <a:lnTo>
                    <a:pt x="1919696" y="4964"/>
                  </a:lnTo>
                  <a:lnTo>
                    <a:pt x="1919696" y="0"/>
                  </a:lnTo>
                  <a:lnTo>
                    <a:pt x="2623733" y="0"/>
                  </a:lnTo>
                  <a:lnTo>
                    <a:pt x="2620907" y="4571"/>
                  </a:lnTo>
                  <a:lnTo>
                    <a:pt x="2620386" y="4272"/>
                  </a:lnTo>
                  <a:lnTo>
                    <a:pt x="2611579" y="19659"/>
                  </a:lnTo>
                  <a:lnTo>
                    <a:pt x="2601595" y="35810"/>
                  </a:lnTo>
                  <a:lnTo>
                    <a:pt x="2600155" y="39620"/>
                  </a:lnTo>
                  <a:lnTo>
                    <a:pt x="1894168" y="1273206"/>
                  </a:lnTo>
                  <a:lnTo>
                    <a:pt x="1886617" y="1285420"/>
                  </a:lnTo>
                  <a:lnTo>
                    <a:pt x="1886096" y="1285121"/>
                  </a:lnTo>
                  <a:lnTo>
                    <a:pt x="1877289" y="1300508"/>
                  </a:lnTo>
                  <a:lnTo>
                    <a:pt x="1867305" y="1316659"/>
                  </a:lnTo>
                  <a:lnTo>
                    <a:pt x="1865865" y="1320469"/>
                  </a:lnTo>
                  <a:lnTo>
                    <a:pt x="1774103" y="1480809"/>
                  </a:lnTo>
                  <a:lnTo>
                    <a:pt x="1767428" y="1489679"/>
                  </a:lnTo>
                  <a:lnTo>
                    <a:pt x="1765217" y="1496334"/>
                  </a:lnTo>
                  <a:lnTo>
                    <a:pt x="1045046" y="2754702"/>
                  </a:lnTo>
                  <a:lnTo>
                    <a:pt x="1033136" y="2770528"/>
                  </a:lnTo>
                  <a:cubicBezTo>
                    <a:pt x="946651" y="2921646"/>
                    <a:pt x="999045" y="3114262"/>
                    <a:pt x="1150164" y="3200748"/>
                  </a:cubicBezTo>
                  <a:cubicBezTo>
                    <a:pt x="1187944" y="3222369"/>
                    <a:pt x="1228316" y="3235311"/>
                    <a:pt x="1268976" y="3240199"/>
                  </a:cubicBezTo>
                  <a:lnTo>
                    <a:pt x="1274449" y="3240323"/>
                  </a:lnTo>
                  <a:lnTo>
                    <a:pt x="1274449" y="3242343"/>
                  </a:lnTo>
                  <a:lnTo>
                    <a:pt x="4987637" y="3242343"/>
                  </a:lnTo>
                  <a:close/>
                </a:path>
              </a:pathLst>
            </a:custGeom>
            <a:solidFill>
              <a:srgbClr val="EC2C2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842813" y="697994"/>
            <a:ext cx="3123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latin typeface="Arial"/>
                <a:ea typeface="微软雅黑"/>
                <a:cs typeface="+mn-ea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sym typeface="+mn-lt"/>
            </a:endParaRPr>
          </a:p>
        </p:txBody>
      </p:sp>
      <p:sp>
        <p:nvSpPr>
          <p:cNvPr id="9" name="Rectangle 27"/>
          <p:cNvSpPr>
            <a:spLocks noChangeArrowheads="1"/>
          </p:cNvSpPr>
          <p:nvPr/>
        </p:nvSpPr>
        <p:spPr bwMode="auto">
          <a:xfrm>
            <a:off x="559933" y="682605"/>
            <a:ext cx="45525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3200" dirty="0">
                <a:solidFill>
                  <a:srgbClr val="EC2C22"/>
                </a:solidFill>
                <a:latin typeface="+mn-lt"/>
                <a:cs typeface="+mn-ea"/>
                <a:sym typeface="+mn-lt"/>
              </a:rPr>
              <a:t>0</a:t>
            </a:r>
            <a:r>
              <a:rPr lang="en-US" altLang="ru-RU" sz="3200" dirty="0">
                <a:solidFill>
                  <a:srgbClr val="EC2C22"/>
                </a:solidFill>
                <a:latin typeface="+mn-lt"/>
                <a:cs typeface="+mn-ea"/>
                <a:sym typeface="+mn-lt"/>
              </a:rPr>
              <a:t>3</a:t>
            </a:r>
            <a:endParaRPr lang="ru-RU" altLang="ru-RU" sz="1100" dirty="0">
              <a:solidFill>
                <a:srgbClr val="EC2C22"/>
              </a:solidFill>
              <a:latin typeface="+mn-lt"/>
              <a:cs typeface="+mn-ea"/>
              <a:sym typeface="+mn-lt"/>
            </a:endParaRPr>
          </a:p>
        </p:txBody>
      </p:sp>
      <p:grpSp>
        <p:nvGrpSpPr>
          <p:cNvPr id="2" name="Group 18"/>
          <p:cNvGrpSpPr/>
          <p:nvPr/>
        </p:nvGrpSpPr>
        <p:grpSpPr>
          <a:xfrm>
            <a:off x="4055620" y="3891809"/>
            <a:ext cx="4080760" cy="2188889"/>
            <a:chOff x="4055620" y="3711927"/>
            <a:chExt cx="4080760" cy="2188889"/>
          </a:xfrm>
        </p:grpSpPr>
        <p:sp>
          <p:nvSpPr>
            <p:cNvPr id="3" name="Freeform 6"/>
            <p:cNvSpPr/>
            <p:nvPr/>
          </p:nvSpPr>
          <p:spPr bwMode="auto">
            <a:xfrm>
              <a:off x="4533431" y="3711927"/>
              <a:ext cx="3114377" cy="1220354"/>
            </a:xfrm>
            <a:custGeom>
              <a:avLst/>
              <a:gdLst>
                <a:gd name="T0" fmla="*/ 0 w 1447"/>
                <a:gd name="T1" fmla="*/ 123 h 567"/>
                <a:gd name="T2" fmla="*/ 256 w 1447"/>
                <a:gd name="T3" fmla="*/ 0 h 567"/>
                <a:gd name="T4" fmla="*/ 721 w 1447"/>
                <a:gd name="T5" fmla="*/ 266 h 567"/>
                <a:gd name="T6" fmla="*/ 1226 w 1447"/>
                <a:gd name="T7" fmla="*/ 14 h 567"/>
                <a:gd name="T8" fmla="*/ 1447 w 1447"/>
                <a:gd name="T9" fmla="*/ 123 h 567"/>
                <a:gd name="T10" fmla="*/ 721 w 1447"/>
                <a:gd name="T11" fmla="*/ 567 h 567"/>
                <a:gd name="T12" fmla="*/ 0 w 1447"/>
                <a:gd name="T13" fmla="*/ 123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7" h="567">
                  <a:moveTo>
                    <a:pt x="0" y="123"/>
                  </a:moveTo>
                  <a:lnTo>
                    <a:pt x="256" y="0"/>
                  </a:lnTo>
                  <a:lnTo>
                    <a:pt x="721" y="266"/>
                  </a:lnTo>
                  <a:lnTo>
                    <a:pt x="1226" y="14"/>
                  </a:lnTo>
                  <a:lnTo>
                    <a:pt x="1447" y="123"/>
                  </a:lnTo>
                  <a:lnTo>
                    <a:pt x="721" y="567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4055620" y="3976660"/>
              <a:ext cx="2029619" cy="1924156"/>
            </a:xfrm>
            <a:custGeom>
              <a:avLst/>
              <a:gdLst>
                <a:gd name="T0" fmla="*/ 0 w 943"/>
                <a:gd name="T1" fmla="*/ 240 h 894"/>
                <a:gd name="T2" fmla="*/ 222 w 943"/>
                <a:gd name="T3" fmla="*/ 0 h 894"/>
                <a:gd name="T4" fmla="*/ 943 w 943"/>
                <a:gd name="T5" fmla="*/ 444 h 894"/>
                <a:gd name="T6" fmla="*/ 943 w 943"/>
                <a:gd name="T7" fmla="*/ 894 h 894"/>
                <a:gd name="T8" fmla="*/ 0 w 943"/>
                <a:gd name="T9" fmla="*/ 240 h 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3" h="894">
                  <a:moveTo>
                    <a:pt x="0" y="240"/>
                  </a:moveTo>
                  <a:lnTo>
                    <a:pt x="222" y="0"/>
                  </a:lnTo>
                  <a:lnTo>
                    <a:pt x="943" y="444"/>
                  </a:lnTo>
                  <a:lnTo>
                    <a:pt x="943" y="894"/>
                  </a:lnTo>
                  <a:lnTo>
                    <a:pt x="0" y="240"/>
                  </a:lnTo>
                  <a:close/>
                </a:path>
              </a:pathLst>
            </a:custGeom>
            <a:solidFill>
              <a:srgbClr val="FE6666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6085239" y="3969165"/>
              <a:ext cx="2051141" cy="1924156"/>
            </a:xfrm>
            <a:custGeom>
              <a:avLst/>
              <a:gdLst>
                <a:gd name="T0" fmla="*/ 0 w 953"/>
                <a:gd name="T1" fmla="*/ 444 h 894"/>
                <a:gd name="T2" fmla="*/ 726 w 953"/>
                <a:gd name="T3" fmla="*/ 0 h 894"/>
                <a:gd name="T4" fmla="*/ 953 w 953"/>
                <a:gd name="T5" fmla="*/ 238 h 894"/>
                <a:gd name="T6" fmla="*/ 0 w 953"/>
                <a:gd name="T7" fmla="*/ 894 h 894"/>
                <a:gd name="T8" fmla="*/ 0 w 953"/>
                <a:gd name="T9" fmla="*/ 444 h 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3" h="894">
                  <a:moveTo>
                    <a:pt x="0" y="444"/>
                  </a:moveTo>
                  <a:lnTo>
                    <a:pt x="726" y="0"/>
                  </a:lnTo>
                  <a:lnTo>
                    <a:pt x="953" y="238"/>
                  </a:lnTo>
                  <a:lnTo>
                    <a:pt x="0" y="894"/>
                  </a:lnTo>
                  <a:lnTo>
                    <a:pt x="0" y="444"/>
                  </a:lnTo>
                  <a:close/>
                </a:path>
              </a:pathLst>
            </a:custGeom>
            <a:solidFill>
              <a:srgbClr val="FE666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Group 19"/>
          <p:cNvGrpSpPr/>
          <p:nvPr/>
        </p:nvGrpSpPr>
        <p:grpSpPr>
          <a:xfrm>
            <a:off x="4524821" y="3355887"/>
            <a:ext cx="3138054" cy="1595968"/>
            <a:chOff x="4524821" y="3176005"/>
            <a:chExt cx="3138054" cy="1595968"/>
          </a:xfrm>
        </p:grpSpPr>
        <p:sp>
          <p:nvSpPr>
            <p:cNvPr id="12" name="Freeform 9"/>
            <p:cNvSpPr/>
            <p:nvPr/>
          </p:nvSpPr>
          <p:spPr bwMode="auto">
            <a:xfrm>
              <a:off x="5028459" y="3176005"/>
              <a:ext cx="2128624" cy="684431"/>
            </a:xfrm>
            <a:custGeom>
              <a:avLst/>
              <a:gdLst>
                <a:gd name="T0" fmla="*/ 0 w 989"/>
                <a:gd name="T1" fmla="*/ 55 h 318"/>
                <a:gd name="T2" fmla="*/ 100 w 989"/>
                <a:gd name="T3" fmla="*/ 7 h 318"/>
                <a:gd name="T4" fmla="*/ 491 w 989"/>
                <a:gd name="T5" fmla="*/ 178 h 318"/>
                <a:gd name="T6" fmla="*/ 871 w 989"/>
                <a:gd name="T7" fmla="*/ 0 h 318"/>
                <a:gd name="T8" fmla="*/ 989 w 989"/>
                <a:gd name="T9" fmla="*/ 55 h 318"/>
                <a:gd name="T10" fmla="*/ 491 w 989"/>
                <a:gd name="T11" fmla="*/ 318 h 318"/>
                <a:gd name="T12" fmla="*/ 0 w 989"/>
                <a:gd name="T13" fmla="*/ 55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9" h="318">
                  <a:moveTo>
                    <a:pt x="0" y="55"/>
                  </a:moveTo>
                  <a:lnTo>
                    <a:pt x="100" y="7"/>
                  </a:lnTo>
                  <a:lnTo>
                    <a:pt x="491" y="178"/>
                  </a:lnTo>
                  <a:lnTo>
                    <a:pt x="871" y="0"/>
                  </a:lnTo>
                  <a:lnTo>
                    <a:pt x="989" y="55"/>
                  </a:lnTo>
                  <a:lnTo>
                    <a:pt x="491" y="318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10"/>
            <p:cNvSpPr/>
            <p:nvPr/>
          </p:nvSpPr>
          <p:spPr bwMode="auto">
            <a:xfrm>
              <a:off x="4524821" y="3286886"/>
              <a:ext cx="1560417" cy="1485087"/>
            </a:xfrm>
            <a:custGeom>
              <a:avLst/>
              <a:gdLst>
                <a:gd name="T0" fmla="*/ 0 w 725"/>
                <a:gd name="T1" fmla="*/ 249 h 690"/>
                <a:gd name="T2" fmla="*/ 725 w 725"/>
                <a:gd name="T3" fmla="*/ 690 h 690"/>
                <a:gd name="T4" fmla="*/ 725 w 725"/>
                <a:gd name="T5" fmla="*/ 263 h 690"/>
                <a:gd name="T6" fmla="*/ 234 w 725"/>
                <a:gd name="T7" fmla="*/ 0 h 690"/>
                <a:gd name="T8" fmla="*/ 0 w 725"/>
                <a:gd name="T9" fmla="*/ 249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690">
                  <a:moveTo>
                    <a:pt x="0" y="249"/>
                  </a:moveTo>
                  <a:lnTo>
                    <a:pt x="725" y="690"/>
                  </a:lnTo>
                  <a:lnTo>
                    <a:pt x="725" y="263"/>
                  </a:lnTo>
                  <a:lnTo>
                    <a:pt x="234" y="0"/>
                  </a:lnTo>
                  <a:lnTo>
                    <a:pt x="0" y="249"/>
                  </a:lnTo>
                  <a:close/>
                </a:path>
              </a:pathLst>
            </a:custGeom>
            <a:solidFill>
              <a:srgbClr val="FC7C7C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11"/>
            <p:cNvSpPr/>
            <p:nvPr/>
          </p:nvSpPr>
          <p:spPr bwMode="auto">
            <a:xfrm>
              <a:off x="6085239" y="3286886"/>
              <a:ext cx="1577636" cy="1485087"/>
            </a:xfrm>
            <a:custGeom>
              <a:avLst/>
              <a:gdLst>
                <a:gd name="T0" fmla="*/ 0 w 733"/>
                <a:gd name="T1" fmla="*/ 690 h 690"/>
                <a:gd name="T2" fmla="*/ 0 w 733"/>
                <a:gd name="T3" fmla="*/ 263 h 690"/>
                <a:gd name="T4" fmla="*/ 498 w 733"/>
                <a:gd name="T5" fmla="*/ 0 h 690"/>
                <a:gd name="T6" fmla="*/ 733 w 733"/>
                <a:gd name="T7" fmla="*/ 249 h 690"/>
                <a:gd name="T8" fmla="*/ 0 w 733"/>
                <a:gd name="T9" fmla="*/ 69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3" h="690">
                  <a:moveTo>
                    <a:pt x="0" y="690"/>
                  </a:moveTo>
                  <a:lnTo>
                    <a:pt x="0" y="263"/>
                  </a:lnTo>
                  <a:lnTo>
                    <a:pt x="498" y="0"/>
                  </a:lnTo>
                  <a:lnTo>
                    <a:pt x="733" y="249"/>
                  </a:lnTo>
                  <a:lnTo>
                    <a:pt x="0" y="690"/>
                  </a:lnTo>
                  <a:close/>
                </a:path>
              </a:pathLst>
            </a:custGeom>
            <a:solidFill>
              <a:srgbClr val="FC7C7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Group 20"/>
          <p:cNvGrpSpPr/>
          <p:nvPr/>
        </p:nvGrpSpPr>
        <p:grpSpPr>
          <a:xfrm>
            <a:off x="5024155" y="2662846"/>
            <a:ext cx="2129739" cy="1202097"/>
            <a:chOff x="5024155" y="2482964"/>
            <a:chExt cx="2129739" cy="1202097"/>
          </a:xfrm>
        </p:grpSpPr>
        <p:sp>
          <p:nvSpPr>
            <p:cNvPr id="16" name="Freeform 12"/>
            <p:cNvSpPr/>
            <p:nvPr/>
          </p:nvSpPr>
          <p:spPr bwMode="auto">
            <a:xfrm>
              <a:off x="5024155" y="2568018"/>
              <a:ext cx="1067541" cy="1117043"/>
            </a:xfrm>
            <a:custGeom>
              <a:avLst/>
              <a:gdLst>
                <a:gd name="T0" fmla="*/ 0 w 496"/>
                <a:gd name="T1" fmla="*/ 263 h 519"/>
                <a:gd name="T2" fmla="*/ 493 w 496"/>
                <a:gd name="T3" fmla="*/ 519 h 519"/>
                <a:gd name="T4" fmla="*/ 496 w 496"/>
                <a:gd name="T5" fmla="*/ 113 h 519"/>
                <a:gd name="T6" fmla="*/ 242 w 496"/>
                <a:gd name="T7" fmla="*/ 0 h 519"/>
                <a:gd name="T8" fmla="*/ 0 w 496"/>
                <a:gd name="T9" fmla="*/ 263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6" h="519">
                  <a:moveTo>
                    <a:pt x="0" y="263"/>
                  </a:moveTo>
                  <a:lnTo>
                    <a:pt x="493" y="519"/>
                  </a:lnTo>
                  <a:lnTo>
                    <a:pt x="496" y="113"/>
                  </a:lnTo>
                  <a:lnTo>
                    <a:pt x="242" y="0"/>
                  </a:lnTo>
                  <a:lnTo>
                    <a:pt x="0" y="263"/>
                  </a:lnTo>
                  <a:close/>
                </a:path>
              </a:pathLst>
            </a:custGeom>
            <a:solidFill>
              <a:srgbClr val="F65050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 13"/>
            <p:cNvSpPr/>
            <p:nvPr/>
          </p:nvSpPr>
          <p:spPr bwMode="auto">
            <a:xfrm>
              <a:off x="6077744" y="2568018"/>
              <a:ext cx="1076150" cy="1117043"/>
            </a:xfrm>
            <a:custGeom>
              <a:avLst/>
              <a:gdLst>
                <a:gd name="T0" fmla="*/ 3 w 500"/>
                <a:gd name="T1" fmla="*/ 113 h 519"/>
                <a:gd name="T2" fmla="*/ 256 w 500"/>
                <a:gd name="T3" fmla="*/ 0 h 519"/>
                <a:gd name="T4" fmla="*/ 500 w 500"/>
                <a:gd name="T5" fmla="*/ 260 h 519"/>
                <a:gd name="T6" fmla="*/ 0 w 500"/>
                <a:gd name="T7" fmla="*/ 519 h 519"/>
                <a:gd name="T8" fmla="*/ 3 w 500"/>
                <a:gd name="T9" fmla="*/ 113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0" h="519">
                  <a:moveTo>
                    <a:pt x="3" y="113"/>
                  </a:moveTo>
                  <a:lnTo>
                    <a:pt x="256" y="0"/>
                  </a:lnTo>
                  <a:lnTo>
                    <a:pt x="500" y="260"/>
                  </a:lnTo>
                  <a:lnTo>
                    <a:pt x="0" y="519"/>
                  </a:lnTo>
                  <a:lnTo>
                    <a:pt x="3" y="113"/>
                  </a:lnTo>
                  <a:close/>
                </a:path>
              </a:pathLst>
            </a:custGeom>
            <a:solidFill>
              <a:srgbClr val="F65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8" name="Freeform 14"/>
            <p:cNvSpPr/>
            <p:nvPr/>
          </p:nvSpPr>
          <p:spPr bwMode="auto">
            <a:xfrm>
              <a:off x="5545011" y="2482964"/>
              <a:ext cx="1091216" cy="335759"/>
            </a:xfrm>
            <a:custGeom>
              <a:avLst/>
              <a:gdLst>
                <a:gd name="T0" fmla="*/ 0 w 507"/>
                <a:gd name="T1" fmla="*/ 43 h 156"/>
                <a:gd name="T2" fmla="*/ 104 w 507"/>
                <a:gd name="T3" fmla="*/ 0 h 156"/>
                <a:gd name="T4" fmla="*/ 254 w 507"/>
                <a:gd name="T5" fmla="*/ 43 h 156"/>
                <a:gd name="T6" fmla="*/ 396 w 507"/>
                <a:gd name="T7" fmla="*/ 0 h 156"/>
                <a:gd name="T8" fmla="*/ 507 w 507"/>
                <a:gd name="T9" fmla="*/ 43 h 156"/>
                <a:gd name="T10" fmla="*/ 254 w 507"/>
                <a:gd name="T11" fmla="*/ 156 h 156"/>
                <a:gd name="T12" fmla="*/ 0 w 507"/>
                <a:gd name="T13" fmla="*/ 4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7" h="156">
                  <a:moveTo>
                    <a:pt x="0" y="43"/>
                  </a:moveTo>
                  <a:lnTo>
                    <a:pt x="104" y="0"/>
                  </a:lnTo>
                  <a:lnTo>
                    <a:pt x="254" y="43"/>
                  </a:lnTo>
                  <a:lnTo>
                    <a:pt x="396" y="0"/>
                  </a:lnTo>
                  <a:lnTo>
                    <a:pt x="507" y="43"/>
                  </a:lnTo>
                  <a:lnTo>
                    <a:pt x="254" y="156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Group 21"/>
          <p:cNvGrpSpPr/>
          <p:nvPr/>
        </p:nvGrpSpPr>
        <p:grpSpPr>
          <a:xfrm>
            <a:off x="5545011" y="1971958"/>
            <a:ext cx="1097673" cy="830788"/>
            <a:chOff x="5545011" y="1792076"/>
            <a:chExt cx="1097673" cy="830788"/>
          </a:xfrm>
        </p:grpSpPr>
        <p:sp>
          <p:nvSpPr>
            <p:cNvPr id="20" name="Freeform 15"/>
            <p:cNvSpPr/>
            <p:nvPr/>
          </p:nvSpPr>
          <p:spPr bwMode="auto">
            <a:xfrm>
              <a:off x="5545011" y="1792076"/>
              <a:ext cx="546684" cy="830788"/>
            </a:xfrm>
            <a:custGeom>
              <a:avLst/>
              <a:gdLst>
                <a:gd name="T0" fmla="*/ 0 w 254"/>
                <a:gd name="T1" fmla="*/ 275 h 386"/>
                <a:gd name="T2" fmla="*/ 254 w 254"/>
                <a:gd name="T3" fmla="*/ 0 h 386"/>
                <a:gd name="T4" fmla="*/ 254 w 254"/>
                <a:gd name="T5" fmla="*/ 386 h 386"/>
                <a:gd name="T6" fmla="*/ 0 w 254"/>
                <a:gd name="T7" fmla="*/ 275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4" h="386">
                  <a:moveTo>
                    <a:pt x="0" y="275"/>
                  </a:moveTo>
                  <a:lnTo>
                    <a:pt x="254" y="0"/>
                  </a:lnTo>
                  <a:lnTo>
                    <a:pt x="254" y="386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rgbClr val="C60C0C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16"/>
            <p:cNvSpPr/>
            <p:nvPr/>
          </p:nvSpPr>
          <p:spPr bwMode="auto">
            <a:xfrm>
              <a:off x="6091695" y="1792076"/>
              <a:ext cx="550989" cy="830788"/>
            </a:xfrm>
            <a:custGeom>
              <a:avLst/>
              <a:gdLst>
                <a:gd name="T0" fmla="*/ 0 w 256"/>
                <a:gd name="T1" fmla="*/ 0 h 386"/>
                <a:gd name="T2" fmla="*/ 256 w 256"/>
                <a:gd name="T3" fmla="*/ 275 h 386"/>
                <a:gd name="T4" fmla="*/ 0 w 256"/>
                <a:gd name="T5" fmla="*/ 386 h 386"/>
                <a:gd name="T6" fmla="*/ 0 w 256"/>
                <a:gd name="T7" fmla="*/ 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6" h="386">
                  <a:moveTo>
                    <a:pt x="0" y="0"/>
                  </a:moveTo>
                  <a:lnTo>
                    <a:pt x="256" y="275"/>
                  </a:lnTo>
                  <a:lnTo>
                    <a:pt x="0" y="3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60C0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2" name="Rectangle 22"/>
          <p:cNvSpPr/>
          <p:nvPr/>
        </p:nvSpPr>
        <p:spPr>
          <a:xfrm>
            <a:off x="8224143" y="1640159"/>
            <a:ext cx="2265674" cy="1104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>
                <a:solidFill>
                  <a:srgbClr val="000000"/>
                </a:solidFill>
                <a:cs typeface="+mn-ea"/>
                <a:sym typeface="+mn-lt"/>
              </a:rPr>
              <a:t>Step 01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zh-CN" sz="12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prstClr val="white">
                  <a:lumMod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3" name="Oval 23"/>
          <p:cNvSpPr/>
          <p:nvPr/>
        </p:nvSpPr>
        <p:spPr>
          <a:xfrm>
            <a:off x="7006446" y="1915992"/>
            <a:ext cx="768085" cy="768085"/>
          </a:xfrm>
          <a:prstGeom prst="ellipse">
            <a:avLst/>
          </a:prstGeom>
          <a:noFill/>
          <a:ln w="25400" cap="flat" cmpd="sng" algn="ctr">
            <a:solidFill>
              <a:srgbClr val="C60C0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200" kern="0" dirty="0">
                <a:solidFill>
                  <a:srgbClr val="C60C0C"/>
                </a:solidFill>
                <a:cs typeface="+mn-ea"/>
                <a:sym typeface="+mn-lt"/>
              </a:rPr>
              <a:t>1</a:t>
            </a:r>
          </a:p>
        </p:txBody>
      </p:sp>
      <p:cxnSp>
        <p:nvCxnSpPr>
          <p:cNvPr id="24" name="Straight Connector 24"/>
          <p:cNvCxnSpPr/>
          <p:nvPr/>
        </p:nvCxnSpPr>
        <p:spPr>
          <a:xfrm flipH="1">
            <a:off x="6376094" y="2299923"/>
            <a:ext cx="630352" cy="1"/>
          </a:xfrm>
          <a:prstGeom prst="line">
            <a:avLst/>
          </a:prstGeom>
          <a:noFill/>
          <a:ln w="25400" cap="flat" cmpd="sng" algn="ctr">
            <a:solidFill>
              <a:srgbClr val="C60C0C"/>
            </a:solidFill>
            <a:prstDash val="solid"/>
            <a:miter lim="800000"/>
          </a:ln>
          <a:effectLst/>
        </p:spPr>
      </p:cxnSp>
      <p:sp>
        <p:nvSpPr>
          <p:cNvPr id="25" name="Rectangle 25"/>
          <p:cNvSpPr/>
          <p:nvPr/>
        </p:nvSpPr>
        <p:spPr>
          <a:xfrm>
            <a:off x="1403024" y="2214086"/>
            <a:ext cx="2209952" cy="1104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Bef>
                <a:spcPts val="600"/>
              </a:spcBef>
            </a:pPr>
            <a:r>
              <a:rPr lang="en-US" dirty="0">
                <a:solidFill>
                  <a:srgbClr val="000000"/>
                </a:solidFill>
                <a:cs typeface="+mn-ea"/>
                <a:sym typeface="+mn-lt"/>
              </a:rPr>
              <a:t>Step 02</a:t>
            </a:r>
          </a:p>
          <a:p>
            <a:pPr algn="r">
              <a:lnSpc>
                <a:spcPct val="150000"/>
              </a:lnSpc>
              <a:spcBef>
                <a:spcPts val="600"/>
              </a:spcBef>
            </a:pPr>
            <a:r>
              <a:rPr lang="en-US" altLang="zh-CN" sz="12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050" dirty="0">
              <a:solidFill>
                <a:prstClr val="white">
                  <a:lumMod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6" name="Oval 26"/>
          <p:cNvSpPr/>
          <p:nvPr/>
        </p:nvSpPr>
        <p:spPr>
          <a:xfrm>
            <a:off x="3945662" y="2600995"/>
            <a:ext cx="768085" cy="768085"/>
          </a:xfrm>
          <a:prstGeom prst="ellipse">
            <a:avLst/>
          </a:prstGeom>
          <a:noFill/>
          <a:ln w="25400" cap="flat" cmpd="sng" algn="ctr">
            <a:solidFill>
              <a:srgbClr val="F65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200" kern="0" dirty="0">
                <a:solidFill>
                  <a:srgbClr val="F65050"/>
                </a:solidFill>
                <a:cs typeface="+mn-ea"/>
                <a:sym typeface="+mn-lt"/>
              </a:rPr>
              <a:t>2</a:t>
            </a:r>
          </a:p>
        </p:txBody>
      </p:sp>
      <p:cxnSp>
        <p:nvCxnSpPr>
          <p:cNvPr id="27" name="Straight Connector 27"/>
          <p:cNvCxnSpPr/>
          <p:nvPr/>
        </p:nvCxnSpPr>
        <p:spPr>
          <a:xfrm flipH="1">
            <a:off x="4713747" y="2984926"/>
            <a:ext cx="630352" cy="1"/>
          </a:xfrm>
          <a:prstGeom prst="line">
            <a:avLst/>
          </a:prstGeom>
          <a:noFill/>
          <a:ln w="25400" cap="flat" cmpd="sng" algn="ctr">
            <a:solidFill>
              <a:srgbClr val="F65050"/>
            </a:solidFill>
            <a:prstDash val="solid"/>
            <a:miter lim="800000"/>
          </a:ln>
          <a:effectLst/>
        </p:spPr>
      </p:cxnSp>
      <p:sp>
        <p:nvSpPr>
          <p:cNvPr id="28" name="Rectangle 28"/>
          <p:cNvSpPr/>
          <p:nvPr/>
        </p:nvSpPr>
        <p:spPr>
          <a:xfrm>
            <a:off x="9183513" y="3054460"/>
            <a:ext cx="2265674" cy="1104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>
                <a:solidFill>
                  <a:srgbClr val="000000"/>
                </a:solidFill>
                <a:cs typeface="+mn-ea"/>
                <a:sym typeface="+mn-lt"/>
              </a:rPr>
              <a:t>Step 03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zh-CN" sz="12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prstClr val="white">
                  <a:lumMod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9" name="Oval 29"/>
          <p:cNvSpPr/>
          <p:nvPr/>
        </p:nvSpPr>
        <p:spPr>
          <a:xfrm>
            <a:off x="7965816" y="3330293"/>
            <a:ext cx="768085" cy="768085"/>
          </a:xfrm>
          <a:prstGeom prst="ellipse">
            <a:avLst/>
          </a:prstGeom>
          <a:noFill/>
          <a:ln w="25400" cap="flat" cmpd="sng" algn="ctr">
            <a:solidFill>
              <a:srgbClr val="FE666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200" kern="0" dirty="0">
                <a:solidFill>
                  <a:srgbClr val="FC7C7C"/>
                </a:solidFill>
                <a:cs typeface="+mn-ea"/>
                <a:sym typeface="+mn-lt"/>
              </a:rPr>
              <a:t>3</a:t>
            </a:r>
          </a:p>
        </p:txBody>
      </p:sp>
      <p:cxnSp>
        <p:nvCxnSpPr>
          <p:cNvPr id="30" name="Straight Connector 30"/>
          <p:cNvCxnSpPr/>
          <p:nvPr/>
        </p:nvCxnSpPr>
        <p:spPr>
          <a:xfrm flipH="1">
            <a:off x="7335464" y="3714224"/>
            <a:ext cx="630352" cy="1"/>
          </a:xfrm>
          <a:prstGeom prst="line">
            <a:avLst/>
          </a:prstGeom>
          <a:noFill/>
          <a:ln w="25400" cap="flat" cmpd="sng" algn="ctr">
            <a:solidFill>
              <a:srgbClr val="FE6666"/>
            </a:solidFill>
            <a:prstDash val="solid"/>
            <a:miter lim="800000"/>
          </a:ln>
          <a:effectLst/>
        </p:spPr>
      </p:cxnSp>
      <p:sp>
        <p:nvSpPr>
          <p:cNvPr id="31" name="Rectangle 31"/>
          <p:cNvSpPr/>
          <p:nvPr/>
        </p:nvSpPr>
        <p:spPr>
          <a:xfrm>
            <a:off x="396716" y="3638151"/>
            <a:ext cx="2209952" cy="1104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Bef>
                <a:spcPts val="600"/>
              </a:spcBef>
            </a:pPr>
            <a:r>
              <a:rPr lang="en-US" dirty="0">
                <a:solidFill>
                  <a:srgbClr val="000000"/>
                </a:solidFill>
                <a:cs typeface="+mn-ea"/>
                <a:sym typeface="+mn-lt"/>
              </a:rPr>
              <a:t>Step 04</a:t>
            </a:r>
          </a:p>
          <a:p>
            <a:pPr algn="r">
              <a:lnSpc>
                <a:spcPct val="150000"/>
              </a:lnSpc>
              <a:spcBef>
                <a:spcPts val="600"/>
              </a:spcBef>
            </a:pPr>
            <a:r>
              <a:rPr lang="en-US" altLang="zh-CN" sz="12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prstClr val="white">
                  <a:lumMod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32" name="Oval 32"/>
          <p:cNvSpPr/>
          <p:nvPr/>
        </p:nvSpPr>
        <p:spPr>
          <a:xfrm>
            <a:off x="2939354" y="4025060"/>
            <a:ext cx="768085" cy="768085"/>
          </a:xfrm>
          <a:prstGeom prst="ellipse">
            <a:avLst/>
          </a:prstGeom>
          <a:noFill/>
          <a:ln w="25400" cap="flat" cmpd="sng" algn="ctr">
            <a:solidFill>
              <a:srgbClr val="FE666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200" kern="0" dirty="0">
                <a:solidFill>
                  <a:srgbClr val="FE6666"/>
                </a:solidFill>
                <a:cs typeface="+mn-ea"/>
                <a:sym typeface="+mn-lt"/>
              </a:rPr>
              <a:t>4</a:t>
            </a:r>
          </a:p>
        </p:txBody>
      </p:sp>
      <p:cxnSp>
        <p:nvCxnSpPr>
          <p:cNvPr id="33" name="Straight Connector 33"/>
          <p:cNvCxnSpPr/>
          <p:nvPr/>
        </p:nvCxnSpPr>
        <p:spPr>
          <a:xfrm flipH="1">
            <a:off x="3707439" y="4408991"/>
            <a:ext cx="630352" cy="1"/>
          </a:xfrm>
          <a:prstGeom prst="line">
            <a:avLst/>
          </a:prstGeom>
          <a:noFill/>
          <a:ln w="25400" cap="flat" cmpd="sng" algn="ctr">
            <a:solidFill>
              <a:srgbClr val="FE6666"/>
            </a:solidFill>
            <a:prstDash val="solid"/>
            <a:miter lim="800000"/>
          </a:ln>
          <a:effectLst/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786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0.1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 fmla="1+(8/9)*(1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13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63"/>
                            </p:stCondLst>
                            <p:childTnLst>
                              <p:par>
                                <p:cTn id="2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decel="78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8" decel="78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2" decel="78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8" decel="78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2" grpId="0"/>
      <p:bldP spid="23" grpId="0" animBg="1"/>
      <p:bldP spid="25" grpId="0"/>
      <p:bldP spid="26" grpId="0" animBg="1"/>
      <p:bldP spid="28" grpId="0"/>
      <p:bldP spid="29" grpId="0" animBg="1"/>
      <p:bldP spid="31" grpId="0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36283" y="566999"/>
            <a:ext cx="5850964" cy="723654"/>
            <a:chOff x="436283" y="608834"/>
            <a:chExt cx="5850964" cy="723654"/>
          </a:xfrm>
        </p:grpSpPr>
        <p:sp>
          <p:nvSpPr>
            <p:cNvPr id="4" name="任意多边形 28" descr="e7d195523061f1c0deeec63e560781cfd59afb0ea006f2a87ABB68BF51EA6619813959095094C18C62A12F549504892A4AAA8C1554C6663626E05CA27F281A14E6983772AFC3FB97135759321DEA3D705820548C6D5B558CA8F362B18D312C152407D21FB34EF0A1D1B21F91EF7E1DCDE529C869E8F5A9E23DB214A825789D83372F841262D649B4"/>
            <p:cNvSpPr/>
            <p:nvPr/>
          </p:nvSpPr>
          <p:spPr>
            <a:xfrm>
              <a:off x="1299418" y="608834"/>
              <a:ext cx="4987829" cy="723654"/>
            </a:xfrm>
            <a:custGeom>
              <a:avLst/>
              <a:gdLst>
                <a:gd name="connsiteX0" fmla="*/ 555471 w 7101253"/>
                <a:gd name="connsiteY0" fmla="*/ 0 h 1030278"/>
                <a:gd name="connsiteX1" fmla="*/ 759187 w 7101253"/>
                <a:gd name="connsiteY1" fmla="*/ 0 h 1030278"/>
                <a:gd name="connsiteX2" fmla="*/ 758369 w 7101253"/>
                <a:gd name="connsiteY2" fmla="*/ 1323 h 1030278"/>
                <a:gd name="connsiteX3" fmla="*/ 758218 w 7101253"/>
                <a:gd name="connsiteY3" fmla="*/ 1236 h 1030278"/>
                <a:gd name="connsiteX4" fmla="*/ 755669 w 7101253"/>
                <a:gd name="connsiteY4" fmla="*/ 5688 h 1030278"/>
                <a:gd name="connsiteX5" fmla="*/ 752781 w 7101253"/>
                <a:gd name="connsiteY5" fmla="*/ 10362 h 1030278"/>
                <a:gd name="connsiteX6" fmla="*/ 752364 w 7101253"/>
                <a:gd name="connsiteY6" fmla="*/ 11464 h 1030278"/>
                <a:gd name="connsiteX7" fmla="*/ 548084 w 7101253"/>
                <a:gd name="connsiteY7" fmla="*/ 368407 h 1030278"/>
                <a:gd name="connsiteX8" fmla="*/ 545900 w 7101253"/>
                <a:gd name="connsiteY8" fmla="*/ 371941 h 1030278"/>
                <a:gd name="connsiteX9" fmla="*/ 545749 w 7101253"/>
                <a:gd name="connsiteY9" fmla="*/ 371855 h 1030278"/>
                <a:gd name="connsiteX10" fmla="*/ 543200 w 7101253"/>
                <a:gd name="connsiteY10" fmla="*/ 376307 h 1030278"/>
                <a:gd name="connsiteX11" fmla="*/ 540312 w 7101253"/>
                <a:gd name="connsiteY11" fmla="*/ 380980 h 1030278"/>
                <a:gd name="connsiteX12" fmla="*/ 539895 w 7101253"/>
                <a:gd name="connsiteY12" fmla="*/ 382083 h 1030278"/>
                <a:gd name="connsiteX13" fmla="*/ 513343 w 7101253"/>
                <a:gd name="connsiteY13" fmla="*/ 428478 h 1030278"/>
                <a:gd name="connsiteX14" fmla="*/ 511412 w 7101253"/>
                <a:gd name="connsiteY14" fmla="*/ 431044 h 1030278"/>
                <a:gd name="connsiteX15" fmla="*/ 510772 w 7101253"/>
                <a:gd name="connsiteY15" fmla="*/ 432970 h 1030278"/>
                <a:gd name="connsiteX16" fmla="*/ 302388 w 7101253"/>
                <a:gd name="connsiteY16" fmla="*/ 797083 h 1030278"/>
                <a:gd name="connsiteX17" fmla="*/ 298942 w 7101253"/>
                <a:gd name="connsiteY17" fmla="*/ 801662 h 1030278"/>
                <a:gd name="connsiteX18" fmla="*/ 332804 w 7101253"/>
                <a:gd name="connsiteY18" fmla="*/ 926148 h 1030278"/>
                <a:gd name="connsiteX19" fmla="*/ 367183 w 7101253"/>
                <a:gd name="connsiteY19" fmla="*/ 937563 h 1030278"/>
                <a:gd name="connsiteX20" fmla="*/ 368767 w 7101253"/>
                <a:gd name="connsiteY20" fmla="*/ 937599 h 1030278"/>
                <a:gd name="connsiteX21" fmla="*/ 368767 w 7101253"/>
                <a:gd name="connsiteY21" fmla="*/ 938184 h 1030278"/>
                <a:gd name="connsiteX22" fmla="*/ 1506092 w 7101253"/>
                <a:gd name="connsiteY22" fmla="*/ 938184 h 1030278"/>
                <a:gd name="connsiteX23" fmla="*/ 2387519 w 7101253"/>
                <a:gd name="connsiteY23" fmla="*/ 938184 h 1030278"/>
                <a:gd name="connsiteX24" fmla="*/ 2387519 w 7101253"/>
                <a:gd name="connsiteY24" fmla="*/ 939768 h 1030278"/>
                <a:gd name="connsiteX25" fmla="*/ 7101253 w 7101253"/>
                <a:gd name="connsiteY25" fmla="*/ 939768 h 1030278"/>
                <a:gd name="connsiteX26" fmla="*/ 7101253 w 7101253"/>
                <a:gd name="connsiteY26" fmla="*/ 1030278 h 1030278"/>
                <a:gd name="connsiteX27" fmla="*/ 2062802 w 7101253"/>
                <a:gd name="connsiteY27" fmla="*/ 1030278 h 1030278"/>
                <a:gd name="connsiteX28" fmla="*/ 370438 w 7101253"/>
                <a:gd name="connsiteY28" fmla="*/ 1030278 h 1030278"/>
                <a:gd name="connsiteX29" fmla="*/ 370438 w 7101253"/>
                <a:gd name="connsiteY29" fmla="*/ 1030278 h 1030278"/>
                <a:gd name="connsiteX30" fmla="*/ 138549 w 7101253"/>
                <a:gd name="connsiteY30" fmla="*/ 1030278 h 1030278"/>
                <a:gd name="connsiteX31" fmla="*/ 138549 w 7101253"/>
                <a:gd name="connsiteY31" fmla="*/ 1029289 h 1030278"/>
                <a:gd name="connsiteX32" fmla="*/ 135871 w 7101253"/>
                <a:gd name="connsiteY32" fmla="*/ 1029229 h 1030278"/>
                <a:gd name="connsiteX33" fmla="*/ 77705 w 7101253"/>
                <a:gd name="connsiteY33" fmla="*/ 1009915 h 1030278"/>
                <a:gd name="connsiteX34" fmla="*/ 20413 w 7101253"/>
                <a:gd name="connsiteY34" fmla="*/ 799296 h 1030278"/>
                <a:gd name="connsiteX35" fmla="*/ 26244 w 7101253"/>
                <a:gd name="connsiteY35" fmla="*/ 791548 h 1030278"/>
                <a:gd name="connsiteX36" fmla="*/ 428083 w 7101253"/>
                <a:gd name="connsiteY36" fmla="*/ 89405 h 1030278"/>
                <a:gd name="connsiteX37" fmla="*/ 428788 w 7101253"/>
                <a:gd name="connsiteY37" fmla="*/ 87540 h 1030278"/>
                <a:gd name="connsiteX38" fmla="*/ 433676 w 7101253"/>
                <a:gd name="connsiteY38" fmla="*/ 79633 h 1030278"/>
                <a:gd name="connsiteX39" fmla="*/ 437987 w 7101253"/>
                <a:gd name="connsiteY39" fmla="*/ 72100 h 1030278"/>
                <a:gd name="connsiteX40" fmla="*/ 438243 w 7101253"/>
                <a:gd name="connsiteY40" fmla="*/ 72246 h 1030278"/>
                <a:gd name="connsiteX41" fmla="*/ 444475 w 7101253"/>
                <a:gd name="connsiteY41" fmla="*/ 62167 h 1030278"/>
                <a:gd name="connsiteX42" fmla="*/ 490591 w 7101253"/>
                <a:gd name="connsiteY42" fmla="*/ 21799 h 1030278"/>
                <a:gd name="connsiteX43" fmla="*/ 548757 w 7101253"/>
                <a:gd name="connsiteY43" fmla="*/ 2485 h 1030278"/>
                <a:gd name="connsiteX44" fmla="*/ 551436 w 7101253"/>
                <a:gd name="connsiteY44" fmla="*/ 2425 h 1030278"/>
                <a:gd name="connsiteX45" fmla="*/ 551436 w 7101253"/>
                <a:gd name="connsiteY45" fmla="*/ 1436 h 1030278"/>
                <a:gd name="connsiteX46" fmla="*/ 555471 w 7101253"/>
                <a:gd name="connsiteY46" fmla="*/ 1436 h 1030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7101253" h="1030278">
                  <a:moveTo>
                    <a:pt x="555471" y="0"/>
                  </a:moveTo>
                  <a:lnTo>
                    <a:pt x="759187" y="0"/>
                  </a:lnTo>
                  <a:lnTo>
                    <a:pt x="758369" y="1323"/>
                  </a:lnTo>
                  <a:lnTo>
                    <a:pt x="758218" y="1236"/>
                  </a:lnTo>
                  <a:lnTo>
                    <a:pt x="755669" y="5688"/>
                  </a:lnTo>
                  <a:lnTo>
                    <a:pt x="752781" y="10362"/>
                  </a:lnTo>
                  <a:lnTo>
                    <a:pt x="752364" y="11464"/>
                  </a:lnTo>
                  <a:lnTo>
                    <a:pt x="548084" y="368407"/>
                  </a:lnTo>
                  <a:lnTo>
                    <a:pt x="545900" y="371941"/>
                  </a:lnTo>
                  <a:lnTo>
                    <a:pt x="545749" y="371855"/>
                  </a:lnTo>
                  <a:lnTo>
                    <a:pt x="543200" y="376307"/>
                  </a:lnTo>
                  <a:lnTo>
                    <a:pt x="540312" y="380980"/>
                  </a:lnTo>
                  <a:lnTo>
                    <a:pt x="539895" y="382083"/>
                  </a:lnTo>
                  <a:lnTo>
                    <a:pt x="513343" y="428478"/>
                  </a:lnTo>
                  <a:lnTo>
                    <a:pt x="511412" y="431044"/>
                  </a:lnTo>
                  <a:lnTo>
                    <a:pt x="510772" y="432970"/>
                  </a:lnTo>
                  <a:lnTo>
                    <a:pt x="302388" y="797083"/>
                  </a:lnTo>
                  <a:lnTo>
                    <a:pt x="298942" y="801662"/>
                  </a:lnTo>
                  <a:cubicBezTo>
                    <a:pt x="273917" y="845389"/>
                    <a:pt x="289077" y="901123"/>
                    <a:pt x="332804" y="926148"/>
                  </a:cubicBezTo>
                  <a:cubicBezTo>
                    <a:pt x="343736" y="932404"/>
                    <a:pt x="355418" y="936149"/>
                    <a:pt x="367183" y="937563"/>
                  </a:cubicBezTo>
                  <a:lnTo>
                    <a:pt x="368767" y="937599"/>
                  </a:lnTo>
                  <a:lnTo>
                    <a:pt x="368767" y="938184"/>
                  </a:lnTo>
                  <a:lnTo>
                    <a:pt x="1506092" y="938184"/>
                  </a:lnTo>
                  <a:lnTo>
                    <a:pt x="2387519" y="938184"/>
                  </a:lnTo>
                  <a:lnTo>
                    <a:pt x="2387519" y="939768"/>
                  </a:lnTo>
                  <a:lnTo>
                    <a:pt x="7101253" y="939768"/>
                  </a:lnTo>
                  <a:lnTo>
                    <a:pt x="7101253" y="1030278"/>
                  </a:lnTo>
                  <a:lnTo>
                    <a:pt x="2062802" y="1030278"/>
                  </a:lnTo>
                  <a:lnTo>
                    <a:pt x="370438" y="1030278"/>
                  </a:lnTo>
                  <a:lnTo>
                    <a:pt x="370438" y="1030278"/>
                  </a:lnTo>
                  <a:lnTo>
                    <a:pt x="138549" y="1030278"/>
                  </a:lnTo>
                  <a:lnTo>
                    <a:pt x="138549" y="1029289"/>
                  </a:lnTo>
                  <a:lnTo>
                    <a:pt x="135871" y="1029229"/>
                  </a:lnTo>
                  <a:cubicBezTo>
                    <a:pt x="115965" y="1026835"/>
                    <a:pt x="96200" y="1020500"/>
                    <a:pt x="77705" y="1009915"/>
                  </a:cubicBezTo>
                  <a:cubicBezTo>
                    <a:pt x="3723" y="967575"/>
                    <a:pt x="-21927" y="873278"/>
                    <a:pt x="20413" y="799296"/>
                  </a:cubicBezTo>
                  <a:lnTo>
                    <a:pt x="26244" y="791548"/>
                  </a:lnTo>
                  <a:lnTo>
                    <a:pt x="428083" y="89405"/>
                  </a:lnTo>
                  <a:lnTo>
                    <a:pt x="428788" y="87540"/>
                  </a:lnTo>
                  <a:lnTo>
                    <a:pt x="433676" y="79633"/>
                  </a:lnTo>
                  <a:lnTo>
                    <a:pt x="437987" y="72100"/>
                  </a:lnTo>
                  <a:lnTo>
                    <a:pt x="438243" y="72246"/>
                  </a:lnTo>
                  <a:lnTo>
                    <a:pt x="444475" y="62167"/>
                  </a:lnTo>
                  <a:cubicBezTo>
                    <a:pt x="456621" y="46217"/>
                    <a:pt x="472096" y="32384"/>
                    <a:pt x="490591" y="21799"/>
                  </a:cubicBezTo>
                  <a:cubicBezTo>
                    <a:pt x="509086" y="11214"/>
                    <a:pt x="528851" y="4879"/>
                    <a:pt x="548757" y="2485"/>
                  </a:cubicBezTo>
                  <a:lnTo>
                    <a:pt x="551436" y="2425"/>
                  </a:lnTo>
                  <a:lnTo>
                    <a:pt x="551436" y="1436"/>
                  </a:lnTo>
                  <a:lnTo>
                    <a:pt x="555471" y="1436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任意多边形 29" descr="e7d195523061f1c0deeec63e560781cfd59afb0ea006f2a87ABB68BF51EA6619813959095094C18C62A12F549504892A4AAA8C1554C6663626E05CA27F281A14E6983772AFC3FB97135759321DEA3D705820548C6D5B558CA8F362B18D312C152407D21FB34EF0A1D1B21F91EF7E1DCDE529C869E8F5A9E23DB214A825789D83372F841262D649B4"/>
            <p:cNvSpPr/>
            <p:nvPr/>
          </p:nvSpPr>
          <p:spPr>
            <a:xfrm flipH="1" flipV="1">
              <a:off x="436283" y="608834"/>
              <a:ext cx="1013678" cy="723654"/>
            </a:xfrm>
            <a:custGeom>
              <a:avLst/>
              <a:gdLst>
                <a:gd name="connsiteX0" fmla="*/ 4987637 w 4987637"/>
                <a:gd name="connsiteY0" fmla="*/ 3560619 h 3560619"/>
                <a:gd name="connsiteX1" fmla="*/ 478822 w 4987637"/>
                <a:gd name="connsiteY1" fmla="*/ 3560618 h 3560619"/>
                <a:gd name="connsiteX2" fmla="*/ 478822 w 4987637"/>
                <a:gd name="connsiteY2" fmla="*/ 3557201 h 3560619"/>
                <a:gd name="connsiteX3" fmla="*/ 469565 w 4987637"/>
                <a:gd name="connsiteY3" fmla="*/ 3556992 h 3560619"/>
                <a:gd name="connsiteX4" fmla="*/ 268545 w 4987637"/>
                <a:gd name="connsiteY4" fmla="*/ 3490243 h 3560619"/>
                <a:gd name="connsiteX5" fmla="*/ 70545 w 4987637"/>
                <a:gd name="connsiteY5" fmla="*/ 2762351 h 3560619"/>
                <a:gd name="connsiteX6" fmla="*/ 90696 w 4987637"/>
                <a:gd name="connsiteY6" fmla="*/ 2735574 h 3560619"/>
                <a:gd name="connsiteX7" fmla="*/ 1479448 w 4987637"/>
                <a:gd name="connsiteY7" fmla="*/ 308982 h 3560619"/>
                <a:gd name="connsiteX8" fmla="*/ 1481883 w 4987637"/>
                <a:gd name="connsiteY8" fmla="*/ 302535 h 3560619"/>
                <a:gd name="connsiteX9" fmla="*/ 1498776 w 4987637"/>
                <a:gd name="connsiteY9" fmla="*/ 275210 h 3560619"/>
                <a:gd name="connsiteX10" fmla="*/ 1513675 w 4987637"/>
                <a:gd name="connsiteY10" fmla="*/ 249176 h 3560619"/>
                <a:gd name="connsiteX11" fmla="*/ 1514557 w 4987637"/>
                <a:gd name="connsiteY11" fmla="*/ 249681 h 3560619"/>
                <a:gd name="connsiteX12" fmla="*/ 1536093 w 4987637"/>
                <a:gd name="connsiteY12" fmla="*/ 214848 h 3560619"/>
                <a:gd name="connsiteX13" fmla="*/ 1695471 w 4987637"/>
                <a:gd name="connsiteY13" fmla="*/ 75337 h 3560619"/>
                <a:gd name="connsiteX14" fmla="*/ 1896492 w 4987637"/>
                <a:gd name="connsiteY14" fmla="*/ 8589 h 3560619"/>
                <a:gd name="connsiteX15" fmla="*/ 1905749 w 4987637"/>
                <a:gd name="connsiteY15" fmla="*/ 8380 h 3560619"/>
                <a:gd name="connsiteX16" fmla="*/ 1905749 w 4987637"/>
                <a:gd name="connsiteY16" fmla="*/ 4964 h 3560619"/>
                <a:gd name="connsiteX17" fmla="*/ 1919696 w 4987637"/>
                <a:gd name="connsiteY17" fmla="*/ 4964 h 3560619"/>
                <a:gd name="connsiteX18" fmla="*/ 1919696 w 4987637"/>
                <a:gd name="connsiteY18" fmla="*/ 0 h 3560619"/>
                <a:gd name="connsiteX19" fmla="*/ 2623733 w 4987637"/>
                <a:gd name="connsiteY19" fmla="*/ 0 h 3560619"/>
                <a:gd name="connsiteX20" fmla="*/ 2620907 w 4987637"/>
                <a:gd name="connsiteY20" fmla="*/ 4571 h 3560619"/>
                <a:gd name="connsiteX21" fmla="*/ 2620386 w 4987637"/>
                <a:gd name="connsiteY21" fmla="*/ 4272 h 3560619"/>
                <a:gd name="connsiteX22" fmla="*/ 2611579 w 4987637"/>
                <a:gd name="connsiteY22" fmla="*/ 19659 h 3560619"/>
                <a:gd name="connsiteX23" fmla="*/ 2601595 w 4987637"/>
                <a:gd name="connsiteY23" fmla="*/ 35810 h 3560619"/>
                <a:gd name="connsiteX24" fmla="*/ 2600155 w 4987637"/>
                <a:gd name="connsiteY24" fmla="*/ 39620 h 3560619"/>
                <a:gd name="connsiteX25" fmla="*/ 1894168 w 4987637"/>
                <a:gd name="connsiteY25" fmla="*/ 1273206 h 3560619"/>
                <a:gd name="connsiteX26" fmla="*/ 1886617 w 4987637"/>
                <a:gd name="connsiteY26" fmla="*/ 1285420 h 3560619"/>
                <a:gd name="connsiteX27" fmla="*/ 1886096 w 4987637"/>
                <a:gd name="connsiteY27" fmla="*/ 1285121 h 3560619"/>
                <a:gd name="connsiteX28" fmla="*/ 1877289 w 4987637"/>
                <a:gd name="connsiteY28" fmla="*/ 1300508 h 3560619"/>
                <a:gd name="connsiteX29" fmla="*/ 1867305 w 4987637"/>
                <a:gd name="connsiteY29" fmla="*/ 1316659 h 3560619"/>
                <a:gd name="connsiteX30" fmla="*/ 1865865 w 4987637"/>
                <a:gd name="connsiteY30" fmla="*/ 1320469 h 3560619"/>
                <a:gd name="connsiteX31" fmla="*/ 1774103 w 4987637"/>
                <a:gd name="connsiteY31" fmla="*/ 1480809 h 3560619"/>
                <a:gd name="connsiteX32" fmla="*/ 1767428 w 4987637"/>
                <a:gd name="connsiteY32" fmla="*/ 1489679 h 3560619"/>
                <a:gd name="connsiteX33" fmla="*/ 1765217 w 4987637"/>
                <a:gd name="connsiteY33" fmla="*/ 1496334 h 3560619"/>
                <a:gd name="connsiteX34" fmla="*/ 1045046 w 4987637"/>
                <a:gd name="connsiteY34" fmla="*/ 2754702 h 3560619"/>
                <a:gd name="connsiteX35" fmla="*/ 1033136 w 4987637"/>
                <a:gd name="connsiteY35" fmla="*/ 2770528 h 3560619"/>
                <a:gd name="connsiteX36" fmla="*/ 1150164 w 4987637"/>
                <a:gd name="connsiteY36" fmla="*/ 3200748 h 3560619"/>
                <a:gd name="connsiteX37" fmla="*/ 1268976 w 4987637"/>
                <a:gd name="connsiteY37" fmla="*/ 3240199 h 3560619"/>
                <a:gd name="connsiteX38" fmla="*/ 1274449 w 4987637"/>
                <a:gd name="connsiteY38" fmla="*/ 3240323 h 3560619"/>
                <a:gd name="connsiteX39" fmla="*/ 1274449 w 4987637"/>
                <a:gd name="connsiteY39" fmla="*/ 3242343 h 3560619"/>
                <a:gd name="connsiteX40" fmla="*/ 4987637 w 4987637"/>
                <a:gd name="connsiteY40" fmla="*/ 3242343 h 356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987637" h="3560619">
                  <a:moveTo>
                    <a:pt x="4987637" y="3560619"/>
                  </a:moveTo>
                  <a:lnTo>
                    <a:pt x="478822" y="3560618"/>
                  </a:lnTo>
                  <a:lnTo>
                    <a:pt x="478822" y="3557201"/>
                  </a:lnTo>
                  <a:lnTo>
                    <a:pt x="469565" y="3556992"/>
                  </a:lnTo>
                  <a:cubicBezTo>
                    <a:pt x="400772" y="3548721"/>
                    <a:pt x="332465" y="3526825"/>
                    <a:pt x="268545" y="3490243"/>
                  </a:cubicBezTo>
                  <a:cubicBezTo>
                    <a:pt x="12866" y="3343917"/>
                    <a:pt x="-75781" y="3018029"/>
                    <a:pt x="70545" y="2762351"/>
                  </a:cubicBezTo>
                  <a:lnTo>
                    <a:pt x="90696" y="2735574"/>
                  </a:lnTo>
                  <a:lnTo>
                    <a:pt x="1479448" y="308982"/>
                  </a:lnTo>
                  <a:lnTo>
                    <a:pt x="1481883" y="302535"/>
                  </a:lnTo>
                  <a:lnTo>
                    <a:pt x="1498776" y="275210"/>
                  </a:lnTo>
                  <a:lnTo>
                    <a:pt x="1513675" y="249176"/>
                  </a:lnTo>
                  <a:lnTo>
                    <a:pt x="1514557" y="249681"/>
                  </a:lnTo>
                  <a:lnTo>
                    <a:pt x="1536093" y="214848"/>
                  </a:lnTo>
                  <a:cubicBezTo>
                    <a:pt x="1578072" y="159723"/>
                    <a:pt x="1631551" y="111919"/>
                    <a:pt x="1695471" y="75337"/>
                  </a:cubicBezTo>
                  <a:cubicBezTo>
                    <a:pt x="1759391" y="38756"/>
                    <a:pt x="1827698" y="16861"/>
                    <a:pt x="1896492" y="8589"/>
                  </a:cubicBezTo>
                  <a:lnTo>
                    <a:pt x="1905749" y="8380"/>
                  </a:lnTo>
                  <a:lnTo>
                    <a:pt x="1905749" y="4964"/>
                  </a:lnTo>
                  <a:lnTo>
                    <a:pt x="1919696" y="4964"/>
                  </a:lnTo>
                  <a:lnTo>
                    <a:pt x="1919696" y="0"/>
                  </a:lnTo>
                  <a:lnTo>
                    <a:pt x="2623733" y="0"/>
                  </a:lnTo>
                  <a:lnTo>
                    <a:pt x="2620907" y="4571"/>
                  </a:lnTo>
                  <a:lnTo>
                    <a:pt x="2620386" y="4272"/>
                  </a:lnTo>
                  <a:lnTo>
                    <a:pt x="2611579" y="19659"/>
                  </a:lnTo>
                  <a:lnTo>
                    <a:pt x="2601595" y="35810"/>
                  </a:lnTo>
                  <a:lnTo>
                    <a:pt x="2600155" y="39620"/>
                  </a:lnTo>
                  <a:lnTo>
                    <a:pt x="1894168" y="1273206"/>
                  </a:lnTo>
                  <a:lnTo>
                    <a:pt x="1886617" y="1285420"/>
                  </a:lnTo>
                  <a:lnTo>
                    <a:pt x="1886096" y="1285121"/>
                  </a:lnTo>
                  <a:lnTo>
                    <a:pt x="1877289" y="1300508"/>
                  </a:lnTo>
                  <a:lnTo>
                    <a:pt x="1867305" y="1316659"/>
                  </a:lnTo>
                  <a:lnTo>
                    <a:pt x="1865865" y="1320469"/>
                  </a:lnTo>
                  <a:lnTo>
                    <a:pt x="1774103" y="1480809"/>
                  </a:lnTo>
                  <a:lnTo>
                    <a:pt x="1767428" y="1489679"/>
                  </a:lnTo>
                  <a:lnTo>
                    <a:pt x="1765217" y="1496334"/>
                  </a:lnTo>
                  <a:lnTo>
                    <a:pt x="1045046" y="2754702"/>
                  </a:lnTo>
                  <a:lnTo>
                    <a:pt x="1033136" y="2770528"/>
                  </a:lnTo>
                  <a:cubicBezTo>
                    <a:pt x="946651" y="2921646"/>
                    <a:pt x="999045" y="3114262"/>
                    <a:pt x="1150164" y="3200748"/>
                  </a:cubicBezTo>
                  <a:cubicBezTo>
                    <a:pt x="1187944" y="3222369"/>
                    <a:pt x="1228316" y="3235311"/>
                    <a:pt x="1268976" y="3240199"/>
                  </a:cubicBezTo>
                  <a:lnTo>
                    <a:pt x="1274449" y="3240323"/>
                  </a:lnTo>
                  <a:lnTo>
                    <a:pt x="1274449" y="3242343"/>
                  </a:lnTo>
                  <a:lnTo>
                    <a:pt x="4987637" y="3242343"/>
                  </a:lnTo>
                  <a:close/>
                </a:path>
              </a:pathLst>
            </a:custGeom>
            <a:solidFill>
              <a:srgbClr val="EC2C2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842813" y="697994"/>
            <a:ext cx="3123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latin typeface="Arial"/>
                <a:ea typeface="微软雅黑"/>
                <a:cs typeface="+mn-ea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sym typeface="+mn-lt"/>
            </a:endParaRPr>
          </a:p>
        </p:txBody>
      </p:sp>
      <p:sp>
        <p:nvSpPr>
          <p:cNvPr id="9" name="Rectangle 27"/>
          <p:cNvSpPr>
            <a:spLocks noChangeArrowheads="1"/>
          </p:cNvSpPr>
          <p:nvPr/>
        </p:nvSpPr>
        <p:spPr bwMode="auto">
          <a:xfrm>
            <a:off x="559933" y="682605"/>
            <a:ext cx="45525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3200" dirty="0">
                <a:solidFill>
                  <a:srgbClr val="EC2C22"/>
                </a:solidFill>
                <a:latin typeface="+mn-lt"/>
                <a:cs typeface="+mn-ea"/>
                <a:sym typeface="+mn-lt"/>
              </a:rPr>
              <a:t>0</a:t>
            </a:r>
            <a:r>
              <a:rPr lang="en-US" altLang="ru-RU" sz="3200" dirty="0">
                <a:solidFill>
                  <a:srgbClr val="EC2C22"/>
                </a:solidFill>
                <a:latin typeface="+mn-lt"/>
                <a:cs typeface="+mn-ea"/>
                <a:sym typeface="+mn-lt"/>
              </a:rPr>
              <a:t>4</a:t>
            </a:r>
            <a:endParaRPr lang="ru-RU" altLang="ru-RU" sz="1100" dirty="0">
              <a:solidFill>
                <a:srgbClr val="EC2C22"/>
              </a:solidFill>
              <a:latin typeface="+mn-lt"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260784" y="2234012"/>
            <a:ext cx="4577818" cy="3468451"/>
            <a:chOff x="5563795" y="1983222"/>
            <a:chExt cx="5415413" cy="4103067"/>
          </a:xfrm>
        </p:grpSpPr>
        <p:sp>
          <p:nvSpPr>
            <p:cNvPr id="3" name="Teardrop 131"/>
            <p:cNvSpPr/>
            <p:nvPr/>
          </p:nvSpPr>
          <p:spPr>
            <a:xfrm rot="8100000">
              <a:off x="7753573" y="1983222"/>
              <a:ext cx="690971" cy="690967"/>
            </a:xfrm>
            <a:prstGeom prst="teardrop">
              <a:avLst/>
            </a:prstGeom>
            <a:gradFill>
              <a:gsLst>
                <a:gs pos="0">
                  <a:srgbClr val="D53032"/>
                </a:gs>
                <a:gs pos="100000">
                  <a:srgbClr val="9E262C"/>
                </a:gs>
              </a:gsLst>
              <a:lin ang="162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172210"/>
              <a:endParaRPr lang="en-US" sz="10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5563795" y="2090712"/>
              <a:ext cx="5415413" cy="3995577"/>
              <a:chOff x="5563795" y="2090712"/>
              <a:chExt cx="5415413" cy="3995577"/>
            </a:xfrm>
          </p:grpSpPr>
          <p:grpSp>
            <p:nvGrpSpPr>
              <p:cNvPr id="10" name="Group 155"/>
              <p:cNvGrpSpPr/>
              <p:nvPr/>
            </p:nvGrpSpPr>
            <p:grpSpPr>
              <a:xfrm>
                <a:off x="5563795" y="2467620"/>
                <a:ext cx="5269694" cy="2541953"/>
                <a:chOff x="803822" y="1016361"/>
                <a:chExt cx="7536357" cy="2044618"/>
              </a:xfrm>
            </p:grpSpPr>
            <p:cxnSp>
              <p:nvCxnSpPr>
                <p:cNvPr id="33" name="Straight Connector 64"/>
                <p:cNvCxnSpPr/>
                <p:nvPr/>
              </p:nvCxnSpPr>
              <p:spPr>
                <a:xfrm>
                  <a:off x="803822" y="1016361"/>
                  <a:ext cx="7536357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65"/>
                <p:cNvCxnSpPr/>
                <p:nvPr/>
              </p:nvCxnSpPr>
              <p:spPr>
                <a:xfrm>
                  <a:off x="803822" y="1357131"/>
                  <a:ext cx="7536357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66"/>
                <p:cNvCxnSpPr/>
                <p:nvPr/>
              </p:nvCxnSpPr>
              <p:spPr>
                <a:xfrm>
                  <a:off x="803822" y="1697901"/>
                  <a:ext cx="7536357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140"/>
                <p:cNvCxnSpPr/>
                <p:nvPr/>
              </p:nvCxnSpPr>
              <p:spPr>
                <a:xfrm>
                  <a:off x="803822" y="2038671"/>
                  <a:ext cx="7536357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141"/>
                <p:cNvCxnSpPr/>
                <p:nvPr/>
              </p:nvCxnSpPr>
              <p:spPr>
                <a:xfrm>
                  <a:off x="803822" y="2379441"/>
                  <a:ext cx="7536357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142"/>
                <p:cNvCxnSpPr/>
                <p:nvPr/>
              </p:nvCxnSpPr>
              <p:spPr>
                <a:xfrm>
                  <a:off x="803822" y="2720211"/>
                  <a:ext cx="7536357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143"/>
                <p:cNvCxnSpPr/>
                <p:nvPr/>
              </p:nvCxnSpPr>
              <p:spPr>
                <a:xfrm>
                  <a:off x="803822" y="3060979"/>
                  <a:ext cx="7536357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" name="Teardrop 135"/>
              <p:cNvSpPr/>
              <p:nvPr/>
            </p:nvSpPr>
            <p:spPr>
              <a:xfrm rot="8100000">
                <a:off x="5934068" y="3281689"/>
                <a:ext cx="690971" cy="690967"/>
              </a:xfrm>
              <a:prstGeom prst="teardrop">
                <a:avLst/>
              </a:prstGeom>
              <a:gradFill>
                <a:gsLst>
                  <a:gs pos="0">
                    <a:srgbClr val="D53032"/>
                  </a:gs>
                  <a:gs pos="100000">
                    <a:srgbClr val="9E262C"/>
                  </a:gs>
                </a:gsLst>
                <a:lin ang="162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172210"/>
                <a:endParaRPr lang="en-US" sz="1000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Oval 136"/>
              <p:cNvSpPr/>
              <p:nvPr/>
            </p:nvSpPr>
            <p:spPr>
              <a:xfrm>
                <a:off x="6039963" y="3389179"/>
                <a:ext cx="479181" cy="4791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1172210"/>
                <a:r>
                  <a:rPr lang="en-US" sz="1000" b="1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cs typeface="+mn-ea"/>
                    <a:sym typeface="+mn-lt"/>
                  </a:rPr>
                  <a:t>90%</a:t>
                </a:r>
              </a:p>
            </p:txBody>
          </p:sp>
          <p:grpSp>
            <p:nvGrpSpPr>
              <p:cNvPr id="13" name="Group 279"/>
              <p:cNvGrpSpPr/>
              <p:nvPr/>
            </p:nvGrpSpPr>
            <p:grpSpPr>
              <a:xfrm>
                <a:off x="6728230" y="2326636"/>
                <a:ext cx="690971" cy="690967"/>
                <a:chOff x="846989" y="1401020"/>
                <a:chExt cx="877416" cy="877416"/>
              </a:xfrm>
              <a:solidFill>
                <a:srgbClr val="FD6036"/>
              </a:solidFill>
              <a:effectLst/>
            </p:grpSpPr>
            <p:sp>
              <p:nvSpPr>
                <p:cNvPr id="31" name="Teardrop 133"/>
                <p:cNvSpPr/>
                <p:nvPr/>
              </p:nvSpPr>
              <p:spPr>
                <a:xfrm rot="8100000">
                  <a:off x="846989" y="1401020"/>
                  <a:ext cx="877416" cy="877416"/>
                </a:xfrm>
                <a:prstGeom prst="teardrop">
                  <a:avLst/>
                </a:prstGeom>
                <a:gradFill>
                  <a:gsLst>
                    <a:gs pos="0">
                      <a:srgbClr val="D53032"/>
                    </a:gs>
                    <a:gs pos="100000">
                      <a:srgbClr val="9E262C"/>
                    </a:gs>
                  </a:gsLst>
                  <a:lin ang="16200000" scaled="1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172210"/>
                  <a:endParaRPr lang="en-US" sz="1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Oval 134"/>
                <p:cNvSpPr/>
                <p:nvPr/>
              </p:nvSpPr>
              <p:spPr>
                <a:xfrm>
                  <a:off x="981458" y="1537516"/>
                  <a:ext cx="608478" cy="60847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 defTabSz="1172210"/>
                  <a:r>
                    <a:rPr lang="en-US" sz="1000" b="1" dirty="0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cs typeface="+mn-ea"/>
                      <a:sym typeface="+mn-lt"/>
                    </a:rPr>
                    <a:t>80%</a:t>
                  </a:r>
                </a:p>
              </p:txBody>
            </p:sp>
          </p:grpSp>
          <p:sp>
            <p:nvSpPr>
              <p:cNvPr id="14" name="Oval 132"/>
              <p:cNvSpPr/>
              <p:nvPr/>
            </p:nvSpPr>
            <p:spPr>
              <a:xfrm>
                <a:off x="7859468" y="2090712"/>
                <a:ext cx="479181" cy="4791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1172210"/>
                <a:r>
                  <a:rPr lang="en-US" sz="1000" b="1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cs typeface="+mn-ea"/>
                    <a:sym typeface="+mn-lt"/>
                  </a:rPr>
                  <a:t>70%</a:t>
                </a:r>
              </a:p>
            </p:txBody>
          </p:sp>
          <p:sp>
            <p:nvSpPr>
              <p:cNvPr id="15" name="TextBox 44"/>
              <p:cNvSpPr txBox="1"/>
              <p:nvPr/>
            </p:nvSpPr>
            <p:spPr>
              <a:xfrm>
                <a:off x="5812752" y="5895141"/>
                <a:ext cx="670054" cy="19114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 defTabSz="1172210"/>
                <a:r>
                  <a:rPr lang="en-US" altLang="zh-CN" sz="1050" b="1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cs typeface="+mn-ea"/>
                    <a:sym typeface="+mn-lt"/>
                  </a:rPr>
                  <a:t>TITLE</a:t>
                </a:r>
                <a:endParaRPr lang="en-US" sz="1050" b="1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TextBox 47"/>
              <p:cNvSpPr txBox="1"/>
              <p:nvPr/>
            </p:nvSpPr>
            <p:spPr>
              <a:xfrm>
                <a:off x="6788664" y="5895141"/>
                <a:ext cx="670054" cy="19114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 defTabSz="1172210"/>
                <a:r>
                  <a:rPr lang="en-US" altLang="zh-CN" sz="1050" b="1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cs typeface="+mn-ea"/>
                    <a:sym typeface="+mn-lt"/>
                  </a:rPr>
                  <a:t>TITLE</a:t>
                </a:r>
                <a:endParaRPr lang="en-US" sz="1050" b="1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TextBox 48"/>
              <p:cNvSpPr txBox="1"/>
              <p:nvPr/>
            </p:nvSpPr>
            <p:spPr>
              <a:xfrm>
                <a:off x="7764576" y="5895141"/>
                <a:ext cx="670054" cy="19114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 defTabSz="1172210"/>
                <a:r>
                  <a:rPr lang="en-US" altLang="zh-CN" sz="1050" b="1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cs typeface="+mn-ea"/>
                    <a:sym typeface="+mn-lt"/>
                  </a:rPr>
                  <a:t>TITLE</a:t>
                </a:r>
                <a:endParaRPr lang="en-US" sz="1050" b="1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Freeform 6"/>
              <p:cNvSpPr/>
              <p:nvPr/>
            </p:nvSpPr>
            <p:spPr bwMode="auto">
              <a:xfrm>
                <a:off x="6143040" y="3131475"/>
                <a:ext cx="1855558" cy="2605619"/>
              </a:xfrm>
              <a:custGeom>
                <a:avLst/>
                <a:gdLst>
                  <a:gd name="T0" fmla="*/ 3360 w 3360"/>
                  <a:gd name="T1" fmla="*/ 2115 h 2115"/>
                  <a:gd name="T2" fmla="*/ 1680 w 3360"/>
                  <a:gd name="T3" fmla="*/ 0 h 2115"/>
                  <a:gd name="T4" fmla="*/ 0 w 3360"/>
                  <a:gd name="T5" fmla="*/ 2115 h 2115"/>
                  <a:gd name="T6" fmla="*/ 3360 w 3360"/>
                  <a:gd name="T7" fmla="*/ 2115 h 2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0" h="2115">
                    <a:moveTo>
                      <a:pt x="3360" y="2115"/>
                    </a:moveTo>
                    <a:cubicBezTo>
                      <a:pt x="3360" y="2115"/>
                      <a:pt x="1956" y="1734"/>
                      <a:pt x="1680" y="0"/>
                    </a:cubicBezTo>
                    <a:cubicBezTo>
                      <a:pt x="1404" y="1734"/>
                      <a:pt x="0" y="2115"/>
                      <a:pt x="0" y="2115"/>
                    </a:cubicBezTo>
                    <a:lnTo>
                      <a:pt x="3360" y="211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D53032"/>
                  </a:gs>
                  <a:gs pos="100000">
                    <a:srgbClr val="9E262C"/>
                  </a:gs>
                </a:gsLst>
                <a:lin ang="162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172210"/>
                <a:endParaRPr lang="en-US" sz="23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Freeform 6"/>
              <p:cNvSpPr/>
              <p:nvPr/>
            </p:nvSpPr>
            <p:spPr bwMode="auto">
              <a:xfrm>
                <a:off x="8207427" y="3131475"/>
                <a:ext cx="1855558" cy="2605619"/>
              </a:xfrm>
              <a:custGeom>
                <a:avLst/>
                <a:gdLst>
                  <a:gd name="T0" fmla="*/ 3360 w 3360"/>
                  <a:gd name="T1" fmla="*/ 2115 h 2115"/>
                  <a:gd name="T2" fmla="*/ 1680 w 3360"/>
                  <a:gd name="T3" fmla="*/ 0 h 2115"/>
                  <a:gd name="T4" fmla="*/ 0 w 3360"/>
                  <a:gd name="T5" fmla="*/ 2115 h 2115"/>
                  <a:gd name="T6" fmla="*/ 3360 w 3360"/>
                  <a:gd name="T7" fmla="*/ 2115 h 2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0" h="2115">
                    <a:moveTo>
                      <a:pt x="3360" y="2115"/>
                    </a:moveTo>
                    <a:cubicBezTo>
                      <a:pt x="3360" y="2115"/>
                      <a:pt x="1956" y="1734"/>
                      <a:pt x="1680" y="0"/>
                    </a:cubicBezTo>
                    <a:cubicBezTo>
                      <a:pt x="1404" y="1734"/>
                      <a:pt x="0" y="2115"/>
                      <a:pt x="0" y="2115"/>
                    </a:cubicBezTo>
                    <a:lnTo>
                      <a:pt x="3360" y="211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D53032"/>
                  </a:gs>
                  <a:gs pos="100000">
                    <a:srgbClr val="9E262C"/>
                  </a:gs>
                </a:gsLst>
                <a:lin ang="162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172210"/>
                <a:endParaRPr lang="en-US" sz="23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Freeform 6"/>
              <p:cNvSpPr/>
              <p:nvPr/>
            </p:nvSpPr>
            <p:spPr bwMode="auto">
              <a:xfrm>
                <a:off x="5579317" y="4108581"/>
                <a:ext cx="1413759" cy="1628512"/>
              </a:xfrm>
              <a:custGeom>
                <a:avLst/>
                <a:gdLst>
                  <a:gd name="T0" fmla="*/ 3360 w 3360"/>
                  <a:gd name="T1" fmla="*/ 2115 h 2115"/>
                  <a:gd name="T2" fmla="*/ 1680 w 3360"/>
                  <a:gd name="T3" fmla="*/ 0 h 2115"/>
                  <a:gd name="T4" fmla="*/ 0 w 3360"/>
                  <a:gd name="T5" fmla="*/ 2115 h 2115"/>
                  <a:gd name="T6" fmla="*/ 3360 w 3360"/>
                  <a:gd name="T7" fmla="*/ 2115 h 2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0" h="2115">
                    <a:moveTo>
                      <a:pt x="3360" y="2115"/>
                    </a:moveTo>
                    <a:cubicBezTo>
                      <a:pt x="3360" y="2115"/>
                      <a:pt x="1956" y="1734"/>
                      <a:pt x="1680" y="0"/>
                    </a:cubicBezTo>
                    <a:cubicBezTo>
                      <a:pt x="1404" y="1734"/>
                      <a:pt x="0" y="2115"/>
                      <a:pt x="0" y="2115"/>
                    </a:cubicBezTo>
                    <a:lnTo>
                      <a:pt x="3360" y="211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D53032"/>
                  </a:gs>
                  <a:gs pos="100000">
                    <a:srgbClr val="9E262C"/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172210"/>
                <a:endParaRPr lang="en-US" sz="23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Freeform 6"/>
              <p:cNvSpPr/>
              <p:nvPr/>
            </p:nvSpPr>
            <p:spPr bwMode="auto">
              <a:xfrm>
                <a:off x="7059262" y="2805774"/>
                <a:ext cx="2087503" cy="2931321"/>
              </a:xfrm>
              <a:custGeom>
                <a:avLst/>
                <a:gdLst>
                  <a:gd name="T0" fmla="*/ 3360 w 3360"/>
                  <a:gd name="T1" fmla="*/ 2115 h 2115"/>
                  <a:gd name="T2" fmla="*/ 1680 w 3360"/>
                  <a:gd name="T3" fmla="*/ 0 h 2115"/>
                  <a:gd name="T4" fmla="*/ 0 w 3360"/>
                  <a:gd name="T5" fmla="*/ 2115 h 2115"/>
                  <a:gd name="T6" fmla="*/ 3360 w 3360"/>
                  <a:gd name="T7" fmla="*/ 2115 h 2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0" h="2115">
                    <a:moveTo>
                      <a:pt x="3360" y="2115"/>
                    </a:moveTo>
                    <a:cubicBezTo>
                      <a:pt x="3360" y="2115"/>
                      <a:pt x="1956" y="1734"/>
                      <a:pt x="1680" y="0"/>
                    </a:cubicBezTo>
                    <a:cubicBezTo>
                      <a:pt x="1404" y="1734"/>
                      <a:pt x="0" y="2115"/>
                      <a:pt x="0" y="2115"/>
                    </a:cubicBezTo>
                    <a:lnTo>
                      <a:pt x="3360" y="211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D53032"/>
                  </a:gs>
                  <a:gs pos="100000">
                    <a:srgbClr val="9E262C"/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172210"/>
                <a:endParaRPr lang="en-US" sz="23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Freeform 6"/>
              <p:cNvSpPr/>
              <p:nvPr/>
            </p:nvSpPr>
            <p:spPr bwMode="auto">
              <a:xfrm>
                <a:off x="9123650" y="3584008"/>
                <a:ext cx="1855558" cy="2153087"/>
              </a:xfrm>
              <a:custGeom>
                <a:avLst/>
                <a:gdLst>
                  <a:gd name="T0" fmla="*/ 3360 w 3360"/>
                  <a:gd name="T1" fmla="*/ 2115 h 2115"/>
                  <a:gd name="T2" fmla="*/ 1680 w 3360"/>
                  <a:gd name="T3" fmla="*/ 0 h 2115"/>
                  <a:gd name="T4" fmla="*/ 0 w 3360"/>
                  <a:gd name="T5" fmla="*/ 2115 h 2115"/>
                  <a:gd name="T6" fmla="*/ 3360 w 3360"/>
                  <a:gd name="T7" fmla="*/ 2115 h 2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0" h="2115">
                    <a:moveTo>
                      <a:pt x="3360" y="2115"/>
                    </a:moveTo>
                    <a:cubicBezTo>
                      <a:pt x="3360" y="2115"/>
                      <a:pt x="1956" y="1734"/>
                      <a:pt x="1680" y="0"/>
                    </a:cubicBezTo>
                    <a:cubicBezTo>
                      <a:pt x="1404" y="1734"/>
                      <a:pt x="0" y="2115"/>
                      <a:pt x="0" y="2115"/>
                    </a:cubicBezTo>
                    <a:lnTo>
                      <a:pt x="3360" y="211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D53032"/>
                  </a:gs>
                  <a:gs pos="100000">
                    <a:srgbClr val="9E262C"/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172210"/>
                <a:endParaRPr lang="en-US" sz="23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23" name="Group 279"/>
              <p:cNvGrpSpPr/>
              <p:nvPr/>
            </p:nvGrpSpPr>
            <p:grpSpPr>
              <a:xfrm>
                <a:off x="8784573" y="2322494"/>
                <a:ext cx="690971" cy="690966"/>
                <a:chOff x="846989" y="1401020"/>
                <a:chExt cx="877416" cy="877416"/>
              </a:xfrm>
              <a:solidFill>
                <a:srgbClr val="FD6036"/>
              </a:solidFill>
              <a:effectLst/>
            </p:grpSpPr>
            <p:sp>
              <p:nvSpPr>
                <p:cNvPr id="29" name="Teardrop 129"/>
                <p:cNvSpPr/>
                <p:nvPr/>
              </p:nvSpPr>
              <p:spPr>
                <a:xfrm rot="8100000">
                  <a:off x="846989" y="1401020"/>
                  <a:ext cx="877416" cy="877416"/>
                </a:xfrm>
                <a:prstGeom prst="teardrop">
                  <a:avLst/>
                </a:prstGeom>
                <a:gradFill>
                  <a:gsLst>
                    <a:gs pos="0">
                      <a:srgbClr val="D53032"/>
                    </a:gs>
                    <a:gs pos="100000">
                      <a:srgbClr val="9E262C"/>
                    </a:gs>
                  </a:gsLst>
                  <a:lin ang="16200000" scaled="1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172210"/>
                  <a:endParaRPr lang="en-US" sz="1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Oval 130"/>
                <p:cNvSpPr/>
                <p:nvPr/>
              </p:nvSpPr>
              <p:spPr>
                <a:xfrm>
                  <a:off x="981458" y="1537516"/>
                  <a:ext cx="608478" cy="60847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 defTabSz="1172210"/>
                  <a:r>
                    <a:rPr lang="en-US" sz="1000" b="1" dirty="0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cs typeface="+mn-ea"/>
                      <a:sym typeface="+mn-lt"/>
                    </a:rPr>
                    <a:t>70%</a:t>
                  </a:r>
                </a:p>
              </p:txBody>
            </p:sp>
          </p:grpSp>
          <p:grpSp>
            <p:nvGrpSpPr>
              <p:cNvPr id="24" name="Group 279"/>
              <p:cNvGrpSpPr/>
              <p:nvPr/>
            </p:nvGrpSpPr>
            <p:grpSpPr>
              <a:xfrm>
                <a:off x="9707734" y="2736959"/>
                <a:ext cx="690971" cy="690966"/>
                <a:chOff x="846989" y="1401020"/>
                <a:chExt cx="877416" cy="877416"/>
              </a:xfrm>
              <a:effectLst/>
            </p:grpSpPr>
            <p:sp>
              <p:nvSpPr>
                <p:cNvPr id="27" name="Teardrop 127"/>
                <p:cNvSpPr/>
                <p:nvPr/>
              </p:nvSpPr>
              <p:spPr>
                <a:xfrm rot="8100000">
                  <a:off x="846989" y="1401020"/>
                  <a:ext cx="877416" cy="877416"/>
                </a:xfrm>
                <a:prstGeom prst="teardrop">
                  <a:avLst/>
                </a:prstGeom>
                <a:gradFill>
                  <a:gsLst>
                    <a:gs pos="0">
                      <a:srgbClr val="D53032"/>
                    </a:gs>
                    <a:gs pos="100000">
                      <a:srgbClr val="9E262C"/>
                    </a:gs>
                  </a:gsLst>
                  <a:lin ang="16200000" scaled="1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172210"/>
                  <a:endParaRPr lang="en-US" sz="1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Oval 128"/>
                <p:cNvSpPr/>
                <p:nvPr/>
              </p:nvSpPr>
              <p:spPr>
                <a:xfrm>
                  <a:off x="981458" y="1537516"/>
                  <a:ext cx="608478" cy="60847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 defTabSz="1172210"/>
                  <a:r>
                    <a:rPr lang="en-US" sz="1000" b="1" dirty="0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cs typeface="+mn-ea"/>
                      <a:sym typeface="+mn-lt"/>
                    </a:rPr>
                    <a:t>70%</a:t>
                  </a:r>
                </a:p>
              </p:txBody>
            </p:sp>
          </p:grpSp>
          <p:sp>
            <p:nvSpPr>
              <p:cNvPr id="25" name="TextBox 56"/>
              <p:cNvSpPr txBox="1"/>
              <p:nvPr/>
            </p:nvSpPr>
            <p:spPr>
              <a:xfrm>
                <a:off x="8740488" y="5895141"/>
                <a:ext cx="670054" cy="19114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 defTabSz="1172210"/>
                <a:r>
                  <a:rPr lang="en-US" altLang="zh-CN" sz="1050" b="1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cs typeface="+mn-ea"/>
                    <a:sym typeface="+mn-lt"/>
                  </a:rPr>
                  <a:t>TITLE</a:t>
                </a:r>
                <a:endParaRPr lang="en-US" sz="1050" b="1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TextBox 57"/>
              <p:cNvSpPr txBox="1"/>
              <p:nvPr/>
            </p:nvSpPr>
            <p:spPr>
              <a:xfrm>
                <a:off x="9716402" y="5895141"/>
                <a:ext cx="670054" cy="19114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 defTabSz="1172210"/>
                <a:r>
                  <a:rPr lang="en-US" altLang="zh-CN" sz="1050" b="1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cs typeface="+mn-ea"/>
                    <a:sym typeface="+mn-lt"/>
                  </a:rPr>
                  <a:t>TITLE</a:t>
                </a:r>
                <a:endParaRPr lang="en-US" sz="1050" b="1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0" name="Group 23" descr="e7d195523061f1c029d8a470330beef7eecbf578a74c67be34E755975358C32C42B60046E65E5AB2B817CFACDA70963A03272FA99D31C85E250EFEC4061BFB07F05F931B289192FCB8E0285A555C1F230D307BE5C25C0A02E8739C97CB5A0DF621B0CD0A352C5C4A10D08F2048116EC93F494E4EF23452DCE2A290F1F11D87D7B0F9481EC546DEEDD59C2AD2C9EDC563"/>
          <p:cNvGrpSpPr/>
          <p:nvPr/>
        </p:nvGrpSpPr>
        <p:grpSpPr>
          <a:xfrm>
            <a:off x="6852993" y="2813952"/>
            <a:ext cx="639726" cy="639726"/>
            <a:chOff x="5582822" y="4140485"/>
            <a:chExt cx="1026356" cy="1026356"/>
          </a:xfrm>
          <a:effectLst>
            <a:outerShdw blurRad="508000" dist="381000" dir="2700000" algn="tl" rotWithShape="0">
              <a:schemeClr val="bg1">
                <a:lumMod val="50000"/>
                <a:alpha val="40000"/>
              </a:schemeClr>
            </a:outerShdw>
          </a:effectLst>
        </p:grpSpPr>
        <p:sp>
          <p:nvSpPr>
            <p:cNvPr id="41" name="Oval 24"/>
            <p:cNvSpPr/>
            <p:nvPr/>
          </p:nvSpPr>
          <p:spPr>
            <a:xfrm>
              <a:off x="5582822" y="4140485"/>
              <a:ext cx="1026356" cy="1026356"/>
            </a:xfrm>
            <a:prstGeom prst="ellipse">
              <a:avLst/>
            </a:prstGeom>
            <a:gradFill flip="none" rotWithShape="1">
              <a:gsLst>
                <a:gs pos="0">
                  <a:srgbClr val="DA0000">
                    <a:shade val="30000"/>
                    <a:satMod val="115000"/>
                  </a:srgbClr>
                </a:gs>
                <a:gs pos="50000">
                  <a:srgbClr val="DA0000">
                    <a:shade val="67500"/>
                    <a:satMod val="115000"/>
                  </a:srgbClr>
                </a:gs>
                <a:gs pos="100000">
                  <a:srgbClr val="DA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 cap="flat" cmpd="sng" algn="ctr">
              <a:solidFill>
                <a:srgbClr val="DA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42" name="Group 25"/>
            <p:cNvGrpSpPr/>
            <p:nvPr/>
          </p:nvGrpSpPr>
          <p:grpSpPr>
            <a:xfrm>
              <a:off x="5916784" y="4474447"/>
              <a:ext cx="358432" cy="358432"/>
              <a:chOff x="4427654" y="3049909"/>
              <a:chExt cx="464344" cy="464344"/>
            </a:xfrm>
            <a:solidFill>
              <a:srgbClr val="F8F8F8"/>
            </a:solidFill>
          </p:grpSpPr>
          <p:sp>
            <p:nvSpPr>
              <p:cNvPr id="43" name="AutoShape 123"/>
              <p:cNvSpPr/>
              <p:nvPr/>
            </p:nvSpPr>
            <p:spPr bwMode="auto">
              <a:xfrm>
                <a:off x="4427654" y="3049909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180" y="12132"/>
                    </a:moveTo>
                    <a:cubicBezTo>
                      <a:pt x="17710" y="12226"/>
                      <a:pt x="17327" y="12561"/>
                      <a:pt x="17170" y="13012"/>
                    </a:cubicBezTo>
                    <a:cubicBezTo>
                      <a:pt x="17083" y="13261"/>
                      <a:pt x="16981" y="13503"/>
                      <a:pt x="16868" y="13738"/>
                    </a:cubicBezTo>
                    <a:cubicBezTo>
                      <a:pt x="16658" y="14169"/>
                      <a:pt x="16694" y="14677"/>
                      <a:pt x="16959" y="15075"/>
                    </a:cubicBezTo>
                    <a:lnTo>
                      <a:pt x="18131" y="16833"/>
                    </a:lnTo>
                    <a:lnTo>
                      <a:pt x="16832" y="18132"/>
                    </a:lnTo>
                    <a:lnTo>
                      <a:pt x="15075" y="16960"/>
                    </a:lnTo>
                    <a:cubicBezTo>
                      <a:pt x="14850" y="16810"/>
                      <a:pt x="14589" y="16733"/>
                      <a:pt x="14326" y="16733"/>
                    </a:cubicBezTo>
                    <a:cubicBezTo>
                      <a:pt x="14126" y="16733"/>
                      <a:pt x="13924" y="16778"/>
                      <a:pt x="13738" y="16868"/>
                    </a:cubicBezTo>
                    <a:cubicBezTo>
                      <a:pt x="13504" y="16981"/>
                      <a:pt x="13262" y="17083"/>
                      <a:pt x="13012" y="17170"/>
                    </a:cubicBezTo>
                    <a:cubicBezTo>
                      <a:pt x="12561" y="17327"/>
                      <a:pt x="12226" y="17712"/>
                      <a:pt x="12133" y="18180"/>
                    </a:cubicBezTo>
                    <a:lnTo>
                      <a:pt x="11717" y="20249"/>
                    </a:lnTo>
                    <a:lnTo>
                      <a:pt x="9881" y="20249"/>
                    </a:lnTo>
                    <a:lnTo>
                      <a:pt x="9467" y="18180"/>
                    </a:lnTo>
                    <a:cubicBezTo>
                      <a:pt x="9373" y="17712"/>
                      <a:pt x="9039" y="17327"/>
                      <a:pt x="8588" y="17170"/>
                    </a:cubicBezTo>
                    <a:cubicBezTo>
                      <a:pt x="8339" y="17083"/>
                      <a:pt x="8096" y="16983"/>
                      <a:pt x="7861" y="16869"/>
                    </a:cubicBezTo>
                    <a:cubicBezTo>
                      <a:pt x="7675" y="16778"/>
                      <a:pt x="7474" y="16733"/>
                      <a:pt x="7273" y="16733"/>
                    </a:cubicBezTo>
                    <a:cubicBezTo>
                      <a:pt x="7011" y="16733"/>
                      <a:pt x="6750" y="16810"/>
                      <a:pt x="6525" y="16960"/>
                    </a:cubicBezTo>
                    <a:lnTo>
                      <a:pt x="4767" y="18132"/>
                    </a:lnTo>
                    <a:lnTo>
                      <a:pt x="3468" y="16833"/>
                    </a:lnTo>
                    <a:lnTo>
                      <a:pt x="4639" y="15075"/>
                    </a:lnTo>
                    <a:cubicBezTo>
                      <a:pt x="4904" y="14677"/>
                      <a:pt x="4939" y="14169"/>
                      <a:pt x="4732" y="13738"/>
                    </a:cubicBezTo>
                    <a:cubicBezTo>
                      <a:pt x="4618" y="13504"/>
                      <a:pt x="4516" y="13263"/>
                      <a:pt x="4429" y="13013"/>
                    </a:cubicBezTo>
                    <a:cubicBezTo>
                      <a:pt x="4273" y="12561"/>
                      <a:pt x="3888" y="12227"/>
                      <a:pt x="3419" y="12133"/>
                    </a:cubicBezTo>
                    <a:lnTo>
                      <a:pt x="1350" y="11718"/>
                    </a:lnTo>
                    <a:lnTo>
                      <a:pt x="1349" y="9882"/>
                    </a:lnTo>
                    <a:lnTo>
                      <a:pt x="3419" y="9468"/>
                    </a:lnTo>
                    <a:cubicBezTo>
                      <a:pt x="3888" y="9374"/>
                      <a:pt x="4273" y="9039"/>
                      <a:pt x="4429" y="8588"/>
                    </a:cubicBezTo>
                    <a:cubicBezTo>
                      <a:pt x="4516" y="8338"/>
                      <a:pt x="4617" y="8096"/>
                      <a:pt x="4731" y="7862"/>
                    </a:cubicBezTo>
                    <a:cubicBezTo>
                      <a:pt x="4940" y="7431"/>
                      <a:pt x="4905" y="6923"/>
                      <a:pt x="4639" y="6524"/>
                    </a:cubicBezTo>
                    <a:lnTo>
                      <a:pt x="3468" y="4767"/>
                    </a:lnTo>
                    <a:lnTo>
                      <a:pt x="4767" y="3468"/>
                    </a:lnTo>
                    <a:lnTo>
                      <a:pt x="6525" y="4639"/>
                    </a:lnTo>
                    <a:cubicBezTo>
                      <a:pt x="6750" y="4790"/>
                      <a:pt x="7011" y="4866"/>
                      <a:pt x="7273" y="4866"/>
                    </a:cubicBezTo>
                    <a:cubicBezTo>
                      <a:pt x="7474" y="4866"/>
                      <a:pt x="7674" y="4822"/>
                      <a:pt x="7861" y="4732"/>
                    </a:cubicBezTo>
                    <a:cubicBezTo>
                      <a:pt x="8095" y="4619"/>
                      <a:pt x="8337" y="4517"/>
                      <a:pt x="8586" y="4430"/>
                    </a:cubicBezTo>
                    <a:cubicBezTo>
                      <a:pt x="9039" y="4272"/>
                      <a:pt x="9373" y="3888"/>
                      <a:pt x="9467" y="3420"/>
                    </a:cubicBezTo>
                    <a:lnTo>
                      <a:pt x="9881" y="1350"/>
                    </a:lnTo>
                    <a:lnTo>
                      <a:pt x="11717" y="1350"/>
                    </a:lnTo>
                    <a:lnTo>
                      <a:pt x="12131" y="3420"/>
                    </a:lnTo>
                    <a:cubicBezTo>
                      <a:pt x="12225" y="3888"/>
                      <a:pt x="12560" y="4272"/>
                      <a:pt x="13012" y="4430"/>
                    </a:cubicBezTo>
                    <a:cubicBezTo>
                      <a:pt x="13261" y="4517"/>
                      <a:pt x="13502" y="4617"/>
                      <a:pt x="13737" y="4731"/>
                    </a:cubicBezTo>
                    <a:cubicBezTo>
                      <a:pt x="13924" y="4822"/>
                      <a:pt x="14125" y="4866"/>
                      <a:pt x="14326" y="4866"/>
                    </a:cubicBezTo>
                    <a:cubicBezTo>
                      <a:pt x="14589" y="4866"/>
                      <a:pt x="14850" y="4790"/>
                      <a:pt x="15075" y="4639"/>
                    </a:cubicBezTo>
                    <a:lnTo>
                      <a:pt x="16832" y="3468"/>
                    </a:lnTo>
                    <a:lnTo>
                      <a:pt x="18131" y="4767"/>
                    </a:lnTo>
                    <a:lnTo>
                      <a:pt x="16959" y="6524"/>
                    </a:lnTo>
                    <a:cubicBezTo>
                      <a:pt x="16694" y="6923"/>
                      <a:pt x="16660" y="7431"/>
                      <a:pt x="16867" y="7861"/>
                    </a:cubicBezTo>
                    <a:cubicBezTo>
                      <a:pt x="16980" y="8096"/>
                      <a:pt x="17083" y="8337"/>
                      <a:pt x="17170" y="8587"/>
                    </a:cubicBezTo>
                    <a:cubicBezTo>
                      <a:pt x="17327" y="9039"/>
                      <a:pt x="17710" y="9373"/>
                      <a:pt x="18180" y="9467"/>
                    </a:cubicBezTo>
                    <a:lnTo>
                      <a:pt x="20248" y="9882"/>
                    </a:lnTo>
                    <a:lnTo>
                      <a:pt x="20250" y="11718"/>
                    </a:lnTo>
                    <a:cubicBezTo>
                      <a:pt x="20250" y="11718"/>
                      <a:pt x="18180" y="12132"/>
                      <a:pt x="18180" y="12132"/>
                    </a:cubicBezTo>
                    <a:close/>
                    <a:moveTo>
                      <a:pt x="20513" y="8558"/>
                    </a:moveTo>
                    <a:lnTo>
                      <a:pt x="18445" y="8143"/>
                    </a:lnTo>
                    <a:cubicBezTo>
                      <a:pt x="18341" y="7844"/>
                      <a:pt x="18218" y="7554"/>
                      <a:pt x="18082" y="7273"/>
                    </a:cubicBezTo>
                    <a:lnTo>
                      <a:pt x="19254" y="5516"/>
                    </a:lnTo>
                    <a:cubicBezTo>
                      <a:pt x="19611" y="4980"/>
                      <a:pt x="19540" y="4268"/>
                      <a:pt x="19085" y="3813"/>
                    </a:cubicBezTo>
                    <a:lnTo>
                      <a:pt x="17787" y="2514"/>
                    </a:lnTo>
                    <a:cubicBezTo>
                      <a:pt x="17526" y="2253"/>
                      <a:pt x="17181" y="2118"/>
                      <a:pt x="16831" y="2118"/>
                    </a:cubicBezTo>
                    <a:cubicBezTo>
                      <a:pt x="16573" y="2118"/>
                      <a:pt x="16312" y="2193"/>
                      <a:pt x="16084" y="2345"/>
                    </a:cubicBezTo>
                    <a:lnTo>
                      <a:pt x="14326" y="3516"/>
                    </a:lnTo>
                    <a:cubicBezTo>
                      <a:pt x="14044" y="3380"/>
                      <a:pt x="13754" y="3258"/>
                      <a:pt x="13455" y="3155"/>
                    </a:cubicBezTo>
                    <a:lnTo>
                      <a:pt x="13041" y="1085"/>
                    </a:lnTo>
                    <a:cubicBezTo>
                      <a:pt x="12916" y="454"/>
                      <a:pt x="12361" y="0"/>
                      <a:pt x="11717" y="0"/>
                    </a:cubicBezTo>
                    <a:lnTo>
                      <a:pt x="9881" y="0"/>
                    </a:lnTo>
                    <a:cubicBezTo>
                      <a:pt x="9238" y="0"/>
                      <a:pt x="8684" y="454"/>
                      <a:pt x="8557" y="1085"/>
                    </a:cubicBezTo>
                    <a:lnTo>
                      <a:pt x="8143" y="3155"/>
                    </a:lnTo>
                    <a:cubicBezTo>
                      <a:pt x="7843" y="3258"/>
                      <a:pt x="7554" y="3381"/>
                      <a:pt x="7273" y="3516"/>
                    </a:cubicBezTo>
                    <a:lnTo>
                      <a:pt x="5516" y="2345"/>
                    </a:lnTo>
                    <a:cubicBezTo>
                      <a:pt x="5287" y="2193"/>
                      <a:pt x="5026" y="2118"/>
                      <a:pt x="4767" y="2118"/>
                    </a:cubicBezTo>
                    <a:cubicBezTo>
                      <a:pt x="4419" y="2118"/>
                      <a:pt x="4073" y="2253"/>
                      <a:pt x="3812" y="2514"/>
                    </a:cubicBezTo>
                    <a:lnTo>
                      <a:pt x="2514" y="3813"/>
                    </a:lnTo>
                    <a:cubicBezTo>
                      <a:pt x="2059" y="4268"/>
                      <a:pt x="1988" y="4980"/>
                      <a:pt x="2345" y="5516"/>
                    </a:cubicBezTo>
                    <a:lnTo>
                      <a:pt x="3516" y="7273"/>
                    </a:lnTo>
                    <a:cubicBezTo>
                      <a:pt x="3380" y="7555"/>
                      <a:pt x="3258" y="7844"/>
                      <a:pt x="3154" y="8144"/>
                    </a:cubicBezTo>
                    <a:lnTo>
                      <a:pt x="1085" y="8558"/>
                    </a:lnTo>
                    <a:cubicBezTo>
                      <a:pt x="454" y="8684"/>
                      <a:pt x="0" y="9238"/>
                      <a:pt x="0" y="9882"/>
                    </a:cubicBezTo>
                    <a:lnTo>
                      <a:pt x="0" y="11718"/>
                    </a:lnTo>
                    <a:cubicBezTo>
                      <a:pt x="0" y="12361"/>
                      <a:pt x="454" y="12916"/>
                      <a:pt x="1085" y="13042"/>
                    </a:cubicBezTo>
                    <a:lnTo>
                      <a:pt x="3154" y="13456"/>
                    </a:lnTo>
                    <a:cubicBezTo>
                      <a:pt x="3258" y="13755"/>
                      <a:pt x="3380" y="14046"/>
                      <a:pt x="3516" y="14326"/>
                    </a:cubicBezTo>
                    <a:lnTo>
                      <a:pt x="2345" y="16083"/>
                    </a:lnTo>
                    <a:cubicBezTo>
                      <a:pt x="1988" y="16619"/>
                      <a:pt x="2059" y="17332"/>
                      <a:pt x="2514" y="17787"/>
                    </a:cubicBezTo>
                    <a:lnTo>
                      <a:pt x="3812" y="19086"/>
                    </a:lnTo>
                    <a:cubicBezTo>
                      <a:pt x="4073" y="19346"/>
                      <a:pt x="4419" y="19482"/>
                      <a:pt x="4767" y="19482"/>
                    </a:cubicBezTo>
                    <a:cubicBezTo>
                      <a:pt x="5026" y="19482"/>
                      <a:pt x="5287" y="19406"/>
                      <a:pt x="5516" y="19254"/>
                    </a:cubicBezTo>
                    <a:lnTo>
                      <a:pt x="7273" y="18083"/>
                    </a:lnTo>
                    <a:cubicBezTo>
                      <a:pt x="7554" y="18220"/>
                      <a:pt x="7843" y="18341"/>
                      <a:pt x="8143" y="18445"/>
                    </a:cubicBezTo>
                    <a:lnTo>
                      <a:pt x="8557" y="20514"/>
                    </a:lnTo>
                    <a:cubicBezTo>
                      <a:pt x="8684" y="21146"/>
                      <a:pt x="9238" y="21599"/>
                      <a:pt x="9881" y="21599"/>
                    </a:cubicBezTo>
                    <a:lnTo>
                      <a:pt x="11717" y="21599"/>
                    </a:lnTo>
                    <a:cubicBezTo>
                      <a:pt x="12361" y="21599"/>
                      <a:pt x="12916" y="21146"/>
                      <a:pt x="13041" y="20514"/>
                    </a:cubicBezTo>
                    <a:lnTo>
                      <a:pt x="13456" y="18445"/>
                    </a:lnTo>
                    <a:cubicBezTo>
                      <a:pt x="13755" y="18341"/>
                      <a:pt x="14046" y="18219"/>
                      <a:pt x="14326" y="18083"/>
                    </a:cubicBezTo>
                    <a:lnTo>
                      <a:pt x="16084" y="19254"/>
                    </a:lnTo>
                    <a:cubicBezTo>
                      <a:pt x="16312" y="19406"/>
                      <a:pt x="16573" y="19482"/>
                      <a:pt x="16831" y="19482"/>
                    </a:cubicBezTo>
                    <a:cubicBezTo>
                      <a:pt x="17181" y="19482"/>
                      <a:pt x="17526" y="19346"/>
                      <a:pt x="17787" y="19086"/>
                    </a:cubicBezTo>
                    <a:lnTo>
                      <a:pt x="19085" y="17787"/>
                    </a:lnTo>
                    <a:cubicBezTo>
                      <a:pt x="19540" y="17332"/>
                      <a:pt x="19611" y="16619"/>
                      <a:pt x="19254" y="16083"/>
                    </a:cubicBezTo>
                    <a:lnTo>
                      <a:pt x="18082" y="14326"/>
                    </a:lnTo>
                    <a:cubicBezTo>
                      <a:pt x="18219" y="14045"/>
                      <a:pt x="18341" y="13755"/>
                      <a:pt x="18445" y="13456"/>
                    </a:cubicBezTo>
                    <a:lnTo>
                      <a:pt x="20513" y="13042"/>
                    </a:lnTo>
                    <a:cubicBezTo>
                      <a:pt x="21145" y="12916"/>
                      <a:pt x="21599" y="12361"/>
                      <a:pt x="21599" y="11718"/>
                    </a:cubicBezTo>
                    <a:lnTo>
                      <a:pt x="21599" y="9882"/>
                    </a:lnTo>
                    <a:cubicBezTo>
                      <a:pt x="21599" y="9238"/>
                      <a:pt x="21145" y="8684"/>
                      <a:pt x="20513" y="8558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4" name="AutoShape 124"/>
              <p:cNvSpPr/>
              <p:nvPr/>
            </p:nvSpPr>
            <p:spPr bwMode="auto">
              <a:xfrm>
                <a:off x="4558623" y="3180084"/>
                <a:ext cx="203200" cy="2032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6" y="1349"/>
                      <a:pt x="20250" y="5582"/>
                      <a:pt x="20250" y="10800"/>
                    </a:cubicBezTo>
                    <a:cubicBezTo>
                      <a:pt x="20250" y="16017"/>
                      <a:pt x="16016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3" y="21600"/>
                      <a:pt x="21599" y="16763"/>
                      <a:pt x="21599" y="10800"/>
                    </a:cubicBezTo>
                    <a:cubicBezTo>
                      <a:pt x="21599" y="4836"/>
                      <a:pt x="16763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5" name="AutoShape 125"/>
              <p:cNvSpPr/>
              <p:nvPr/>
            </p:nvSpPr>
            <p:spPr bwMode="auto">
              <a:xfrm>
                <a:off x="4601485" y="3223740"/>
                <a:ext cx="116682" cy="1166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900"/>
                    </a:moveTo>
                    <a:cubicBezTo>
                      <a:pt x="6328" y="18900"/>
                      <a:pt x="2699" y="15271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1"/>
                      <a:pt x="15271" y="18900"/>
                      <a:pt x="10800" y="18900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6"/>
                      <a:pt x="4830" y="21599"/>
                      <a:pt x="10800" y="21599"/>
                    </a:cubicBezTo>
                    <a:cubicBezTo>
                      <a:pt x="16764" y="21599"/>
                      <a:pt x="21600" y="16766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6" name="Group 29" descr="e7d195523061f1c029d8a470330beef7eecbf578a74c67be34E755975358C32C42B60046E65E5AB2B817CFACDA70963A03272FA99D31C85E250EFEC4061BFB07F05F931B289192FCB8E0285A555C1F230D307BE5C25C0A02E8739C97CB5A0DF621B0CD0A352C5C4A10D08F2048116EC93F494E4EF23452DCE2A290F1F11D87D7B0F9481EC546DEEDD59C2AD2C9EDC563"/>
          <p:cNvGrpSpPr/>
          <p:nvPr/>
        </p:nvGrpSpPr>
        <p:grpSpPr>
          <a:xfrm>
            <a:off x="6852993" y="1649926"/>
            <a:ext cx="639726" cy="639726"/>
            <a:chOff x="2297797" y="4140485"/>
            <a:chExt cx="1026356" cy="1026356"/>
          </a:xfrm>
          <a:effectLst>
            <a:outerShdw blurRad="508000" dist="381000" dir="2700000" algn="tl" rotWithShape="0">
              <a:schemeClr val="bg1">
                <a:lumMod val="50000"/>
                <a:alpha val="40000"/>
              </a:schemeClr>
            </a:outerShdw>
          </a:effectLst>
        </p:grpSpPr>
        <p:sp>
          <p:nvSpPr>
            <p:cNvPr id="47" name="Oval 30"/>
            <p:cNvSpPr/>
            <p:nvPr/>
          </p:nvSpPr>
          <p:spPr>
            <a:xfrm>
              <a:off x="2297797" y="4140485"/>
              <a:ext cx="1026356" cy="1026356"/>
            </a:xfrm>
            <a:prstGeom prst="ellipse">
              <a:avLst/>
            </a:prstGeom>
            <a:gradFill flip="none" rotWithShape="1">
              <a:gsLst>
                <a:gs pos="0">
                  <a:srgbClr val="DA0000">
                    <a:shade val="30000"/>
                    <a:satMod val="115000"/>
                  </a:srgbClr>
                </a:gs>
                <a:gs pos="50000">
                  <a:srgbClr val="DA0000">
                    <a:shade val="67500"/>
                    <a:satMod val="115000"/>
                  </a:srgbClr>
                </a:gs>
                <a:gs pos="100000">
                  <a:srgbClr val="DA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 cap="flat" cmpd="sng" algn="ctr">
              <a:solidFill>
                <a:srgbClr val="DA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48" name="Group 31"/>
            <p:cNvGrpSpPr/>
            <p:nvPr/>
          </p:nvGrpSpPr>
          <p:grpSpPr>
            <a:xfrm>
              <a:off x="2654123" y="4474447"/>
              <a:ext cx="313704" cy="358432"/>
              <a:chOff x="740685" y="2696368"/>
              <a:chExt cx="406400" cy="464344"/>
            </a:xfrm>
            <a:solidFill>
              <a:srgbClr val="F8F8F8"/>
            </a:solidFill>
          </p:grpSpPr>
          <p:sp>
            <p:nvSpPr>
              <p:cNvPr id="49" name="AutoShape 131"/>
              <p:cNvSpPr/>
              <p:nvPr/>
            </p:nvSpPr>
            <p:spPr bwMode="auto">
              <a:xfrm>
                <a:off x="740685" y="2696368"/>
                <a:ext cx="406400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057" y="5400"/>
                    </a:moveTo>
                    <a:lnTo>
                      <a:pt x="20057" y="6075"/>
                    </a:lnTo>
                    <a:lnTo>
                      <a:pt x="1542" y="6075"/>
                    </a:lnTo>
                    <a:lnTo>
                      <a:pt x="1542" y="5400"/>
                    </a:lnTo>
                    <a:lnTo>
                      <a:pt x="1542" y="4725"/>
                    </a:lnTo>
                    <a:cubicBezTo>
                      <a:pt x="1542" y="4352"/>
                      <a:pt x="1887" y="4050"/>
                      <a:pt x="2314" y="4050"/>
                    </a:cubicBezTo>
                    <a:lnTo>
                      <a:pt x="19285" y="4050"/>
                    </a:lnTo>
                    <a:cubicBezTo>
                      <a:pt x="19712" y="4050"/>
                      <a:pt x="20057" y="4352"/>
                      <a:pt x="20057" y="4725"/>
                    </a:cubicBezTo>
                    <a:cubicBezTo>
                      <a:pt x="20057" y="4725"/>
                      <a:pt x="20057" y="5400"/>
                      <a:pt x="20057" y="5400"/>
                    </a:cubicBezTo>
                    <a:close/>
                    <a:moveTo>
                      <a:pt x="18514" y="18900"/>
                    </a:moveTo>
                    <a:cubicBezTo>
                      <a:pt x="18514" y="19644"/>
                      <a:pt x="17822" y="20249"/>
                      <a:pt x="16971" y="20249"/>
                    </a:cubicBezTo>
                    <a:lnTo>
                      <a:pt x="4628" y="20249"/>
                    </a:lnTo>
                    <a:cubicBezTo>
                      <a:pt x="3777" y="20249"/>
                      <a:pt x="3085" y="19644"/>
                      <a:pt x="3085" y="18900"/>
                    </a:cubicBezTo>
                    <a:lnTo>
                      <a:pt x="3085" y="7425"/>
                    </a:lnTo>
                    <a:lnTo>
                      <a:pt x="18514" y="7425"/>
                    </a:lnTo>
                    <a:cubicBezTo>
                      <a:pt x="18514" y="7425"/>
                      <a:pt x="18514" y="18900"/>
                      <a:pt x="18514" y="18900"/>
                    </a:cubicBezTo>
                    <a:close/>
                    <a:moveTo>
                      <a:pt x="6171" y="2025"/>
                    </a:moveTo>
                    <a:cubicBezTo>
                      <a:pt x="6171" y="1652"/>
                      <a:pt x="6516" y="1350"/>
                      <a:pt x="6942" y="1350"/>
                    </a:cubicBezTo>
                    <a:lnTo>
                      <a:pt x="14657" y="1350"/>
                    </a:lnTo>
                    <a:cubicBezTo>
                      <a:pt x="15083" y="1350"/>
                      <a:pt x="15428" y="1652"/>
                      <a:pt x="15428" y="2025"/>
                    </a:cubicBezTo>
                    <a:lnTo>
                      <a:pt x="15428" y="2700"/>
                    </a:lnTo>
                    <a:lnTo>
                      <a:pt x="6171" y="2700"/>
                    </a:lnTo>
                    <a:cubicBezTo>
                      <a:pt x="6171" y="2700"/>
                      <a:pt x="6171" y="2025"/>
                      <a:pt x="6171" y="2025"/>
                    </a:cubicBezTo>
                    <a:close/>
                    <a:moveTo>
                      <a:pt x="21585" y="4601"/>
                    </a:moveTo>
                    <a:cubicBezTo>
                      <a:pt x="21511" y="3541"/>
                      <a:pt x="20516" y="2700"/>
                      <a:pt x="19285" y="2700"/>
                    </a:cubicBezTo>
                    <a:lnTo>
                      <a:pt x="16971" y="2700"/>
                    </a:lnTo>
                    <a:lnTo>
                      <a:pt x="16971" y="2025"/>
                    </a:lnTo>
                    <a:cubicBezTo>
                      <a:pt x="16971" y="906"/>
                      <a:pt x="15935" y="0"/>
                      <a:pt x="14657" y="0"/>
                    </a:cubicBezTo>
                    <a:lnTo>
                      <a:pt x="6942" y="0"/>
                    </a:lnTo>
                    <a:cubicBezTo>
                      <a:pt x="5664" y="0"/>
                      <a:pt x="4628" y="906"/>
                      <a:pt x="4628" y="2025"/>
                    </a:cubicBezTo>
                    <a:lnTo>
                      <a:pt x="4628" y="2700"/>
                    </a:lnTo>
                    <a:lnTo>
                      <a:pt x="2314" y="2700"/>
                    </a:lnTo>
                    <a:cubicBezTo>
                      <a:pt x="1083" y="2700"/>
                      <a:pt x="88" y="3541"/>
                      <a:pt x="14" y="4601"/>
                    </a:cubicBezTo>
                    <a:lnTo>
                      <a:pt x="0" y="4601"/>
                    </a:lnTo>
                    <a:lnTo>
                      <a:pt x="0" y="5400"/>
                    </a:lnTo>
                    <a:lnTo>
                      <a:pt x="0" y="6075"/>
                    </a:lnTo>
                    <a:cubicBezTo>
                      <a:pt x="0" y="6820"/>
                      <a:pt x="691" y="7425"/>
                      <a:pt x="1542" y="7425"/>
                    </a:cubicBezTo>
                    <a:lnTo>
                      <a:pt x="1542" y="18900"/>
                    </a:lnTo>
                    <a:cubicBezTo>
                      <a:pt x="1542" y="20391"/>
                      <a:pt x="2924" y="21599"/>
                      <a:pt x="4628" y="21599"/>
                    </a:cubicBezTo>
                    <a:lnTo>
                      <a:pt x="16971" y="21599"/>
                    </a:lnTo>
                    <a:cubicBezTo>
                      <a:pt x="18675" y="21599"/>
                      <a:pt x="20057" y="20391"/>
                      <a:pt x="20057" y="18900"/>
                    </a:cubicBezTo>
                    <a:lnTo>
                      <a:pt x="20057" y="7425"/>
                    </a:lnTo>
                    <a:cubicBezTo>
                      <a:pt x="20908" y="7425"/>
                      <a:pt x="21599" y="6820"/>
                      <a:pt x="21599" y="6075"/>
                    </a:cubicBezTo>
                    <a:lnTo>
                      <a:pt x="21599" y="5400"/>
                    </a:lnTo>
                    <a:lnTo>
                      <a:pt x="21599" y="4601"/>
                    </a:lnTo>
                    <a:cubicBezTo>
                      <a:pt x="21599" y="4601"/>
                      <a:pt x="21585" y="4601"/>
                      <a:pt x="21585" y="4601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0" name="AutoShape 132"/>
              <p:cNvSpPr/>
              <p:nvPr/>
            </p:nvSpPr>
            <p:spPr bwMode="auto">
              <a:xfrm>
                <a:off x="827998" y="2884487"/>
                <a:ext cx="57944" cy="2182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5399" y="1440"/>
                    </a:moveTo>
                    <a:lnTo>
                      <a:pt x="16199" y="1440"/>
                    </a:lnTo>
                    <a:lnTo>
                      <a:pt x="16199" y="20160"/>
                    </a:lnTo>
                    <a:lnTo>
                      <a:pt x="5399" y="20160"/>
                    </a:lnTo>
                    <a:cubicBezTo>
                      <a:pt x="5399" y="20160"/>
                      <a:pt x="5399" y="1440"/>
                      <a:pt x="5399" y="1440"/>
                    </a:cubicBezTo>
                    <a:close/>
                    <a:moveTo>
                      <a:pt x="5399" y="21600"/>
                    </a:moveTo>
                    <a:lnTo>
                      <a:pt x="16199" y="21600"/>
                    </a:lnTo>
                    <a:cubicBezTo>
                      <a:pt x="19187" y="21600"/>
                      <a:pt x="21600" y="20956"/>
                      <a:pt x="21600" y="20160"/>
                    </a:cubicBezTo>
                    <a:lnTo>
                      <a:pt x="21600" y="1440"/>
                    </a:lnTo>
                    <a:cubicBezTo>
                      <a:pt x="21600" y="644"/>
                      <a:pt x="19187" y="0"/>
                      <a:pt x="16199" y="0"/>
                    </a:cubicBezTo>
                    <a:lnTo>
                      <a:pt x="5399" y="0"/>
                    </a:lnTo>
                    <a:cubicBezTo>
                      <a:pt x="2412" y="0"/>
                      <a:pt x="0" y="644"/>
                      <a:pt x="0" y="1440"/>
                    </a:cubicBezTo>
                    <a:lnTo>
                      <a:pt x="0" y="20160"/>
                    </a:lnTo>
                    <a:cubicBezTo>
                      <a:pt x="0" y="20956"/>
                      <a:pt x="2412" y="21600"/>
                      <a:pt x="5399" y="2160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1" name="AutoShape 133"/>
              <p:cNvSpPr/>
              <p:nvPr/>
            </p:nvSpPr>
            <p:spPr bwMode="auto">
              <a:xfrm>
                <a:off x="915310" y="2884487"/>
                <a:ext cx="57944" cy="2182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5399" y="1440"/>
                    </a:moveTo>
                    <a:lnTo>
                      <a:pt x="16199" y="1440"/>
                    </a:lnTo>
                    <a:lnTo>
                      <a:pt x="16199" y="20160"/>
                    </a:lnTo>
                    <a:lnTo>
                      <a:pt x="5399" y="20160"/>
                    </a:lnTo>
                    <a:cubicBezTo>
                      <a:pt x="5399" y="20160"/>
                      <a:pt x="5399" y="1440"/>
                      <a:pt x="5399" y="1440"/>
                    </a:cubicBezTo>
                    <a:close/>
                    <a:moveTo>
                      <a:pt x="5399" y="21600"/>
                    </a:moveTo>
                    <a:lnTo>
                      <a:pt x="16199" y="21600"/>
                    </a:lnTo>
                    <a:cubicBezTo>
                      <a:pt x="19187" y="21600"/>
                      <a:pt x="21600" y="20956"/>
                      <a:pt x="21600" y="20160"/>
                    </a:cubicBezTo>
                    <a:lnTo>
                      <a:pt x="21600" y="1440"/>
                    </a:lnTo>
                    <a:cubicBezTo>
                      <a:pt x="21600" y="644"/>
                      <a:pt x="19187" y="0"/>
                      <a:pt x="16199" y="0"/>
                    </a:cubicBezTo>
                    <a:lnTo>
                      <a:pt x="5399" y="0"/>
                    </a:lnTo>
                    <a:cubicBezTo>
                      <a:pt x="2412" y="0"/>
                      <a:pt x="0" y="644"/>
                      <a:pt x="0" y="1440"/>
                    </a:cubicBezTo>
                    <a:lnTo>
                      <a:pt x="0" y="20160"/>
                    </a:lnTo>
                    <a:cubicBezTo>
                      <a:pt x="0" y="20956"/>
                      <a:pt x="2412" y="21600"/>
                      <a:pt x="5399" y="2160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2" name="AutoShape 134"/>
              <p:cNvSpPr/>
              <p:nvPr/>
            </p:nvSpPr>
            <p:spPr bwMode="auto">
              <a:xfrm>
                <a:off x="1001829" y="2884487"/>
                <a:ext cx="57944" cy="2182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5399" y="1440"/>
                    </a:moveTo>
                    <a:lnTo>
                      <a:pt x="16199" y="1440"/>
                    </a:lnTo>
                    <a:lnTo>
                      <a:pt x="16199" y="20160"/>
                    </a:lnTo>
                    <a:lnTo>
                      <a:pt x="5399" y="20160"/>
                    </a:lnTo>
                    <a:cubicBezTo>
                      <a:pt x="5399" y="20160"/>
                      <a:pt x="5399" y="1440"/>
                      <a:pt x="5399" y="1440"/>
                    </a:cubicBezTo>
                    <a:close/>
                    <a:moveTo>
                      <a:pt x="5399" y="21600"/>
                    </a:moveTo>
                    <a:lnTo>
                      <a:pt x="16199" y="21600"/>
                    </a:lnTo>
                    <a:cubicBezTo>
                      <a:pt x="19187" y="21600"/>
                      <a:pt x="21600" y="20956"/>
                      <a:pt x="21600" y="20160"/>
                    </a:cubicBezTo>
                    <a:lnTo>
                      <a:pt x="21600" y="1440"/>
                    </a:lnTo>
                    <a:cubicBezTo>
                      <a:pt x="21600" y="644"/>
                      <a:pt x="19187" y="0"/>
                      <a:pt x="16199" y="0"/>
                    </a:cubicBezTo>
                    <a:lnTo>
                      <a:pt x="5399" y="0"/>
                    </a:lnTo>
                    <a:cubicBezTo>
                      <a:pt x="2412" y="0"/>
                      <a:pt x="0" y="644"/>
                      <a:pt x="0" y="1440"/>
                    </a:cubicBezTo>
                    <a:lnTo>
                      <a:pt x="0" y="20160"/>
                    </a:lnTo>
                    <a:cubicBezTo>
                      <a:pt x="0" y="20956"/>
                      <a:pt x="2412" y="21600"/>
                      <a:pt x="5399" y="2160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3" name="Group 36" descr="e7d195523061f1c029d8a470330beef7eecbf578a74c67be34E755975358C32C42B60046E65E5AB2B817CFACDA70963A03272FA99D31C85E250EFEC4061BFB07F05F931B289192FCB8E0285A555C1F230D307BE5C25C0A02E8739C97CB5A0DF621B0CD0A352C5C4A10D08F2048116EC93F494E4EF23452DCE2A290F1F11D87D7B0F9481EC546DEEDD59C2AD2C9EDC563"/>
          <p:cNvGrpSpPr/>
          <p:nvPr/>
        </p:nvGrpSpPr>
        <p:grpSpPr>
          <a:xfrm>
            <a:off x="6852993" y="3977978"/>
            <a:ext cx="639726" cy="639726"/>
            <a:chOff x="8867847" y="1783124"/>
            <a:chExt cx="1026356" cy="1026356"/>
          </a:xfrm>
          <a:effectLst>
            <a:outerShdw blurRad="508000" dist="381000" dir="2700000" algn="tl" rotWithShape="0">
              <a:schemeClr val="bg1">
                <a:lumMod val="50000"/>
                <a:alpha val="40000"/>
              </a:schemeClr>
            </a:outerShdw>
          </a:effectLst>
        </p:grpSpPr>
        <p:sp>
          <p:nvSpPr>
            <p:cNvPr id="54" name="Oval 37"/>
            <p:cNvSpPr/>
            <p:nvPr/>
          </p:nvSpPr>
          <p:spPr>
            <a:xfrm>
              <a:off x="8867847" y="1783124"/>
              <a:ext cx="1026356" cy="1026356"/>
            </a:xfrm>
            <a:prstGeom prst="ellipse">
              <a:avLst/>
            </a:prstGeom>
            <a:gradFill flip="none" rotWithShape="1">
              <a:gsLst>
                <a:gs pos="0">
                  <a:srgbClr val="DA0000">
                    <a:shade val="30000"/>
                    <a:satMod val="115000"/>
                  </a:srgbClr>
                </a:gs>
                <a:gs pos="50000">
                  <a:srgbClr val="DA0000">
                    <a:shade val="67500"/>
                    <a:satMod val="115000"/>
                  </a:srgbClr>
                </a:gs>
                <a:gs pos="100000">
                  <a:srgbClr val="DA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 cap="flat" cmpd="sng" algn="ctr">
              <a:solidFill>
                <a:srgbClr val="DA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55" name="Group 38"/>
            <p:cNvGrpSpPr/>
            <p:nvPr/>
          </p:nvGrpSpPr>
          <p:grpSpPr>
            <a:xfrm>
              <a:off x="9201809" y="2117086"/>
              <a:ext cx="358432" cy="358432"/>
              <a:chOff x="3498967" y="3049909"/>
              <a:chExt cx="464344" cy="464344"/>
            </a:xfrm>
            <a:solidFill>
              <a:sysClr val="window" lastClr="FFFFFF"/>
            </a:solidFill>
          </p:grpSpPr>
          <p:sp>
            <p:nvSpPr>
              <p:cNvPr id="56" name="AutoShape 126"/>
              <p:cNvSpPr/>
              <p:nvPr/>
            </p:nvSpPr>
            <p:spPr bwMode="auto">
              <a:xfrm>
                <a:off x="3498967" y="3049909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3499" y="14850"/>
                    </a:moveTo>
                    <a:cubicBezTo>
                      <a:pt x="9772" y="14850"/>
                      <a:pt x="6749" y="11827"/>
                      <a:pt x="6749" y="8100"/>
                    </a:cubicBezTo>
                    <a:cubicBezTo>
                      <a:pt x="6749" y="4372"/>
                      <a:pt x="9772" y="1350"/>
                      <a:pt x="13499" y="1350"/>
                    </a:cubicBezTo>
                    <a:cubicBezTo>
                      <a:pt x="17227" y="1350"/>
                      <a:pt x="20249" y="4372"/>
                      <a:pt x="20249" y="8100"/>
                    </a:cubicBezTo>
                    <a:cubicBezTo>
                      <a:pt x="20249" y="11827"/>
                      <a:pt x="17227" y="14850"/>
                      <a:pt x="13499" y="14850"/>
                    </a:cubicBezTo>
                    <a:moveTo>
                      <a:pt x="3236" y="20042"/>
                    </a:moveTo>
                    <a:cubicBezTo>
                      <a:pt x="3019" y="20266"/>
                      <a:pt x="2718" y="20408"/>
                      <a:pt x="2382" y="20408"/>
                    </a:cubicBezTo>
                    <a:cubicBezTo>
                      <a:pt x="1724" y="20408"/>
                      <a:pt x="1191" y="19875"/>
                      <a:pt x="1191" y="19218"/>
                    </a:cubicBezTo>
                    <a:cubicBezTo>
                      <a:pt x="1191" y="18881"/>
                      <a:pt x="1332" y="18580"/>
                      <a:pt x="1557" y="18363"/>
                    </a:cubicBezTo>
                    <a:lnTo>
                      <a:pt x="1551" y="18358"/>
                    </a:lnTo>
                    <a:lnTo>
                      <a:pt x="6996" y="12913"/>
                    </a:lnTo>
                    <a:cubicBezTo>
                      <a:pt x="7472" y="13555"/>
                      <a:pt x="8039" y="14122"/>
                      <a:pt x="8680" y="14599"/>
                    </a:cubicBezTo>
                    <a:cubicBezTo>
                      <a:pt x="8680" y="14599"/>
                      <a:pt x="3236" y="20042"/>
                      <a:pt x="3236" y="20042"/>
                    </a:cubicBezTo>
                    <a:close/>
                    <a:moveTo>
                      <a:pt x="13499" y="0"/>
                    </a:moveTo>
                    <a:cubicBezTo>
                      <a:pt x="9026" y="0"/>
                      <a:pt x="5399" y="3626"/>
                      <a:pt x="5399" y="8100"/>
                    </a:cubicBezTo>
                    <a:cubicBezTo>
                      <a:pt x="5399" y="9467"/>
                      <a:pt x="5742" y="10754"/>
                      <a:pt x="6341" y="11884"/>
                    </a:cubicBezTo>
                    <a:lnTo>
                      <a:pt x="709" y="17515"/>
                    </a:lnTo>
                    <a:lnTo>
                      <a:pt x="713" y="17520"/>
                    </a:lnTo>
                    <a:cubicBezTo>
                      <a:pt x="274" y="17953"/>
                      <a:pt x="0" y="18552"/>
                      <a:pt x="0" y="19218"/>
                    </a:cubicBezTo>
                    <a:cubicBezTo>
                      <a:pt x="0" y="20533"/>
                      <a:pt x="1066" y="21599"/>
                      <a:pt x="2382" y="21599"/>
                    </a:cubicBezTo>
                    <a:cubicBezTo>
                      <a:pt x="3047" y="21599"/>
                      <a:pt x="3647" y="21326"/>
                      <a:pt x="4079" y="20885"/>
                    </a:cubicBezTo>
                    <a:lnTo>
                      <a:pt x="4078" y="20884"/>
                    </a:lnTo>
                    <a:lnTo>
                      <a:pt x="9708" y="15255"/>
                    </a:lnTo>
                    <a:cubicBezTo>
                      <a:pt x="10839" y="15856"/>
                      <a:pt x="12128" y="16200"/>
                      <a:pt x="13499" y="16200"/>
                    </a:cubicBezTo>
                    <a:cubicBezTo>
                      <a:pt x="17973" y="16200"/>
                      <a:pt x="21600" y="12573"/>
                      <a:pt x="21600" y="8100"/>
                    </a:cubicBezTo>
                    <a:cubicBezTo>
                      <a:pt x="21600" y="3626"/>
                      <a:pt x="17973" y="0"/>
                      <a:pt x="13499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7" name="AutoShape 127"/>
              <p:cNvSpPr/>
              <p:nvPr/>
            </p:nvSpPr>
            <p:spPr bwMode="auto">
              <a:xfrm>
                <a:off x="3687085" y="3122140"/>
                <a:ext cx="109538" cy="1087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0"/>
                    </a:moveTo>
                    <a:cubicBezTo>
                      <a:pt x="9025" y="0"/>
                      <a:pt x="0" y="9025"/>
                      <a:pt x="0" y="20160"/>
                    </a:cubicBezTo>
                    <a:cubicBezTo>
                      <a:pt x="0" y="20954"/>
                      <a:pt x="644" y="21600"/>
                      <a:pt x="1440" y="21600"/>
                    </a:cubicBezTo>
                    <a:cubicBezTo>
                      <a:pt x="2235" y="21600"/>
                      <a:pt x="2880" y="20954"/>
                      <a:pt x="2880" y="20160"/>
                    </a:cubicBezTo>
                    <a:cubicBezTo>
                      <a:pt x="2880" y="10618"/>
                      <a:pt x="10617" y="2880"/>
                      <a:pt x="20160" y="2880"/>
                    </a:cubicBezTo>
                    <a:cubicBezTo>
                      <a:pt x="20955" y="2880"/>
                      <a:pt x="21599" y="2234"/>
                      <a:pt x="21599" y="1440"/>
                    </a:cubicBezTo>
                    <a:cubicBezTo>
                      <a:pt x="21599" y="645"/>
                      <a:pt x="20955" y="0"/>
                      <a:pt x="2016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8" name="Group 41" descr="e7d195523061f1c029d8a470330beef7eecbf578a74c67be34E755975358C32C42B60046E65E5AB2B817CFACDA70963A03272FA99D31C85E250EFEC4061BFB07F05F931B289192FCB8E0285A555C1F230D307BE5C25C0A02E8739C97CB5A0DF621B0CD0A352C5C4A10D08F2048116EC93F494E4EF23452DCE2A290F1F11D87D7B0F9481EC546DEEDD59C2AD2C9EDC563"/>
          <p:cNvGrpSpPr/>
          <p:nvPr/>
        </p:nvGrpSpPr>
        <p:grpSpPr>
          <a:xfrm>
            <a:off x="6852993" y="5142004"/>
            <a:ext cx="639726" cy="639726"/>
            <a:chOff x="8867847" y="4140485"/>
            <a:chExt cx="1026356" cy="1026356"/>
          </a:xfrm>
          <a:effectLst>
            <a:outerShdw blurRad="508000" dist="381000" dir="2700000" algn="tl" rotWithShape="0">
              <a:schemeClr val="bg1">
                <a:lumMod val="50000"/>
                <a:alpha val="40000"/>
              </a:schemeClr>
            </a:outerShdw>
          </a:effectLst>
        </p:grpSpPr>
        <p:sp>
          <p:nvSpPr>
            <p:cNvPr id="59" name="Oval 42"/>
            <p:cNvSpPr/>
            <p:nvPr/>
          </p:nvSpPr>
          <p:spPr>
            <a:xfrm>
              <a:off x="8867847" y="4140485"/>
              <a:ext cx="1026356" cy="1026356"/>
            </a:xfrm>
            <a:prstGeom prst="ellipse">
              <a:avLst/>
            </a:prstGeom>
            <a:gradFill flip="none" rotWithShape="1">
              <a:gsLst>
                <a:gs pos="0">
                  <a:srgbClr val="DA0000">
                    <a:shade val="30000"/>
                    <a:satMod val="115000"/>
                  </a:srgbClr>
                </a:gs>
                <a:gs pos="50000">
                  <a:srgbClr val="DA0000">
                    <a:shade val="67500"/>
                    <a:satMod val="115000"/>
                  </a:srgbClr>
                </a:gs>
                <a:gs pos="100000">
                  <a:srgbClr val="DA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 cap="flat" cmpd="sng" algn="ctr">
              <a:solidFill>
                <a:srgbClr val="DA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0" name="AutoShape 139"/>
            <p:cNvSpPr/>
            <p:nvPr/>
          </p:nvSpPr>
          <p:spPr bwMode="auto">
            <a:xfrm>
              <a:off x="9201809" y="4479963"/>
              <a:ext cx="358432" cy="347402"/>
            </a:xfrm>
            <a:custGeom>
              <a:avLst/>
              <a:gdLst>
                <a:gd name="T0" fmla="+- 0 10800 104"/>
                <a:gd name="T1" fmla="*/ T0 w 21392"/>
                <a:gd name="T2" fmla="*/ 10800 h 21600"/>
                <a:gd name="T3" fmla="+- 0 10800 104"/>
                <a:gd name="T4" fmla="*/ T3 w 21392"/>
                <a:gd name="T5" fmla="*/ 10800 h 21600"/>
                <a:gd name="T6" fmla="+- 0 10800 104"/>
                <a:gd name="T7" fmla="*/ T6 w 21392"/>
                <a:gd name="T8" fmla="*/ 10800 h 21600"/>
                <a:gd name="T9" fmla="+- 0 10800 104"/>
                <a:gd name="T10" fmla="*/ T9 w 2139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92" h="21600">
                  <a:moveTo>
                    <a:pt x="15768" y="12794"/>
                  </a:moveTo>
                  <a:cubicBezTo>
                    <a:pt x="15426" y="13150"/>
                    <a:pt x="15271" y="13651"/>
                    <a:pt x="15350" y="14142"/>
                  </a:cubicBezTo>
                  <a:lnTo>
                    <a:pt x="16296" y="20031"/>
                  </a:lnTo>
                  <a:lnTo>
                    <a:pt x="11443" y="17309"/>
                  </a:lnTo>
                  <a:cubicBezTo>
                    <a:pt x="11210" y="17178"/>
                    <a:pt x="10953" y="17112"/>
                    <a:pt x="10696" y="17112"/>
                  </a:cubicBezTo>
                  <a:cubicBezTo>
                    <a:pt x="10439" y="17112"/>
                    <a:pt x="10182" y="17178"/>
                    <a:pt x="9949" y="17309"/>
                  </a:cubicBezTo>
                  <a:lnTo>
                    <a:pt x="5095" y="20031"/>
                  </a:lnTo>
                  <a:lnTo>
                    <a:pt x="6042" y="14142"/>
                  </a:lnTo>
                  <a:cubicBezTo>
                    <a:pt x="6121" y="13651"/>
                    <a:pt x="5966" y="13150"/>
                    <a:pt x="5624" y="12794"/>
                  </a:cubicBezTo>
                  <a:lnTo>
                    <a:pt x="1545" y="8550"/>
                  </a:lnTo>
                  <a:lnTo>
                    <a:pt x="7111" y="7685"/>
                  </a:lnTo>
                  <a:cubicBezTo>
                    <a:pt x="7619" y="7607"/>
                    <a:pt x="8057" y="7275"/>
                    <a:pt x="8276" y="6802"/>
                  </a:cubicBezTo>
                  <a:lnTo>
                    <a:pt x="10696" y="1568"/>
                  </a:lnTo>
                  <a:lnTo>
                    <a:pt x="13116" y="6802"/>
                  </a:lnTo>
                  <a:cubicBezTo>
                    <a:pt x="13334" y="7275"/>
                    <a:pt x="13772" y="7607"/>
                    <a:pt x="14280" y="7685"/>
                  </a:cubicBezTo>
                  <a:lnTo>
                    <a:pt x="19847" y="8550"/>
                  </a:lnTo>
                  <a:cubicBezTo>
                    <a:pt x="19847" y="8550"/>
                    <a:pt x="15768" y="12794"/>
                    <a:pt x="15768" y="12794"/>
                  </a:cubicBezTo>
                  <a:close/>
                  <a:moveTo>
                    <a:pt x="21312" y="8051"/>
                  </a:moveTo>
                  <a:cubicBezTo>
                    <a:pt x="21127" y="7495"/>
                    <a:pt x="20652" y="7088"/>
                    <a:pt x="20080" y="6999"/>
                  </a:cubicBezTo>
                  <a:lnTo>
                    <a:pt x="14514" y="6136"/>
                  </a:lnTo>
                  <a:lnTo>
                    <a:pt x="12094" y="901"/>
                  </a:lnTo>
                  <a:cubicBezTo>
                    <a:pt x="11840" y="351"/>
                    <a:pt x="11295" y="0"/>
                    <a:pt x="10696" y="0"/>
                  </a:cubicBezTo>
                  <a:cubicBezTo>
                    <a:pt x="10097" y="0"/>
                    <a:pt x="9552" y="351"/>
                    <a:pt x="9297" y="901"/>
                  </a:cubicBezTo>
                  <a:lnTo>
                    <a:pt x="6878" y="6136"/>
                  </a:lnTo>
                  <a:lnTo>
                    <a:pt x="1311" y="6999"/>
                  </a:lnTo>
                  <a:cubicBezTo>
                    <a:pt x="739" y="7088"/>
                    <a:pt x="264" y="7495"/>
                    <a:pt x="80" y="8051"/>
                  </a:cubicBezTo>
                  <a:cubicBezTo>
                    <a:pt x="-104" y="8609"/>
                    <a:pt x="35" y="9224"/>
                    <a:pt x="439" y="9644"/>
                  </a:cubicBezTo>
                  <a:lnTo>
                    <a:pt x="4518" y="13889"/>
                  </a:lnTo>
                  <a:lnTo>
                    <a:pt x="3572" y="19777"/>
                  </a:lnTo>
                  <a:cubicBezTo>
                    <a:pt x="3476" y="20370"/>
                    <a:pt x="3722" y="20966"/>
                    <a:pt x="4206" y="21313"/>
                  </a:cubicBezTo>
                  <a:cubicBezTo>
                    <a:pt x="4471" y="21503"/>
                    <a:pt x="4783" y="21600"/>
                    <a:pt x="5095" y="21600"/>
                  </a:cubicBezTo>
                  <a:cubicBezTo>
                    <a:pt x="5352" y="21600"/>
                    <a:pt x="5609" y="21534"/>
                    <a:pt x="5843" y="21404"/>
                  </a:cubicBezTo>
                  <a:lnTo>
                    <a:pt x="10696" y="18681"/>
                  </a:lnTo>
                  <a:lnTo>
                    <a:pt x="15549" y="21404"/>
                  </a:lnTo>
                  <a:cubicBezTo>
                    <a:pt x="15782" y="21534"/>
                    <a:pt x="16040" y="21600"/>
                    <a:pt x="16296" y="21600"/>
                  </a:cubicBezTo>
                  <a:cubicBezTo>
                    <a:pt x="16608" y="21600"/>
                    <a:pt x="16920" y="21503"/>
                    <a:pt x="17186" y="21313"/>
                  </a:cubicBezTo>
                  <a:cubicBezTo>
                    <a:pt x="17669" y="20966"/>
                    <a:pt x="17915" y="20370"/>
                    <a:pt x="17820" y="19777"/>
                  </a:cubicBezTo>
                  <a:lnTo>
                    <a:pt x="16873" y="13889"/>
                  </a:lnTo>
                  <a:lnTo>
                    <a:pt x="20953" y="9644"/>
                  </a:lnTo>
                  <a:cubicBezTo>
                    <a:pt x="21357" y="9224"/>
                    <a:pt x="21496" y="8609"/>
                    <a:pt x="21312" y="8051"/>
                  </a:cubicBezTo>
                </a:path>
              </a:pathLst>
            </a:custGeom>
            <a:solidFill>
              <a:srgbClr val="F8F8F8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61" name="TextBox 44" descr="e7d195523061f1c029d8a470330beef7eecbf578a74c67be34E755975358C32C42B60046E65E5AB2B817CFACDA70963A03272FA99D31C85E250EFEC4061BFB07F05F931B289192FCB8E0285A555C1F230D307BE5C25C0A02E8739C97CB5A0DF621B0CD0A352C5C4A10D08F2048116EC93F494E4EF23452DCE2A290F1F11D87D7B0F9481EC546DEEDD59C2AD2C9EDC563"/>
          <p:cNvSpPr txBox="1"/>
          <p:nvPr/>
        </p:nvSpPr>
        <p:spPr>
          <a:xfrm flipH="1">
            <a:off x="7714818" y="1599776"/>
            <a:ext cx="2153059" cy="36735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zh-CN" sz="1600" b="1" dirty="0">
                <a:cs typeface="+mn-ea"/>
                <a:sym typeface="+mn-lt"/>
              </a:rPr>
              <a:t>Add title text</a:t>
            </a:r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62" name="TextBox 45" descr="e7d195523061f1c029d8a470330beef7eecbf578a74c67be34E755975358C32C42B60046E65E5AB2B817CFACDA70963A03272FA99D31C85E250EFEC4061BFB07F05F931B289192FCB8E0285A555C1F230D307BE5C25C0A02E8739C97CB5A0DF621B0CD0A352C5C4A10D08F2048116EC93F494E4EF23452DCE2A290F1F11D87D7B0F9481EC546DEEDD59C2AD2C9EDC563"/>
          <p:cNvSpPr txBox="1"/>
          <p:nvPr/>
        </p:nvSpPr>
        <p:spPr>
          <a:xfrm flipH="1">
            <a:off x="7714814" y="1860277"/>
            <a:ext cx="3431795" cy="612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3" name="TextBox 46" descr="e7d195523061f1c029d8a470330beef7eecbf578a74c67be34E755975358C32C42B60046E65E5AB2B817CFACDA70963A03272FA99D31C85E250EFEC4061BFB07F05F931B289192FCB8E0285A555C1F230D307BE5C25C0A02E8739C97CB5A0DF621B0CD0A352C5C4A10D08F2048116EC93F494E4EF23452DCE2A290F1F11D87D7B0F9481EC546DEEDD59C2AD2C9EDC563"/>
          <p:cNvSpPr txBox="1"/>
          <p:nvPr/>
        </p:nvSpPr>
        <p:spPr>
          <a:xfrm flipH="1">
            <a:off x="7714818" y="2756520"/>
            <a:ext cx="2153059" cy="36735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zh-CN" sz="1600" b="1" dirty="0">
                <a:cs typeface="+mn-ea"/>
                <a:sym typeface="+mn-lt"/>
              </a:rPr>
              <a:t>Add title text</a:t>
            </a:r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64" name="TextBox 47" descr="e7d195523061f1c029d8a470330beef7eecbf578a74c67be34E755975358C32C42B60046E65E5AB2B817CFACDA70963A03272FA99D31C85E250EFEC4061BFB07F05F931B289192FCB8E0285A555C1F230D307BE5C25C0A02E8739C97CB5A0DF621B0CD0A352C5C4A10D08F2048116EC93F494E4EF23452DCE2A290F1F11D87D7B0F9481EC546DEEDD59C2AD2C9EDC563"/>
          <p:cNvSpPr txBox="1"/>
          <p:nvPr/>
        </p:nvSpPr>
        <p:spPr>
          <a:xfrm flipH="1">
            <a:off x="7714814" y="3017021"/>
            <a:ext cx="3431795" cy="612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5" name="TextBox 48" descr="e7d195523061f1c029d8a470330beef7eecbf578a74c67be34E755975358C32C42B60046E65E5AB2B817CFACDA70963A03272FA99D31C85E250EFEC4061BFB07F05F931B289192FCB8E0285A555C1F230D307BE5C25C0A02E8739C97CB5A0DF621B0CD0A352C5C4A10D08F2048116EC93F494E4EF23452DCE2A290F1F11D87D7B0F9481EC546DEEDD59C2AD2C9EDC563"/>
          <p:cNvSpPr txBox="1"/>
          <p:nvPr/>
        </p:nvSpPr>
        <p:spPr>
          <a:xfrm flipH="1">
            <a:off x="7714818" y="3913264"/>
            <a:ext cx="2153059" cy="36735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zh-CN" sz="1600" b="1" dirty="0">
                <a:cs typeface="+mn-ea"/>
                <a:sym typeface="+mn-lt"/>
              </a:rPr>
              <a:t>Add title text</a:t>
            </a:r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66" name="TextBox 49" descr="e7d195523061f1c029d8a470330beef7eecbf578a74c67be34E755975358C32C42B60046E65E5AB2B817CFACDA70963A03272FA99D31C85E250EFEC4061BFB07F05F931B289192FCB8E0285A555C1F230D307BE5C25C0A02E8739C97CB5A0DF621B0CD0A352C5C4A10D08F2048116EC93F494E4EF23452DCE2A290F1F11D87D7B0F9481EC546DEEDD59C2AD2C9EDC563"/>
          <p:cNvSpPr txBox="1"/>
          <p:nvPr/>
        </p:nvSpPr>
        <p:spPr>
          <a:xfrm flipH="1">
            <a:off x="7714814" y="4173765"/>
            <a:ext cx="3431795" cy="612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7" name="TextBox 50" descr="e7d195523061f1c029d8a470330beef7eecbf578a74c67be34E755975358C32C42B60046E65E5AB2B817CFACDA70963A03272FA99D31C85E250EFEC4061BFB07F05F931B289192FCB8E0285A555C1F230D307BE5C25C0A02E8739C97CB5A0DF621B0CD0A352C5C4A10D08F2048116EC93F494E4EF23452DCE2A290F1F11D87D7B0F9481EC546DEEDD59C2AD2C9EDC563"/>
          <p:cNvSpPr txBox="1"/>
          <p:nvPr/>
        </p:nvSpPr>
        <p:spPr>
          <a:xfrm flipH="1">
            <a:off x="7714818" y="5070007"/>
            <a:ext cx="2153059" cy="36735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zh-CN" sz="1600" b="1" dirty="0">
                <a:cs typeface="+mn-ea"/>
                <a:sym typeface="+mn-lt"/>
              </a:rPr>
              <a:t>Add title text</a:t>
            </a:r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68" name="TextBox 51" descr="e7d195523061f1c029d8a470330beef7eecbf578a74c67be34E755975358C32C42B60046E65E5AB2B817CFACDA70963A03272FA99D31C85E250EFEC4061BFB07F05F931B289192FCB8E0285A555C1F230D307BE5C25C0A02E8739C97CB5A0DF621B0CD0A352C5C4A10D08F2048116EC93F494E4EF23452DCE2A290F1F11D87D7B0F9481EC546DEEDD59C2AD2C9EDC563"/>
          <p:cNvSpPr txBox="1"/>
          <p:nvPr/>
        </p:nvSpPr>
        <p:spPr>
          <a:xfrm flipH="1">
            <a:off x="7714814" y="5330508"/>
            <a:ext cx="3431795" cy="612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786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0.1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 fmla="1+(8/9)*(1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13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63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63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263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263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263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35430" y="1514522"/>
            <a:ext cx="4172677" cy="4490624"/>
            <a:chOff x="422989" y="1514522"/>
            <a:chExt cx="4172677" cy="4490624"/>
          </a:xfrm>
        </p:grpSpPr>
        <p:sp>
          <p:nvSpPr>
            <p:cNvPr id="6" name="任意多边形: 形状 5" descr="e7d195523061f1c0deeec63e560781cfd59afb0ea006f2a87ABB68BF51EA6619813959095094C18C62A12F549504892A4AAA8C1554C6663626E05CA27F281A14E6983772AFC3FB97135759321DEA3D705820548C6D5B558CA8F362B18D312C152407D21FB34EF0A1D1B21F91EF7E1DCDE529C869E8F5A9E23DB214A825789D83372F841262D649B4"/>
            <p:cNvSpPr/>
            <p:nvPr/>
          </p:nvSpPr>
          <p:spPr>
            <a:xfrm flipH="1">
              <a:off x="422989" y="2799843"/>
              <a:ext cx="4172677" cy="3205303"/>
            </a:xfrm>
            <a:custGeom>
              <a:avLst/>
              <a:gdLst>
                <a:gd name="connsiteX0" fmla="*/ 2361909 w 4172677"/>
                <a:gd name="connsiteY0" fmla="*/ 0 h 3205303"/>
                <a:gd name="connsiteX1" fmla="*/ 1728129 w 4172677"/>
                <a:gd name="connsiteY1" fmla="*/ 0 h 3205303"/>
                <a:gd name="connsiteX2" fmla="*/ 1728129 w 4172677"/>
                <a:gd name="connsiteY2" fmla="*/ 4469 h 3205303"/>
                <a:gd name="connsiteX3" fmla="*/ 1715573 w 4172677"/>
                <a:gd name="connsiteY3" fmla="*/ 4469 h 3205303"/>
                <a:gd name="connsiteX4" fmla="*/ 1715573 w 4172677"/>
                <a:gd name="connsiteY4" fmla="*/ 7544 h 3205303"/>
                <a:gd name="connsiteX5" fmla="*/ 1707240 w 4172677"/>
                <a:gd name="connsiteY5" fmla="*/ 7732 h 3205303"/>
                <a:gd name="connsiteX6" fmla="*/ 1526279 w 4172677"/>
                <a:gd name="connsiteY6" fmla="*/ 67819 h 3205303"/>
                <a:gd name="connsiteX7" fmla="*/ 1382806 w 4172677"/>
                <a:gd name="connsiteY7" fmla="*/ 193408 h 3205303"/>
                <a:gd name="connsiteX8" fmla="*/ 1363419 w 4172677"/>
                <a:gd name="connsiteY8" fmla="*/ 224765 h 3205303"/>
                <a:gd name="connsiteX9" fmla="*/ 1362625 w 4172677"/>
                <a:gd name="connsiteY9" fmla="*/ 224311 h 3205303"/>
                <a:gd name="connsiteX10" fmla="*/ 1349213 w 4172677"/>
                <a:gd name="connsiteY10" fmla="*/ 247747 h 3205303"/>
                <a:gd name="connsiteX11" fmla="*/ 1334005 w 4172677"/>
                <a:gd name="connsiteY11" fmla="*/ 272345 h 3205303"/>
                <a:gd name="connsiteX12" fmla="*/ 1331813 w 4172677"/>
                <a:gd name="connsiteY12" fmla="*/ 278149 h 3205303"/>
                <a:gd name="connsiteX13" fmla="*/ 81646 w 4172677"/>
                <a:gd name="connsiteY13" fmla="*/ 2462590 h 3205303"/>
                <a:gd name="connsiteX14" fmla="*/ 63506 w 4172677"/>
                <a:gd name="connsiteY14" fmla="*/ 2486695 h 3205303"/>
                <a:gd name="connsiteX15" fmla="*/ 241747 w 4172677"/>
                <a:gd name="connsiteY15" fmla="*/ 3141950 h 3205303"/>
                <a:gd name="connsiteX16" fmla="*/ 422707 w 4172677"/>
                <a:gd name="connsiteY16" fmla="*/ 3202038 h 3205303"/>
                <a:gd name="connsiteX17" fmla="*/ 431040 w 4172677"/>
                <a:gd name="connsiteY17" fmla="*/ 3202226 h 3205303"/>
                <a:gd name="connsiteX18" fmla="*/ 431040 w 4172677"/>
                <a:gd name="connsiteY18" fmla="*/ 3205302 h 3205303"/>
                <a:gd name="connsiteX19" fmla="*/ 4172677 w 4172677"/>
                <a:gd name="connsiteY19" fmla="*/ 3205303 h 3205303"/>
                <a:gd name="connsiteX20" fmla="*/ 4172677 w 4172677"/>
                <a:gd name="connsiteY20" fmla="*/ 2918788 h 3205303"/>
                <a:gd name="connsiteX21" fmla="*/ 1147271 w 4172677"/>
                <a:gd name="connsiteY21" fmla="*/ 2918788 h 3205303"/>
                <a:gd name="connsiteX22" fmla="*/ 1147271 w 4172677"/>
                <a:gd name="connsiteY22" fmla="*/ 2916970 h 3205303"/>
                <a:gd name="connsiteX23" fmla="*/ 1142344 w 4172677"/>
                <a:gd name="connsiteY23" fmla="*/ 2916858 h 3205303"/>
                <a:gd name="connsiteX24" fmla="*/ 1035389 w 4172677"/>
                <a:gd name="connsiteY24" fmla="*/ 2881344 h 3205303"/>
                <a:gd name="connsiteX25" fmla="*/ 930039 w 4172677"/>
                <a:gd name="connsiteY25" fmla="*/ 2494056 h 3205303"/>
                <a:gd name="connsiteX26" fmla="*/ 940760 w 4172677"/>
                <a:gd name="connsiteY26" fmla="*/ 2479809 h 3205303"/>
                <a:gd name="connsiteX27" fmla="*/ 1589065 w 4172677"/>
                <a:gd name="connsiteY27" fmla="*/ 1347014 h 3205303"/>
                <a:gd name="connsiteX28" fmla="*/ 1591056 w 4172677"/>
                <a:gd name="connsiteY28" fmla="*/ 1341023 h 3205303"/>
                <a:gd name="connsiteX29" fmla="*/ 1597064 w 4172677"/>
                <a:gd name="connsiteY29" fmla="*/ 1333038 h 3205303"/>
                <a:gd name="connsiteX30" fmla="*/ 1679670 w 4172677"/>
                <a:gd name="connsiteY30" fmla="*/ 1188699 h 3205303"/>
                <a:gd name="connsiteX31" fmla="*/ 1680966 w 4172677"/>
                <a:gd name="connsiteY31" fmla="*/ 1185269 h 3205303"/>
                <a:gd name="connsiteX32" fmla="*/ 1689954 w 4172677"/>
                <a:gd name="connsiteY32" fmla="*/ 1170730 h 3205303"/>
                <a:gd name="connsiteX33" fmla="*/ 1697882 w 4172677"/>
                <a:gd name="connsiteY33" fmla="*/ 1156878 h 3205303"/>
                <a:gd name="connsiteX34" fmla="*/ 1698351 w 4172677"/>
                <a:gd name="connsiteY34" fmla="*/ 1157147 h 3205303"/>
                <a:gd name="connsiteX35" fmla="*/ 1705148 w 4172677"/>
                <a:gd name="connsiteY35" fmla="*/ 1146152 h 3205303"/>
                <a:gd name="connsiteX36" fmla="*/ 2340684 w 4172677"/>
                <a:gd name="connsiteY36" fmla="*/ 35666 h 3205303"/>
                <a:gd name="connsiteX37" fmla="*/ 2341981 w 4172677"/>
                <a:gd name="connsiteY37" fmla="*/ 32237 h 3205303"/>
                <a:gd name="connsiteX38" fmla="*/ 2350968 w 4172677"/>
                <a:gd name="connsiteY38" fmla="*/ 17697 h 3205303"/>
                <a:gd name="connsiteX39" fmla="*/ 2358896 w 4172677"/>
                <a:gd name="connsiteY39" fmla="*/ 3846 h 3205303"/>
                <a:gd name="connsiteX40" fmla="*/ 2359365 w 4172677"/>
                <a:gd name="connsiteY40" fmla="*/ 4115 h 3205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172677" h="3205303">
                  <a:moveTo>
                    <a:pt x="2361909" y="0"/>
                  </a:moveTo>
                  <a:lnTo>
                    <a:pt x="1728129" y="0"/>
                  </a:lnTo>
                  <a:lnTo>
                    <a:pt x="1728129" y="4469"/>
                  </a:lnTo>
                  <a:lnTo>
                    <a:pt x="1715573" y="4469"/>
                  </a:lnTo>
                  <a:lnTo>
                    <a:pt x="1715573" y="7544"/>
                  </a:lnTo>
                  <a:lnTo>
                    <a:pt x="1707240" y="7732"/>
                  </a:lnTo>
                  <a:cubicBezTo>
                    <a:pt x="1645311" y="15179"/>
                    <a:pt x="1583821" y="34889"/>
                    <a:pt x="1526279" y="67819"/>
                  </a:cubicBezTo>
                  <a:cubicBezTo>
                    <a:pt x="1468738" y="100751"/>
                    <a:pt x="1420596" y="143784"/>
                    <a:pt x="1382806" y="193408"/>
                  </a:cubicBezTo>
                  <a:lnTo>
                    <a:pt x="1363419" y="224765"/>
                  </a:lnTo>
                  <a:lnTo>
                    <a:pt x="1362625" y="224311"/>
                  </a:lnTo>
                  <a:lnTo>
                    <a:pt x="1349213" y="247747"/>
                  </a:lnTo>
                  <a:lnTo>
                    <a:pt x="1334005" y="272345"/>
                  </a:lnTo>
                  <a:lnTo>
                    <a:pt x="1331813" y="278149"/>
                  </a:lnTo>
                  <a:lnTo>
                    <a:pt x="81646" y="2462590"/>
                  </a:lnTo>
                  <a:lnTo>
                    <a:pt x="63506" y="2486695"/>
                  </a:lnTo>
                  <a:cubicBezTo>
                    <a:pt x="-68219" y="2716858"/>
                    <a:pt x="11582" y="3010226"/>
                    <a:pt x="241747" y="3141950"/>
                  </a:cubicBezTo>
                  <a:cubicBezTo>
                    <a:pt x="299288" y="3174881"/>
                    <a:pt x="360779" y="3194592"/>
                    <a:pt x="422707" y="3202038"/>
                  </a:cubicBezTo>
                  <a:lnTo>
                    <a:pt x="431040" y="3202226"/>
                  </a:lnTo>
                  <a:lnTo>
                    <a:pt x="431040" y="3205302"/>
                  </a:lnTo>
                  <a:lnTo>
                    <a:pt x="4172677" y="3205303"/>
                  </a:lnTo>
                  <a:lnTo>
                    <a:pt x="4172677" y="2918788"/>
                  </a:lnTo>
                  <a:lnTo>
                    <a:pt x="1147271" y="2918788"/>
                  </a:lnTo>
                  <a:lnTo>
                    <a:pt x="1147271" y="2916970"/>
                  </a:lnTo>
                  <a:lnTo>
                    <a:pt x="1142344" y="2916858"/>
                  </a:lnTo>
                  <a:cubicBezTo>
                    <a:pt x="1105742" y="2912458"/>
                    <a:pt x="1069399" y="2900807"/>
                    <a:pt x="1035389" y="2881344"/>
                  </a:cubicBezTo>
                  <a:cubicBezTo>
                    <a:pt x="899350" y="2803488"/>
                    <a:pt x="852184" y="2630094"/>
                    <a:pt x="930039" y="2494056"/>
                  </a:cubicBezTo>
                  <a:lnTo>
                    <a:pt x="940760" y="2479809"/>
                  </a:lnTo>
                  <a:lnTo>
                    <a:pt x="1589065" y="1347014"/>
                  </a:lnTo>
                  <a:lnTo>
                    <a:pt x="1591056" y="1341023"/>
                  </a:lnTo>
                  <a:lnTo>
                    <a:pt x="1597064" y="1333038"/>
                  </a:lnTo>
                  <a:lnTo>
                    <a:pt x="1679670" y="1188699"/>
                  </a:lnTo>
                  <a:lnTo>
                    <a:pt x="1680966" y="1185269"/>
                  </a:lnTo>
                  <a:lnTo>
                    <a:pt x="1689954" y="1170730"/>
                  </a:lnTo>
                  <a:lnTo>
                    <a:pt x="1697882" y="1156878"/>
                  </a:lnTo>
                  <a:lnTo>
                    <a:pt x="1698351" y="1157147"/>
                  </a:lnTo>
                  <a:lnTo>
                    <a:pt x="1705148" y="1146152"/>
                  </a:lnTo>
                  <a:lnTo>
                    <a:pt x="2340684" y="35666"/>
                  </a:lnTo>
                  <a:lnTo>
                    <a:pt x="2341981" y="32237"/>
                  </a:lnTo>
                  <a:lnTo>
                    <a:pt x="2350968" y="17697"/>
                  </a:lnTo>
                  <a:lnTo>
                    <a:pt x="2358896" y="3846"/>
                  </a:lnTo>
                  <a:lnTo>
                    <a:pt x="2359365" y="4115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1270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9" name="图片 8" descr="e7d195523061f1c0deeec63e560781cfd59afb0ea006f2a87ABB68BF51EA6619813959095094C18C62A12F549504892A4AAA8C1554C6663626E05CA27F281A14E6983772AFC3FB97135759321DEA3D705820548C6D5B558CA8F362B18D312C152407D21FB34EF0A1D1B21F91EF7E1DCDE529C869E8F5A9E23DB214A825789D83372F841262D649B4"/>
            <p:cNvPicPr>
              <a:picLocks noChangeAspect="1"/>
            </p:cNvPicPr>
            <p:nvPr/>
          </p:nvPicPr>
          <p:blipFill rotWithShape="1">
            <a:blip r:embed="rId2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 rot="3627723" flipH="1" flipV="1">
              <a:off x="954400" y="3258226"/>
              <a:ext cx="4047163" cy="55975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2" name="组合 31"/>
          <p:cNvGrpSpPr/>
          <p:nvPr/>
        </p:nvGrpSpPr>
        <p:grpSpPr>
          <a:xfrm>
            <a:off x="2936033" y="897400"/>
            <a:ext cx="8758334" cy="4933287"/>
            <a:chOff x="2712099" y="667330"/>
            <a:chExt cx="9479902" cy="5339723"/>
          </a:xfrm>
        </p:grpSpPr>
        <p:sp>
          <p:nvSpPr>
            <p:cNvPr id="2" name="任意多边形 6" descr="e7d195523061f1c0deeec63e560781cfd59afb0ea006f2a87ABB68BF51EA6619813959095094C18C62A12F549504892A4AAA8C1554C6663626E05CA27F281A14E6983772AFC3FB97135759321DEA3D705820548C6D5B558CA8F362B18D312C152407D21FB34EF0A1D1B21F91EF7E1DCDE529C869E8F5A9E23DB214A825789D83372F841262D649B4"/>
            <p:cNvSpPr/>
            <p:nvPr/>
          </p:nvSpPr>
          <p:spPr>
            <a:xfrm flipV="1">
              <a:off x="2712099" y="667330"/>
              <a:ext cx="9479902" cy="4022858"/>
            </a:xfrm>
            <a:custGeom>
              <a:avLst/>
              <a:gdLst>
                <a:gd name="connsiteX0" fmla="*/ 1919696 w 8251222"/>
                <a:gd name="connsiteY0" fmla="*/ 0 h 3560619"/>
                <a:gd name="connsiteX1" fmla="*/ 2623733 w 8251222"/>
                <a:gd name="connsiteY1" fmla="*/ 0 h 3560619"/>
                <a:gd name="connsiteX2" fmla="*/ 2620907 w 8251222"/>
                <a:gd name="connsiteY2" fmla="*/ 4571 h 3560619"/>
                <a:gd name="connsiteX3" fmla="*/ 2620386 w 8251222"/>
                <a:gd name="connsiteY3" fmla="*/ 4272 h 3560619"/>
                <a:gd name="connsiteX4" fmla="*/ 2611579 w 8251222"/>
                <a:gd name="connsiteY4" fmla="*/ 19659 h 3560619"/>
                <a:gd name="connsiteX5" fmla="*/ 2601595 w 8251222"/>
                <a:gd name="connsiteY5" fmla="*/ 35810 h 3560619"/>
                <a:gd name="connsiteX6" fmla="*/ 2600155 w 8251222"/>
                <a:gd name="connsiteY6" fmla="*/ 39620 h 3560619"/>
                <a:gd name="connsiteX7" fmla="*/ 1894168 w 8251222"/>
                <a:gd name="connsiteY7" fmla="*/ 1273206 h 3560619"/>
                <a:gd name="connsiteX8" fmla="*/ 1886617 w 8251222"/>
                <a:gd name="connsiteY8" fmla="*/ 1285420 h 3560619"/>
                <a:gd name="connsiteX9" fmla="*/ 1886096 w 8251222"/>
                <a:gd name="connsiteY9" fmla="*/ 1285121 h 3560619"/>
                <a:gd name="connsiteX10" fmla="*/ 1877289 w 8251222"/>
                <a:gd name="connsiteY10" fmla="*/ 1300508 h 3560619"/>
                <a:gd name="connsiteX11" fmla="*/ 1867305 w 8251222"/>
                <a:gd name="connsiteY11" fmla="*/ 1316659 h 3560619"/>
                <a:gd name="connsiteX12" fmla="*/ 1865865 w 8251222"/>
                <a:gd name="connsiteY12" fmla="*/ 1320469 h 3560619"/>
                <a:gd name="connsiteX13" fmla="*/ 1774103 w 8251222"/>
                <a:gd name="connsiteY13" fmla="*/ 1480809 h 3560619"/>
                <a:gd name="connsiteX14" fmla="*/ 1767428 w 8251222"/>
                <a:gd name="connsiteY14" fmla="*/ 1489679 h 3560619"/>
                <a:gd name="connsiteX15" fmla="*/ 1765217 w 8251222"/>
                <a:gd name="connsiteY15" fmla="*/ 1496334 h 3560619"/>
                <a:gd name="connsiteX16" fmla="*/ 1045046 w 8251222"/>
                <a:gd name="connsiteY16" fmla="*/ 2754702 h 3560619"/>
                <a:gd name="connsiteX17" fmla="*/ 1033136 w 8251222"/>
                <a:gd name="connsiteY17" fmla="*/ 2770528 h 3560619"/>
                <a:gd name="connsiteX18" fmla="*/ 1150164 w 8251222"/>
                <a:gd name="connsiteY18" fmla="*/ 3200748 h 3560619"/>
                <a:gd name="connsiteX19" fmla="*/ 1268976 w 8251222"/>
                <a:gd name="connsiteY19" fmla="*/ 3240199 h 3560619"/>
                <a:gd name="connsiteX20" fmla="*/ 1274449 w 8251222"/>
                <a:gd name="connsiteY20" fmla="*/ 3240323 h 3560619"/>
                <a:gd name="connsiteX21" fmla="*/ 1274449 w 8251222"/>
                <a:gd name="connsiteY21" fmla="*/ 3242343 h 3560619"/>
                <a:gd name="connsiteX22" fmla="*/ 5205026 w 8251222"/>
                <a:gd name="connsiteY22" fmla="*/ 3242343 h 3560619"/>
                <a:gd name="connsiteX23" fmla="*/ 8251222 w 8251222"/>
                <a:gd name="connsiteY23" fmla="*/ 3242343 h 3560619"/>
                <a:gd name="connsiteX24" fmla="*/ 8251222 w 8251222"/>
                <a:gd name="connsiteY24" fmla="*/ 3560618 h 3560619"/>
                <a:gd name="connsiteX25" fmla="*/ 7129005 w 8251222"/>
                <a:gd name="connsiteY25" fmla="*/ 3560618 h 3560619"/>
                <a:gd name="connsiteX26" fmla="*/ 7129005 w 8251222"/>
                <a:gd name="connsiteY26" fmla="*/ 3560619 h 3560619"/>
                <a:gd name="connsiteX27" fmla="*/ 478822 w 8251222"/>
                <a:gd name="connsiteY27" fmla="*/ 3560618 h 3560619"/>
                <a:gd name="connsiteX28" fmla="*/ 478822 w 8251222"/>
                <a:gd name="connsiteY28" fmla="*/ 3557201 h 3560619"/>
                <a:gd name="connsiteX29" fmla="*/ 469565 w 8251222"/>
                <a:gd name="connsiteY29" fmla="*/ 3556992 h 3560619"/>
                <a:gd name="connsiteX30" fmla="*/ 268545 w 8251222"/>
                <a:gd name="connsiteY30" fmla="*/ 3490243 h 3560619"/>
                <a:gd name="connsiteX31" fmla="*/ 70545 w 8251222"/>
                <a:gd name="connsiteY31" fmla="*/ 2762351 h 3560619"/>
                <a:gd name="connsiteX32" fmla="*/ 90696 w 8251222"/>
                <a:gd name="connsiteY32" fmla="*/ 2735574 h 3560619"/>
                <a:gd name="connsiteX33" fmla="*/ 1479448 w 8251222"/>
                <a:gd name="connsiteY33" fmla="*/ 308982 h 3560619"/>
                <a:gd name="connsiteX34" fmla="*/ 1481883 w 8251222"/>
                <a:gd name="connsiteY34" fmla="*/ 302535 h 3560619"/>
                <a:gd name="connsiteX35" fmla="*/ 1498776 w 8251222"/>
                <a:gd name="connsiteY35" fmla="*/ 275210 h 3560619"/>
                <a:gd name="connsiteX36" fmla="*/ 1513675 w 8251222"/>
                <a:gd name="connsiteY36" fmla="*/ 249176 h 3560619"/>
                <a:gd name="connsiteX37" fmla="*/ 1514557 w 8251222"/>
                <a:gd name="connsiteY37" fmla="*/ 249681 h 3560619"/>
                <a:gd name="connsiteX38" fmla="*/ 1536093 w 8251222"/>
                <a:gd name="connsiteY38" fmla="*/ 214848 h 3560619"/>
                <a:gd name="connsiteX39" fmla="*/ 1695471 w 8251222"/>
                <a:gd name="connsiteY39" fmla="*/ 75337 h 3560619"/>
                <a:gd name="connsiteX40" fmla="*/ 1896492 w 8251222"/>
                <a:gd name="connsiteY40" fmla="*/ 8589 h 3560619"/>
                <a:gd name="connsiteX41" fmla="*/ 1905749 w 8251222"/>
                <a:gd name="connsiteY41" fmla="*/ 8380 h 3560619"/>
                <a:gd name="connsiteX42" fmla="*/ 1905749 w 8251222"/>
                <a:gd name="connsiteY42" fmla="*/ 4964 h 3560619"/>
                <a:gd name="connsiteX43" fmla="*/ 1919696 w 8251222"/>
                <a:gd name="connsiteY43" fmla="*/ 4964 h 356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8251222" h="3560619">
                  <a:moveTo>
                    <a:pt x="1919696" y="0"/>
                  </a:moveTo>
                  <a:lnTo>
                    <a:pt x="2623733" y="0"/>
                  </a:lnTo>
                  <a:lnTo>
                    <a:pt x="2620907" y="4571"/>
                  </a:lnTo>
                  <a:lnTo>
                    <a:pt x="2620386" y="4272"/>
                  </a:lnTo>
                  <a:lnTo>
                    <a:pt x="2611579" y="19659"/>
                  </a:lnTo>
                  <a:lnTo>
                    <a:pt x="2601595" y="35810"/>
                  </a:lnTo>
                  <a:lnTo>
                    <a:pt x="2600155" y="39620"/>
                  </a:lnTo>
                  <a:lnTo>
                    <a:pt x="1894168" y="1273206"/>
                  </a:lnTo>
                  <a:lnTo>
                    <a:pt x="1886617" y="1285420"/>
                  </a:lnTo>
                  <a:lnTo>
                    <a:pt x="1886096" y="1285121"/>
                  </a:lnTo>
                  <a:lnTo>
                    <a:pt x="1877289" y="1300508"/>
                  </a:lnTo>
                  <a:lnTo>
                    <a:pt x="1867305" y="1316659"/>
                  </a:lnTo>
                  <a:lnTo>
                    <a:pt x="1865865" y="1320469"/>
                  </a:lnTo>
                  <a:lnTo>
                    <a:pt x="1774103" y="1480809"/>
                  </a:lnTo>
                  <a:lnTo>
                    <a:pt x="1767428" y="1489679"/>
                  </a:lnTo>
                  <a:lnTo>
                    <a:pt x="1765217" y="1496334"/>
                  </a:lnTo>
                  <a:lnTo>
                    <a:pt x="1045046" y="2754702"/>
                  </a:lnTo>
                  <a:lnTo>
                    <a:pt x="1033136" y="2770528"/>
                  </a:lnTo>
                  <a:cubicBezTo>
                    <a:pt x="946651" y="2921646"/>
                    <a:pt x="999045" y="3114262"/>
                    <a:pt x="1150164" y="3200748"/>
                  </a:cubicBezTo>
                  <a:cubicBezTo>
                    <a:pt x="1187944" y="3222369"/>
                    <a:pt x="1228316" y="3235311"/>
                    <a:pt x="1268976" y="3240199"/>
                  </a:cubicBezTo>
                  <a:lnTo>
                    <a:pt x="1274449" y="3240323"/>
                  </a:lnTo>
                  <a:lnTo>
                    <a:pt x="1274449" y="3242343"/>
                  </a:lnTo>
                  <a:lnTo>
                    <a:pt x="5205026" y="3242343"/>
                  </a:lnTo>
                  <a:lnTo>
                    <a:pt x="8251222" y="3242343"/>
                  </a:lnTo>
                  <a:lnTo>
                    <a:pt x="8251222" y="3560618"/>
                  </a:lnTo>
                  <a:lnTo>
                    <a:pt x="7129005" y="3560618"/>
                  </a:lnTo>
                  <a:lnTo>
                    <a:pt x="7129005" y="3560619"/>
                  </a:lnTo>
                  <a:lnTo>
                    <a:pt x="478822" y="3560618"/>
                  </a:lnTo>
                  <a:lnTo>
                    <a:pt x="478822" y="3557201"/>
                  </a:lnTo>
                  <a:lnTo>
                    <a:pt x="469565" y="3556992"/>
                  </a:lnTo>
                  <a:cubicBezTo>
                    <a:pt x="400772" y="3548721"/>
                    <a:pt x="332465" y="3526825"/>
                    <a:pt x="268545" y="3490243"/>
                  </a:cubicBezTo>
                  <a:cubicBezTo>
                    <a:pt x="12866" y="3343917"/>
                    <a:pt x="-75781" y="3018029"/>
                    <a:pt x="70545" y="2762351"/>
                  </a:cubicBezTo>
                  <a:lnTo>
                    <a:pt x="90696" y="2735574"/>
                  </a:lnTo>
                  <a:lnTo>
                    <a:pt x="1479448" y="308982"/>
                  </a:lnTo>
                  <a:lnTo>
                    <a:pt x="1481883" y="302535"/>
                  </a:lnTo>
                  <a:lnTo>
                    <a:pt x="1498776" y="275210"/>
                  </a:lnTo>
                  <a:lnTo>
                    <a:pt x="1513675" y="249176"/>
                  </a:lnTo>
                  <a:lnTo>
                    <a:pt x="1514557" y="249681"/>
                  </a:lnTo>
                  <a:lnTo>
                    <a:pt x="1536093" y="214848"/>
                  </a:lnTo>
                  <a:cubicBezTo>
                    <a:pt x="1578072" y="159723"/>
                    <a:pt x="1631551" y="111919"/>
                    <a:pt x="1695471" y="75337"/>
                  </a:cubicBezTo>
                  <a:cubicBezTo>
                    <a:pt x="1759391" y="38756"/>
                    <a:pt x="1827698" y="16861"/>
                    <a:pt x="1896492" y="8589"/>
                  </a:cubicBezTo>
                  <a:lnTo>
                    <a:pt x="1905749" y="8380"/>
                  </a:lnTo>
                  <a:lnTo>
                    <a:pt x="1905749" y="4964"/>
                  </a:lnTo>
                  <a:lnTo>
                    <a:pt x="1919696" y="4964"/>
                  </a:lnTo>
                  <a:close/>
                </a:path>
              </a:pathLst>
            </a:custGeom>
            <a:solidFill>
              <a:srgbClr val="EC2C22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27000" dist="63500" dir="18900000" algn="b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8" name="图片 7" descr="e7d195523061f1c0deeec63e560781cfd59afb0ea006f2a87ABB68BF51EA6619813959095094C18C62A12F549504892A4AAA8C1554C6663626E05CA27F281A14E6983772AFC3FB97135759321DEA3D705820548C6D5B558CA8F362B18D312C152407D21FB34EF0A1D1B21F91EF7E1DCDE529C869E8F5A9E23DB214A825789D83372F841262D649B4"/>
            <p:cNvPicPr>
              <a:picLocks noChangeAspect="1"/>
            </p:cNvPicPr>
            <p:nvPr/>
          </p:nvPicPr>
          <p:blipFill rotWithShape="1">
            <a:blip r:embed="rId2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 rot="3587134">
              <a:off x="2416412" y="3334743"/>
              <a:ext cx="4669292" cy="67532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3" name="矩形 32"/>
          <p:cNvSpPr/>
          <p:nvPr/>
        </p:nvSpPr>
        <p:spPr>
          <a:xfrm>
            <a:off x="1057349" y="4720032"/>
            <a:ext cx="11208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  <a:cs typeface="+mn-ea"/>
                <a:sym typeface="+mn-lt"/>
              </a:rPr>
              <a:t>L</a:t>
            </a:r>
            <a:r>
              <a:rPr lang="en-US" altLang="zh-CN" sz="4400" dirty="0">
                <a:solidFill>
                  <a:srgbClr val="EC2C22"/>
                </a:solidFill>
                <a:latin typeface="Agency FB" panose="020B0503020202020204" pitchFamily="34" charset="0"/>
                <a:cs typeface="+mn-ea"/>
                <a:sym typeface="+mn-lt"/>
              </a:rPr>
              <a:t>O</a:t>
            </a:r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  <a:cs typeface="+mn-ea"/>
                <a:sym typeface="+mn-lt"/>
              </a:rPr>
              <a:t>GO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6133379" y="2887364"/>
            <a:ext cx="43781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prstClr val="black"/>
                </a:solidFill>
                <a:cs typeface="+mn-ea"/>
                <a:sym typeface="+mn-lt"/>
              </a:rPr>
              <a:t>Add title text</a:t>
            </a:r>
            <a:endParaRPr lang="zh-CN" altLang="en-US" sz="5400" b="1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213169" y="3673743"/>
            <a:ext cx="4298332" cy="1154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Click here to add content, content to match the title. </a:t>
            </a:r>
          </a:p>
          <a:p>
            <a:pPr>
              <a:lnSpc>
                <a:spcPct val="150000"/>
              </a:lnSpc>
            </a:pPr>
            <a:endParaRPr lang="zh-CN" altLang="en-US" sz="1600" dirty="0">
              <a:solidFill>
                <a:prstClr val="white">
                  <a:lumMod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7659438" y="1504385"/>
            <a:ext cx="132600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8000" b="1" dirty="0">
                <a:solidFill>
                  <a:srgbClr val="EC2C22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43" name="presentation_134458"/>
          <p:cNvSpPr>
            <a:spLocks noChangeAspect="1"/>
          </p:cNvSpPr>
          <p:nvPr/>
        </p:nvSpPr>
        <p:spPr bwMode="auto">
          <a:xfrm>
            <a:off x="1030583" y="3280236"/>
            <a:ext cx="1174350" cy="1396724"/>
          </a:xfrm>
          <a:custGeom>
            <a:avLst/>
            <a:gdLst>
              <a:gd name="connsiteX0" fmla="*/ 89718 w 502496"/>
              <a:gd name="connsiteY0" fmla="*/ 426004 h 598488"/>
              <a:gd name="connsiteX1" fmla="*/ 134440 w 502496"/>
              <a:gd name="connsiteY1" fmla="*/ 470445 h 598488"/>
              <a:gd name="connsiteX2" fmla="*/ 109743 w 502496"/>
              <a:gd name="connsiteY2" fmla="*/ 517107 h 598488"/>
              <a:gd name="connsiteX3" fmla="*/ 170485 w 502496"/>
              <a:gd name="connsiteY3" fmla="*/ 578657 h 598488"/>
              <a:gd name="connsiteX4" fmla="*/ 9173 w 502496"/>
              <a:gd name="connsiteY4" fmla="*/ 578657 h 598488"/>
              <a:gd name="connsiteX5" fmla="*/ 69915 w 502496"/>
              <a:gd name="connsiteY5" fmla="*/ 517107 h 598488"/>
              <a:gd name="connsiteX6" fmla="*/ 45218 w 502496"/>
              <a:gd name="connsiteY6" fmla="*/ 470445 h 598488"/>
              <a:gd name="connsiteX7" fmla="*/ 89718 w 502496"/>
              <a:gd name="connsiteY7" fmla="*/ 426004 h 598488"/>
              <a:gd name="connsiteX8" fmla="*/ 412601 w 502496"/>
              <a:gd name="connsiteY8" fmla="*/ 425933 h 598488"/>
              <a:gd name="connsiteX9" fmla="*/ 457120 w 502496"/>
              <a:gd name="connsiteY9" fmla="*/ 470391 h 598488"/>
              <a:gd name="connsiteX10" fmla="*/ 432412 w 502496"/>
              <a:gd name="connsiteY10" fmla="*/ 517072 h 598488"/>
              <a:gd name="connsiteX11" fmla="*/ 493181 w 502496"/>
              <a:gd name="connsiteY11" fmla="*/ 578647 h 598488"/>
              <a:gd name="connsiteX12" fmla="*/ 331798 w 502496"/>
              <a:gd name="connsiteY12" fmla="*/ 578647 h 598488"/>
              <a:gd name="connsiteX13" fmla="*/ 392567 w 502496"/>
              <a:gd name="connsiteY13" fmla="*/ 517072 h 598488"/>
              <a:gd name="connsiteX14" fmla="*/ 368081 w 502496"/>
              <a:gd name="connsiteY14" fmla="*/ 470391 h 598488"/>
              <a:gd name="connsiteX15" fmla="*/ 412601 w 502496"/>
              <a:gd name="connsiteY15" fmla="*/ 425933 h 598488"/>
              <a:gd name="connsiteX16" fmla="*/ 251253 w 502496"/>
              <a:gd name="connsiteY16" fmla="*/ 425933 h 598488"/>
              <a:gd name="connsiteX17" fmla="*/ 295753 w 502496"/>
              <a:gd name="connsiteY17" fmla="*/ 470391 h 598488"/>
              <a:gd name="connsiteX18" fmla="*/ 271056 w 502496"/>
              <a:gd name="connsiteY18" fmla="*/ 517072 h 598488"/>
              <a:gd name="connsiteX19" fmla="*/ 331798 w 502496"/>
              <a:gd name="connsiteY19" fmla="*/ 578647 h 598488"/>
              <a:gd name="connsiteX20" fmla="*/ 170486 w 502496"/>
              <a:gd name="connsiteY20" fmla="*/ 578647 h 598488"/>
              <a:gd name="connsiteX21" fmla="*/ 231228 w 502496"/>
              <a:gd name="connsiteY21" fmla="*/ 517072 h 598488"/>
              <a:gd name="connsiteX22" fmla="*/ 206531 w 502496"/>
              <a:gd name="connsiteY22" fmla="*/ 470391 h 598488"/>
              <a:gd name="connsiteX23" fmla="*/ 251253 w 502496"/>
              <a:gd name="connsiteY23" fmla="*/ 425933 h 598488"/>
              <a:gd name="connsiteX24" fmla="*/ 298703 w 502496"/>
              <a:gd name="connsiteY24" fmla="*/ 213955 h 598488"/>
              <a:gd name="connsiteX25" fmla="*/ 322060 w 502496"/>
              <a:gd name="connsiteY25" fmla="*/ 213955 h 598488"/>
              <a:gd name="connsiteX26" fmla="*/ 322060 w 502496"/>
              <a:gd name="connsiteY26" fmla="*/ 280004 h 598488"/>
              <a:gd name="connsiteX27" fmla="*/ 298703 w 502496"/>
              <a:gd name="connsiteY27" fmla="*/ 280004 h 598488"/>
              <a:gd name="connsiteX28" fmla="*/ 333845 w 502496"/>
              <a:gd name="connsiteY28" fmla="*/ 184458 h 598488"/>
              <a:gd name="connsiteX29" fmla="*/ 357202 w 502496"/>
              <a:gd name="connsiteY29" fmla="*/ 184458 h 598488"/>
              <a:gd name="connsiteX30" fmla="*/ 357202 w 502496"/>
              <a:gd name="connsiteY30" fmla="*/ 280004 h 598488"/>
              <a:gd name="connsiteX31" fmla="*/ 333845 w 502496"/>
              <a:gd name="connsiteY31" fmla="*/ 280004 h 598488"/>
              <a:gd name="connsiteX32" fmla="*/ 369198 w 502496"/>
              <a:gd name="connsiteY32" fmla="*/ 147976 h 598488"/>
              <a:gd name="connsiteX33" fmla="*/ 392555 w 502496"/>
              <a:gd name="connsiteY33" fmla="*/ 147976 h 598488"/>
              <a:gd name="connsiteX34" fmla="*/ 392555 w 502496"/>
              <a:gd name="connsiteY34" fmla="*/ 280004 h 598488"/>
              <a:gd name="connsiteX35" fmla="*/ 369198 w 502496"/>
              <a:gd name="connsiteY35" fmla="*/ 280004 h 598488"/>
              <a:gd name="connsiteX36" fmla="*/ 170514 w 502496"/>
              <a:gd name="connsiteY36" fmla="*/ 142683 h 598488"/>
              <a:gd name="connsiteX37" fmla="*/ 174075 w 502496"/>
              <a:gd name="connsiteY37" fmla="*/ 149348 h 598488"/>
              <a:gd name="connsiteX38" fmla="*/ 164505 w 502496"/>
              <a:gd name="connsiteY38" fmla="*/ 224219 h 598488"/>
              <a:gd name="connsiteX39" fmla="*/ 175855 w 502496"/>
              <a:gd name="connsiteY39" fmla="*/ 244214 h 598488"/>
              <a:gd name="connsiteX40" fmla="*/ 187204 w 502496"/>
              <a:gd name="connsiteY40" fmla="*/ 224219 h 598488"/>
              <a:gd name="connsiteX41" fmla="*/ 177635 w 502496"/>
              <a:gd name="connsiteY41" fmla="*/ 149348 h 598488"/>
              <a:gd name="connsiteX42" fmla="*/ 177858 w 502496"/>
              <a:gd name="connsiteY42" fmla="*/ 149348 h 598488"/>
              <a:gd name="connsiteX43" fmla="*/ 181196 w 502496"/>
              <a:gd name="connsiteY43" fmla="*/ 142683 h 598488"/>
              <a:gd name="connsiteX44" fmla="*/ 237499 w 502496"/>
              <a:gd name="connsiteY44" fmla="*/ 154680 h 598488"/>
              <a:gd name="connsiteX45" fmla="*/ 306042 w 502496"/>
              <a:gd name="connsiteY45" fmla="*/ 177341 h 598488"/>
              <a:gd name="connsiteX46" fmla="*/ 315166 w 502496"/>
              <a:gd name="connsiteY46" fmla="*/ 195559 h 598488"/>
              <a:gd name="connsiteX47" fmla="*/ 301591 w 502496"/>
              <a:gd name="connsiteY47" fmla="*/ 205334 h 598488"/>
              <a:gd name="connsiteX48" fmla="*/ 296918 w 502496"/>
              <a:gd name="connsiteY48" fmla="*/ 204446 h 598488"/>
              <a:gd name="connsiteX49" fmla="*/ 228375 w 502496"/>
              <a:gd name="connsiteY49" fmla="*/ 181785 h 598488"/>
              <a:gd name="connsiteX50" fmla="*/ 228375 w 502496"/>
              <a:gd name="connsiteY50" fmla="*/ 181562 h 598488"/>
              <a:gd name="connsiteX51" fmla="*/ 228152 w 502496"/>
              <a:gd name="connsiteY51" fmla="*/ 181562 h 598488"/>
              <a:gd name="connsiteX52" fmla="*/ 215912 w 502496"/>
              <a:gd name="connsiteY52" fmla="*/ 177786 h 598488"/>
              <a:gd name="connsiteX53" fmla="*/ 215912 w 502496"/>
              <a:gd name="connsiteY53" fmla="*/ 275095 h 598488"/>
              <a:gd name="connsiteX54" fmla="*/ 227262 w 502496"/>
              <a:gd name="connsiteY54" fmla="*/ 416172 h 598488"/>
              <a:gd name="connsiteX55" fmla="*/ 211462 w 502496"/>
              <a:gd name="connsiteY55" fmla="*/ 434612 h 598488"/>
              <a:gd name="connsiteX56" fmla="*/ 210126 w 502496"/>
              <a:gd name="connsiteY56" fmla="*/ 434612 h 598488"/>
              <a:gd name="connsiteX57" fmla="*/ 192991 w 502496"/>
              <a:gd name="connsiteY57" fmla="*/ 418838 h 598488"/>
              <a:gd name="connsiteX58" fmla="*/ 182754 w 502496"/>
              <a:gd name="connsiteY58" fmla="*/ 291314 h 598488"/>
              <a:gd name="connsiteX59" fmla="*/ 175855 w 502496"/>
              <a:gd name="connsiteY59" fmla="*/ 292869 h 598488"/>
              <a:gd name="connsiteX60" fmla="*/ 168956 w 502496"/>
              <a:gd name="connsiteY60" fmla="*/ 291314 h 598488"/>
              <a:gd name="connsiteX61" fmla="*/ 158719 w 502496"/>
              <a:gd name="connsiteY61" fmla="*/ 418838 h 598488"/>
              <a:gd name="connsiteX62" fmla="*/ 141583 w 502496"/>
              <a:gd name="connsiteY62" fmla="*/ 434612 h 598488"/>
              <a:gd name="connsiteX63" fmla="*/ 140248 w 502496"/>
              <a:gd name="connsiteY63" fmla="*/ 434612 h 598488"/>
              <a:gd name="connsiteX64" fmla="*/ 124448 w 502496"/>
              <a:gd name="connsiteY64" fmla="*/ 416172 h 598488"/>
              <a:gd name="connsiteX65" fmla="*/ 135797 w 502496"/>
              <a:gd name="connsiteY65" fmla="*/ 275095 h 598488"/>
              <a:gd name="connsiteX66" fmla="*/ 135797 w 502496"/>
              <a:gd name="connsiteY66" fmla="*/ 177786 h 598488"/>
              <a:gd name="connsiteX67" fmla="*/ 130901 w 502496"/>
              <a:gd name="connsiteY67" fmla="*/ 179119 h 598488"/>
              <a:gd name="connsiteX68" fmla="*/ 109760 w 502496"/>
              <a:gd name="connsiteY68" fmla="*/ 273984 h 598488"/>
              <a:gd name="connsiteX69" fmla="*/ 95962 w 502496"/>
              <a:gd name="connsiteY69" fmla="*/ 285093 h 598488"/>
              <a:gd name="connsiteX70" fmla="*/ 92847 w 502496"/>
              <a:gd name="connsiteY70" fmla="*/ 284649 h 598488"/>
              <a:gd name="connsiteX71" fmla="*/ 81942 w 502496"/>
              <a:gd name="connsiteY71" fmla="*/ 267764 h 598488"/>
              <a:gd name="connsiteX72" fmla="*/ 104864 w 502496"/>
              <a:gd name="connsiteY72" fmla="*/ 165122 h 598488"/>
              <a:gd name="connsiteX73" fmla="*/ 105309 w 502496"/>
              <a:gd name="connsiteY73" fmla="*/ 163567 h 598488"/>
              <a:gd name="connsiteX74" fmla="*/ 106644 w 502496"/>
              <a:gd name="connsiteY74" fmla="*/ 161123 h 598488"/>
              <a:gd name="connsiteX75" fmla="*/ 108202 w 502496"/>
              <a:gd name="connsiteY75" fmla="*/ 158901 h 598488"/>
              <a:gd name="connsiteX76" fmla="*/ 110205 w 502496"/>
              <a:gd name="connsiteY76" fmla="*/ 157124 h 598488"/>
              <a:gd name="connsiteX77" fmla="*/ 112430 w 502496"/>
              <a:gd name="connsiteY77" fmla="*/ 155569 h 598488"/>
              <a:gd name="connsiteX78" fmla="*/ 113988 w 502496"/>
              <a:gd name="connsiteY78" fmla="*/ 154680 h 598488"/>
              <a:gd name="connsiteX79" fmla="*/ 170514 w 502496"/>
              <a:gd name="connsiteY79" fmla="*/ 142683 h 598488"/>
              <a:gd name="connsiteX80" fmla="*/ 175743 w 502496"/>
              <a:gd name="connsiteY80" fmla="*/ 60475 h 598488"/>
              <a:gd name="connsiteX81" fmla="*/ 211908 w 502496"/>
              <a:gd name="connsiteY81" fmla="*/ 100027 h 598488"/>
              <a:gd name="connsiteX82" fmla="*/ 175743 w 502496"/>
              <a:gd name="connsiteY82" fmla="*/ 139579 h 598488"/>
              <a:gd name="connsiteX83" fmla="*/ 139578 w 502496"/>
              <a:gd name="connsiteY83" fmla="*/ 100027 h 598488"/>
              <a:gd name="connsiteX84" fmla="*/ 175743 w 502496"/>
              <a:gd name="connsiteY84" fmla="*/ 60475 h 598488"/>
              <a:gd name="connsiteX85" fmla="*/ 59641 w 502496"/>
              <a:gd name="connsiteY85" fmla="*/ 0 h 598488"/>
              <a:gd name="connsiteX86" fmla="*/ 442633 w 502496"/>
              <a:gd name="connsiteY86" fmla="*/ 0 h 598488"/>
              <a:gd name="connsiteX87" fmla="*/ 502496 w 502496"/>
              <a:gd name="connsiteY87" fmla="*/ 59774 h 598488"/>
              <a:gd name="connsiteX88" fmla="*/ 502496 w 502496"/>
              <a:gd name="connsiteY88" fmla="*/ 278870 h 598488"/>
              <a:gd name="connsiteX89" fmla="*/ 442633 w 502496"/>
              <a:gd name="connsiteY89" fmla="*/ 338644 h 598488"/>
              <a:gd name="connsiteX90" fmla="*/ 239453 w 502496"/>
              <a:gd name="connsiteY90" fmla="*/ 338644 h 598488"/>
              <a:gd name="connsiteX91" fmla="*/ 237450 w 502496"/>
              <a:gd name="connsiteY91" fmla="*/ 314868 h 598488"/>
              <a:gd name="connsiteX92" fmla="*/ 442633 w 502496"/>
              <a:gd name="connsiteY92" fmla="*/ 314868 h 598488"/>
              <a:gd name="connsiteX93" fmla="*/ 478462 w 502496"/>
              <a:gd name="connsiteY93" fmla="*/ 278870 h 598488"/>
              <a:gd name="connsiteX94" fmla="*/ 478462 w 502496"/>
              <a:gd name="connsiteY94" fmla="*/ 59774 h 598488"/>
              <a:gd name="connsiteX95" fmla="*/ 442633 w 502496"/>
              <a:gd name="connsiteY95" fmla="*/ 23776 h 598488"/>
              <a:gd name="connsiteX96" fmla="*/ 59641 w 502496"/>
              <a:gd name="connsiteY96" fmla="*/ 23776 h 598488"/>
              <a:gd name="connsiteX97" fmla="*/ 23812 w 502496"/>
              <a:gd name="connsiteY97" fmla="*/ 59774 h 598488"/>
              <a:gd name="connsiteX98" fmla="*/ 23812 w 502496"/>
              <a:gd name="connsiteY98" fmla="*/ 278870 h 598488"/>
              <a:gd name="connsiteX99" fmla="*/ 59641 w 502496"/>
              <a:gd name="connsiteY99" fmla="*/ 314646 h 598488"/>
              <a:gd name="connsiteX100" fmla="*/ 113941 w 502496"/>
              <a:gd name="connsiteY100" fmla="*/ 314646 h 598488"/>
              <a:gd name="connsiteX101" fmla="*/ 112160 w 502496"/>
              <a:gd name="connsiteY101" fmla="*/ 338644 h 598488"/>
              <a:gd name="connsiteX102" fmla="*/ 59641 w 502496"/>
              <a:gd name="connsiteY102" fmla="*/ 338644 h 598488"/>
              <a:gd name="connsiteX103" fmla="*/ 0 w 502496"/>
              <a:gd name="connsiteY103" fmla="*/ 278870 h 598488"/>
              <a:gd name="connsiteX104" fmla="*/ 0 w 502496"/>
              <a:gd name="connsiteY104" fmla="*/ 59774 h 598488"/>
              <a:gd name="connsiteX105" fmla="*/ 59641 w 502496"/>
              <a:gd name="connsiteY105" fmla="*/ 0 h 59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502496" h="598488">
                <a:moveTo>
                  <a:pt x="89718" y="426004"/>
                </a:moveTo>
                <a:cubicBezTo>
                  <a:pt x="114415" y="426004"/>
                  <a:pt x="134440" y="446002"/>
                  <a:pt x="134440" y="470445"/>
                </a:cubicBezTo>
                <a:cubicBezTo>
                  <a:pt x="134440" y="487998"/>
                  <a:pt x="124205" y="507330"/>
                  <a:pt x="109743" y="517107"/>
                </a:cubicBezTo>
                <a:cubicBezTo>
                  <a:pt x="144675" y="525995"/>
                  <a:pt x="170485" y="556215"/>
                  <a:pt x="170485" y="578657"/>
                </a:cubicBezTo>
                <a:cubicBezTo>
                  <a:pt x="170485" y="605099"/>
                  <a:pt x="9173" y="605099"/>
                  <a:pt x="9173" y="578657"/>
                </a:cubicBezTo>
                <a:cubicBezTo>
                  <a:pt x="9173" y="556215"/>
                  <a:pt x="34983" y="525995"/>
                  <a:pt x="69915" y="517107"/>
                </a:cubicBezTo>
                <a:cubicBezTo>
                  <a:pt x="55230" y="507330"/>
                  <a:pt x="45218" y="487998"/>
                  <a:pt x="45218" y="470445"/>
                </a:cubicBezTo>
                <a:cubicBezTo>
                  <a:pt x="45218" y="446002"/>
                  <a:pt x="65243" y="426004"/>
                  <a:pt x="89718" y="426004"/>
                </a:cubicBezTo>
                <a:close/>
                <a:moveTo>
                  <a:pt x="412601" y="425933"/>
                </a:moveTo>
                <a:cubicBezTo>
                  <a:pt x="437087" y="425933"/>
                  <a:pt x="457120" y="445939"/>
                  <a:pt x="457120" y="470391"/>
                </a:cubicBezTo>
                <a:cubicBezTo>
                  <a:pt x="457120" y="487952"/>
                  <a:pt x="447103" y="507291"/>
                  <a:pt x="432412" y="517072"/>
                </a:cubicBezTo>
                <a:cubicBezTo>
                  <a:pt x="467360" y="525964"/>
                  <a:pt x="493181" y="556195"/>
                  <a:pt x="493181" y="578647"/>
                </a:cubicBezTo>
                <a:cubicBezTo>
                  <a:pt x="493181" y="605099"/>
                  <a:pt x="331798" y="605099"/>
                  <a:pt x="331798" y="578647"/>
                </a:cubicBezTo>
                <a:cubicBezTo>
                  <a:pt x="331798" y="556195"/>
                  <a:pt x="357619" y="525964"/>
                  <a:pt x="392567" y="517072"/>
                </a:cubicBezTo>
                <a:cubicBezTo>
                  <a:pt x="378098" y="507291"/>
                  <a:pt x="368081" y="487952"/>
                  <a:pt x="368081" y="470391"/>
                </a:cubicBezTo>
                <a:cubicBezTo>
                  <a:pt x="368081" y="445939"/>
                  <a:pt x="387893" y="425933"/>
                  <a:pt x="412601" y="425933"/>
                </a:cubicBezTo>
                <a:close/>
                <a:moveTo>
                  <a:pt x="251253" y="425933"/>
                </a:moveTo>
                <a:cubicBezTo>
                  <a:pt x="275728" y="425933"/>
                  <a:pt x="295753" y="445939"/>
                  <a:pt x="295753" y="470391"/>
                </a:cubicBezTo>
                <a:cubicBezTo>
                  <a:pt x="295753" y="487952"/>
                  <a:pt x="285518" y="507291"/>
                  <a:pt x="271056" y="517072"/>
                </a:cubicBezTo>
                <a:cubicBezTo>
                  <a:pt x="305988" y="525964"/>
                  <a:pt x="331798" y="556195"/>
                  <a:pt x="331798" y="578647"/>
                </a:cubicBezTo>
                <a:cubicBezTo>
                  <a:pt x="331798" y="605099"/>
                  <a:pt x="170486" y="605099"/>
                  <a:pt x="170486" y="578647"/>
                </a:cubicBezTo>
                <a:cubicBezTo>
                  <a:pt x="170486" y="556195"/>
                  <a:pt x="196296" y="525964"/>
                  <a:pt x="231228" y="517072"/>
                </a:cubicBezTo>
                <a:cubicBezTo>
                  <a:pt x="216766" y="507291"/>
                  <a:pt x="206531" y="487952"/>
                  <a:pt x="206531" y="470391"/>
                </a:cubicBezTo>
                <a:cubicBezTo>
                  <a:pt x="206531" y="445939"/>
                  <a:pt x="226556" y="425933"/>
                  <a:pt x="251253" y="425933"/>
                </a:cubicBezTo>
                <a:close/>
                <a:moveTo>
                  <a:pt x="298703" y="213955"/>
                </a:moveTo>
                <a:lnTo>
                  <a:pt x="322060" y="213955"/>
                </a:lnTo>
                <a:lnTo>
                  <a:pt x="322060" y="280004"/>
                </a:lnTo>
                <a:lnTo>
                  <a:pt x="298703" y="280004"/>
                </a:lnTo>
                <a:close/>
                <a:moveTo>
                  <a:pt x="333845" y="184458"/>
                </a:moveTo>
                <a:lnTo>
                  <a:pt x="357202" y="184458"/>
                </a:lnTo>
                <a:lnTo>
                  <a:pt x="357202" y="280004"/>
                </a:lnTo>
                <a:lnTo>
                  <a:pt x="333845" y="280004"/>
                </a:lnTo>
                <a:close/>
                <a:moveTo>
                  <a:pt x="369198" y="147976"/>
                </a:moveTo>
                <a:lnTo>
                  <a:pt x="392555" y="147976"/>
                </a:lnTo>
                <a:lnTo>
                  <a:pt x="392555" y="280004"/>
                </a:lnTo>
                <a:lnTo>
                  <a:pt x="369198" y="280004"/>
                </a:lnTo>
                <a:close/>
                <a:moveTo>
                  <a:pt x="170514" y="142683"/>
                </a:moveTo>
                <a:lnTo>
                  <a:pt x="174075" y="149348"/>
                </a:lnTo>
                <a:lnTo>
                  <a:pt x="164505" y="224219"/>
                </a:lnTo>
                <a:lnTo>
                  <a:pt x="175855" y="244214"/>
                </a:lnTo>
                <a:lnTo>
                  <a:pt x="187204" y="224219"/>
                </a:lnTo>
                <a:lnTo>
                  <a:pt x="177635" y="149348"/>
                </a:lnTo>
                <a:lnTo>
                  <a:pt x="177858" y="149348"/>
                </a:lnTo>
                <a:lnTo>
                  <a:pt x="181196" y="142683"/>
                </a:lnTo>
                <a:cubicBezTo>
                  <a:pt x="206566" y="143794"/>
                  <a:pt x="234383" y="153569"/>
                  <a:pt x="237499" y="154680"/>
                </a:cubicBezTo>
                <a:lnTo>
                  <a:pt x="306042" y="177341"/>
                </a:lnTo>
                <a:cubicBezTo>
                  <a:pt x="313608" y="180007"/>
                  <a:pt x="317614" y="188005"/>
                  <a:pt x="315166" y="195559"/>
                </a:cubicBezTo>
                <a:cubicBezTo>
                  <a:pt x="313163" y="201335"/>
                  <a:pt x="307600" y="205334"/>
                  <a:pt x="301591" y="205334"/>
                </a:cubicBezTo>
                <a:cubicBezTo>
                  <a:pt x="300033" y="205334"/>
                  <a:pt x="298475" y="204890"/>
                  <a:pt x="296918" y="204446"/>
                </a:cubicBezTo>
                <a:lnTo>
                  <a:pt x="228375" y="181785"/>
                </a:lnTo>
                <a:cubicBezTo>
                  <a:pt x="228375" y="181562"/>
                  <a:pt x="228375" y="181562"/>
                  <a:pt x="228375" y="181562"/>
                </a:cubicBezTo>
                <a:cubicBezTo>
                  <a:pt x="228152" y="181562"/>
                  <a:pt x="228152" y="181562"/>
                  <a:pt x="228152" y="181562"/>
                </a:cubicBezTo>
                <a:cubicBezTo>
                  <a:pt x="227930" y="181562"/>
                  <a:pt x="223034" y="179785"/>
                  <a:pt x="215912" y="177786"/>
                </a:cubicBezTo>
                <a:lnTo>
                  <a:pt x="215912" y="275095"/>
                </a:lnTo>
                <a:lnTo>
                  <a:pt x="227262" y="416172"/>
                </a:lnTo>
                <a:cubicBezTo>
                  <a:pt x="227930" y="425503"/>
                  <a:pt x="221031" y="433723"/>
                  <a:pt x="211462" y="434612"/>
                </a:cubicBezTo>
                <a:cubicBezTo>
                  <a:pt x="211016" y="434612"/>
                  <a:pt x="210571" y="434612"/>
                  <a:pt x="210126" y="434612"/>
                </a:cubicBezTo>
                <a:cubicBezTo>
                  <a:pt x="201225" y="434612"/>
                  <a:pt x="193881" y="427947"/>
                  <a:pt x="192991" y="418838"/>
                </a:cubicBezTo>
                <a:lnTo>
                  <a:pt x="182754" y="291314"/>
                </a:lnTo>
                <a:cubicBezTo>
                  <a:pt x="180751" y="292202"/>
                  <a:pt x="178303" y="292869"/>
                  <a:pt x="175855" y="292869"/>
                </a:cubicBezTo>
                <a:cubicBezTo>
                  <a:pt x="173407" y="292869"/>
                  <a:pt x="170959" y="292202"/>
                  <a:pt x="168956" y="291314"/>
                </a:cubicBezTo>
                <a:lnTo>
                  <a:pt x="158719" y="418838"/>
                </a:lnTo>
                <a:cubicBezTo>
                  <a:pt x="158052" y="427947"/>
                  <a:pt x="150485" y="434612"/>
                  <a:pt x="141583" y="434612"/>
                </a:cubicBezTo>
                <a:cubicBezTo>
                  <a:pt x="141138" y="434612"/>
                  <a:pt x="140693" y="434612"/>
                  <a:pt x="140248" y="434612"/>
                </a:cubicBezTo>
                <a:cubicBezTo>
                  <a:pt x="130679" y="433723"/>
                  <a:pt x="123780" y="425503"/>
                  <a:pt x="124448" y="416172"/>
                </a:cubicBezTo>
                <a:lnTo>
                  <a:pt x="135797" y="275095"/>
                </a:lnTo>
                <a:lnTo>
                  <a:pt x="135797" y="177786"/>
                </a:lnTo>
                <a:cubicBezTo>
                  <a:pt x="134017" y="178230"/>
                  <a:pt x="132459" y="178674"/>
                  <a:pt x="130901" y="179119"/>
                </a:cubicBezTo>
                <a:lnTo>
                  <a:pt x="109760" y="273984"/>
                </a:lnTo>
                <a:cubicBezTo>
                  <a:pt x="108425" y="280650"/>
                  <a:pt x="102416" y="285093"/>
                  <a:pt x="95962" y="285093"/>
                </a:cubicBezTo>
                <a:cubicBezTo>
                  <a:pt x="94850" y="285093"/>
                  <a:pt x="93737" y="284871"/>
                  <a:pt x="92847" y="284649"/>
                </a:cubicBezTo>
                <a:cubicBezTo>
                  <a:pt x="85058" y="283093"/>
                  <a:pt x="80162" y="275317"/>
                  <a:pt x="81942" y="267764"/>
                </a:cubicBezTo>
                <a:lnTo>
                  <a:pt x="104864" y="165122"/>
                </a:lnTo>
                <a:cubicBezTo>
                  <a:pt x="104864" y="164456"/>
                  <a:pt x="105309" y="164233"/>
                  <a:pt x="105309" y="163567"/>
                </a:cubicBezTo>
                <a:cubicBezTo>
                  <a:pt x="105754" y="162678"/>
                  <a:pt x="105977" y="161790"/>
                  <a:pt x="106644" y="161123"/>
                </a:cubicBezTo>
                <a:cubicBezTo>
                  <a:pt x="107089" y="160234"/>
                  <a:pt x="107535" y="159568"/>
                  <a:pt x="108202" y="158901"/>
                </a:cubicBezTo>
                <a:cubicBezTo>
                  <a:pt x="108647" y="158235"/>
                  <a:pt x="109315" y="157568"/>
                  <a:pt x="110205" y="157124"/>
                </a:cubicBezTo>
                <a:cubicBezTo>
                  <a:pt x="110873" y="156457"/>
                  <a:pt x="111540" y="156013"/>
                  <a:pt x="112430" y="155569"/>
                </a:cubicBezTo>
                <a:cubicBezTo>
                  <a:pt x="112876" y="155347"/>
                  <a:pt x="113321" y="154902"/>
                  <a:pt x="113988" y="154680"/>
                </a:cubicBezTo>
                <a:cubicBezTo>
                  <a:pt x="115101" y="154236"/>
                  <a:pt x="144031" y="144016"/>
                  <a:pt x="170514" y="142683"/>
                </a:cubicBezTo>
                <a:close/>
                <a:moveTo>
                  <a:pt x="175743" y="60475"/>
                </a:moveTo>
                <a:cubicBezTo>
                  <a:pt x="195716" y="60475"/>
                  <a:pt x="211908" y="78183"/>
                  <a:pt x="211908" y="100027"/>
                </a:cubicBezTo>
                <a:cubicBezTo>
                  <a:pt x="211908" y="121871"/>
                  <a:pt x="195716" y="139579"/>
                  <a:pt x="175743" y="139579"/>
                </a:cubicBezTo>
                <a:cubicBezTo>
                  <a:pt x="155770" y="139579"/>
                  <a:pt x="139578" y="121871"/>
                  <a:pt x="139578" y="100027"/>
                </a:cubicBezTo>
                <a:cubicBezTo>
                  <a:pt x="139578" y="78183"/>
                  <a:pt x="155770" y="60475"/>
                  <a:pt x="175743" y="60475"/>
                </a:cubicBezTo>
                <a:close/>
                <a:moveTo>
                  <a:pt x="59641" y="0"/>
                </a:moveTo>
                <a:lnTo>
                  <a:pt x="442633" y="0"/>
                </a:lnTo>
                <a:cubicBezTo>
                  <a:pt x="475569" y="0"/>
                  <a:pt x="502496" y="26665"/>
                  <a:pt x="502496" y="59774"/>
                </a:cubicBezTo>
                <a:lnTo>
                  <a:pt x="502496" y="278870"/>
                </a:lnTo>
                <a:cubicBezTo>
                  <a:pt x="502496" y="311979"/>
                  <a:pt x="475569" y="338644"/>
                  <a:pt x="442633" y="338644"/>
                </a:cubicBezTo>
                <a:lnTo>
                  <a:pt x="239453" y="338644"/>
                </a:lnTo>
                <a:lnTo>
                  <a:pt x="237450" y="314868"/>
                </a:lnTo>
                <a:lnTo>
                  <a:pt x="442633" y="314868"/>
                </a:lnTo>
                <a:cubicBezTo>
                  <a:pt x="462439" y="314868"/>
                  <a:pt x="478462" y="298647"/>
                  <a:pt x="478462" y="278870"/>
                </a:cubicBezTo>
                <a:lnTo>
                  <a:pt x="478462" y="59774"/>
                </a:lnTo>
                <a:cubicBezTo>
                  <a:pt x="478462" y="39997"/>
                  <a:pt x="462439" y="23776"/>
                  <a:pt x="442633" y="23776"/>
                </a:cubicBezTo>
                <a:lnTo>
                  <a:pt x="59641" y="23776"/>
                </a:lnTo>
                <a:cubicBezTo>
                  <a:pt x="40057" y="23776"/>
                  <a:pt x="23812" y="39997"/>
                  <a:pt x="23812" y="59774"/>
                </a:cubicBezTo>
                <a:lnTo>
                  <a:pt x="23812" y="278870"/>
                </a:lnTo>
                <a:cubicBezTo>
                  <a:pt x="23812" y="298647"/>
                  <a:pt x="40057" y="314646"/>
                  <a:pt x="59641" y="314646"/>
                </a:cubicBezTo>
                <a:lnTo>
                  <a:pt x="113941" y="314646"/>
                </a:lnTo>
                <a:lnTo>
                  <a:pt x="112160" y="338644"/>
                </a:lnTo>
                <a:lnTo>
                  <a:pt x="59641" y="338644"/>
                </a:lnTo>
                <a:cubicBezTo>
                  <a:pt x="26705" y="338644"/>
                  <a:pt x="0" y="311979"/>
                  <a:pt x="0" y="278870"/>
                </a:cubicBezTo>
                <a:lnTo>
                  <a:pt x="0" y="59774"/>
                </a:lnTo>
                <a:cubicBezTo>
                  <a:pt x="0" y="26665"/>
                  <a:pt x="26705" y="0"/>
                  <a:pt x="59641" y="0"/>
                </a:cubicBezTo>
                <a:close/>
              </a:path>
            </a:pathLst>
          </a:custGeom>
          <a:solidFill>
            <a:srgbClr val="EC2C22"/>
          </a:solidFill>
          <a:ln>
            <a:noFill/>
          </a:ln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786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5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8/9)*(#ppt_y-(#ppt_y+0.1))*((1.5-1.5*$)^2-(1.5-1.5*$)^3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6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avLst>
                                            <p:tav tm="0" fmla="1+(8/9)*(1-0)*((1.5-1.5*$)^2-(1.5-1.5*$)^3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18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786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20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8/9)*(#ppt_y-(#ppt_y+0.1))*((1.5-1.5*$)^2-(1.5-1.5*$)^3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1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avLst>
                                            <p:tav tm="0" fmla="1+(8/9)*(1-0)*((1.5-1.5*$)^2-(1.5-1.5*$)^3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438"/>
                                </p:stCondLst>
                                <p:childTnLst>
                                  <p:par>
                                    <p:cTn id="23" presetID="2" presetClass="entr" presetSubtype="1" fill="hold" grpId="0" nodeType="afterEffect" p14:presetBounceEnd="62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5" dur="1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6" dur="1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4013"/>
                                </p:stCondLst>
                                <p:childTnLst>
                                  <p:par>
                                    <p:cTn id="28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6" presetClass="emph" presetSubtype="0" fill="hold" grpId="1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33" dur="500" tmFilter="0, 0; .2, .5; .8, .5; 1, 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4" dur="250" autoRev="1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563"/>
                                </p:stCondLst>
                                <p:childTnLst>
                                  <p:par>
                                    <p:cTn id="36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8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/>
          <p:bldP spid="34" grpId="0"/>
          <p:bldP spid="34" grpId="1"/>
          <p:bldP spid="36" grpId="0"/>
          <p:bldP spid="42" grpId="0"/>
          <p:bldP spid="43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786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5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8/9)*(#ppt_y-(#ppt_y+0.1))*((1.5-1.5*$)^2-(1.5-1.5*$)^3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6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avLst>
                                            <p:tav tm="0" fmla="1+(8/9)*(1-0)*((1.5-1.5*$)^2-(1.5-1.5*$)^3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18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786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20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8/9)*(#ppt_y-(#ppt_y+0.1))*((1.5-1.5*$)^2-(1.5-1.5*$)^3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1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avLst>
                                            <p:tav tm="0" fmla="1+(8/9)*(1-0)*((1.5-1.5*$)^2-(1.5-1.5*$)^3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438"/>
                                </p:stCondLst>
                                <p:childTnLst>
                                  <p:par>
                                    <p:cTn id="2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4013"/>
                                </p:stCondLst>
                                <p:childTnLst>
                                  <p:par>
                                    <p:cTn id="28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6" presetClass="emph" presetSubtype="0" fill="hold" grpId="1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33" dur="500" tmFilter="0, 0; .2, .5; .8, .5; 1, 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4" dur="250" autoRev="1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563"/>
                                </p:stCondLst>
                                <p:childTnLst>
                                  <p:par>
                                    <p:cTn id="36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8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/>
          <p:bldP spid="34" grpId="0"/>
          <p:bldP spid="34" grpId="1"/>
          <p:bldP spid="36" grpId="0"/>
          <p:bldP spid="42" grpId="0"/>
          <p:bldP spid="43" grpId="0" animBg="1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tucuwsg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5tucuwsg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nas1ejxb">
    <a:majorFont>
      <a:latin typeface="思源黑体"/>
      <a:ea typeface="思源黑体"/>
      <a:cs typeface=""/>
    </a:majorFont>
    <a:minorFont>
      <a:latin typeface="思源黑体"/>
      <a:ea typeface="思源黑体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Red 02">
    <a:dk1>
      <a:srgbClr val="3A3838"/>
    </a:dk1>
    <a:lt1>
      <a:srgbClr val="FFFFFF"/>
    </a:lt1>
    <a:dk2>
      <a:srgbClr val="44546A"/>
    </a:dk2>
    <a:lt2>
      <a:srgbClr val="E7E6E6"/>
    </a:lt2>
    <a:accent1>
      <a:srgbClr val="DD0000"/>
    </a:accent1>
    <a:accent2>
      <a:srgbClr val="F23000"/>
    </a:accent2>
    <a:accent3>
      <a:srgbClr val="F35500"/>
    </a:accent3>
    <a:accent4>
      <a:srgbClr val="F28121"/>
    </a:accent4>
    <a:accent5>
      <a:srgbClr val="F79E2B"/>
    </a:accent5>
    <a:accent6>
      <a:srgbClr val="F9B556"/>
    </a:accent6>
    <a:hlink>
      <a:srgbClr val="0563C1"/>
    </a:hlink>
    <a:folHlink>
      <a:srgbClr val="954F72"/>
    </a:folHlink>
  </a:clrScheme>
  <a:fontScheme name="Office">
    <a:majorFont>
      <a:latin typeface="等线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等线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Red 02">
    <a:dk1>
      <a:srgbClr val="3A3838"/>
    </a:dk1>
    <a:lt1>
      <a:srgbClr val="FFFFFF"/>
    </a:lt1>
    <a:dk2>
      <a:srgbClr val="44546A"/>
    </a:dk2>
    <a:lt2>
      <a:srgbClr val="E7E6E6"/>
    </a:lt2>
    <a:accent1>
      <a:srgbClr val="DD0000"/>
    </a:accent1>
    <a:accent2>
      <a:srgbClr val="F23000"/>
    </a:accent2>
    <a:accent3>
      <a:srgbClr val="F35500"/>
    </a:accent3>
    <a:accent4>
      <a:srgbClr val="F28121"/>
    </a:accent4>
    <a:accent5>
      <a:srgbClr val="F79E2B"/>
    </a:accent5>
    <a:accent6>
      <a:srgbClr val="F9B556"/>
    </a:accent6>
    <a:hlink>
      <a:srgbClr val="0563C1"/>
    </a:hlink>
    <a:folHlink>
      <a:srgbClr val="954F72"/>
    </a:folHlink>
  </a:clrScheme>
  <a:fontScheme name="Office">
    <a:majorFont>
      <a:latin typeface="等线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等线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Red 02">
    <a:dk1>
      <a:srgbClr val="3A3838"/>
    </a:dk1>
    <a:lt1>
      <a:srgbClr val="FFFFFF"/>
    </a:lt1>
    <a:dk2>
      <a:srgbClr val="44546A"/>
    </a:dk2>
    <a:lt2>
      <a:srgbClr val="E7E6E6"/>
    </a:lt2>
    <a:accent1>
      <a:srgbClr val="DD0000"/>
    </a:accent1>
    <a:accent2>
      <a:srgbClr val="F23000"/>
    </a:accent2>
    <a:accent3>
      <a:srgbClr val="F35500"/>
    </a:accent3>
    <a:accent4>
      <a:srgbClr val="F28121"/>
    </a:accent4>
    <a:accent5>
      <a:srgbClr val="F79E2B"/>
    </a:accent5>
    <a:accent6>
      <a:srgbClr val="F9B556"/>
    </a:accent6>
    <a:hlink>
      <a:srgbClr val="0563C1"/>
    </a:hlink>
    <a:folHlink>
      <a:srgbClr val="954F72"/>
    </a:folHlink>
  </a:clrScheme>
  <a:fontScheme name="Office">
    <a:majorFont>
      <a:latin typeface="等线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等线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Red 02">
    <a:dk1>
      <a:srgbClr val="3A3838"/>
    </a:dk1>
    <a:lt1>
      <a:srgbClr val="FFFFFF"/>
    </a:lt1>
    <a:dk2>
      <a:srgbClr val="44546A"/>
    </a:dk2>
    <a:lt2>
      <a:srgbClr val="E7E6E6"/>
    </a:lt2>
    <a:accent1>
      <a:srgbClr val="DD0000"/>
    </a:accent1>
    <a:accent2>
      <a:srgbClr val="F23000"/>
    </a:accent2>
    <a:accent3>
      <a:srgbClr val="F35500"/>
    </a:accent3>
    <a:accent4>
      <a:srgbClr val="F28121"/>
    </a:accent4>
    <a:accent5>
      <a:srgbClr val="F79E2B"/>
    </a:accent5>
    <a:accent6>
      <a:srgbClr val="F9B556"/>
    </a:accent6>
    <a:hlink>
      <a:srgbClr val="0563C1"/>
    </a:hlink>
    <a:folHlink>
      <a:srgbClr val="954F72"/>
    </a:folHlink>
  </a:clrScheme>
  <a:fontScheme name="Office">
    <a:majorFont>
      <a:latin typeface="等线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等线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g425n5gh">
    <a:majorFont>
      <a:latin typeface="思源黑体"/>
      <a:ea typeface="思源黑体"/>
      <a:cs typeface=""/>
    </a:majorFont>
    <a:minorFont>
      <a:latin typeface="思源黑体"/>
      <a:ea typeface="思源黑体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1779</Words>
  <Application>Microsoft Office PowerPoint</Application>
  <PresentationFormat>宽屏</PresentationFormat>
  <Paragraphs>300</Paragraphs>
  <Slides>30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30</vt:i4>
      </vt:variant>
    </vt:vector>
  </HeadingPairs>
  <TitlesOfParts>
    <vt:vector size="39" baseType="lpstr">
      <vt:lpstr>Gill Sans</vt:lpstr>
      <vt:lpstr>微软雅黑</vt:lpstr>
      <vt:lpstr>造字工房悦黑体验版纤细体</vt:lpstr>
      <vt:lpstr>Agency FB</vt:lpstr>
      <vt:lpstr>Arial</vt:lpstr>
      <vt:lpstr>Calibri</vt:lpstr>
      <vt:lpstr>MS Reference Sans Serif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总结汇报</dc:title>
  <dc:creator>第一PPT</dc:creator>
  <cp:keywords>www.1ppt.com</cp:keywords>
  <dc:description>www.1ppt.com</dc:description>
  <cp:lastModifiedBy>之灵</cp:lastModifiedBy>
  <cp:revision>100</cp:revision>
  <dcterms:created xsi:type="dcterms:W3CDTF">2022-11-24T16:35:00Z</dcterms:created>
  <dcterms:modified xsi:type="dcterms:W3CDTF">2023-12-12T15:31:47Z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D1C701E51DF74F54AC3BCBFD059326DB_12</vt:lpwstr>
  </property>
  <property fmtid="{D5CDD505-2E9C-101B-9397-08002B2CF9AE}" pid="3" name="KSOProductBuildVer">
    <vt:lpwstr>2052-12.1.0.15120</vt:lpwstr>
  </property>
</Properties>
</file>