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7" r:id="rId2"/>
  </p:sldMasterIdLst>
  <p:notesMasterIdLst>
    <p:notesMasterId r:id="rId27"/>
  </p:notesMasterIdLst>
  <p:sldIdLst>
    <p:sldId id="259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6" r:id="rId20"/>
    <p:sldId id="288" r:id="rId21"/>
    <p:sldId id="287" r:id="rId22"/>
    <p:sldId id="284" r:id="rId23"/>
    <p:sldId id="290" r:id="rId24"/>
    <p:sldId id="291" r:id="rId25"/>
    <p:sldId id="32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enwar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33D"/>
    <a:srgbClr val="32CEAA"/>
    <a:srgbClr val="F6F6F6"/>
    <a:srgbClr val="F2F2F2"/>
    <a:srgbClr val="FDC741"/>
    <a:srgbClr val="FD0263"/>
    <a:srgbClr val="E6E6E6"/>
    <a:srgbClr val="F7F7F7"/>
    <a:srgbClr val="FAFAFA"/>
    <a:srgbClr val="452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6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FAC2-EEAA-4457-9E20-330A1EE02A34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C917A-411D-4105-8F19-6AD9960D1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071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1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1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5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51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56368268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EA42-1BF2-45C4-A042-784F9CF84798}" type="datetimeFigureOut">
              <a:rPr lang="zh-CN" altLang="en-US" smtClean="0"/>
              <a:t>2023/12/18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B25D-F683-4AD4-BD09-3DC7DFD98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71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5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52.png"/><Relationship Id="rId10" Type="http://schemas.openxmlformats.org/officeDocument/2006/relationships/image" Target="../media/image56.svg"/><Relationship Id="rId4" Type="http://schemas.microsoft.com/office/2007/relationships/hdphoto" Target="../media/hdphoto20.wdp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3.wdp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microsoft.com/office/2007/relationships/hdphoto" Target="../media/hdphoto24.wdp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18" Type="http://schemas.openxmlformats.org/officeDocument/2006/relationships/image" Target="../media/image81.png"/><Relationship Id="rId3" Type="http://schemas.microsoft.com/office/2007/relationships/hdphoto" Target="../media/hdphoto25.wdp"/><Relationship Id="rId21" Type="http://schemas.openxmlformats.org/officeDocument/2006/relationships/image" Target="../media/image84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" Type="http://schemas.openxmlformats.org/officeDocument/2006/relationships/image" Target="../media/image67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microsoft.com/office/2007/relationships/hdphoto" Target="../media/hdphoto26.wdp"/><Relationship Id="rId15" Type="http://schemas.openxmlformats.org/officeDocument/2006/relationships/image" Target="../media/image78.svg"/><Relationship Id="rId10" Type="http://schemas.openxmlformats.org/officeDocument/2006/relationships/image" Target="../media/image73.png"/><Relationship Id="rId19" Type="http://schemas.openxmlformats.org/officeDocument/2006/relationships/image" Target="../media/image82.svg"/><Relationship Id="rId4" Type="http://schemas.openxmlformats.org/officeDocument/2006/relationships/image" Target="../media/image68.png"/><Relationship Id="rId9" Type="http://schemas.openxmlformats.org/officeDocument/2006/relationships/image" Target="../media/image72.sv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microsoft.com/office/2007/relationships/hdphoto" Target="../media/hdphoto28.wdp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12" Type="http://schemas.openxmlformats.org/officeDocument/2006/relationships/image" Target="../media/image9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microsoft.com/office/2007/relationships/hdphoto" Target="../media/hdphoto27.wdp"/><Relationship Id="rId5" Type="http://schemas.openxmlformats.org/officeDocument/2006/relationships/image" Target="../media/image88.sv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microsoft.com/office/2007/relationships/hdphoto" Target="../media/hdphoto30.wdp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microsoft.com/office/2007/relationships/hdphoto" Target="../media/hdphoto29.wdp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2.wdp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4.wdp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image" Target="../media/image113.png"/><Relationship Id="rId3" Type="http://schemas.openxmlformats.org/officeDocument/2006/relationships/image" Target="../media/image104.svg"/><Relationship Id="rId7" Type="http://schemas.openxmlformats.org/officeDocument/2006/relationships/image" Target="../media/image108.jpeg"/><Relationship Id="rId12" Type="http://schemas.microsoft.com/office/2007/relationships/hdphoto" Target="../media/hdphoto35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11" Type="http://schemas.openxmlformats.org/officeDocument/2006/relationships/image" Target="../media/image112.pn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Relationship Id="rId14" Type="http://schemas.microsoft.com/office/2007/relationships/hdphoto" Target="../media/hdphoto36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116.png"/><Relationship Id="rId4" Type="http://schemas.microsoft.com/office/2007/relationships/hdphoto" Target="../media/hdphoto3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119.jpeg"/><Relationship Id="rId7" Type="http://schemas.openxmlformats.org/officeDocument/2006/relationships/image" Target="../media/image122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0.wdp"/><Relationship Id="rId5" Type="http://schemas.openxmlformats.org/officeDocument/2006/relationships/image" Target="../media/image121.png"/><Relationship Id="rId10" Type="http://schemas.microsoft.com/office/2007/relationships/hdphoto" Target="../media/hdphoto42.wdp"/><Relationship Id="rId4" Type="http://schemas.openxmlformats.org/officeDocument/2006/relationships/image" Target="../media/image120.jpeg"/><Relationship Id="rId9" Type="http://schemas.openxmlformats.org/officeDocument/2006/relationships/image" Target="../media/image1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44.wdp"/><Relationship Id="rId5" Type="http://schemas.openxmlformats.org/officeDocument/2006/relationships/image" Target="../media/image125.png"/><Relationship Id="rId10" Type="http://schemas.microsoft.com/office/2007/relationships/hdphoto" Target="../media/hdphoto46.wdp"/><Relationship Id="rId4" Type="http://schemas.openxmlformats.org/officeDocument/2006/relationships/image" Target="../media/image3.png"/><Relationship Id="rId9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32.png"/><Relationship Id="rId5" Type="http://schemas.openxmlformats.org/officeDocument/2006/relationships/image" Target="../media/image12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31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svg"/><Relationship Id="rId5" Type="http://schemas.microsoft.com/office/2007/relationships/hdphoto" Target="../media/hdphoto12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4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microsoft.com/office/2007/relationships/hdphoto" Target="../media/hdphoto15.wdp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microsoft.com/office/2007/relationships/hdphoto" Target="../media/hdphoto16.wdp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microsoft.com/office/2007/relationships/hdphoto" Target="../media/hdphoto17.wdp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microsoft.com/office/2007/relationships/hdphoto" Target="../media/hdphoto18.wdp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733550" y="1049441"/>
            <a:ext cx="1626162" cy="1626162"/>
          </a:xfrm>
          <a:prstGeom prst="ellipse">
            <a:avLst/>
          </a:prstGeom>
          <a:solidFill>
            <a:srgbClr val="50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0" y="1333500"/>
            <a:ext cx="10591800" cy="5524500"/>
          </a:xfrm>
          <a:custGeom>
            <a:avLst/>
            <a:gdLst>
              <a:gd name="connsiteX0" fmla="*/ 0 w 10591800"/>
              <a:gd name="connsiteY0" fmla="*/ 0 h 5524500"/>
              <a:gd name="connsiteX1" fmla="*/ 2266950 w 10591800"/>
              <a:gd name="connsiteY1" fmla="*/ 400050 h 5524500"/>
              <a:gd name="connsiteX2" fmla="*/ 4400550 w 10591800"/>
              <a:gd name="connsiteY2" fmla="*/ 2095500 h 5524500"/>
              <a:gd name="connsiteX3" fmla="*/ 5448300 w 10591800"/>
              <a:gd name="connsiteY3" fmla="*/ 3848100 h 5524500"/>
              <a:gd name="connsiteX4" fmla="*/ 6477000 w 10591800"/>
              <a:gd name="connsiteY4" fmla="*/ 4667250 h 5524500"/>
              <a:gd name="connsiteX5" fmla="*/ 7391400 w 10591800"/>
              <a:gd name="connsiteY5" fmla="*/ 4762500 h 5524500"/>
              <a:gd name="connsiteX6" fmla="*/ 9010650 w 10591800"/>
              <a:gd name="connsiteY6" fmla="*/ 4362450 h 5524500"/>
              <a:gd name="connsiteX7" fmla="*/ 10020300 w 10591800"/>
              <a:gd name="connsiteY7" fmla="*/ 4743450 h 5524500"/>
              <a:gd name="connsiteX8" fmla="*/ 10591800 w 10591800"/>
              <a:gd name="connsiteY8" fmla="*/ 5524500 h 5524500"/>
              <a:gd name="connsiteX9" fmla="*/ 19050 w 10591800"/>
              <a:gd name="connsiteY9" fmla="*/ 5486400 h 5524500"/>
              <a:gd name="connsiteX10" fmla="*/ 0 w 10591800"/>
              <a:gd name="connsiteY10" fmla="*/ 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1800" h="5524500">
                <a:moveTo>
                  <a:pt x="0" y="0"/>
                </a:moveTo>
                <a:cubicBezTo>
                  <a:pt x="766762" y="25400"/>
                  <a:pt x="1533525" y="50800"/>
                  <a:pt x="2266950" y="400050"/>
                </a:cubicBezTo>
                <a:cubicBezTo>
                  <a:pt x="3000375" y="749300"/>
                  <a:pt x="3870325" y="1520825"/>
                  <a:pt x="4400550" y="2095500"/>
                </a:cubicBezTo>
                <a:cubicBezTo>
                  <a:pt x="4930775" y="2670175"/>
                  <a:pt x="5102225" y="3419475"/>
                  <a:pt x="5448300" y="3848100"/>
                </a:cubicBezTo>
                <a:cubicBezTo>
                  <a:pt x="5794375" y="4276725"/>
                  <a:pt x="6153150" y="4514850"/>
                  <a:pt x="6477000" y="4667250"/>
                </a:cubicBezTo>
                <a:cubicBezTo>
                  <a:pt x="6800850" y="4819650"/>
                  <a:pt x="6969125" y="4813300"/>
                  <a:pt x="7391400" y="4762500"/>
                </a:cubicBezTo>
                <a:cubicBezTo>
                  <a:pt x="7813675" y="4711700"/>
                  <a:pt x="8572500" y="4365625"/>
                  <a:pt x="9010650" y="4362450"/>
                </a:cubicBezTo>
                <a:cubicBezTo>
                  <a:pt x="9448800" y="4359275"/>
                  <a:pt x="9756775" y="4549775"/>
                  <a:pt x="10020300" y="4743450"/>
                </a:cubicBezTo>
                <a:cubicBezTo>
                  <a:pt x="10283825" y="4937125"/>
                  <a:pt x="10437812" y="5230812"/>
                  <a:pt x="10591800" y="5524500"/>
                </a:cubicBezTo>
                <a:lnTo>
                  <a:pt x="1905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F1F2F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圆: 空心 17"/>
          <p:cNvSpPr/>
          <p:nvPr/>
        </p:nvSpPr>
        <p:spPr>
          <a:xfrm>
            <a:off x="1839699" y="4902721"/>
            <a:ext cx="1428026" cy="1428026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3886200"/>
            <a:ext cx="2946088" cy="2971800"/>
          </a:xfrm>
          <a:custGeom>
            <a:avLst/>
            <a:gdLst>
              <a:gd name="connsiteX0" fmla="*/ 0 w 2946088"/>
              <a:gd name="connsiteY0" fmla="*/ 0 h 2971800"/>
              <a:gd name="connsiteX1" fmla="*/ 124866 w 2946088"/>
              <a:gd name="connsiteY1" fmla="*/ 6305 h 2971800"/>
              <a:gd name="connsiteX2" fmla="*/ 2939810 w 2946088"/>
              <a:gd name="connsiteY2" fmla="*/ 2839177 h 2971800"/>
              <a:gd name="connsiteX3" fmla="*/ 2946088 w 2946088"/>
              <a:gd name="connsiteY3" fmla="*/ 2971800 h 2971800"/>
              <a:gd name="connsiteX4" fmla="*/ 0 w 29460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88" h="2971800">
                <a:moveTo>
                  <a:pt x="0" y="0"/>
                </a:moveTo>
                <a:lnTo>
                  <a:pt x="124866" y="6305"/>
                </a:lnTo>
                <a:cubicBezTo>
                  <a:pt x="1614696" y="157606"/>
                  <a:pt x="2797748" y="1346633"/>
                  <a:pt x="2939810" y="2839177"/>
                </a:cubicBezTo>
                <a:lnTo>
                  <a:pt x="2946088" y="2971800"/>
                </a:lnTo>
                <a:lnTo>
                  <a:pt x="0" y="2971800"/>
                </a:lnTo>
                <a:close/>
              </a:path>
            </a:pathLst>
          </a:cu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6348" y="4513005"/>
            <a:ext cx="2241755" cy="2344995"/>
          </a:xfrm>
          <a:prstGeom prst="rect">
            <a:avLst/>
          </a:prstGeom>
        </p:spPr>
      </p:pic>
      <p:sp>
        <p:nvSpPr>
          <p:cNvPr id="36" name="空心弧 35"/>
          <p:cNvSpPr/>
          <p:nvPr/>
        </p:nvSpPr>
        <p:spPr>
          <a:xfrm rot="16200000">
            <a:off x="9327228" y="523567"/>
            <a:ext cx="5810865" cy="5810865"/>
          </a:xfrm>
          <a:prstGeom prst="blockArc">
            <a:avLst>
              <a:gd name="adj1" fmla="val 10834898"/>
              <a:gd name="adj2" fmla="val 21540993"/>
              <a:gd name="adj3" fmla="val 2042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圆: 空心 36"/>
          <p:cNvSpPr/>
          <p:nvPr/>
        </p:nvSpPr>
        <p:spPr>
          <a:xfrm>
            <a:off x="9153427" y="4305614"/>
            <a:ext cx="955301" cy="955301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7233" y="901342"/>
            <a:ext cx="1970873" cy="192236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269339" y="2273816"/>
            <a:ext cx="9091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blipFill dpi="0" rotWithShape="1">
                  <a:blip r:embed="rId10"/>
                  <a:srcRect/>
                  <a:tile tx="0" ty="0" sx="100000" sy="100000" flip="none" algn="l"/>
                </a:blipFill>
                <a:latin typeface="方正粗倩简体" pitchFamily="65" charset="-122"/>
                <a:ea typeface="方正粗倩简体" pitchFamily="65" charset="-122"/>
                <a:sym typeface="微软雅黑"/>
              </a:rPr>
              <a:t>Free PPT templates</a:t>
            </a:r>
            <a:endParaRPr lang="zh-CN" altLang="en-US" sz="7200" dirty="0">
              <a:blipFill dpi="0" rotWithShape="1">
                <a:blip r:embed="rId10"/>
                <a:srcRect/>
                <a:tile tx="0" ty="0" sx="100000" sy="100000" flip="none" algn="l"/>
              </a:blipFill>
              <a:latin typeface="方正粗倩简体" pitchFamily="65" charset="-122"/>
              <a:ea typeface="方正粗倩简体" pitchFamily="65" charset="-122"/>
              <a:sym typeface="微软雅黑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616211" y="360002"/>
            <a:ext cx="4488490" cy="277000"/>
            <a:chOff x="7408074" y="197383"/>
            <a:chExt cx="4488490" cy="277000"/>
          </a:xfrm>
        </p:grpSpPr>
        <p:sp>
          <p:nvSpPr>
            <p:cNvPr id="50" name="文本框 49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7408074" y="197383"/>
              <a:ext cx="9000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Catalog</a:t>
              </a:r>
            </a:p>
          </p:txBody>
        </p:sp>
        <p:sp>
          <p:nvSpPr>
            <p:cNvPr id="51" name="文本框 50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8615281" y="197384"/>
              <a:ext cx="616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Data</a:t>
              </a:r>
            </a:p>
          </p:txBody>
        </p:sp>
        <p:sp>
          <p:nvSpPr>
            <p:cNvPr id="52" name="文本框 51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9633380" y="197383"/>
              <a:ext cx="1025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Analysis</a:t>
              </a:r>
            </a:p>
          </p:txBody>
        </p:sp>
        <p:sp>
          <p:nvSpPr>
            <p:cNvPr id="53" name="文本框 52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10871367" y="197384"/>
              <a:ext cx="1025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Summary</a:t>
              </a:r>
            </a:p>
          </p:txBody>
        </p:sp>
      </p:grpSp>
      <p:sp>
        <p:nvSpPr>
          <p:cNvPr id="55" name="矩形 54"/>
          <p:cNvSpPr/>
          <p:nvPr>
            <p:custDataLst>
              <p:tags r:id="rId1"/>
            </p:custDataLst>
          </p:nvPr>
        </p:nvSpPr>
        <p:spPr>
          <a:xfrm>
            <a:off x="699840" y="6290453"/>
            <a:ext cx="436880" cy="5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56" name="文本框 55"/>
          <p:cNvSpPr txBox="1"/>
          <p:nvPr>
            <p:custDataLst>
              <p:tags r:id="rId2"/>
            </p:custDataLst>
          </p:nvPr>
        </p:nvSpPr>
        <p:spPr>
          <a:xfrm>
            <a:off x="608399" y="5595631"/>
            <a:ext cx="146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GROUND </a:t>
            </a:r>
          </a:p>
          <a:p>
            <a:pPr lvl="0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GLASS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57" name="矩形 56"/>
          <p:cNvSpPr/>
          <p:nvPr>
            <p:custDataLst>
              <p:tags r:id="rId3"/>
            </p:custDataLst>
          </p:nvPr>
        </p:nvSpPr>
        <p:spPr>
          <a:xfrm>
            <a:off x="699840" y="484234"/>
            <a:ext cx="436880" cy="58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58" name="文本框 57"/>
          <p:cNvSpPr txBox="1"/>
          <p:nvPr>
            <p:custDataLst>
              <p:tags r:id="rId4"/>
            </p:custDataLst>
          </p:nvPr>
        </p:nvSpPr>
        <p:spPr>
          <a:xfrm>
            <a:off x="608399" y="554483"/>
            <a:ext cx="124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微软雅黑"/>
                <a:ea typeface="微软雅黑"/>
                <a:sym typeface="微软雅黑"/>
              </a:rPr>
              <a:t>NICE</a:t>
            </a:r>
          </a:p>
          <a:p>
            <a:pPr lvl="0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RE</a:t>
            </a:r>
            <a:r>
              <a:rPr lang="en-US" altLang="zh-CN" sz="2000" b="1" dirty="0">
                <a:latin typeface="微软雅黑"/>
                <a:ea typeface="微软雅黑"/>
                <a:sym typeface="微软雅黑"/>
              </a:rPr>
              <a:t>PORT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64" name="文本框 63" descr="e7d195523061f1c0c989bbdf341b111e769f2ee359bd8df638E53E9931A62DC22263A6E1A75FFBC630BB5D77BA969D9175F253EB94D93A1189E24A7D909BAD0376573965191318DE1FD009565C070D0758BE63ED47B2EDEAA656FC2A97122CA426DE96D20F83C08BCE0DF03B1EB339934F8AE02B1492AD74F7A3457872B8B824532070654EF1FF40F648AFD239D3AD9B"/>
          <p:cNvSpPr txBox="1"/>
          <p:nvPr/>
        </p:nvSpPr>
        <p:spPr>
          <a:xfrm>
            <a:off x="2590800" y="3533317"/>
            <a:ext cx="782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FB9D7F2-F8E2-C593-9E3D-2B17A3FB2AD1}"/>
              </a:ext>
            </a:extLst>
          </p:cNvPr>
          <p:cNvGrpSpPr/>
          <p:nvPr/>
        </p:nvGrpSpPr>
        <p:grpSpPr>
          <a:xfrm>
            <a:off x="4254114" y="4814590"/>
            <a:ext cx="3609443" cy="314481"/>
            <a:chOff x="4414802" y="4745227"/>
            <a:chExt cx="360944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2EFC94B-44B2-041C-4B3B-9B68BA5AEAD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689C4CDE-26D8-0F56-5695-D537AD717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3840B922-BE4F-F409-B4DA-D8B4C4D66B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70B6EBBD-B73D-7511-49E1-B525A45E7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CC367A4B-B3DD-328E-E33C-580402E25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5A64970-6CF1-5AF4-A41E-3D30CDF2A11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59999A94-44FB-6172-F363-BCA737962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2449B921-D26F-D976-2D03-ADEDC559B05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0FD1E87F-CE59-1A92-A213-8DBB41D1C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BC8CBD7B-75F7-ACEE-39EB-E32E76847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969CD7D8-63F2-9B66-2BB4-CF778D0A81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690464F-B5FE-B0E1-6BE5-8FFE3EB4B5E4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7825901" y="5205931"/>
            <a:ext cx="1473246" cy="1473246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圆: 空心 6"/>
          <p:cNvSpPr/>
          <p:nvPr/>
        </p:nvSpPr>
        <p:spPr>
          <a:xfrm>
            <a:off x="823918" y="1227817"/>
            <a:ext cx="1000955" cy="1000955"/>
          </a:xfrm>
          <a:prstGeom prst="donut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0" y="1333500"/>
            <a:ext cx="10591800" cy="5524500"/>
          </a:xfrm>
          <a:custGeom>
            <a:avLst/>
            <a:gdLst>
              <a:gd name="connsiteX0" fmla="*/ 0 w 10591800"/>
              <a:gd name="connsiteY0" fmla="*/ 0 h 5524500"/>
              <a:gd name="connsiteX1" fmla="*/ 2266950 w 10591800"/>
              <a:gd name="connsiteY1" fmla="*/ 400050 h 5524500"/>
              <a:gd name="connsiteX2" fmla="*/ 4400550 w 10591800"/>
              <a:gd name="connsiteY2" fmla="*/ 2095500 h 5524500"/>
              <a:gd name="connsiteX3" fmla="*/ 5448300 w 10591800"/>
              <a:gd name="connsiteY3" fmla="*/ 3848100 h 5524500"/>
              <a:gd name="connsiteX4" fmla="*/ 6477000 w 10591800"/>
              <a:gd name="connsiteY4" fmla="*/ 4667250 h 5524500"/>
              <a:gd name="connsiteX5" fmla="*/ 7391400 w 10591800"/>
              <a:gd name="connsiteY5" fmla="*/ 4762500 h 5524500"/>
              <a:gd name="connsiteX6" fmla="*/ 9010650 w 10591800"/>
              <a:gd name="connsiteY6" fmla="*/ 4362450 h 5524500"/>
              <a:gd name="connsiteX7" fmla="*/ 10020300 w 10591800"/>
              <a:gd name="connsiteY7" fmla="*/ 4743450 h 5524500"/>
              <a:gd name="connsiteX8" fmla="*/ 10591800 w 10591800"/>
              <a:gd name="connsiteY8" fmla="*/ 5524500 h 5524500"/>
              <a:gd name="connsiteX9" fmla="*/ 19050 w 10591800"/>
              <a:gd name="connsiteY9" fmla="*/ 5486400 h 5524500"/>
              <a:gd name="connsiteX10" fmla="*/ 0 w 10591800"/>
              <a:gd name="connsiteY10" fmla="*/ 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1800" h="5524500">
                <a:moveTo>
                  <a:pt x="0" y="0"/>
                </a:moveTo>
                <a:cubicBezTo>
                  <a:pt x="766762" y="25400"/>
                  <a:pt x="1533525" y="50800"/>
                  <a:pt x="2266950" y="400050"/>
                </a:cubicBezTo>
                <a:cubicBezTo>
                  <a:pt x="3000375" y="749300"/>
                  <a:pt x="3870325" y="1520825"/>
                  <a:pt x="4400550" y="2095500"/>
                </a:cubicBezTo>
                <a:cubicBezTo>
                  <a:pt x="4930775" y="2670175"/>
                  <a:pt x="5102225" y="3419475"/>
                  <a:pt x="5448300" y="3848100"/>
                </a:cubicBezTo>
                <a:cubicBezTo>
                  <a:pt x="5794375" y="4276725"/>
                  <a:pt x="6153150" y="4514850"/>
                  <a:pt x="6477000" y="4667250"/>
                </a:cubicBezTo>
                <a:cubicBezTo>
                  <a:pt x="6800850" y="4819650"/>
                  <a:pt x="6969125" y="4813300"/>
                  <a:pt x="7391400" y="4762500"/>
                </a:cubicBezTo>
                <a:cubicBezTo>
                  <a:pt x="7813675" y="4711700"/>
                  <a:pt x="8572500" y="4365625"/>
                  <a:pt x="9010650" y="4362450"/>
                </a:cubicBezTo>
                <a:cubicBezTo>
                  <a:pt x="9448800" y="4359275"/>
                  <a:pt x="9756775" y="4549775"/>
                  <a:pt x="10020300" y="4743450"/>
                </a:cubicBezTo>
                <a:cubicBezTo>
                  <a:pt x="10283825" y="4937125"/>
                  <a:pt x="10437812" y="5230812"/>
                  <a:pt x="10591800" y="5524500"/>
                </a:cubicBezTo>
                <a:lnTo>
                  <a:pt x="1905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F1F2F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86464" y="2825838"/>
            <a:ext cx="3043014" cy="2804345"/>
          </a:xfrm>
          <a:prstGeom prst="roundRect">
            <a:avLst>
              <a:gd name="adj" fmla="val 7711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293" y="704850"/>
            <a:ext cx="2376307" cy="21209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3886" y="5050971"/>
            <a:ext cx="2230018" cy="2053954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4994809" y="1086575"/>
            <a:ext cx="5735284" cy="1355984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>
            <a:noFill/>
          </a:ln>
          <a:effectLst>
            <a:glow rad="139700">
              <a:schemeClr val="tx1"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4994809" y="2756520"/>
            <a:ext cx="5735284" cy="1355984"/>
          </a:xfrm>
          <a:prstGeom prst="roundRect">
            <a:avLst>
              <a:gd name="adj" fmla="val 8875"/>
            </a:avLst>
          </a:prstGeom>
          <a:solidFill>
            <a:srgbClr val="482BC8"/>
          </a:solidFill>
          <a:ln>
            <a:noFill/>
          </a:ln>
          <a:effectLst>
            <a:glow rad="139700">
              <a:schemeClr val="tx1">
                <a:alpha val="6000"/>
              </a:schemeClr>
            </a:glow>
            <a:outerShdw blurRad="63500" sx="102000" sy="102000" algn="ctr" rotWithShape="0">
              <a:srgbClr val="482BC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24170" y="1339814"/>
            <a:ext cx="137281" cy="823686"/>
            <a:chOff x="5479142" y="1333500"/>
            <a:chExt cx="171450" cy="1028700"/>
          </a:xfrm>
        </p:grpSpPr>
        <p:sp>
          <p:nvSpPr>
            <p:cNvPr id="24" name="椭圆 23"/>
            <p:cNvSpPr/>
            <p:nvPr/>
          </p:nvSpPr>
          <p:spPr>
            <a:xfrm>
              <a:off x="5479142" y="133350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479142" y="176212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479142" y="219075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04548" y="1249775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04548" y="1638904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04548" y="2026219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387452" y="1388346"/>
            <a:ext cx="706513" cy="706513"/>
            <a:chOff x="-952517" y="-2619012"/>
            <a:chExt cx="3200400" cy="3200400"/>
          </a:xfrm>
        </p:grpSpPr>
        <p:sp>
          <p:nvSpPr>
            <p:cNvPr id="33" name="椭圆 32"/>
            <p:cNvSpPr/>
            <p:nvPr/>
          </p:nvSpPr>
          <p:spPr>
            <a:xfrm>
              <a:off x="-952517" y="-2619012"/>
              <a:ext cx="3200400" cy="3200400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32" name="图形 3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304817" y="-2099495"/>
              <a:ext cx="1905000" cy="1905000"/>
            </a:xfrm>
            <a:prstGeom prst="rect">
              <a:avLst/>
            </a:prstGeom>
          </p:spPr>
        </p:pic>
      </p:grpSp>
      <p:sp>
        <p:nvSpPr>
          <p:cNvPr id="36" name="椭圆 35"/>
          <p:cNvSpPr/>
          <p:nvPr/>
        </p:nvSpPr>
        <p:spPr>
          <a:xfrm>
            <a:off x="5400041" y="3081255"/>
            <a:ext cx="706513" cy="706513"/>
          </a:xfrm>
          <a:prstGeom prst="ellipse">
            <a:avLst/>
          </a:prstGeom>
          <a:solidFill>
            <a:srgbClr val="FDC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7" name="图形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21624" y="3224896"/>
            <a:ext cx="420543" cy="42054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554725" y="2985380"/>
            <a:ext cx="137281" cy="823686"/>
            <a:chOff x="5479142" y="1333500"/>
            <a:chExt cx="171450" cy="1028700"/>
          </a:xfrm>
        </p:grpSpPr>
        <p:sp>
          <p:nvSpPr>
            <p:cNvPr id="39" name="椭圆 38"/>
            <p:cNvSpPr/>
            <p:nvPr/>
          </p:nvSpPr>
          <p:spPr>
            <a:xfrm>
              <a:off x="5479142" y="1333500"/>
              <a:ext cx="171450" cy="1714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479142" y="1762125"/>
              <a:ext cx="171450" cy="1714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479142" y="2190750"/>
              <a:ext cx="171450" cy="1714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835103" y="2895341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35103" y="3284470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835103" y="3671785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4994809" y="4478126"/>
            <a:ext cx="5735284" cy="1355984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>
            <a:noFill/>
          </a:ln>
          <a:effectLst>
            <a:glow rad="139700">
              <a:schemeClr val="tx1"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524170" y="4731365"/>
            <a:ext cx="137281" cy="823686"/>
            <a:chOff x="5479142" y="1333500"/>
            <a:chExt cx="171450" cy="1028700"/>
          </a:xfrm>
        </p:grpSpPr>
        <p:sp>
          <p:nvSpPr>
            <p:cNvPr id="47" name="椭圆 46"/>
            <p:cNvSpPr/>
            <p:nvPr/>
          </p:nvSpPr>
          <p:spPr>
            <a:xfrm>
              <a:off x="5479142" y="133350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479142" y="1762125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479142" y="2190750"/>
              <a:ext cx="171450" cy="1714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6804548" y="4641326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04548" y="5030455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804548" y="5417770"/>
            <a:ext cx="41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387452" y="4779897"/>
            <a:ext cx="706513" cy="706513"/>
            <a:chOff x="-952517" y="-2619012"/>
            <a:chExt cx="3200400" cy="3200400"/>
          </a:xfrm>
        </p:grpSpPr>
        <p:sp>
          <p:nvSpPr>
            <p:cNvPr id="54" name="椭圆 53"/>
            <p:cNvSpPr/>
            <p:nvPr/>
          </p:nvSpPr>
          <p:spPr>
            <a:xfrm>
              <a:off x="-952517" y="-2619012"/>
              <a:ext cx="3200400" cy="3200400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55" name="图形 5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304817" y="-2099495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8964864" y="0"/>
            <a:ext cx="1894413" cy="1366146"/>
          </a:xfrm>
          <a:custGeom>
            <a:avLst/>
            <a:gdLst>
              <a:gd name="connsiteX0" fmla="*/ 129891 w 2419350"/>
              <a:gd name="connsiteY0" fmla="*/ 0 h 1744702"/>
              <a:gd name="connsiteX1" fmla="*/ 2289459 w 2419350"/>
              <a:gd name="connsiteY1" fmla="*/ 0 h 1744702"/>
              <a:gd name="connsiteX2" fmla="*/ 2324288 w 2419350"/>
              <a:gd name="connsiteY2" fmla="*/ 64167 h 1744702"/>
              <a:gd name="connsiteX3" fmla="*/ 2419350 w 2419350"/>
              <a:gd name="connsiteY3" fmla="*/ 535027 h 1744702"/>
              <a:gd name="connsiteX4" fmla="*/ 1209675 w 2419350"/>
              <a:gd name="connsiteY4" fmla="*/ 1744702 h 1744702"/>
              <a:gd name="connsiteX5" fmla="*/ 0 w 2419350"/>
              <a:gd name="connsiteY5" fmla="*/ 535027 h 1744702"/>
              <a:gd name="connsiteX6" fmla="*/ 95062 w 2419350"/>
              <a:gd name="connsiteY6" fmla="*/ 64167 h 174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350" h="1744702">
                <a:moveTo>
                  <a:pt x="129891" y="0"/>
                </a:moveTo>
                <a:lnTo>
                  <a:pt x="2289459" y="0"/>
                </a:lnTo>
                <a:lnTo>
                  <a:pt x="2324288" y="64167"/>
                </a:lnTo>
                <a:cubicBezTo>
                  <a:pt x="2385501" y="208891"/>
                  <a:pt x="2419350" y="368006"/>
                  <a:pt x="2419350" y="535027"/>
                </a:cubicBezTo>
                <a:cubicBezTo>
                  <a:pt x="2419350" y="1203112"/>
                  <a:pt x="1877760" y="1744702"/>
                  <a:pt x="1209675" y="1744702"/>
                </a:cubicBezTo>
                <a:cubicBezTo>
                  <a:pt x="541590" y="1744702"/>
                  <a:pt x="0" y="1203112"/>
                  <a:pt x="0" y="535027"/>
                </a:cubicBezTo>
                <a:cubicBezTo>
                  <a:pt x="0" y="368006"/>
                  <a:pt x="33849" y="208891"/>
                  <a:pt x="95062" y="64167"/>
                </a:cubicBezTo>
                <a:close/>
              </a:path>
            </a:pathLst>
          </a:cu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4142945" y="5151988"/>
            <a:ext cx="4330737" cy="1706013"/>
          </a:xfrm>
          <a:custGeom>
            <a:avLst/>
            <a:gdLst>
              <a:gd name="connsiteX0" fmla="*/ 2165368 w 4330737"/>
              <a:gd name="connsiteY0" fmla="*/ 0 h 1706013"/>
              <a:gd name="connsiteX1" fmla="*/ 4294923 w 4330737"/>
              <a:gd name="connsiteY1" fmla="*/ 1566727 h 1706013"/>
              <a:gd name="connsiteX2" fmla="*/ 4330737 w 4330737"/>
              <a:gd name="connsiteY2" fmla="*/ 1706013 h 1706013"/>
              <a:gd name="connsiteX3" fmla="*/ 3143903 w 4330737"/>
              <a:gd name="connsiteY3" fmla="*/ 1706013 h 1706013"/>
              <a:gd name="connsiteX4" fmla="*/ 3089862 w 4330737"/>
              <a:gd name="connsiteY4" fmla="*/ 1606450 h 1706013"/>
              <a:gd name="connsiteX5" fmla="*/ 2165368 w 4330737"/>
              <a:gd name="connsiteY5" fmla="*/ 1114901 h 1706013"/>
              <a:gd name="connsiteX6" fmla="*/ 1240875 w 4330737"/>
              <a:gd name="connsiteY6" fmla="*/ 1606450 h 1706013"/>
              <a:gd name="connsiteX7" fmla="*/ 1186834 w 4330737"/>
              <a:gd name="connsiteY7" fmla="*/ 1706013 h 1706013"/>
              <a:gd name="connsiteX8" fmla="*/ 0 w 4330737"/>
              <a:gd name="connsiteY8" fmla="*/ 1706013 h 1706013"/>
              <a:gd name="connsiteX9" fmla="*/ 35814 w 4330737"/>
              <a:gd name="connsiteY9" fmla="*/ 1566727 h 1706013"/>
              <a:gd name="connsiteX10" fmla="*/ 2165368 w 4330737"/>
              <a:gd name="connsiteY10" fmla="*/ 0 h 170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0737" h="1706013">
                <a:moveTo>
                  <a:pt x="2165368" y="0"/>
                </a:moveTo>
                <a:cubicBezTo>
                  <a:pt x="3165951" y="0"/>
                  <a:pt x="4012604" y="659045"/>
                  <a:pt x="4294923" y="1566727"/>
                </a:cubicBezTo>
                <a:lnTo>
                  <a:pt x="4330737" y="1706013"/>
                </a:lnTo>
                <a:lnTo>
                  <a:pt x="3143903" y="1706013"/>
                </a:lnTo>
                <a:lnTo>
                  <a:pt x="3089862" y="1606450"/>
                </a:lnTo>
                <a:cubicBezTo>
                  <a:pt x="2889506" y="1309885"/>
                  <a:pt x="2550208" y="1114901"/>
                  <a:pt x="2165368" y="1114901"/>
                </a:cubicBezTo>
                <a:cubicBezTo>
                  <a:pt x="1780529" y="1114901"/>
                  <a:pt x="1441231" y="1309885"/>
                  <a:pt x="1240875" y="1606450"/>
                </a:cubicBezTo>
                <a:lnTo>
                  <a:pt x="1186834" y="1706013"/>
                </a:lnTo>
                <a:lnTo>
                  <a:pt x="0" y="1706013"/>
                </a:lnTo>
                <a:lnTo>
                  <a:pt x="35814" y="1566727"/>
                </a:lnTo>
                <a:cubicBezTo>
                  <a:pt x="318132" y="659045"/>
                  <a:pt x="1164786" y="0"/>
                  <a:pt x="216536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圆: 空心 4"/>
          <p:cNvSpPr/>
          <p:nvPr/>
        </p:nvSpPr>
        <p:spPr>
          <a:xfrm>
            <a:off x="456511" y="1155927"/>
            <a:ext cx="1588899" cy="1588899"/>
          </a:xfrm>
          <a:prstGeom prst="donut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219200" y="609600"/>
            <a:ext cx="9944100" cy="5215032"/>
          </a:xfrm>
          <a:prstGeom prst="roundRect">
            <a:avLst>
              <a:gd name="adj" fmla="val 6278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29077" y="2481793"/>
            <a:ext cx="1894413" cy="1894413"/>
          </a:xfrm>
          <a:prstGeom prst="ellipse">
            <a:avLst/>
          </a:prstGeom>
          <a:gradFill>
            <a:gsLst>
              <a:gs pos="0">
                <a:srgbClr val="EDEDED"/>
              </a:gs>
              <a:gs pos="100000">
                <a:srgbClr val="FCFCFC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395712" y="2847975"/>
            <a:ext cx="1162050" cy="11620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5946" y="3179029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30%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1942329" y="2481791"/>
            <a:ext cx="2039031" cy="1933854"/>
          </a:xfrm>
          <a:prstGeom prst="arc">
            <a:avLst>
              <a:gd name="adj1" fmla="val 4949757"/>
              <a:gd name="adj2" fmla="val 15207683"/>
            </a:avLst>
          </a:prstGeom>
          <a:ln w="127000">
            <a:gradFill>
              <a:gsLst>
                <a:gs pos="0">
                  <a:srgbClr val="4C34DD"/>
                </a:gs>
                <a:gs pos="100000">
                  <a:srgbClr val="4C34DD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16260" y="1467703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ABOUT COMPANY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00877" y="2481792"/>
            <a:ext cx="1894413" cy="1894413"/>
          </a:xfrm>
          <a:prstGeom prst="ellipse">
            <a:avLst/>
          </a:prstGeom>
          <a:gradFill>
            <a:gsLst>
              <a:gs pos="0">
                <a:srgbClr val="EDEDED"/>
              </a:gs>
              <a:gs pos="100000">
                <a:srgbClr val="FCFCFC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67512" y="2847974"/>
            <a:ext cx="1162050" cy="11620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7746" y="3179028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50%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5000876" y="2481791"/>
            <a:ext cx="1894413" cy="1894413"/>
          </a:xfrm>
          <a:prstGeom prst="arc">
            <a:avLst>
              <a:gd name="adj1" fmla="val 7405808"/>
              <a:gd name="adj2" fmla="val 15417163"/>
            </a:avLst>
          </a:prstGeom>
          <a:ln w="127000">
            <a:gradFill>
              <a:gsLst>
                <a:gs pos="0">
                  <a:srgbClr val="32CEAA"/>
                </a:gs>
                <a:gs pos="100000">
                  <a:srgbClr val="32CEAA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17659" y="2481792"/>
            <a:ext cx="1894413" cy="1894413"/>
          </a:xfrm>
          <a:prstGeom prst="ellipse">
            <a:avLst/>
          </a:prstGeom>
          <a:gradFill>
            <a:gsLst>
              <a:gs pos="0">
                <a:srgbClr val="EDEDED"/>
              </a:gs>
              <a:gs pos="100000">
                <a:srgbClr val="FCFCFC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384294" y="2847974"/>
            <a:ext cx="1162050" cy="11620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94528" y="3179028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20%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弧形 19"/>
          <p:cNvSpPr/>
          <p:nvPr/>
        </p:nvSpPr>
        <p:spPr>
          <a:xfrm>
            <a:off x="8017658" y="2481791"/>
            <a:ext cx="1894413" cy="1894413"/>
          </a:xfrm>
          <a:prstGeom prst="arc">
            <a:avLst>
              <a:gd name="adj1" fmla="val 7405808"/>
              <a:gd name="adj2" fmla="val 15417163"/>
            </a:avLst>
          </a:prstGeom>
          <a:ln w="127000">
            <a:gradFill>
              <a:gsLst>
                <a:gs pos="0">
                  <a:srgbClr val="FDC849"/>
                </a:gs>
                <a:gs pos="100000">
                  <a:srgbClr val="FDC849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82287" y="4493795"/>
            <a:ext cx="215883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35572" y="4493795"/>
            <a:ext cx="215883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17658" y="4533804"/>
            <a:ext cx="215883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98" y="609599"/>
            <a:ext cx="2214691" cy="2569429"/>
          </a:xfrm>
          <a:prstGeom prst="rect">
            <a:avLst/>
          </a:prstGeom>
        </p:spPr>
      </p:pic>
      <p:sp>
        <p:nvSpPr>
          <p:cNvPr id="31" name="圆: 空心 30"/>
          <p:cNvSpPr/>
          <p:nvPr/>
        </p:nvSpPr>
        <p:spPr>
          <a:xfrm>
            <a:off x="1770174" y="5410449"/>
            <a:ext cx="735772" cy="735772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4294" y="-423769"/>
            <a:ext cx="2865754" cy="2129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>
          <a:xfrm>
            <a:off x="4902126" y="4611879"/>
            <a:ext cx="1190383" cy="1190383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空心弧 1"/>
          <p:cNvSpPr/>
          <p:nvPr/>
        </p:nvSpPr>
        <p:spPr>
          <a:xfrm rot="5400000">
            <a:off x="-714013" y="3276552"/>
            <a:ext cx="1428026" cy="1428026"/>
          </a:xfrm>
          <a:prstGeom prst="blockArc">
            <a:avLst>
              <a:gd name="adj1" fmla="val 10800000"/>
              <a:gd name="adj2" fmla="val 0"/>
              <a:gd name="adj3" fmla="val 19669"/>
            </a:avLst>
          </a:prstGeom>
          <a:solidFill>
            <a:srgbClr val="FDC849"/>
          </a:solidFill>
          <a:ln>
            <a:noFill/>
          </a:ln>
          <a:effectLst>
            <a:glow rad="139700">
              <a:srgbClr val="FDC849">
                <a:alpha val="1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10087896" y="665697"/>
            <a:ext cx="2104104" cy="5526606"/>
          </a:xfrm>
          <a:custGeom>
            <a:avLst/>
            <a:gdLst>
              <a:gd name="connsiteX0" fmla="*/ 2104104 w 2104104"/>
              <a:gd name="connsiteY0" fmla="*/ 0 h 5526606"/>
              <a:gd name="connsiteX1" fmla="*/ 2104104 w 2104104"/>
              <a:gd name="connsiteY1" fmla="*/ 5526606 h 5526606"/>
              <a:gd name="connsiteX2" fmla="*/ 2016386 w 2104104"/>
              <a:gd name="connsiteY2" fmla="*/ 5504051 h 5526606"/>
              <a:gd name="connsiteX3" fmla="*/ 0 w 2104104"/>
              <a:gd name="connsiteY3" fmla="*/ 2763303 h 5526606"/>
              <a:gd name="connsiteX4" fmla="*/ 2016386 w 2104104"/>
              <a:gd name="connsiteY4" fmla="*/ 22555 h 55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104" h="5526606">
                <a:moveTo>
                  <a:pt x="2104104" y="0"/>
                </a:moveTo>
                <a:lnTo>
                  <a:pt x="2104104" y="5526606"/>
                </a:lnTo>
                <a:lnTo>
                  <a:pt x="2016386" y="5504051"/>
                </a:lnTo>
                <a:cubicBezTo>
                  <a:pt x="848194" y="5140706"/>
                  <a:pt x="0" y="4051058"/>
                  <a:pt x="0" y="2763303"/>
                </a:cubicBezTo>
                <a:cubicBezTo>
                  <a:pt x="0" y="1475548"/>
                  <a:pt x="848194" y="385900"/>
                  <a:pt x="2016386" y="22555"/>
                </a:cubicBezTo>
                <a:close/>
              </a:path>
            </a:pathLst>
          </a:custGeom>
          <a:solidFill>
            <a:srgbClr val="482B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04857" y="665697"/>
            <a:ext cx="2896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VISION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340330" y="1958859"/>
            <a:ext cx="2700064" cy="3351144"/>
          </a:xfrm>
          <a:prstGeom prst="roundRect">
            <a:avLst>
              <a:gd name="adj" fmla="val 0"/>
            </a:avLst>
          </a:prstGeom>
          <a:solidFill>
            <a:srgbClr val="FFFFFF">
              <a:alpha val="86000"/>
            </a:srgbClr>
          </a:solidFill>
          <a:ln>
            <a:noFill/>
          </a:ln>
          <a:effectLst>
            <a:glow rad="139700">
              <a:schemeClr val="tx1"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745968" y="1958859"/>
            <a:ext cx="2700064" cy="3351144"/>
          </a:xfrm>
          <a:prstGeom prst="roundRect">
            <a:avLst>
              <a:gd name="adj" fmla="val 0"/>
            </a:avLst>
          </a:prstGeom>
          <a:solidFill>
            <a:srgbClr val="FFFFFF">
              <a:alpha val="86000"/>
            </a:srgbClr>
          </a:solidFill>
          <a:ln>
            <a:noFill/>
          </a:ln>
          <a:effectLst>
            <a:glow rad="139700">
              <a:schemeClr val="tx1"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151606" y="1897845"/>
            <a:ext cx="2700064" cy="3412157"/>
          </a:xfrm>
          <a:prstGeom prst="roundRect">
            <a:avLst>
              <a:gd name="adj" fmla="val 0"/>
            </a:avLst>
          </a:prstGeom>
          <a:solidFill>
            <a:srgbClr val="FFFFFF">
              <a:alpha val="86000"/>
            </a:srgbClr>
          </a:solidFill>
          <a:ln>
            <a:noFill/>
          </a:ln>
          <a:effectLst>
            <a:glow rad="139700">
              <a:schemeClr val="tx1"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29" y="1959552"/>
            <a:ext cx="2702845" cy="180174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967" y="1958859"/>
            <a:ext cx="2700065" cy="18024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05" y="1897846"/>
            <a:ext cx="2700065" cy="180045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08945" y="3817674"/>
            <a:ext cx="230105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02375" y="3817674"/>
            <a:ext cx="230105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51109" y="3813179"/>
            <a:ext cx="230105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192334" y="4733048"/>
            <a:ext cx="1871677" cy="273412"/>
            <a:chOff x="2192334" y="5392045"/>
            <a:chExt cx="1871677" cy="273412"/>
          </a:xfrm>
        </p:grpSpPr>
        <p:pic>
          <p:nvPicPr>
            <p:cNvPr id="29" name="图形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92334" y="5392045"/>
              <a:ext cx="258988" cy="258988"/>
            </a:xfrm>
            <a:prstGeom prst="rect">
              <a:avLst/>
            </a:prstGeom>
          </p:spPr>
        </p:pic>
        <p:pic>
          <p:nvPicPr>
            <p:cNvPr id="31" name="图形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105403" y="5441076"/>
              <a:ext cx="195524" cy="160925"/>
            </a:xfrm>
            <a:prstGeom prst="rect">
              <a:avLst/>
            </a:prstGeom>
          </p:spPr>
        </p:pic>
        <p:sp>
          <p:nvSpPr>
            <p:cNvPr id="32" name="矩形: 圆角 31"/>
            <p:cNvSpPr/>
            <p:nvPr/>
          </p:nvSpPr>
          <p:spPr>
            <a:xfrm>
              <a:off x="2475424" y="5459587"/>
              <a:ext cx="485161" cy="160925"/>
            </a:xfrm>
            <a:prstGeom prst="roundRect">
              <a:avLst>
                <a:gd name="adj" fmla="val 20802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426150" y="5419236"/>
              <a:ext cx="76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/>
                  <a:ea typeface="微软雅黑"/>
                  <a:sym typeface="微软雅黑"/>
                </a:rPr>
                <a:t>592214</a:t>
              </a:r>
              <a:endParaRPr lang="zh-CN" altLang="en-US" sz="10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3350201" y="5445163"/>
              <a:ext cx="485161" cy="160925"/>
            </a:xfrm>
            <a:prstGeom prst="roundRect">
              <a:avLst>
                <a:gd name="adj" fmla="val 20802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00927" y="5404812"/>
              <a:ext cx="76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/>
                  <a:ea typeface="微软雅黑"/>
                  <a:sym typeface="微软雅黑"/>
                </a:rPr>
                <a:t>662214</a:t>
              </a:r>
              <a:endParaRPr lang="zh-CN" altLang="en-US" sz="1000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947025" y="4733048"/>
            <a:ext cx="1871677" cy="273412"/>
            <a:chOff x="2192334" y="5392045"/>
            <a:chExt cx="1871677" cy="273412"/>
          </a:xfrm>
        </p:grpSpPr>
        <p:pic>
          <p:nvPicPr>
            <p:cNvPr id="45" name="图形 4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92334" y="5392045"/>
              <a:ext cx="258988" cy="258988"/>
            </a:xfrm>
            <a:prstGeom prst="rect">
              <a:avLst/>
            </a:prstGeom>
          </p:spPr>
        </p:pic>
        <p:pic>
          <p:nvPicPr>
            <p:cNvPr id="46" name="图形 4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105403" y="5441076"/>
              <a:ext cx="195524" cy="160925"/>
            </a:xfrm>
            <a:prstGeom prst="rect">
              <a:avLst/>
            </a:prstGeom>
          </p:spPr>
        </p:pic>
        <p:sp>
          <p:nvSpPr>
            <p:cNvPr id="47" name="矩形: 圆角 46"/>
            <p:cNvSpPr/>
            <p:nvPr/>
          </p:nvSpPr>
          <p:spPr>
            <a:xfrm>
              <a:off x="2475424" y="5459587"/>
              <a:ext cx="485161" cy="160925"/>
            </a:xfrm>
            <a:prstGeom prst="roundRect">
              <a:avLst>
                <a:gd name="adj" fmla="val 20802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26150" y="5419236"/>
              <a:ext cx="76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/>
                  <a:ea typeface="微软雅黑"/>
                  <a:sym typeface="微软雅黑"/>
                </a:rPr>
                <a:t>592214</a:t>
              </a:r>
              <a:endParaRPr lang="zh-CN" altLang="en-US" sz="10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3350201" y="5445163"/>
              <a:ext cx="485161" cy="160925"/>
            </a:xfrm>
            <a:prstGeom prst="roundRect">
              <a:avLst>
                <a:gd name="adj" fmla="val 20802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300927" y="5404812"/>
              <a:ext cx="76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/>
                  <a:ea typeface="微软雅黑"/>
                  <a:sym typeface="微软雅黑"/>
                </a:rPr>
                <a:t>662214</a:t>
              </a:r>
              <a:endParaRPr lang="zh-CN" altLang="en-US" sz="1000" dirty="0"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1150" y="4167003"/>
            <a:ext cx="1892060" cy="1366303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604243" y="4733048"/>
            <a:ext cx="1871677" cy="273412"/>
            <a:chOff x="2192334" y="5392045"/>
            <a:chExt cx="1871677" cy="273412"/>
          </a:xfrm>
        </p:grpSpPr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92334" y="5392045"/>
              <a:ext cx="258988" cy="258988"/>
            </a:xfrm>
            <a:prstGeom prst="rect">
              <a:avLst/>
            </a:prstGeom>
          </p:spPr>
        </p:pic>
        <p:pic>
          <p:nvPicPr>
            <p:cNvPr id="39" name="图形 3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105403" y="5441076"/>
              <a:ext cx="195524" cy="160925"/>
            </a:xfrm>
            <a:prstGeom prst="rect">
              <a:avLst/>
            </a:prstGeom>
          </p:spPr>
        </p:pic>
        <p:sp>
          <p:nvSpPr>
            <p:cNvPr id="40" name="矩形: 圆角 39"/>
            <p:cNvSpPr/>
            <p:nvPr/>
          </p:nvSpPr>
          <p:spPr>
            <a:xfrm>
              <a:off x="2475424" y="5459587"/>
              <a:ext cx="485161" cy="160925"/>
            </a:xfrm>
            <a:prstGeom prst="roundRect">
              <a:avLst>
                <a:gd name="adj" fmla="val 20802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426150" y="5419236"/>
              <a:ext cx="76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/>
                  <a:ea typeface="微软雅黑"/>
                  <a:sym typeface="微软雅黑"/>
                </a:rPr>
                <a:t>592214</a:t>
              </a:r>
              <a:endParaRPr lang="zh-CN" altLang="en-US" sz="1000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3350201" y="5445163"/>
              <a:ext cx="485161" cy="160925"/>
            </a:xfrm>
            <a:prstGeom prst="roundRect">
              <a:avLst>
                <a:gd name="adj" fmla="val 20802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300927" y="5404812"/>
              <a:ext cx="7630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/>
                  <a:ea typeface="微软雅黑"/>
                  <a:sym typeface="微软雅黑"/>
                </a:rPr>
                <a:t>662214</a:t>
              </a:r>
              <a:endParaRPr lang="zh-CN" altLang="en-US" sz="1000" dirty="0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 descr="e7d195523061f1c0c30ee18c1b05f65d12b38e2533cb2ccdAE0CC34CB5CBEBFAEC353FED4DECE97C3E379FD1D933F5E4DC18EF8EA6B7A1130D5F6DE9DD2BE4B0A8C9126ACE5083D1F5A9E323B29CCFC728B90731452F04DE59A10B14BCF595EC5855DA82AC73F0EBCA51D48C7096EE8A4976147C5A121C2FFB493BA750CFB07182D4C9E0B1DC266A"/>
          <p:cNvSpPr/>
          <p:nvPr/>
        </p:nvSpPr>
        <p:spPr>
          <a:xfrm rot="5400000">
            <a:off x="-2305359" y="2895294"/>
            <a:ext cx="6268068" cy="1657350"/>
          </a:xfrm>
          <a:custGeom>
            <a:avLst/>
            <a:gdLst>
              <a:gd name="connsiteX0" fmla="*/ 0 w 12849225"/>
              <a:gd name="connsiteY0" fmla="*/ 3362325 h 3362325"/>
              <a:gd name="connsiteX1" fmla="*/ 12849225 w 12849225"/>
              <a:gd name="connsiteY1" fmla="*/ 3362325 h 3362325"/>
              <a:gd name="connsiteX2" fmla="*/ 12849225 w 12849225"/>
              <a:gd name="connsiteY2" fmla="*/ 0 h 3362325"/>
              <a:gd name="connsiteX3" fmla="*/ 6791325 w 12849225"/>
              <a:gd name="connsiteY3" fmla="*/ 3019425 h 3362325"/>
              <a:gd name="connsiteX4" fmla="*/ 2638425 w 12849225"/>
              <a:gd name="connsiteY4" fmla="*/ 485775 h 3362325"/>
              <a:gd name="connsiteX5" fmla="*/ 0 w 12849225"/>
              <a:gd name="connsiteY5" fmla="*/ 3362325 h 3362325"/>
              <a:gd name="connsiteX0-1" fmla="*/ 0 w 12849225"/>
              <a:gd name="connsiteY0-2" fmla="*/ 3362325 h 3362325"/>
              <a:gd name="connsiteX1-3" fmla="*/ 12849225 w 12849225"/>
              <a:gd name="connsiteY1-4" fmla="*/ 3362325 h 3362325"/>
              <a:gd name="connsiteX2-5" fmla="*/ 12849225 w 12849225"/>
              <a:gd name="connsiteY2-6" fmla="*/ 0 h 3362325"/>
              <a:gd name="connsiteX3-7" fmla="*/ 6791325 w 12849225"/>
              <a:gd name="connsiteY3-8" fmla="*/ 3019425 h 3362325"/>
              <a:gd name="connsiteX4-9" fmla="*/ 2638425 w 12849225"/>
              <a:gd name="connsiteY4-10" fmla="*/ 485775 h 3362325"/>
              <a:gd name="connsiteX5-11" fmla="*/ 0 w 12849225"/>
              <a:gd name="connsiteY5-12" fmla="*/ 3362325 h 3362325"/>
              <a:gd name="connsiteX0-13" fmla="*/ 0 w 12849225"/>
              <a:gd name="connsiteY0-14" fmla="*/ 3362937 h 3362937"/>
              <a:gd name="connsiteX1-15" fmla="*/ 12849225 w 12849225"/>
              <a:gd name="connsiteY1-16" fmla="*/ 3362937 h 3362937"/>
              <a:gd name="connsiteX2-17" fmla="*/ 12849225 w 12849225"/>
              <a:gd name="connsiteY2-18" fmla="*/ 612 h 3362937"/>
              <a:gd name="connsiteX3-19" fmla="*/ 6791325 w 12849225"/>
              <a:gd name="connsiteY3-20" fmla="*/ 3020037 h 3362937"/>
              <a:gd name="connsiteX4-21" fmla="*/ 2638425 w 12849225"/>
              <a:gd name="connsiteY4-22" fmla="*/ 486387 h 3362937"/>
              <a:gd name="connsiteX5-23" fmla="*/ 0 w 12849225"/>
              <a:gd name="connsiteY5-24" fmla="*/ 3362937 h 3362937"/>
              <a:gd name="connsiteX0-25" fmla="*/ 0 w 12849225"/>
              <a:gd name="connsiteY0-26" fmla="*/ 3363115 h 3363115"/>
              <a:gd name="connsiteX1-27" fmla="*/ 12849225 w 12849225"/>
              <a:gd name="connsiteY1-28" fmla="*/ 3363115 h 3363115"/>
              <a:gd name="connsiteX2-29" fmla="*/ 12849225 w 12849225"/>
              <a:gd name="connsiteY2-30" fmla="*/ 790 h 3363115"/>
              <a:gd name="connsiteX3-31" fmla="*/ 6791325 w 12849225"/>
              <a:gd name="connsiteY3-32" fmla="*/ 3020215 h 3363115"/>
              <a:gd name="connsiteX4-33" fmla="*/ 2638425 w 12849225"/>
              <a:gd name="connsiteY4-34" fmla="*/ 486565 h 3363115"/>
              <a:gd name="connsiteX5-35" fmla="*/ 0 w 12849225"/>
              <a:gd name="connsiteY5-36" fmla="*/ 3363115 h 3363115"/>
              <a:gd name="connsiteX0-37" fmla="*/ 0 w 12849225"/>
              <a:gd name="connsiteY0-38" fmla="*/ 3362325 h 3362325"/>
              <a:gd name="connsiteX1-39" fmla="*/ 12849225 w 12849225"/>
              <a:gd name="connsiteY1-40" fmla="*/ 3362325 h 3362325"/>
              <a:gd name="connsiteX2-41" fmla="*/ 12849225 w 12849225"/>
              <a:gd name="connsiteY2-42" fmla="*/ 0 h 3362325"/>
              <a:gd name="connsiteX3-43" fmla="*/ 6791325 w 12849225"/>
              <a:gd name="connsiteY3-44" fmla="*/ 3019425 h 3362325"/>
              <a:gd name="connsiteX4-45" fmla="*/ 2638425 w 12849225"/>
              <a:gd name="connsiteY4-46" fmla="*/ 485775 h 3362325"/>
              <a:gd name="connsiteX5-47" fmla="*/ 0 w 12849225"/>
              <a:gd name="connsiteY5-48" fmla="*/ 3362325 h 3362325"/>
              <a:gd name="connsiteX0-49" fmla="*/ 0 w 12849225"/>
              <a:gd name="connsiteY0-50" fmla="*/ 3362325 h 3362325"/>
              <a:gd name="connsiteX1-51" fmla="*/ 12849225 w 12849225"/>
              <a:gd name="connsiteY1-52" fmla="*/ 3362325 h 3362325"/>
              <a:gd name="connsiteX2-53" fmla="*/ 12849225 w 12849225"/>
              <a:gd name="connsiteY2-54" fmla="*/ 0 h 3362325"/>
              <a:gd name="connsiteX3-55" fmla="*/ 6791325 w 12849225"/>
              <a:gd name="connsiteY3-56" fmla="*/ 3019425 h 3362325"/>
              <a:gd name="connsiteX4-57" fmla="*/ 2638425 w 12849225"/>
              <a:gd name="connsiteY4-58" fmla="*/ 485775 h 3362325"/>
              <a:gd name="connsiteX5-59" fmla="*/ 0 w 12849225"/>
              <a:gd name="connsiteY5-60" fmla="*/ 3362325 h 3362325"/>
              <a:gd name="connsiteX0-61" fmla="*/ 0 w 12849225"/>
              <a:gd name="connsiteY0-62" fmla="*/ 3362325 h 3362325"/>
              <a:gd name="connsiteX1-63" fmla="*/ 12849225 w 12849225"/>
              <a:gd name="connsiteY1-64" fmla="*/ 3362325 h 3362325"/>
              <a:gd name="connsiteX2-65" fmla="*/ 12849225 w 12849225"/>
              <a:gd name="connsiteY2-66" fmla="*/ 0 h 3362325"/>
              <a:gd name="connsiteX3-67" fmla="*/ 6791325 w 12849225"/>
              <a:gd name="connsiteY3-68" fmla="*/ 3019425 h 3362325"/>
              <a:gd name="connsiteX4-69" fmla="*/ 2638425 w 12849225"/>
              <a:gd name="connsiteY4-70" fmla="*/ 485775 h 3362325"/>
              <a:gd name="connsiteX5-71" fmla="*/ 0 w 12849225"/>
              <a:gd name="connsiteY5-72" fmla="*/ 3362325 h 3362325"/>
              <a:gd name="connsiteX0-73" fmla="*/ 0 w 12849225"/>
              <a:gd name="connsiteY0-74" fmla="*/ 3362325 h 3362325"/>
              <a:gd name="connsiteX1-75" fmla="*/ 12849225 w 12849225"/>
              <a:gd name="connsiteY1-76" fmla="*/ 3362325 h 3362325"/>
              <a:gd name="connsiteX2-77" fmla="*/ 12849225 w 12849225"/>
              <a:gd name="connsiteY2-78" fmla="*/ 0 h 3362325"/>
              <a:gd name="connsiteX3-79" fmla="*/ 6791325 w 12849225"/>
              <a:gd name="connsiteY3-80" fmla="*/ 3019425 h 3362325"/>
              <a:gd name="connsiteX4-81" fmla="*/ 2638425 w 12849225"/>
              <a:gd name="connsiteY4-82" fmla="*/ 485775 h 3362325"/>
              <a:gd name="connsiteX5-83" fmla="*/ 0 w 12849225"/>
              <a:gd name="connsiteY5-84" fmla="*/ 3362325 h 3362325"/>
              <a:gd name="connsiteX0-85" fmla="*/ 0 w 12849225"/>
              <a:gd name="connsiteY0-86" fmla="*/ 3362325 h 3362325"/>
              <a:gd name="connsiteX1-87" fmla="*/ 12849225 w 12849225"/>
              <a:gd name="connsiteY1-88" fmla="*/ 3362325 h 3362325"/>
              <a:gd name="connsiteX2-89" fmla="*/ 12849225 w 12849225"/>
              <a:gd name="connsiteY2-90" fmla="*/ 0 h 3362325"/>
              <a:gd name="connsiteX3-91" fmla="*/ 6791325 w 12849225"/>
              <a:gd name="connsiteY3-92" fmla="*/ 3019425 h 3362325"/>
              <a:gd name="connsiteX4-93" fmla="*/ 2638425 w 12849225"/>
              <a:gd name="connsiteY4-94" fmla="*/ 485775 h 3362325"/>
              <a:gd name="connsiteX5-95" fmla="*/ 0 w 12849225"/>
              <a:gd name="connsiteY5-96" fmla="*/ 3362325 h 3362325"/>
              <a:gd name="connsiteX0-97" fmla="*/ 0 w 12849225"/>
              <a:gd name="connsiteY0-98" fmla="*/ 3362325 h 3362325"/>
              <a:gd name="connsiteX1-99" fmla="*/ 12849225 w 12849225"/>
              <a:gd name="connsiteY1-100" fmla="*/ 3362325 h 3362325"/>
              <a:gd name="connsiteX2-101" fmla="*/ 12849225 w 12849225"/>
              <a:gd name="connsiteY2-102" fmla="*/ 0 h 3362325"/>
              <a:gd name="connsiteX3-103" fmla="*/ 6791325 w 12849225"/>
              <a:gd name="connsiteY3-104" fmla="*/ 3019425 h 3362325"/>
              <a:gd name="connsiteX4-105" fmla="*/ 2638425 w 12849225"/>
              <a:gd name="connsiteY4-106" fmla="*/ 485775 h 3362325"/>
              <a:gd name="connsiteX5-107" fmla="*/ 0 w 12849225"/>
              <a:gd name="connsiteY5-108" fmla="*/ 3362325 h 3362325"/>
              <a:gd name="connsiteX0-109" fmla="*/ 0 w 12849225"/>
              <a:gd name="connsiteY0-110" fmla="*/ 3362325 h 3362325"/>
              <a:gd name="connsiteX1-111" fmla="*/ 12849225 w 12849225"/>
              <a:gd name="connsiteY1-112" fmla="*/ 3362325 h 3362325"/>
              <a:gd name="connsiteX2-113" fmla="*/ 12849225 w 12849225"/>
              <a:gd name="connsiteY2-114" fmla="*/ 0 h 3362325"/>
              <a:gd name="connsiteX3-115" fmla="*/ 6791325 w 12849225"/>
              <a:gd name="connsiteY3-116" fmla="*/ 3019425 h 3362325"/>
              <a:gd name="connsiteX4-117" fmla="*/ 2638425 w 12849225"/>
              <a:gd name="connsiteY4-118" fmla="*/ 485775 h 3362325"/>
              <a:gd name="connsiteX5-119" fmla="*/ 0 w 12849225"/>
              <a:gd name="connsiteY5-120" fmla="*/ 3362325 h 3362325"/>
              <a:gd name="connsiteX0-121" fmla="*/ 0 w 12849225"/>
              <a:gd name="connsiteY0-122" fmla="*/ 3362325 h 3362325"/>
              <a:gd name="connsiteX1-123" fmla="*/ 12849225 w 12849225"/>
              <a:gd name="connsiteY1-124" fmla="*/ 3362325 h 3362325"/>
              <a:gd name="connsiteX2-125" fmla="*/ 12849225 w 12849225"/>
              <a:gd name="connsiteY2-126" fmla="*/ 0 h 3362325"/>
              <a:gd name="connsiteX3-127" fmla="*/ 6791325 w 12849225"/>
              <a:gd name="connsiteY3-128" fmla="*/ 3019425 h 3362325"/>
              <a:gd name="connsiteX4-129" fmla="*/ 2638425 w 12849225"/>
              <a:gd name="connsiteY4-130" fmla="*/ 485775 h 3362325"/>
              <a:gd name="connsiteX5-131" fmla="*/ 0 w 12849225"/>
              <a:gd name="connsiteY5-132" fmla="*/ 3362325 h 3362325"/>
              <a:gd name="connsiteX0-133" fmla="*/ 0 w 12849225"/>
              <a:gd name="connsiteY0-134" fmla="*/ 3362325 h 3362325"/>
              <a:gd name="connsiteX1-135" fmla="*/ 12849225 w 12849225"/>
              <a:gd name="connsiteY1-136" fmla="*/ 3362325 h 3362325"/>
              <a:gd name="connsiteX2-137" fmla="*/ 12849225 w 12849225"/>
              <a:gd name="connsiteY2-138" fmla="*/ 0 h 3362325"/>
              <a:gd name="connsiteX3-139" fmla="*/ 6791325 w 12849225"/>
              <a:gd name="connsiteY3-140" fmla="*/ 3019425 h 3362325"/>
              <a:gd name="connsiteX4-141" fmla="*/ 2638425 w 12849225"/>
              <a:gd name="connsiteY4-142" fmla="*/ 485775 h 3362325"/>
              <a:gd name="connsiteX5-143" fmla="*/ 0 w 12849225"/>
              <a:gd name="connsiteY5-144" fmla="*/ 3362325 h 3362325"/>
              <a:gd name="connsiteX0-145" fmla="*/ 0 w 12849225"/>
              <a:gd name="connsiteY0-146" fmla="*/ 3362325 h 3362325"/>
              <a:gd name="connsiteX1-147" fmla="*/ 12849225 w 12849225"/>
              <a:gd name="connsiteY1-148" fmla="*/ 3362325 h 3362325"/>
              <a:gd name="connsiteX2-149" fmla="*/ 12849225 w 12849225"/>
              <a:gd name="connsiteY2-150" fmla="*/ 0 h 3362325"/>
              <a:gd name="connsiteX3-151" fmla="*/ 7343985 w 12849225"/>
              <a:gd name="connsiteY3-152" fmla="*/ 3019425 h 3362325"/>
              <a:gd name="connsiteX4-153" fmla="*/ 2638425 w 12849225"/>
              <a:gd name="connsiteY4-154" fmla="*/ 485775 h 3362325"/>
              <a:gd name="connsiteX5-155" fmla="*/ 0 w 12849225"/>
              <a:gd name="connsiteY5-156" fmla="*/ 3362325 h 3362325"/>
              <a:gd name="connsiteX0-157" fmla="*/ 0 w 12849225"/>
              <a:gd name="connsiteY0-158" fmla="*/ 3362325 h 3362325"/>
              <a:gd name="connsiteX1-159" fmla="*/ 12849225 w 12849225"/>
              <a:gd name="connsiteY1-160" fmla="*/ 3362325 h 3362325"/>
              <a:gd name="connsiteX2-161" fmla="*/ 12849225 w 12849225"/>
              <a:gd name="connsiteY2-162" fmla="*/ 0 h 3362325"/>
              <a:gd name="connsiteX3-163" fmla="*/ 7343985 w 12849225"/>
              <a:gd name="connsiteY3-164" fmla="*/ 3019425 h 3362325"/>
              <a:gd name="connsiteX4-165" fmla="*/ 2638425 w 12849225"/>
              <a:gd name="connsiteY4-166" fmla="*/ 485775 h 3362325"/>
              <a:gd name="connsiteX5-167" fmla="*/ 0 w 12849225"/>
              <a:gd name="connsiteY5-168" fmla="*/ 3362325 h 3362325"/>
              <a:gd name="connsiteX0-169" fmla="*/ 0 w 12849225"/>
              <a:gd name="connsiteY0-170" fmla="*/ 3362325 h 3362325"/>
              <a:gd name="connsiteX1-171" fmla="*/ 12849225 w 12849225"/>
              <a:gd name="connsiteY1-172" fmla="*/ 3362325 h 3362325"/>
              <a:gd name="connsiteX2-173" fmla="*/ 12849225 w 12849225"/>
              <a:gd name="connsiteY2-174" fmla="*/ 0 h 3362325"/>
              <a:gd name="connsiteX3-175" fmla="*/ 7343985 w 12849225"/>
              <a:gd name="connsiteY3-176" fmla="*/ 3019425 h 3362325"/>
              <a:gd name="connsiteX4-177" fmla="*/ 3514179 w 12849225"/>
              <a:gd name="connsiteY4-178" fmla="*/ 533400 h 3362325"/>
              <a:gd name="connsiteX5-179" fmla="*/ 0 w 12849225"/>
              <a:gd name="connsiteY5-180" fmla="*/ 3362325 h 3362325"/>
              <a:gd name="connsiteX0-181" fmla="*/ 0 w 12849225"/>
              <a:gd name="connsiteY0-182" fmla="*/ 3362325 h 3362325"/>
              <a:gd name="connsiteX1-183" fmla="*/ 12849225 w 12849225"/>
              <a:gd name="connsiteY1-184" fmla="*/ 3362325 h 3362325"/>
              <a:gd name="connsiteX2-185" fmla="*/ 12849225 w 12849225"/>
              <a:gd name="connsiteY2-186" fmla="*/ 0 h 3362325"/>
              <a:gd name="connsiteX3-187" fmla="*/ 7343985 w 12849225"/>
              <a:gd name="connsiteY3-188" fmla="*/ 3019425 h 3362325"/>
              <a:gd name="connsiteX4-189" fmla="*/ 3514179 w 12849225"/>
              <a:gd name="connsiteY4-190" fmla="*/ 533400 h 3362325"/>
              <a:gd name="connsiteX5-191" fmla="*/ 0 w 12849225"/>
              <a:gd name="connsiteY5-192" fmla="*/ 3362325 h 3362325"/>
              <a:gd name="connsiteX0-193" fmla="*/ 0 w 12849225"/>
              <a:gd name="connsiteY0-194" fmla="*/ 3362325 h 3362325"/>
              <a:gd name="connsiteX1-195" fmla="*/ 12849225 w 12849225"/>
              <a:gd name="connsiteY1-196" fmla="*/ 3362325 h 3362325"/>
              <a:gd name="connsiteX2-197" fmla="*/ 12849225 w 12849225"/>
              <a:gd name="connsiteY2-198" fmla="*/ 0 h 3362325"/>
              <a:gd name="connsiteX3-199" fmla="*/ 7343985 w 12849225"/>
              <a:gd name="connsiteY3-200" fmla="*/ 3019425 h 3362325"/>
              <a:gd name="connsiteX4-201" fmla="*/ 3514179 w 12849225"/>
              <a:gd name="connsiteY4-202" fmla="*/ 533400 h 3362325"/>
              <a:gd name="connsiteX5-203" fmla="*/ 0 w 12849225"/>
              <a:gd name="connsiteY5-204" fmla="*/ 3362325 h 3362325"/>
              <a:gd name="connsiteX0-205" fmla="*/ 0 w 12849225"/>
              <a:gd name="connsiteY0-206" fmla="*/ 3362325 h 3362325"/>
              <a:gd name="connsiteX1-207" fmla="*/ 12849225 w 12849225"/>
              <a:gd name="connsiteY1-208" fmla="*/ 3362325 h 3362325"/>
              <a:gd name="connsiteX2-209" fmla="*/ 12849225 w 12849225"/>
              <a:gd name="connsiteY2-210" fmla="*/ 0 h 3362325"/>
              <a:gd name="connsiteX3-211" fmla="*/ 7343985 w 12849225"/>
              <a:gd name="connsiteY3-212" fmla="*/ 3019425 h 3362325"/>
              <a:gd name="connsiteX4-213" fmla="*/ 3514179 w 12849225"/>
              <a:gd name="connsiteY4-214" fmla="*/ 533400 h 3362325"/>
              <a:gd name="connsiteX5-215" fmla="*/ 0 w 12849225"/>
              <a:gd name="connsiteY5-216" fmla="*/ 3362325 h 3362325"/>
              <a:gd name="connsiteX0-217" fmla="*/ 0 w 12849225"/>
              <a:gd name="connsiteY0-218" fmla="*/ 3362325 h 3362325"/>
              <a:gd name="connsiteX1-219" fmla="*/ 12849225 w 12849225"/>
              <a:gd name="connsiteY1-220" fmla="*/ 3362325 h 3362325"/>
              <a:gd name="connsiteX2-221" fmla="*/ 12849225 w 12849225"/>
              <a:gd name="connsiteY2-222" fmla="*/ 0 h 3362325"/>
              <a:gd name="connsiteX3-223" fmla="*/ 7343985 w 12849225"/>
              <a:gd name="connsiteY3-224" fmla="*/ 3019425 h 3362325"/>
              <a:gd name="connsiteX4-225" fmla="*/ 3514179 w 12849225"/>
              <a:gd name="connsiteY4-226" fmla="*/ 533400 h 3362325"/>
              <a:gd name="connsiteX5-227" fmla="*/ 0 w 12849225"/>
              <a:gd name="connsiteY5-228" fmla="*/ 3362325 h 3362325"/>
              <a:gd name="connsiteX0-229" fmla="*/ 0 w 12849225"/>
              <a:gd name="connsiteY0-230" fmla="*/ 3362325 h 3362325"/>
              <a:gd name="connsiteX1-231" fmla="*/ 12849225 w 12849225"/>
              <a:gd name="connsiteY1-232" fmla="*/ 3362325 h 3362325"/>
              <a:gd name="connsiteX2-233" fmla="*/ 12849225 w 12849225"/>
              <a:gd name="connsiteY2-234" fmla="*/ 0 h 3362325"/>
              <a:gd name="connsiteX3-235" fmla="*/ 7343985 w 12849225"/>
              <a:gd name="connsiteY3-236" fmla="*/ 3019425 h 3362325"/>
              <a:gd name="connsiteX4-237" fmla="*/ 3514179 w 12849225"/>
              <a:gd name="connsiteY4-238" fmla="*/ 533400 h 3362325"/>
              <a:gd name="connsiteX5-239" fmla="*/ 0 w 12849225"/>
              <a:gd name="connsiteY5-240" fmla="*/ 3362325 h 3362325"/>
              <a:gd name="connsiteX0-241" fmla="*/ 0 w 12849225"/>
              <a:gd name="connsiteY0-242" fmla="*/ 3362325 h 3362325"/>
              <a:gd name="connsiteX1-243" fmla="*/ 12849225 w 12849225"/>
              <a:gd name="connsiteY1-244" fmla="*/ 3362325 h 3362325"/>
              <a:gd name="connsiteX2-245" fmla="*/ 12849225 w 12849225"/>
              <a:gd name="connsiteY2-246" fmla="*/ 0 h 3362325"/>
              <a:gd name="connsiteX3-247" fmla="*/ 7415370 w 12849225"/>
              <a:gd name="connsiteY3-248" fmla="*/ 1965007 h 3362325"/>
              <a:gd name="connsiteX4-249" fmla="*/ 3514179 w 12849225"/>
              <a:gd name="connsiteY4-250" fmla="*/ 533400 h 3362325"/>
              <a:gd name="connsiteX5-251" fmla="*/ 0 w 12849225"/>
              <a:gd name="connsiteY5-252" fmla="*/ 3362325 h 33623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849225" h="3362325">
                <a:moveTo>
                  <a:pt x="0" y="3362325"/>
                </a:moveTo>
                <a:lnTo>
                  <a:pt x="12849225" y="3362325"/>
                </a:lnTo>
                <a:lnTo>
                  <a:pt x="12849225" y="0"/>
                </a:lnTo>
                <a:cubicBezTo>
                  <a:pt x="10134166" y="228600"/>
                  <a:pt x="8938280" y="1958269"/>
                  <a:pt x="7415370" y="1965007"/>
                </a:cubicBezTo>
                <a:cubicBezTo>
                  <a:pt x="5649302" y="1972821"/>
                  <a:pt x="4686309" y="739388"/>
                  <a:pt x="3514179" y="533400"/>
                </a:cubicBezTo>
                <a:cubicBezTo>
                  <a:pt x="2297711" y="319620"/>
                  <a:pt x="1076586" y="1117600"/>
                  <a:pt x="0" y="3362325"/>
                </a:cubicBezTo>
                <a:close/>
              </a:path>
            </a:pathLst>
          </a:custGeom>
          <a:solidFill>
            <a:srgbClr val="4C34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45346" y="1560535"/>
            <a:ext cx="2375513" cy="2163434"/>
          </a:xfrm>
          <a:prstGeom prst="roundRect">
            <a:avLst>
              <a:gd name="adj" fmla="val 887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glow rad="139700">
              <a:schemeClr val="tx1">
                <a:alpha val="4000"/>
              </a:schemeClr>
            </a:glow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3491887" y="1560535"/>
            <a:ext cx="2375513" cy="2163434"/>
          </a:xfrm>
          <a:prstGeom prst="roundRect">
            <a:avLst>
              <a:gd name="adj" fmla="val 887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glow rad="139700">
              <a:schemeClr val="tx1">
                <a:alpha val="4000"/>
              </a:schemeClr>
            </a:glow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28245" y="4061784"/>
            <a:ext cx="2375513" cy="2163434"/>
          </a:xfrm>
          <a:prstGeom prst="roundRect">
            <a:avLst>
              <a:gd name="adj" fmla="val 887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glow rad="139700">
              <a:schemeClr val="tx1">
                <a:alpha val="4000"/>
              </a:schemeClr>
            </a:glow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474786" y="4061784"/>
            <a:ext cx="2375513" cy="2163434"/>
          </a:xfrm>
          <a:prstGeom prst="roundRect">
            <a:avLst>
              <a:gd name="adj" fmla="val 887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glow rad="139700">
              <a:schemeClr val="tx1">
                <a:alpha val="4000"/>
              </a:schemeClr>
            </a:glow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40788" y="489039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ABOUT COMPANY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" y="1143933"/>
            <a:ext cx="2039759" cy="291785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995" y="3723969"/>
            <a:ext cx="2230664" cy="2917852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977851" y="2857511"/>
            <a:ext cx="20430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90155" y="2488549"/>
            <a:ext cx="207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/>
                <a:ea typeface="微软雅黑"/>
                <a:sym typeface="微软雅黑"/>
              </a:rPr>
              <a:t>Technology</a:t>
            </a:r>
            <a:endParaRPr lang="zh-CN" altLang="en-US" sz="2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624533" y="1818212"/>
            <a:ext cx="553999" cy="553999"/>
          </a:xfrm>
          <a:prstGeom prst="ellipse">
            <a:avLst/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0" name="图形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0005" y="1898311"/>
            <a:ext cx="403055" cy="403055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4440788" y="1818212"/>
            <a:ext cx="553999" cy="553999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5" name="图形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5501" y="1922925"/>
            <a:ext cx="344572" cy="344572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739545" y="2826363"/>
            <a:ext cx="20430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851849" y="2457401"/>
            <a:ext cx="207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/>
                <a:ea typeface="微软雅黑"/>
                <a:sym typeface="微软雅黑"/>
              </a:rPr>
              <a:t>Technology</a:t>
            </a:r>
            <a:endParaRPr lang="zh-CN" altLang="en-US" sz="2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556102" y="4258645"/>
            <a:ext cx="553999" cy="553999"/>
          </a:xfrm>
          <a:prstGeom prst="ellipse">
            <a:avLst/>
          </a:prstGeom>
          <a:solidFill>
            <a:srgbClr val="F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5915" y="4368458"/>
            <a:ext cx="334371" cy="334371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4442539" y="4258645"/>
            <a:ext cx="553999" cy="553999"/>
          </a:xfrm>
          <a:prstGeom prst="ellipse">
            <a:avLst/>
          </a:prstGeom>
          <a:solidFill>
            <a:srgbClr val="FDC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3" name="图形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201" y="4387508"/>
            <a:ext cx="310839" cy="291868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3768998" y="5406399"/>
            <a:ext cx="20430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881302" y="5037437"/>
            <a:ext cx="207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/>
                <a:ea typeface="微软雅黑"/>
                <a:sym typeface="微软雅黑"/>
              </a:rPr>
              <a:t>Technology</a:t>
            </a:r>
            <a:endParaRPr lang="zh-CN" altLang="en-US" sz="2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5547" y="5379079"/>
            <a:ext cx="2043008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77851" y="5010117"/>
            <a:ext cx="207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/>
                <a:ea typeface="微软雅黑"/>
                <a:sym typeface="微软雅黑"/>
              </a:rPr>
              <a:t>Technology</a:t>
            </a:r>
            <a:endParaRPr lang="zh-CN" altLang="en-US" sz="2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14999" y="1476879"/>
            <a:ext cx="2776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9" name="图形 4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54310" y="1476890"/>
            <a:ext cx="403055" cy="40305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7714998" y="1772384"/>
            <a:ext cx="400806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pic>
        <p:nvPicPr>
          <p:cNvPr id="51" name="图形 5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00402" y="2941823"/>
            <a:ext cx="344572" cy="344572"/>
          </a:xfrm>
          <a:prstGeom prst="rect">
            <a:avLst/>
          </a:prstGeom>
        </p:spPr>
      </p:pic>
      <p:pic>
        <p:nvPicPr>
          <p:cNvPr id="52" name="图形 5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88651" y="4204233"/>
            <a:ext cx="334371" cy="334371"/>
          </a:xfrm>
          <a:prstGeom prst="rect">
            <a:avLst/>
          </a:prstGeom>
        </p:spPr>
      </p:pic>
      <p:pic>
        <p:nvPicPr>
          <p:cNvPr id="53" name="图形 52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58058" y="5514049"/>
            <a:ext cx="310839" cy="291868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7714999" y="2906538"/>
            <a:ext cx="2776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714999" y="3188152"/>
            <a:ext cx="387199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714999" y="4184946"/>
            <a:ext cx="2776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714999" y="4477805"/>
            <a:ext cx="387199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714190" y="5514049"/>
            <a:ext cx="27769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714189" y="5750778"/>
            <a:ext cx="387199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/>
          <p:nvPr/>
        </p:nvSpPr>
        <p:spPr>
          <a:xfrm>
            <a:off x="-19050" y="4672434"/>
            <a:ext cx="1771650" cy="2185566"/>
          </a:xfrm>
          <a:custGeom>
            <a:avLst/>
            <a:gdLst>
              <a:gd name="connsiteX0" fmla="*/ 51220 w 1668154"/>
              <a:gd name="connsiteY0" fmla="*/ 0 h 2057890"/>
              <a:gd name="connsiteX1" fmla="*/ 1668154 w 1668154"/>
              <a:gd name="connsiteY1" fmla="*/ 1616934 h 2057890"/>
              <a:gd name="connsiteX2" fmla="*/ 1635304 w 1668154"/>
              <a:gd name="connsiteY2" fmla="*/ 1942803 h 2057890"/>
              <a:gd name="connsiteX3" fmla="*/ 1605712 w 1668154"/>
              <a:gd name="connsiteY3" fmla="*/ 2057890 h 2057890"/>
              <a:gd name="connsiteX4" fmla="*/ 0 w 1668154"/>
              <a:gd name="connsiteY4" fmla="*/ 2057890 h 2057890"/>
              <a:gd name="connsiteX5" fmla="*/ 0 w 1668154"/>
              <a:gd name="connsiteY5" fmla="*/ 2587 h 20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154" h="2057890">
                <a:moveTo>
                  <a:pt x="51220" y="0"/>
                </a:moveTo>
                <a:cubicBezTo>
                  <a:pt x="944228" y="0"/>
                  <a:pt x="1668154" y="723926"/>
                  <a:pt x="1668154" y="1616934"/>
                </a:cubicBezTo>
                <a:cubicBezTo>
                  <a:pt x="1668154" y="1728560"/>
                  <a:pt x="1656843" y="1837544"/>
                  <a:pt x="1635304" y="1942803"/>
                </a:cubicBezTo>
                <a:lnTo>
                  <a:pt x="1605712" y="2057890"/>
                </a:lnTo>
                <a:lnTo>
                  <a:pt x="0" y="2057890"/>
                </a:lnTo>
                <a:lnTo>
                  <a:pt x="0" y="2587"/>
                </a:lnTo>
                <a:close/>
              </a:path>
            </a:pathLst>
          </a:cu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0788" y="489039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SERVICES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任意多边形: 形状 4"/>
          <p:cNvSpPr/>
          <p:nvPr/>
        </p:nvSpPr>
        <p:spPr>
          <a:xfrm rot="16200000">
            <a:off x="8159023" y="2825023"/>
            <a:ext cx="4522839" cy="3543114"/>
          </a:xfrm>
          <a:custGeom>
            <a:avLst/>
            <a:gdLst>
              <a:gd name="connsiteX0" fmla="*/ 0 w 3209925"/>
              <a:gd name="connsiteY0" fmla="*/ 0 h 2514600"/>
              <a:gd name="connsiteX1" fmla="*/ 533400 w 3209925"/>
              <a:gd name="connsiteY1" fmla="*/ 171450 h 2514600"/>
              <a:gd name="connsiteX2" fmla="*/ 866775 w 3209925"/>
              <a:gd name="connsiteY2" fmla="*/ 523875 h 2514600"/>
              <a:gd name="connsiteX3" fmla="*/ 1104900 w 3209925"/>
              <a:gd name="connsiteY3" fmla="*/ 1247775 h 2514600"/>
              <a:gd name="connsiteX4" fmla="*/ 1809750 w 3209925"/>
              <a:gd name="connsiteY4" fmla="*/ 1552575 h 2514600"/>
              <a:gd name="connsiteX5" fmla="*/ 2428875 w 3209925"/>
              <a:gd name="connsiteY5" fmla="*/ 1714500 h 2514600"/>
              <a:gd name="connsiteX6" fmla="*/ 2895600 w 3209925"/>
              <a:gd name="connsiteY6" fmla="*/ 2019300 h 2514600"/>
              <a:gd name="connsiteX7" fmla="*/ 3209925 w 3209925"/>
              <a:gd name="connsiteY7" fmla="*/ 2514600 h 2514600"/>
              <a:gd name="connsiteX8" fmla="*/ 19050 w 3209925"/>
              <a:gd name="connsiteY8" fmla="*/ 2486025 h 2514600"/>
              <a:gd name="connsiteX9" fmla="*/ 0 w 3209925"/>
              <a:gd name="connsiteY9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9925" h="2514600">
                <a:moveTo>
                  <a:pt x="0" y="0"/>
                </a:moveTo>
                <a:cubicBezTo>
                  <a:pt x="194468" y="42068"/>
                  <a:pt x="388937" y="84137"/>
                  <a:pt x="533400" y="171450"/>
                </a:cubicBezTo>
                <a:cubicBezTo>
                  <a:pt x="677863" y="258763"/>
                  <a:pt x="771525" y="344488"/>
                  <a:pt x="866775" y="523875"/>
                </a:cubicBezTo>
                <a:cubicBezTo>
                  <a:pt x="962025" y="703262"/>
                  <a:pt x="947738" y="1076325"/>
                  <a:pt x="1104900" y="1247775"/>
                </a:cubicBezTo>
                <a:cubicBezTo>
                  <a:pt x="1262063" y="1419225"/>
                  <a:pt x="1589088" y="1474788"/>
                  <a:pt x="1809750" y="1552575"/>
                </a:cubicBezTo>
                <a:cubicBezTo>
                  <a:pt x="2030413" y="1630363"/>
                  <a:pt x="2247900" y="1636713"/>
                  <a:pt x="2428875" y="1714500"/>
                </a:cubicBezTo>
                <a:cubicBezTo>
                  <a:pt x="2609850" y="1792287"/>
                  <a:pt x="2765425" y="1885950"/>
                  <a:pt x="2895600" y="2019300"/>
                </a:cubicBezTo>
                <a:cubicBezTo>
                  <a:pt x="3025775" y="2152650"/>
                  <a:pt x="3167063" y="2432050"/>
                  <a:pt x="3209925" y="2514600"/>
                </a:cubicBezTo>
                <a:lnTo>
                  <a:pt x="19050" y="2486025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圆: 空心 10"/>
          <p:cNvSpPr/>
          <p:nvPr/>
        </p:nvSpPr>
        <p:spPr>
          <a:xfrm>
            <a:off x="10495230" y="5308839"/>
            <a:ext cx="1030020" cy="1030020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277663" y="5006489"/>
            <a:ext cx="9585454" cy="796297"/>
          </a:xfrm>
          <a:prstGeom prst="roundRect">
            <a:avLst>
              <a:gd name="adj" fmla="val 11279"/>
            </a:avLst>
          </a:prstGeom>
          <a:solidFill>
            <a:srgbClr val="FFFFFF">
              <a:alpha val="79000"/>
            </a:srgbClr>
          </a:solidFill>
          <a:ln>
            <a:noFill/>
          </a:ln>
          <a:effectLst>
            <a:glow rad="635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277663" y="3968367"/>
            <a:ext cx="9585454" cy="796297"/>
          </a:xfrm>
          <a:prstGeom prst="roundRect">
            <a:avLst>
              <a:gd name="adj" fmla="val 11279"/>
            </a:avLst>
          </a:prstGeom>
          <a:solidFill>
            <a:srgbClr val="FFFFFF">
              <a:alpha val="79000"/>
            </a:srgbClr>
          </a:solidFill>
          <a:ln>
            <a:noFill/>
          </a:ln>
          <a:effectLst>
            <a:glow rad="635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303273" y="2951722"/>
            <a:ext cx="9585454" cy="796297"/>
          </a:xfrm>
          <a:prstGeom prst="roundRect">
            <a:avLst>
              <a:gd name="adj" fmla="val 11279"/>
            </a:avLst>
          </a:prstGeom>
          <a:solidFill>
            <a:srgbClr val="FFFFFF">
              <a:alpha val="79000"/>
            </a:srgbClr>
          </a:solidFill>
          <a:ln>
            <a:noFill/>
          </a:ln>
          <a:effectLst>
            <a:glow rad="635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277663" y="1894811"/>
            <a:ext cx="9611064" cy="854973"/>
          </a:xfrm>
          <a:prstGeom prst="roundRect">
            <a:avLst>
              <a:gd name="adj" fmla="val 11279"/>
            </a:avLst>
          </a:prstGeom>
          <a:solidFill>
            <a:srgbClr val="482BC8"/>
          </a:solidFill>
          <a:ln>
            <a:noFill/>
          </a:ln>
          <a:effectLst>
            <a:glow rad="63500">
              <a:srgbClr val="4C34DD">
                <a:alpha val="1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3" name="图形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3589" y="5193522"/>
            <a:ext cx="422229" cy="42222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32075" y="1385978"/>
            <a:ext cx="96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NAME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8979" y="1358738"/>
            <a:ext cx="10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SKILL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62980" y="1356536"/>
            <a:ext cx="100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PATH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59925" y="1347217"/>
            <a:ext cx="100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RIGHT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5144" y="2124045"/>
            <a:ext cx="81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Mike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21262" y="2124045"/>
            <a:ext cx="147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PPT/ PS/AI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4" name="图形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250" y="3107964"/>
            <a:ext cx="422229" cy="422229"/>
          </a:xfrm>
          <a:prstGeom prst="rect">
            <a:avLst/>
          </a:prstGeom>
        </p:spPr>
      </p:pic>
      <p:pic>
        <p:nvPicPr>
          <p:cNvPr id="26" name="图形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4997" y="4212087"/>
            <a:ext cx="416482" cy="416482"/>
          </a:xfrm>
          <a:prstGeom prst="rect">
            <a:avLst/>
          </a:prstGeom>
        </p:spPr>
      </p:pic>
      <p:pic>
        <p:nvPicPr>
          <p:cNvPr id="28" name="图形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7268" y="2131316"/>
            <a:ext cx="422229" cy="42222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979356" y="3194353"/>
            <a:ext cx="81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Bob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54278" y="4192588"/>
            <a:ext cx="94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Nancy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32075" y="5219970"/>
            <a:ext cx="103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Hellen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21262" y="3134412"/>
            <a:ext cx="147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PPT/ C4D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21262" y="4181849"/>
            <a:ext cx="147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PPT/ PS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12635" y="5193522"/>
            <a:ext cx="147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PPT/ PR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52967" y="3174409"/>
            <a:ext cx="10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Track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52967" y="4212087"/>
            <a:ext cx="10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Track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52967" y="5219970"/>
            <a:ext cx="10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Track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389667" y="2144068"/>
            <a:ext cx="10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Track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381183" y="2166779"/>
            <a:ext cx="6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AC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412701" y="3131855"/>
            <a:ext cx="6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AC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28528" y="4188368"/>
            <a:ext cx="6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AC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458648" y="5232234"/>
            <a:ext cx="6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/>
                <a:ea typeface="微软雅黑"/>
                <a:sym typeface="微软雅黑"/>
              </a:rPr>
              <a:t>AC</a:t>
            </a:r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1141" y="5006489"/>
            <a:ext cx="761184" cy="114756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2781" y="4966602"/>
            <a:ext cx="1379767" cy="118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/>
          <p:cNvSpPr/>
          <p:nvPr/>
        </p:nvSpPr>
        <p:spPr>
          <a:xfrm>
            <a:off x="11501796" y="3833236"/>
            <a:ext cx="690204" cy="2682150"/>
          </a:xfrm>
          <a:custGeom>
            <a:avLst/>
            <a:gdLst>
              <a:gd name="connsiteX0" fmla="*/ 690204 w 690204"/>
              <a:gd name="connsiteY0" fmla="*/ 0 h 2682150"/>
              <a:gd name="connsiteX1" fmla="*/ 690204 w 690204"/>
              <a:gd name="connsiteY1" fmla="*/ 2682150 h 2682150"/>
              <a:gd name="connsiteX2" fmla="*/ 600983 w 690204"/>
              <a:gd name="connsiteY2" fmla="*/ 2615432 h 2682150"/>
              <a:gd name="connsiteX3" fmla="*/ 0 w 690204"/>
              <a:gd name="connsiteY3" fmla="*/ 1341075 h 2682150"/>
              <a:gd name="connsiteX4" fmla="*/ 600983 w 690204"/>
              <a:gd name="connsiteY4" fmla="*/ 66718 h 268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04" h="2682150">
                <a:moveTo>
                  <a:pt x="690204" y="0"/>
                </a:moveTo>
                <a:lnTo>
                  <a:pt x="690204" y="2682150"/>
                </a:lnTo>
                <a:lnTo>
                  <a:pt x="600983" y="2615432"/>
                </a:lnTo>
                <a:cubicBezTo>
                  <a:pt x="233948" y="2312527"/>
                  <a:pt x="0" y="1854122"/>
                  <a:pt x="0" y="1341075"/>
                </a:cubicBezTo>
                <a:cubicBezTo>
                  <a:pt x="0" y="828029"/>
                  <a:pt x="233948" y="369623"/>
                  <a:pt x="600983" y="66718"/>
                </a:cubicBezTo>
                <a:close/>
              </a:path>
            </a:pathLst>
          </a:cu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空心弧 11"/>
          <p:cNvSpPr/>
          <p:nvPr/>
        </p:nvSpPr>
        <p:spPr>
          <a:xfrm rot="5400000">
            <a:off x="-1010309" y="3280908"/>
            <a:ext cx="2020618" cy="2020618"/>
          </a:xfrm>
          <a:prstGeom prst="blockArc">
            <a:avLst>
              <a:gd name="adj1" fmla="val 10800000"/>
              <a:gd name="adj2" fmla="val 0"/>
              <a:gd name="adj3" fmla="val 26339"/>
            </a:avLst>
          </a:prstGeom>
          <a:solidFill>
            <a:srgbClr val="FDC849"/>
          </a:solidFill>
          <a:ln>
            <a:noFill/>
          </a:ln>
          <a:effectLst>
            <a:glow rad="139700">
              <a:srgbClr val="FDC849">
                <a:alpha val="1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0" y="3429000"/>
            <a:ext cx="12192000" cy="3532742"/>
          </a:xfrm>
          <a:custGeom>
            <a:avLst/>
            <a:gdLst>
              <a:gd name="connsiteX0" fmla="*/ 0 w 12363450"/>
              <a:gd name="connsiteY0" fmla="*/ 713342 h 3532742"/>
              <a:gd name="connsiteX1" fmla="*/ 2628900 w 12363450"/>
              <a:gd name="connsiteY1" fmla="*/ 27542 h 3532742"/>
              <a:gd name="connsiteX2" fmla="*/ 4953000 w 12363450"/>
              <a:gd name="connsiteY2" fmla="*/ 294242 h 3532742"/>
              <a:gd name="connsiteX3" fmla="*/ 8705850 w 12363450"/>
              <a:gd name="connsiteY3" fmla="*/ 1722992 h 3532742"/>
              <a:gd name="connsiteX4" fmla="*/ 10458450 w 12363450"/>
              <a:gd name="connsiteY4" fmla="*/ 2065892 h 3532742"/>
              <a:gd name="connsiteX5" fmla="*/ 12363450 w 12363450"/>
              <a:gd name="connsiteY5" fmla="*/ 1551542 h 3532742"/>
              <a:gd name="connsiteX6" fmla="*/ 12344400 w 12363450"/>
              <a:gd name="connsiteY6" fmla="*/ 3532742 h 3532742"/>
              <a:gd name="connsiteX7" fmla="*/ 0 w 12363450"/>
              <a:gd name="connsiteY7" fmla="*/ 3532742 h 3532742"/>
              <a:gd name="connsiteX8" fmla="*/ 0 w 12363450"/>
              <a:gd name="connsiteY8" fmla="*/ 713342 h 35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3450" h="3532742">
                <a:moveTo>
                  <a:pt x="0" y="713342"/>
                </a:moveTo>
                <a:cubicBezTo>
                  <a:pt x="901700" y="405367"/>
                  <a:pt x="1803400" y="97392"/>
                  <a:pt x="2628900" y="27542"/>
                </a:cubicBezTo>
                <a:cubicBezTo>
                  <a:pt x="3454400" y="-42308"/>
                  <a:pt x="3940175" y="11667"/>
                  <a:pt x="4953000" y="294242"/>
                </a:cubicBezTo>
                <a:cubicBezTo>
                  <a:pt x="5965825" y="576817"/>
                  <a:pt x="7788275" y="1427717"/>
                  <a:pt x="8705850" y="1722992"/>
                </a:cubicBezTo>
                <a:cubicBezTo>
                  <a:pt x="9623425" y="2018267"/>
                  <a:pt x="9848850" y="2094467"/>
                  <a:pt x="10458450" y="2065892"/>
                </a:cubicBezTo>
                <a:cubicBezTo>
                  <a:pt x="11068050" y="2037317"/>
                  <a:pt x="11715750" y="1794429"/>
                  <a:pt x="12363450" y="1551542"/>
                </a:cubicBezTo>
                <a:lnTo>
                  <a:pt x="12344400" y="3532742"/>
                </a:lnTo>
                <a:lnTo>
                  <a:pt x="0" y="3532742"/>
                </a:lnTo>
                <a:lnTo>
                  <a:pt x="0" y="713342"/>
                </a:lnTo>
                <a:close/>
              </a:path>
            </a:pathLst>
          </a:cu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0" name="图片占位符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3128" y="712984"/>
            <a:ext cx="2541593" cy="5432031"/>
          </a:xfrm>
          <a:custGeom>
            <a:avLst/>
            <a:gdLst>
              <a:gd name="connsiteX0" fmla="*/ 389960 w 4114800"/>
              <a:gd name="connsiteY0" fmla="*/ 0 h 8794376"/>
              <a:gd name="connsiteX1" fmla="*/ 3724840 w 4114800"/>
              <a:gd name="connsiteY1" fmla="*/ 0 h 8794376"/>
              <a:gd name="connsiteX2" fmla="*/ 4114800 w 4114800"/>
              <a:gd name="connsiteY2" fmla="*/ 389960 h 8794376"/>
              <a:gd name="connsiteX3" fmla="*/ 4114800 w 4114800"/>
              <a:gd name="connsiteY3" fmla="*/ 8404416 h 8794376"/>
              <a:gd name="connsiteX4" fmla="*/ 3724840 w 4114800"/>
              <a:gd name="connsiteY4" fmla="*/ 8794376 h 8794376"/>
              <a:gd name="connsiteX5" fmla="*/ 389960 w 4114800"/>
              <a:gd name="connsiteY5" fmla="*/ 8794376 h 8794376"/>
              <a:gd name="connsiteX6" fmla="*/ 0 w 4114800"/>
              <a:gd name="connsiteY6" fmla="*/ 8404416 h 8794376"/>
              <a:gd name="connsiteX7" fmla="*/ 0 w 4114800"/>
              <a:gd name="connsiteY7" fmla="*/ 389960 h 8794376"/>
              <a:gd name="connsiteX8" fmla="*/ 389960 w 4114800"/>
              <a:gd name="connsiteY8" fmla="*/ 0 h 879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800" h="8794376">
                <a:moveTo>
                  <a:pt x="389960" y="0"/>
                </a:moveTo>
                <a:lnTo>
                  <a:pt x="3724840" y="0"/>
                </a:lnTo>
                <a:cubicBezTo>
                  <a:pt x="3940209" y="0"/>
                  <a:pt x="4114800" y="174591"/>
                  <a:pt x="4114800" y="389960"/>
                </a:cubicBezTo>
                <a:lnTo>
                  <a:pt x="4114800" y="8404416"/>
                </a:lnTo>
                <a:cubicBezTo>
                  <a:pt x="4114800" y="8619785"/>
                  <a:pt x="3940209" y="8794376"/>
                  <a:pt x="3724840" y="8794376"/>
                </a:cubicBezTo>
                <a:lnTo>
                  <a:pt x="389960" y="8794376"/>
                </a:lnTo>
                <a:cubicBezTo>
                  <a:pt x="174591" y="8794376"/>
                  <a:pt x="0" y="8619785"/>
                  <a:pt x="0" y="8404416"/>
                </a:cubicBezTo>
                <a:lnTo>
                  <a:pt x="0" y="389960"/>
                </a:lnTo>
                <a:cubicBezTo>
                  <a:pt x="0" y="174591"/>
                  <a:pt x="174591" y="0"/>
                  <a:pt x="389960" y="0"/>
                </a:cubicBezTo>
                <a:close/>
              </a:path>
            </a:pathLst>
          </a:cu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349" y="606029"/>
            <a:ext cx="2815151" cy="56459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1121" y="3047999"/>
            <a:ext cx="1780692" cy="2554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52855" y="974781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SERVICES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32823" y="2200008"/>
            <a:ext cx="264567" cy="264566"/>
          </a:xfrm>
          <a:prstGeom prst="ellipse">
            <a:avLst/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832823" y="3258272"/>
            <a:ext cx="264567" cy="264566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32823" y="4316536"/>
            <a:ext cx="264567" cy="264566"/>
          </a:xfrm>
          <a:prstGeom prst="ellipse">
            <a:avLst/>
          </a:prstGeom>
          <a:solidFill>
            <a:srgbClr val="F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832823" y="5374800"/>
            <a:ext cx="264567" cy="264566"/>
          </a:xfrm>
          <a:prstGeom prst="ellipse">
            <a:avLst/>
          </a:prstGeom>
          <a:solidFill>
            <a:srgbClr val="FDC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17583" y="2165342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16955" y="3231889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16955" y="4281751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3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16954" y="5331993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4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04037" y="2110202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04037" y="2405707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304037" y="3199673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04037" y="3495178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304037" y="4281751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04037" y="4577256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304037" y="5285544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04037" y="5581049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5200" y="4351750"/>
            <a:ext cx="1554700" cy="2501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6604024" y="971189"/>
            <a:ext cx="2042046" cy="2042046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任意多边形: 形状 28" descr="e7d195523061f1c0c30ee18c1b05f65d12b38e2533cb2ccdAE0CC34CB5CBEBFAEC353FED4DECE97C3E379FD1D933F5E4DC18EF8EA6B7A1130D5F6DE9DD2BE4B0A8C9126ACE5083D1F5A9E323B29CCFC728B90731452F04DE59A10B14BCF595EC5855DA82AC73F0EBCA51D48C7096EE8A4976147C5A121C2FFB493BA750CFB07182D4C9E0B1DC266A"/>
          <p:cNvSpPr/>
          <p:nvPr/>
        </p:nvSpPr>
        <p:spPr>
          <a:xfrm rot="16200000">
            <a:off x="7977186" y="2627205"/>
            <a:ext cx="6886090" cy="1575499"/>
          </a:xfrm>
          <a:custGeom>
            <a:avLst/>
            <a:gdLst>
              <a:gd name="connsiteX0" fmla="*/ 0 w 12849225"/>
              <a:gd name="connsiteY0" fmla="*/ 3362325 h 3362325"/>
              <a:gd name="connsiteX1" fmla="*/ 12849225 w 12849225"/>
              <a:gd name="connsiteY1" fmla="*/ 3362325 h 3362325"/>
              <a:gd name="connsiteX2" fmla="*/ 12849225 w 12849225"/>
              <a:gd name="connsiteY2" fmla="*/ 0 h 3362325"/>
              <a:gd name="connsiteX3" fmla="*/ 6791325 w 12849225"/>
              <a:gd name="connsiteY3" fmla="*/ 3019425 h 3362325"/>
              <a:gd name="connsiteX4" fmla="*/ 2638425 w 12849225"/>
              <a:gd name="connsiteY4" fmla="*/ 485775 h 3362325"/>
              <a:gd name="connsiteX5" fmla="*/ 0 w 12849225"/>
              <a:gd name="connsiteY5" fmla="*/ 3362325 h 3362325"/>
              <a:gd name="connsiteX0-1" fmla="*/ 0 w 12849225"/>
              <a:gd name="connsiteY0-2" fmla="*/ 3362325 h 3362325"/>
              <a:gd name="connsiteX1-3" fmla="*/ 12849225 w 12849225"/>
              <a:gd name="connsiteY1-4" fmla="*/ 3362325 h 3362325"/>
              <a:gd name="connsiteX2-5" fmla="*/ 12849225 w 12849225"/>
              <a:gd name="connsiteY2-6" fmla="*/ 0 h 3362325"/>
              <a:gd name="connsiteX3-7" fmla="*/ 6791325 w 12849225"/>
              <a:gd name="connsiteY3-8" fmla="*/ 3019425 h 3362325"/>
              <a:gd name="connsiteX4-9" fmla="*/ 2638425 w 12849225"/>
              <a:gd name="connsiteY4-10" fmla="*/ 485775 h 3362325"/>
              <a:gd name="connsiteX5-11" fmla="*/ 0 w 12849225"/>
              <a:gd name="connsiteY5-12" fmla="*/ 3362325 h 3362325"/>
              <a:gd name="connsiteX0-13" fmla="*/ 0 w 12849225"/>
              <a:gd name="connsiteY0-14" fmla="*/ 3362937 h 3362937"/>
              <a:gd name="connsiteX1-15" fmla="*/ 12849225 w 12849225"/>
              <a:gd name="connsiteY1-16" fmla="*/ 3362937 h 3362937"/>
              <a:gd name="connsiteX2-17" fmla="*/ 12849225 w 12849225"/>
              <a:gd name="connsiteY2-18" fmla="*/ 612 h 3362937"/>
              <a:gd name="connsiteX3-19" fmla="*/ 6791325 w 12849225"/>
              <a:gd name="connsiteY3-20" fmla="*/ 3020037 h 3362937"/>
              <a:gd name="connsiteX4-21" fmla="*/ 2638425 w 12849225"/>
              <a:gd name="connsiteY4-22" fmla="*/ 486387 h 3362937"/>
              <a:gd name="connsiteX5-23" fmla="*/ 0 w 12849225"/>
              <a:gd name="connsiteY5-24" fmla="*/ 3362937 h 3362937"/>
              <a:gd name="connsiteX0-25" fmla="*/ 0 w 12849225"/>
              <a:gd name="connsiteY0-26" fmla="*/ 3363115 h 3363115"/>
              <a:gd name="connsiteX1-27" fmla="*/ 12849225 w 12849225"/>
              <a:gd name="connsiteY1-28" fmla="*/ 3363115 h 3363115"/>
              <a:gd name="connsiteX2-29" fmla="*/ 12849225 w 12849225"/>
              <a:gd name="connsiteY2-30" fmla="*/ 790 h 3363115"/>
              <a:gd name="connsiteX3-31" fmla="*/ 6791325 w 12849225"/>
              <a:gd name="connsiteY3-32" fmla="*/ 3020215 h 3363115"/>
              <a:gd name="connsiteX4-33" fmla="*/ 2638425 w 12849225"/>
              <a:gd name="connsiteY4-34" fmla="*/ 486565 h 3363115"/>
              <a:gd name="connsiteX5-35" fmla="*/ 0 w 12849225"/>
              <a:gd name="connsiteY5-36" fmla="*/ 3363115 h 3363115"/>
              <a:gd name="connsiteX0-37" fmla="*/ 0 w 12849225"/>
              <a:gd name="connsiteY0-38" fmla="*/ 3362325 h 3362325"/>
              <a:gd name="connsiteX1-39" fmla="*/ 12849225 w 12849225"/>
              <a:gd name="connsiteY1-40" fmla="*/ 3362325 h 3362325"/>
              <a:gd name="connsiteX2-41" fmla="*/ 12849225 w 12849225"/>
              <a:gd name="connsiteY2-42" fmla="*/ 0 h 3362325"/>
              <a:gd name="connsiteX3-43" fmla="*/ 6791325 w 12849225"/>
              <a:gd name="connsiteY3-44" fmla="*/ 3019425 h 3362325"/>
              <a:gd name="connsiteX4-45" fmla="*/ 2638425 w 12849225"/>
              <a:gd name="connsiteY4-46" fmla="*/ 485775 h 3362325"/>
              <a:gd name="connsiteX5-47" fmla="*/ 0 w 12849225"/>
              <a:gd name="connsiteY5-48" fmla="*/ 3362325 h 3362325"/>
              <a:gd name="connsiteX0-49" fmla="*/ 0 w 12849225"/>
              <a:gd name="connsiteY0-50" fmla="*/ 3362325 h 3362325"/>
              <a:gd name="connsiteX1-51" fmla="*/ 12849225 w 12849225"/>
              <a:gd name="connsiteY1-52" fmla="*/ 3362325 h 3362325"/>
              <a:gd name="connsiteX2-53" fmla="*/ 12849225 w 12849225"/>
              <a:gd name="connsiteY2-54" fmla="*/ 0 h 3362325"/>
              <a:gd name="connsiteX3-55" fmla="*/ 6791325 w 12849225"/>
              <a:gd name="connsiteY3-56" fmla="*/ 3019425 h 3362325"/>
              <a:gd name="connsiteX4-57" fmla="*/ 2638425 w 12849225"/>
              <a:gd name="connsiteY4-58" fmla="*/ 485775 h 3362325"/>
              <a:gd name="connsiteX5-59" fmla="*/ 0 w 12849225"/>
              <a:gd name="connsiteY5-60" fmla="*/ 3362325 h 3362325"/>
              <a:gd name="connsiteX0-61" fmla="*/ 0 w 12849225"/>
              <a:gd name="connsiteY0-62" fmla="*/ 3362325 h 3362325"/>
              <a:gd name="connsiteX1-63" fmla="*/ 12849225 w 12849225"/>
              <a:gd name="connsiteY1-64" fmla="*/ 3362325 h 3362325"/>
              <a:gd name="connsiteX2-65" fmla="*/ 12849225 w 12849225"/>
              <a:gd name="connsiteY2-66" fmla="*/ 0 h 3362325"/>
              <a:gd name="connsiteX3-67" fmla="*/ 6791325 w 12849225"/>
              <a:gd name="connsiteY3-68" fmla="*/ 3019425 h 3362325"/>
              <a:gd name="connsiteX4-69" fmla="*/ 2638425 w 12849225"/>
              <a:gd name="connsiteY4-70" fmla="*/ 485775 h 3362325"/>
              <a:gd name="connsiteX5-71" fmla="*/ 0 w 12849225"/>
              <a:gd name="connsiteY5-72" fmla="*/ 3362325 h 3362325"/>
              <a:gd name="connsiteX0-73" fmla="*/ 0 w 12849225"/>
              <a:gd name="connsiteY0-74" fmla="*/ 3362325 h 3362325"/>
              <a:gd name="connsiteX1-75" fmla="*/ 12849225 w 12849225"/>
              <a:gd name="connsiteY1-76" fmla="*/ 3362325 h 3362325"/>
              <a:gd name="connsiteX2-77" fmla="*/ 12849225 w 12849225"/>
              <a:gd name="connsiteY2-78" fmla="*/ 0 h 3362325"/>
              <a:gd name="connsiteX3-79" fmla="*/ 6791325 w 12849225"/>
              <a:gd name="connsiteY3-80" fmla="*/ 3019425 h 3362325"/>
              <a:gd name="connsiteX4-81" fmla="*/ 2638425 w 12849225"/>
              <a:gd name="connsiteY4-82" fmla="*/ 485775 h 3362325"/>
              <a:gd name="connsiteX5-83" fmla="*/ 0 w 12849225"/>
              <a:gd name="connsiteY5-84" fmla="*/ 3362325 h 3362325"/>
              <a:gd name="connsiteX0-85" fmla="*/ 0 w 12849225"/>
              <a:gd name="connsiteY0-86" fmla="*/ 3362325 h 3362325"/>
              <a:gd name="connsiteX1-87" fmla="*/ 12849225 w 12849225"/>
              <a:gd name="connsiteY1-88" fmla="*/ 3362325 h 3362325"/>
              <a:gd name="connsiteX2-89" fmla="*/ 12849225 w 12849225"/>
              <a:gd name="connsiteY2-90" fmla="*/ 0 h 3362325"/>
              <a:gd name="connsiteX3-91" fmla="*/ 6791325 w 12849225"/>
              <a:gd name="connsiteY3-92" fmla="*/ 3019425 h 3362325"/>
              <a:gd name="connsiteX4-93" fmla="*/ 2638425 w 12849225"/>
              <a:gd name="connsiteY4-94" fmla="*/ 485775 h 3362325"/>
              <a:gd name="connsiteX5-95" fmla="*/ 0 w 12849225"/>
              <a:gd name="connsiteY5-96" fmla="*/ 3362325 h 3362325"/>
              <a:gd name="connsiteX0-97" fmla="*/ 0 w 12849225"/>
              <a:gd name="connsiteY0-98" fmla="*/ 3362325 h 3362325"/>
              <a:gd name="connsiteX1-99" fmla="*/ 12849225 w 12849225"/>
              <a:gd name="connsiteY1-100" fmla="*/ 3362325 h 3362325"/>
              <a:gd name="connsiteX2-101" fmla="*/ 12849225 w 12849225"/>
              <a:gd name="connsiteY2-102" fmla="*/ 0 h 3362325"/>
              <a:gd name="connsiteX3-103" fmla="*/ 6791325 w 12849225"/>
              <a:gd name="connsiteY3-104" fmla="*/ 3019425 h 3362325"/>
              <a:gd name="connsiteX4-105" fmla="*/ 2638425 w 12849225"/>
              <a:gd name="connsiteY4-106" fmla="*/ 485775 h 3362325"/>
              <a:gd name="connsiteX5-107" fmla="*/ 0 w 12849225"/>
              <a:gd name="connsiteY5-108" fmla="*/ 3362325 h 3362325"/>
              <a:gd name="connsiteX0-109" fmla="*/ 0 w 12849225"/>
              <a:gd name="connsiteY0-110" fmla="*/ 3362325 h 3362325"/>
              <a:gd name="connsiteX1-111" fmla="*/ 12849225 w 12849225"/>
              <a:gd name="connsiteY1-112" fmla="*/ 3362325 h 3362325"/>
              <a:gd name="connsiteX2-113" fmla="*/ 12849225 w 12849225"/>
              <a:gd name="connsiteY2-114" fmla="*/ 0 h 3362325"/>
              <a:gd name="connsiteX3-115" fmla="*/ 6791325 w 12849225"/>
              <a:gd name="connsiteY3-116" fmla="*/ 3019425 h 3362325"/>
              <a:gd name="connsiteX4-117" fmla="*/ 2638425 w 12849225"/>
              <a:gd name="connsiteY4-118" fmla="*/ 485775 h 3362325"/>
              <a:gd name="connsiteX5-119" fmla="*/ 0 w 12849225"/>
              <a:gd name="connsiteY5-120" fmla="*/ 3362325 h 3362325"/>
              <a:gd name="connsiteX0-121" fmla="*/ 0 w 12849225"/>
              <a:gd name="connsiteY0-122" fmla="*/ 3362325 h 3362325"/>
              <a:gd name="connsiteX1-123" fmla="*/ 12849225 w 12849225"/>
              <a:gd name="connsiteY1-124" fmla="*/ 3362325 h 3362325"/>
              <a:gd name="connsiteX2-125" fmla="*/ 12849225 w 12849225"/>
              <a:gd name="connsiteY2-126" fmla="*/ 0 h 3362325"/>
              <a:gd name="connsiteX3-127" fmla="*/ 6791325 w 12849225"/>
              <a:gd name="connsiteY3-128" fmla="*/ 3019425 h 3362325"/>
              <a:gd name="connsiteX4-129" fmla="*/ 2638425 w 12849225"/>
              <a:gd name="connsiteY4-130" fmla="*/ 485775 h 3362325"/>
              <a:gd name="connsiteX5-131" fmla="*/ 0 w 12849225"/>
              <a:gd name="connsiteY5-132" fmla="*/ 3362325 h 3362325"/>
              <a:gd name="connsiteX0-133" fmla="*/ 0 w 12849225"/>
              <a:gd name="connsiteY0-134" fmla="*/ 3362325 h 3362325"/>
              <a:gd name="connsiteX1-135" fmla="*/ 12849225 w 12849225"/>
              <a:gd name="connsiteY1-136" fmla="*/ 3362325 h 3362325"/>
              <a:gd name="connsiteX2-137" fmla="*/ 12849225 w 12849225"/>
              <a:gd name="connsiteY2-138" fmla="*/ 0 h 3362325"/>
              <a:gd name="connsiteX3-139" fmla="*/ 6791325 w 12849225"/>
              <a:gd name="connsiteY3-140" fmla="*/ 3019425 h 3362325"/>
              <a:gd name="connsiteX4-141" fmla="*/ 2638425 w 12849225"/>
              <a:gd name="connsiteY4-142" fmla="*/ 485775 h 3362325"/>
              <a:gd name="connsiteX5-143" fmla="*/ 0 w 12849225"/>
              <a:gd name="connsiteY5-144" fmla="*/ 3362325 h 3362325"/>
              <a:gd name="connsiteX0-145" fmla="*/ 0 w 12849225"/>
              <a:gd name="connsiteY0-146" fmla="*/ 3362325 h 3362325"/>
              <a:gd name="connsiteX1-147" fmla="*/ 12849225 w 12849225"/>
              <a:gd name="connsiteY1-148" fmla="*/ 3362325 h 3362325"/>
              <a:gd name="connsiteX2-149" fmla="*/ 12849225 w 12849225"/>
              <a:gd name="connsiteY2-150" fmla="*/ 0 h 3362325"/>
              <a:gd name="connsiteX3-151" fmla="*/ 7343985 w 12849225"/>
              <a:gd name="connsiteY3-152" fmla="*/ 3019425 h 3362325"/>
              <a:gd name="connsiteX4-153" fmla="*/ 2638425 w 12849225"/>
              <a:gd name="connsiteY4-154" fmla="*/ 485775 h 3362325"/>
              <a:gd name="connsiteX5-155" fmla="*/ 0 w 12849225"/>
              <a:gd name="connsiteY5-156" fmla="*/ 3362325 h 3362325"/>
              <a:gd name="connsiteX0-157" fmla="*/ 0 w 12849225"/>
              <a:gd name="connsiteY0-158" fmla="*/ 3362325 h 3362325"/>
              <a:gd name="connsiteX1-159" fmla="*/ 12849225 w 12849225"/>
              <a:gd name="connsiteY1-160" fmla="*/ 3362325 h 3362325"/>
              <a:gd name="connsiteX2-161" fmla="*/ 12849225 w 12849225"/>
              <a:gd name="connsiteY2-162" fmla="*/ 0 h 3362325"/>
              <a:gd name="connsiteX3-163" fmla="*/ 7343985 w 12849225"/>
              <a:gd name="connsiteY3-164" fmla="*/ 3019425 h 3362325"/>
              <a:gd name="connsiteX4-165" fmla="*/ 2638425 w 12849225"/>
              <a:gd name="connsiteY4-166" fmla="*/ 485775 h 3362325"/>
              <a:gd name="connsiteX5-167" fmla="*/ 0 w 12849225"/>
              <a:gd name="connsiteY5-168" fmla="*/ 3362325 h 3362325"/>
              <a:gd name="connsiteX0-169" fmla="*/ 0 w 12849225"/>
              <a:gd name="connsiteY0-170" fmla="*/ 3362325 h 3362325"/>
              <a:gd name="connsiteX1-171" fmla="*/ 12849225 w 12849225"/>
              <a:gd name="connsiteY1-172" fmla="*/ 3362325 h 3362325"/>
              <a:gd name="connsiteX2-173" fmla="*/ 12849225 w 12849225"/>
              <a:gd name="connsiteY2-174" fmla="*/ 0 h 3362325"/>
              <a:gd name="connsiteX3-175" fmla="*/ 7343985 w 12849225"/>
              <a:gd name="connsiteY3-176" fmla="*/ 3019425 h 3362325"/>
              <a:gd name="connsiteX4-177" fmla="*/ 3514179 w 12849225"/>
              <a:gd name="connsiteY4-178" fmla="*/ 533400 h 3362325"/>
              <a:gd name="connsiteX5-179" fmla="*/ 0 w 12849225"/>
              <a:gd name="connsiteY5-180" fmla="*/ 3362325 h 3362325"/>
              <a:gd name="connsiteX0-181" fmla="*/ 0 w 12849225"/>
              <a:gd name="connsiteY0-182" fmla="*/ 3362325 h 3362325"/>
              <a:gd name="connsiteX1-183" fmla="*/ 12849225 w 12849225"/>
              <a:gd name="connsiteY1-184" fmla="*/ 3362325 h 3362325"/>
              <a:gd name="connsiteX2-185" fmla="*/ 12849225 w 12849225"/>
              <a:gd name="connsiteY2-186" fmla="*/ 0 h 3362325"/>
              <a:gd name="connsiteX3-187" fmla="*/ 7343985 w 12849225"/>
              <a:gd name="connsiteY3-188" fmla="*/ 3019425 h 3362325"/>
              <a:gd name="connsiteX4-189" fmla="*/ 3514179 w 12849225"/>
              <a:gd name="connsiteY4-190" fmla="*/ 533400 h 3362325"/>
              <a:gd name="connsiteX5-191" fmla="*/ 0 w 12849225"/>
              <a:gd name="connsiteY5-192" fmla="*/ 3362325 h 3362325"/>
              <a:gd name="connsiteX0-193" fmla="*/ 0 w 12849225"/>
              <a:gd name="connsiteY0-194" fmla="*/ 3362325 h 3362325"/>
              <a:gd name="connsiteX1-195" fmla="*/ 12849225 w 12849225"/>
              <a:gd name="connsiteY1-196" fmla="*/ 3362325 h 3362325"/>
              <a:gd name="connsiteX2-197" fmla="*/ 12849225 w 12849225"/>
              <a:gd name="connsiteY2-198" fmla="*/ 0 h 3362325"/>
              <a:gd name="connsiteX3-199" fmla="*/ 7343985 w 12849225"/>
              <a:gd name="connsiteY3-200" fmla="*/ 3019425 h 3362325"/>
              <a:gd name="connsiteX4-201" fmla="*/ 3514179 w 12849225"/>
              <a:gd name="connsiteY4-202" fmla="*/ 533400 h 3362325"/>
              <a:gd name="connsiteX5-203" fmla="*/ 0 w 12849225"/>
              <a:gd name="connsiteY5-204" fmla="*/ 3362325 h 3362325"/>
              <a:gd name="connsiteX0-205" fmla="*/ 0 w 12849225"/>
              <a:gd name="connsiteY0-206" fmla="*/ 3362325 h 3362325"/>
              <a:gd name="connsiteX1-207" fmla="*/ 12849225 w 12849225"/>
              <a:gd name="connsiteY1-208" fmla="*/ 3362325 h 3362325"/>
              <a:gd name="connsiteX2-209" fmla="*/ 12849225 w 12849225"/>
              <a:gd name="connsiteY2-210" fmla="*/ 0 h 3362325"/>
              <a:gd name="connsiteX3-211" fmla="*/ 7343985 w 12849225"/>
              <a:gd name="connsiteY3-212" fmla="*/ 3019425 h 3362325"/>
              <a:gd name="connsiteX4-213" fmla="*/ 3514179 w 12849225"/>
              <a:gd name="connsiteY4-214" fmla="*/ 533400 h 3362325"/>
              <a:gd name="connsiteX5-215" fmla="*/ 0 w 12849225"/>
              <a:gd name="connsiteY5-216" fmla="*/ 3362325 h 3362325"/>
              <a:gd name="connsiteX0-217" fmla="*/ 0 w 12849225"/>
              <a:gd name="connsiteY0-218" fmla="*/ 3362325 h 3362325"/>
              <a:gd name="connsiteX1-219" fmla="*/ 12849225 w 12849225"/>
              <a:gd name="connsiteY1-220" fmla="*/ 3362325 h 3362325"/>
              <a:gd name="connsiteX2-221" fmla="*/ 12849225 w 12849225"/>
              <a:gd name="connsiteY2-222" fmla="*/ 0 h 3362325"/>
              <a:gd name="connsiteX3-223" fmla="*/ 7343985 w 12849225"/>
              <a:gd name="connsiteY3-224" fmla="*/ 3019425 h 3362325"/>
              <a:gd name="connsiteX4-225" fmla="*/ 3514179 w 12849225"/>
              <a:gd name="connsiteY4-226" fmla="*/ 533400 h 3362325"/>
              <a:gd name="connsiteX5-227" fmla="*/ 0 w 12849225"/>
              <a:gd name="connsiteY5-228" fmla="*/ 3362325 h 3362325"/>
              <a:gd name="connsiteX0-229" fmla="*/ 0 w 12849225"/>
              <a:gd name="connsiteY0-230" fmla="*/ 3362325 h 3362325"/>
              <a:gd name="connsiteX1-231" fmla="*/ 12849225 w 12849225"/>
              <a:gd name="connsiteY1-232" fmla="*/ 3362325 h 3362325"/>
              <a:gd name="connsiteX2-233" fmla="*/ 12849225 w 12849225"/>
              <a:gd name="connsiteY2-234" fmla="*/ 0 h 3362325"/>
              <a:gd name="connsiteX3-235" fmla="*/ 7343985 w 12849225"/>
              <a:gd name="connsiteY3-236" fmla="*/ 3019425 h 3362325"/>
              <a:gd name="connsiteX4-237" fmla="*/ 3514179 w 12849225"/>
              <a:gd name="connsiteY4-238" fmla="*/ 533400 h 3362325"/>
              <a:gd name="connsiteX5-239" fmla="*/ 0 w 12849225"/>
              <a:gd name="connsiteY5-240" fmla="*/ 3362325 h 33623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849225" h="3362325">
                <a:moveTo>
                  <a:pt x="0" y="3362325"/>
                </a:moveTo>
                <a:lnTo>
                  <a:pt x="12849225" y="3362325"/>
                </a:lnTo>
                <a:lnTo>
                  <a:pt x="12849225" y="0"/>
                </a:lnTo>
                <a:cubicBezTo>
                  <a:pt x="10134166" y="228600"/>
                  <a:pt x="8866895" y="3012687"/>
                  <a:pt x="7343985" y="3019425"/>
                </a:cubicBezTo>
                <a:cubicBezTo>
                  <a:pt x="5577917" y="3027239"/>
                  <a:pt x="4686309" y="739388"/>
                  <a:pt x="3514179" y="533400"/>
                </a:cubicBezTo>
                <a:cubicBezTo>
                  <a:pt x="2297711" y="319620"/>
                  <a:pt x="1076586" y="1117600"/>
                  <a:pt x="0" y="3362325"/>
                </a:cubicBezTo>
                <a:close/>
              </a:path>
            </a:pathLst>
          </a:custGeom>
          <a:solidFill>
            <a:srgbClr val="4C34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542" y="974781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SERVICES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510" y="2200008"/>
            <a:ext cx="264567" cy="264566"/>
          </a:xfrm>
          <a:prstGeom prst="ellipse">
            <a:avLst/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4510" y="3258272"/>
            <a:ext cx="264567" cy="264566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4510" y="4316536"/>
            <a:ext cx="264567" cy="264566"/>
          </a:xfrm>
          <a:prstGeom prst="ellipse">
            <a:avLst/>
          </a:prstGeom>
          <a:solidFill>
            <a:srgbClr val="FD0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4510" y="5374800"/>
            <a:ext cx="264567" cy="264566"/>
          </a:xfrm>
          <a:prstGeom prst="ellipse">
            <a:avLst/>
          </a:prstGeom>
          <a:solidFill>
            <a:srgbClr val="FDC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9270" y="2165342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8642" y="3231889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8642" y="4281751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3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8641" y="5331993"/>
            <a:ext cx="2645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4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55724" y="2110202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55724" y="2405707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55724" y="3199673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55724" y="3495178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55724" y="4281751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55724" y="4577256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55724" y="5285544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55724" y="5581049"/>
            <a:ext cx="524165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grpSp>
        <p:nvGrpSpPr>
          <p:cNvPr id="32" name="Gruppieren"/>
          <p:cNvGrpSpPr/>
          <p:nvPr/>
        </p:nvGrpSpPr>
        <p:grpSpPr>
          <a:xfrm>
            <a:off x="6397377" y="2104393"/>
            <a:ext cx="5598876" cy="3142901"/>
            <a:chOff x="-1" y="-1"/>
            <a:chExt cx="9185028" cy="5155967"/>
          </a:xfrm>
        </p:grpSpPr>
        <p:grpSp>
          <p:nvGrpSpPr>
            <p:cNvPr id="33" name="Gruppieren"/>
            <p:cNvGrpSpPr/>
            <p:nvPr/>
          </p:nvGrpSpPr>
          <p:grpSpPr>
            <a:xfrm>
              <a:off x="837188" y="-1"/>
              <a:ext cx="7510651" cy="5018609"/>
              <a:chOff x="0" y="0"/>
              <a:chExt cx="7510649" cy="5018608"/>
            </a:xfrm>
          </p:grpSpPr>
          <p:sp>
            <p:nvSpPr>
              <p:cNvPr id="40" name="Form"/>
              <p:cNvSpPr/>
              <p:nvPr/>
            </p:nvSpPr>
            <p:spPr>
              <a:xfrm>
                <a:off x="0" y="0"/>
                <a:ext cx="7510649" cy="5018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2" y="21600"/>
                    </a:moveTo>
                    <a:lnTo>
                      <a:pt x="388" y="21600"/>
                    </a:lnTo>
                    <a:cubicBezTo>
                      <a:pt x="193" y="21600"/>
                      <a:pt x="0" y="21316"/>
                      <a:pt x="0" y="21030"/>
                    </a:cubicBezTo>
                    <a:lnTo>
                      <a:pt x="0" y="872"/>
                    </a:lnTo>
                    <a:cubicBezTo>
                      <a:pt x="0" y="390"/>
                      <a:pt x="299" y="0"/>
                      <a:pt x="627" y="0"/>
                    </a:cubicBezTo>
                    <a:lnTo>
                      <a:pt x="20972" y="0"/>
                    </a:lnTo>
                    <a:cubicBezTo>
                      <a:pt x="21299" y="0"/>
                      <a:pt x="21600" y="390"/>
                      <a:pt x="21600" y="872"/>
                    </a:cubicBezTo>
                    <a:lnTo>
                      <a:pt x="21600" y="21030"/>
                    </a:lnTo>
                    <a:cubicBezTo>
                      <a:pt x="21600" y="21316"/>
                      <a:pt x="21409" y="21600"/>
                      <a:pt x="21212" y="21600"/>
                    </a:cubicBezTo>
                    <a:close/>
                    <a:moveTo>
                      <a:pt x="405" y="21523"/>
                    </a:moveTo>
                    <a:lnTo>
                      <a:pt x="21194" y="21523"/>
                    </a:lnTo>
                    <a:cubicBezTo>
                      <a:pt x="21388" y="21523"/>
                      <a:pt x="21546" y="21289"/>
                      <a:pt x="21546" y="21005"/>
                    </a:cubicBezTo>
                    <a:lnTo>
                      <a:pt x="21546" y="975"/>
                    </a:lnTo>
                    <a:cubicBezTo>
                      <a:pt x="21546" y="509"/>
                      <a:pt x="21289" y="131"/>
                      <a:pt x="20972" y="131"/>
                    </a:cubicBezTo>
                    <a:lnTo>
                      <a:pt x="627" y="131"/>
                    </a:lnTo>
                    <a:cubicBezTo>
                      <a:pt x="311" y="131"/>
                      <a:pt x="54" y="509"/>
                      <a:pt x="54" y="975"/>
                    </a:cubicBezTo>
                    <a:lnTo>
                      <a:pt x="54" y="21005"/>
                    </a:lnTo>
                    <a:cubicBezTo>
                      <a:pt x="54" y="21289"/>
                      <a:pt x="212" y="21523"/>
                      <a:pt x="405" y="21523"/>
                    </a:cubicBezTo>
                    <a:close/>
                  </a:path>
                </a:pathLst>
              </a:custGeom>
              <a:solidFill>
                <a:srgbClr val="696A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8945">
                  <a:lnSpc>
                    <a:spcPct val="93000"/>
                  </a:lnSpc>
                  <a:defRPr sz="18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1" name="Form"/>
              <p:cNvSpPr/>
              <p:nvPr/>
            </p:nvSpPr>
            <p:spPr>
              <a:xfrm>
                <a:off x="15453" y="16542"/>
                <a:ext cx="7479739" cy="4985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" y="0"/>
                    </a:moveTo>
                    <a:cubicBezTo>
                      <a:pt x="263" y="0"/>
                      <a:pt x="0" y="389"/>
                      <a:pt x="0" y="869"/>
                    </a:cubicBezTo>
                    <a:lnTo>
                      <a:pt x="0" y="21077"/>
                    </a:lnTo>
                    <a:cubicBezTo>
                      <a:pt x="0" y="21370"/>
                      <a:pt x="157" y="21600"/>
                      <a:pt x="354" y="21600"/>
                    </a:cubicBezTo>
                    <a:lnTo>
                      <a:pt x="21247" y="21600"/>
                    </a:lnTo>
                    <a:cubicBezTo>
                      <a:pt x="21441" y="21600"/>
                      <a:pt x="21600" y="21363"/>
                      <a:pt x="21600" y="21077"/>
                    </a:cubicBezTo>
                    <a:lnTo>
                      <a:pt x="21600" y="869"/>
                    </a:lnTo>
                    <a:cubicBezTo>
                      <a:pt x="21600" y="389"/>
                      <a:pt x="21335" y="0"/>
                      <a:pt x="21013" y="0"/>
                    </a:cubicBezTo>
                    <a:lnTo>
                      <a:pt x="589" y="0"/>
                    </a:lnTo>
                    <a:close/>
                    <a:moveTo>
                      <a:pt x="453" y="857"/>
                    </a:moveTo>
                    <a:lnTo>
                      <a:pt x="21148" y="857"/>
                    </a:lnTo>
                    <a:lnTo>
                      <a:pt x="21148" y="20263"/>
                    </a:lnTo>
                    <a:lnTo>
                      <a:pt x="10802" y="20263"/>
                    </a:lnTo>
                    <a:lnTo>
                      <a:pt x="453" y="20263"/>
                    </a:lnTo>
                    <a:lnTo>
                      <a:pt x="453" y="857"/>
                    </a:lnTo>
                    <a:close/>
                  </a:path>
                </a:pathLst>
              </a:custGeom>
              <a:solidFill>
                <a:srgbClr val="1F1F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48945">
                  <a:lnSpc>
                    <a:spcPct val="93000"/>
                  </a:lnSpc>
                  <a:defRPr sz="18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r>
                  <a:rPr>
                    <a:latin typeface="微软雅黑"/>
                    <a:ea typeface="微软雅黑"/>
                    <a:sym typeface="微软雅黑"/>
                  </a:rPr>
                  <a:t> </a:t>
                </a:r>
              </a:p>
            </p:txBody>
          </p:sp>
          <p:sp>
            <p:nvSpPr>
              <p:cNvPr id="42" name="Form"/>
              <p:cNvSpPr/>
              <p:nvPr/>
            </p:nvSpPr>
            <p:spPr>
              <a:xfrm>
                <a:off x="38804" y="41892"/>
                <a:ext cx="7433038" cy="4786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521" y="0"/>
                    </a:moveTo>
                    <a:cubicBezTo>
                      <a:pt x="380" y="0"/>
                      <a:pt x="250" y="89"/>
                      <a:pt x="156" y="232"/>
                    </a:cubicBezTo>
                    <a:cubicBezTo>
                      <a:pt x="61" y="376"/>
                      <a:pt x="2" y="574"/>
                      <a:pt x="2" y="793"/>
                    </a:cubicBezTo>
                    <a:lnTo>
                      <a:pt x="2" y="21216"/>
                    </a:lnTo>
                    <a:lnTo>
                      <a:pt x="0" y="21596"/>
                    </a:lnTo>
                    <a:lnTo>
                      <a:pt x="359" y="21600"/>
                    </a:lnTo>
                    <a:lnTo>
                      <a:pt x="21243" y="21600"/>
                    </a:lnTo>
                    <a:lnTo>
                      <a:pt x="21594" y="21599"/>
                    </a:lnTo>
                    <a:lnTo>
                      <a:pt x="21598" y="21216"/>
                    </a:lnTo>
                    <a:lnTo>
                      <a:pt x="21598" y="789"/>
                    </a:lnTo>
                    <a:cubicBezTo>
                      <a:pt x="21600" y="571"/>
                      <a:pt x="21542" y="374"/>
                      <a:pt x="21448" y="231"/>
                    </a:cubicBezTo>
                    <a:cubicBezTo>
                      <a:pt x="21354" y="88"/>
                      <a:pt x="21224" y="0"/>
                      <a:pt x="21082" y="0"/>
                    </a:cubicBezTo>
                    <a:lnTo>
                      <a:pt x="521" y="0"/>
                    </a:lnTo>
                    <a:close/>
                    <a:moveTo>
                      <a:pt x="390" y="779"/>
                    </a:moveTo>
                    <a:lnTo>
                      <a:pt x="21214" y="779"/>
                    </a:lnTo>
                    <a:lnTo>
                      <a:pt x="21214" y="20990"/>
                    </a:lnTo>
                    <a:lnTo>
                      <a:pt x="10804" y="20990"/>
                    </a:lnTo>
                    <a:lnTo>
                      <a:pt x="390" y="20990"/>
                    </a:lnTo>
                    <a:lnTo>
                      <a:pt x="390" y="779"/>
                    </a:lnTo>
                    <a:close/>
                  </a:path>
                </a:pathLst>
              </a:custGeom>
              <a:solidFill>
                <a:srgbClr val="0001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8945">
                  <a:lnSpc>
                    <a:spcPct val="93000"/>
                  </a:lnSpc>
                  <a:defRPr sz="18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43" name="Form"/>
              <p:cNvSpPr/>
              <p:nvPr/>
            </p:nvSpPr>
            <p:spPr>
              <a:xfrm>
                <a:off x="65222" y="62039"/>
                <a:ext cx="7380202" cy="4752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521" y="0"/>
                    </a:moveTo>
                    <a:cubicBezTo>
                      <a:pt x="380" y="0"/>
                      <a:pt x="250" y="89"/>
                      <a:pt x="156" y="232"/>
                    </a:cubicBezTo>
                    <a:cubicBezTo>
                      <a:pt x="61" y="376"/>
                      <a:pt x="2" y="574"/>
                      <a:pt x="2" y="793"/>
                    </a:cubicBezTo>
                    <a:lnTo>
                      <a:pt x="2" y="21216"/>
                    </a:lnTo>
                    <a:lnTo>
                      <a:pt x="0" y="21596"/>
                    </a:lnTo>
                    <a:lnTo>
                      <a:pt x="359" y="21600"/>
                    </a:lnTo>
                    <a:lnTo>
                      <a:pt x="21243" y="21600"/>
                    </a:lnTo>
                    <a:lnTo>
                      <a:pt x="21594" y="21599"/>
                    </a:lnTo>
                    <a:lnTo>
                      <a:pt x="21598" y="21216"/>
                    </a:lnTo>
                    <a:lnTo>
                      <a:pt x="21598" y="789"/>
                    </a:lnTo>
                    <a:cubicBezTo>
                      <a:pt x="21600" y="571"/>
                      <a:pt x="21542" y="374"/>
                      <a:pt x="21448" y="231"/>
                    </a:cubicBezTo>
                    <a:cubicBezTo>
                      <a:pt x="21354" y="88"/>
                      <a:pt x="21224" y="0"/>
                      <a:pt x="21082" y="0"/>
                    </a:cubicBezTo>
                    <a:lnTo>
                      <a:pt x="521" y="0"/>
                    </a:lnTo>
                    <a:close/>
                    <a:moveTo>
                      <a:pt x="390" y="779"/>
                    </a:moveTo>
                    <a:lnTo>
                      <a:pt x="21214" y="779"/>
                    </a:lnTo>
                    <a:lnTo>
                      <a:pt x="21214" y="20990"/>
                    </a:lnTo>
                    <a:lnTo>
                      <a:pt x="10804" y="20990"/>
                    </a:lnTo>
                    <a:lnTo>
                      <a:pt x="390" y="20990"/>
                    </a:lnTo>
                    <a:lnTo>
                      <a:pt x="390" y="779"/>
                    </a:lnTo>
                    <a:close/>
                  </a:path>
                </a:pathLst>
              </a:custGeom>
              <a:solidFill>
                <a:srgbClr val="0001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8945">
                  <a:lnSpc>
                    <a:spcPct val="93000"/>
                  </a:lnSpc>
                  <a:defRPr sz="18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 dirty="0">
                  <a:latin typeface="微软雅黑"/>
                  <a:ea typeface="微软雅黑"/>
                  <a:sym typeface="微软雅黑"/>
                </a:endParaRPr>
              </a:p>
            </p:txBody>
          </p:sp>
          <p:grpSp>
            <p:nvGrpSpPr>
              <p:cNvPr id="44" name="Gruppieren"/>
              <p:cNvGrpSpPr/>
              <p:nvPr/>
            </p:nvGrpSpPr>
            <p:grpSpPr>
              <a:xfrm>
                <a:off x="3725995" y="87903"/>
                <a:ext cx="58586" cy="57659"/>
                <a:chOff x="0" y="0"/>
                <a:chExt cx="58585" cy="57658"/>
              </a:xfrm>
            </p:grpSpPr>
            <p:sp>
              <p:nvSpPr>
                <p:cNvPr id="45" name="Form"/>
                <p:cNvSpPr/>
                <p:nvPr/>
              </p:nvSpPr>
              <p:spPr>
                <a:xfrm>
                  <a:off x="0" y="0"/>
                  <a:ext cx="58586" cy="57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693"/>
                      </a:moveTo>
                      <a:cubicBezTo>
                        <a:pt x="21600" y="12618"/>
                        <a:pt x="21168" y="14329"/>
                        <a:pt x="20088" y="16040"/>
                      </a:cubicBezTo>
                      <a:cubicBezTo>
                        <a:pt x="19224" y="17750"/>
                        <a:pt x="18144" y="19034"/>
                        <a:pt x="16416" y="20103"/>
                      </a:cubicBezTo>
                      <a:cubicBezTo>
                        <a:pt x="14472" y="20958"/>
                        <a:pt x="12960" y="21600"/>
                        <a:pt x="11016" y="21600"/>
                      </a:cubicBezTo>
                      <a:cubicBezTo>
                        <a:pt x="9072" y="21600"/>
                        <a:pt x="7344" y="20958"/>
                        <a:pt x="5616" y="20103"/>
                      </a:cubicBezTo>
                      <a:cubicBezTo>
                        <a:pt x="3672" y="19034"/>
                        <a:pt x="2376" y="17750"/>
                        <a:pt x="1512" y="16040"/>
                      </a:cubicBezTo>
                      <a:cubicBezTo>
                        <a:pt x="432" y="14329"/>
                        <a:pt x="0" y="12618"/>
                        <a:pt x="0" y="10693"/>
                      </a:cubicBezTo>
                      <a:cubicBezTo>
                        <a:pt x="0" y="8768"/>
                        <a:pt x="432" y="7057"/>
                        <a:pt x="1512" y="5347"/>
                      </a:cubicBezTo>
                      <a:cubicBezTo>
                        <a:pt x="2376" y="3636"/>
                        <a:pt x="3672" y="2352"/>
                        <a:pt x="5616" y="1497"/>
                      </a:cubicBezTo>
                      <a:cubicBezTo>
                        <a:pt x="7344" y="428"/>
                        <a:pt x="9072" y="0"/>
                        <a:pt x="11016" y="0"/>
                      </a:cubicBezTo>
                      <a:cubicBezTo>
                        <a:pt x="12960" y="0"/>
                        <a:pt x="14472" y="428"/>
                        <a:pt x="16416" y="1497"/>
                      </a:cubicBezTo>
                      <a:cubicBezTo>
                        <a:pt x="18144" y="2352"/>
                        <a:pt x="19224" y="3636"/>
                        <a:pt x="20088" y="5347"/>
                      </a:cubicBezTo>
                      <a:cubicBezTo>
                        <a:pt x="21168" y="7057"/>
                        <a:pt x="21600" y="8768"/>
                        <a:pt x="21600" y="10693"/>
                      </a:cubicBezTo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448945">
                    <a:lnSpc>
                      <a:spcPct val="93000"/>
                    </a:lnSpc>
                    <a:defRPr sz="1800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pPr>
                  <a:endParaRPr>
                    <a:latin typeface="微软雅黑"/>
                    <a:ea typeface="微软雅黑"/>
                    <a:sym typeface="微软雅黑"/>
                  </a:endParaRPr>
                </a:p>
              </p:txBody>
            </p:sp>
            <p:sp>
              <p:nvSpPr>
                <p:cNvPr id="46" name="Form"/>
                <p:cNvSpPr/>
                <p:nvPr/>
              </p:nvSpPr>
              <p:spPr>
                <a:xfrm>
                  <a:off x="0" y="9775"/>
                  <a:ext cx="45722" cy="438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76" extrusionOk="0">
                      <a:moveTo>
                        <a:pt x="0" y="12380"/>
                      </a:moveTo>
                      <a:cubicBezTo>
                        <a:pt x="0" y="13502"/>
                        <a:pt x="0" y="14624"/>
                        <a:pt x="831" y="16588"/>
                      </a:cubicBezTo>
                      <a:cubicBezTo>
                        <a:pt x="3046" y="19393"/>
                        <a:pt x="6646" y="21076"/>
                        <a:pt x="9969" y="21076"/>
                      </a:cubicBezTo>
                      <a:cubicBezTo>
                        <a:pt x="16338" y="21076"/>
                        <a:pt x="21600" y="16027"/>
                        <a:pt x="21600" y="10136"/>
                      </a:cubicBezTo>
                      <a:cubicBezTo>
                        <a:pt x="21600" y="5928"/>
                        <a:pt x="19385" y="1720"/>
                        <a:pt x="15785" y="37"/>
                      </a:cubicBezTo>
                      <a:cubicBezTo>
                        <a:pt x="15231" y="37"/>
                        <a:pt x="14123" y="37"/>
                        <a:pt x="13569" y="37"/>
                      </a:cubicBezTo>
                      <a:cubicBezTo>
                        <a:pt x="5815" y="-524"/>
                        <a:pt x="0" y="5367"/>
                        <a:pt x="0" y="12380"/>
                      </a:cubicBezTo>
                    </a:path>
                  </a:pathLst>
                </a:custGeom>
                <a:solidFill>
                  <a:srgbClr val="0E0D0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448945">
                    <a:lnSpc>
                      <a:spcPct val="93000"/>
                    </a:lnSpc>
                    <a:defRPr sz="1800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pPr>
                  <a:endParaRPr>
                    <a:latin typeface="微软雅黑"/>
                    <a:ea typeface="微软雅黑"/>
                    <a:sym typeface="微软雅黑"/>
                  </a:endParaRPr>
                </a:p>
              </p:txBody>
            </p:sp>
          </p:grpSp>
        </p:grpSp>
        <p:grpSp>
          <p:nvGrpSpPr>
            <p:cNvPr id="34" name="Gruppieren"/>
            <p:cNvGrpSpPr/>
            <p:nvPr/>
          </p:nvGrpSpPr>
          <p:grpSpPr>
            <a:xfrm>
              <a:off x="-1" y="4985387"/>
              <a:ext cx="9185028" cy="170579"/>
              <a:chOff x="0" y="0"/>
              <a:chExt cx="9185026" cy="170578"/>
            </a:xfrm>
          </p:grpSpPr>
          <p:sp>
            <p:nvSpPr>
              <p:cNvPr id="35" name="Form"/>
              <p:cNvSpPr/>
              <p:nvPr/>
            </p:nvSpPr>
            <p:spPr>
              <a:xfrm>
                <a:off x="2078" y="113683"/>
                <a:ext cx="9180915" cy="56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20352" y="21600"/>
                    </a:moveTo>
                    <a:cubicBezTo>
                      <a:pt x="13789" y="21600"/>
                      <a:pt x="7801" y="21600"/>
                      <a:pt x="1239" y="21600"/>
                    </a:cubicBezTo>
                    <a:cubicBezTo>
                      <a:pt x="815" y="17280"/>
                      <a:pt x="193" y="5451"/>
                      <a:pt x="3" y="720"/>
                    </a:cubicBezTo>
                    <a:cubicBezTo>
                      <a:pt x="-1" y="720"/>
                      <a:pt x="-1" y="0"/>
                      <a:pt x="3" y="0"/>
                    </a:cubicBezTo>
                    <a:cubicBezTo>
                      <a:pt x="7200" y="0"/>
                      <a:pt x="14398" y="0"/>
                      <a:pt x="21596" y="0"/>
                    </a:cubicBezTo>
                    <a:cubicBezTo>
                      <a:pt x="21599" y="0"/>
                      <a:pt x="21599" y="411"/>
                      <a:pt x="21596" y="720"/>
                    </a:cubicBezTo>
                    <a:cubicBezTo>
                      <a:pt x="21510" y="4114"/>
                      <a:pt x="20891" y="19851"/>
                      <a:pt x="20352" y="21600"/>
                    </a:cubicBezTo>
                  </a:path>
                </a:pathLst>
              </a:custGeom>
              <a:gradFill flip="none" rotWithShape="1">
                <a:gsLst>
                  <a:gs pos="0">
                    <a:srgbClr val="3B4142"/>
                  </a:gs>
                  <a:gs pos="18807">
                    <a:srgbClr val="63686B"/>
                  </a:gs>
                  <a:gs pos="35319">
                    <a:srgbClr val="8B8F93"/>
                  </a:gs>
                  <a:gs pos="54082">
                    <a:srgbClr val="9A9DA2"/>
                  </a:gs>
                  <a:gs pos="83486">
                    <a:srgbClr val="A9ACB0"/>
                  </a:gs>
                  <a:gs pos="83486">
                    <a:srgbClr val="777A7C"/>
                  </a:gs>
                  <a:gs pos="100000">
                    <a:srgbClr val="46484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48945">
                  <a:lnSpc>
                    <a:spcPct val="93000"/>
                  </a:lnSpc>
                  <a:defRPr sz="18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</a:lstStyle>
              <a:p>
                <a:r>
                  <a:rPr>
                    <a:latin typeface="微软雅黑"/>
                    <a:ea typeface="微软雅黑"/>
                    <a:sym typeface="微软雅黑"/>
                  </a:rPr>
                  <a:t> </a:t>
                </a:r>
              </a:p>
            </p:txBody>
          </p:sp>
          <p:grpSp>
            <p:nvGrpSpPr>
              <p:cNvPr id="36" name="Gruppieren"/>
              <p:cNvGrpSpPr/>
              <p:nvPr/>
            </p:nvGrpSpPr>
            <p:grpSpPr>
              <a:xfrm>
                <a:off x="-1" y="0"/>
                <a:ext cx="9185028" cy="117049"/>
                <a:chOff x="0" y="0"/>
                <a:chExt cx="9185026" cy="117048"/>
              </a:xfrm>
            </p:grpSpPr>
            <p:sp>
              <p:nvSpPr>
                <p:cNvPr id="38" name="Rechteck"/>
                <p:cNvSpPr/>
                <p:nvPr/>
              </p:nvSpPr>
              <p:spPr>
                <a:xfrm>
                  <a:off x="0" y="0"/>
                  <a:ext cx="4595059" cy="1170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464847"/>
                    </a:gs>
                    <a:gs pos="1078">
                      <a:srgbClr val="3B4142"/>
                    </a:gs>
                    <a:gs pos="1415">
                      <a:srgbClr val="727679"/>
                    </a:gs>
                    <a:gs pos="1675">
                      <a:srgbClr val="A9ACB0"/>
                    </a:gs>
                    <a:gs pos="3442">
                      <a:srgbClr val="787B80"/>
                    </a:gs>
                    <a:gs pos="5318">
                      <a:srgbClr val="484B4F"/>
                    </a:gs>
                    <a:gs pos="13483">
                      <a:srgbClr val="5C5E63"/>
                    </a:gs>
                    <a:gs pos="20452">
                      <a:srgbClr val="717276"/>
                    </a:gs>
                    <a:gs pos="38329">
                      <a:srgbClr val="818287"/>
                    </a:gs>
                    <a:gs pos="62243">
                      <a:srgbClr val="929397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584200">
                    <a:defRPr sz="2400"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</a:lstStyle>
                <a:p>
                  <a:r>
                    <a:rPr>
                      <a:latin typeface="微软雅黑"/>
                      <a:ea typeface="微软雅黑"/>
                      <a:sym typeface="微软雅黑"/>
                    </a:rPr>
                    <a:t> </a:t>
                  </a:r>
                </a:p>
              </p:txBody>
            </p:sp>
            <p:sp>
              <p:nvSpPr>
                <p:cNvPr id="39" name="Rechteck"/>
                <p:cNvSpPr/>
                <p:nvPr/>
              </p:nvSpPr>
              <p:spPr>
                <a:xfrm>
                  <a:off x="4589968" y="0"/>
                  <a:ext cx="4595059" cy="1170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464847"/>
                    </a:gs>
                    <a:gs pos="1078">
                      <a:srgbClr val="3B4142"/>
                    </a:gs>
                    <a:gs pos="1415">
                      <a:srgbClr val="727679"/>
                    </a:gs>
                    <a:gs pos="1675">
                      <a:srgbClr val="A9ACB0"/>
                    </a:gs>
                    <a:gs pos="3442">
                      <a:srgbClr val="787B80"/>
                    </a:gs>
                    <a:gs pos="5318">
                      <a:srgbClr val="484B4F"/>
                    </a:gs>
                    <a:gs pos="13483">
                      <a:srgbClr val="5C5E63"/>
                    </a:gs>
                    <a:gs pos="20452">
                      <a:srgbClr val="717276"/>
                    </a:gs>
                    <a:gs pos="38329">
                      <a:srgbClr val="818287"/>
                    </a:gs>
                    <a:gs pos="62243">
                      <a:srgbClr val="929397"/>
                    </a:gs>
                  </a:gsLst>
                  <a:lin ang="108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584200">
                    <a:defRPr sz="2400"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lvl1pPr>
                </a:lstStyle>
                <a:p>
                  <a:r>
                    <a:rPr>
                      <a:latin typeface="微软雅黑"/>
                      <a:ea typeface="微软雅黑"/>
                      <a:sym typeface="微软雅黑"/>
                    </a:rPr>
                    <a:t> </a:t>
                  </a:r>
                </a:p>
              </p:txBody>
            </p:sp>
          </p:grpSp>
          <p:sp>
            <p:nvSpPr>
              <p:cNvPr id="37" name="Form"/>
              <p:cNvSpPr/>
              <p:nvPr/>
            </p:nvSpPr>
            <p:spPr>
              <a:xfrm>
                <a:off x="3968179" y="1491"/>
                <a:ext cx="1248713" cy="72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0800"/>
                    </a:lnTo>
                    <a:cubicBezTo>
                      <a:pt x="0" y="16971"/>
                      <a:pt x="384" y="21600"/>
                      <a:pt x="828" y="21600"/>
                    </a:cubicBezTo>
                    <a:lnTo>
                      <a:pt x="20772" y="21600"/>
                    </a:lnTo>
                    <a:cubicBezTo>
                      <a:pt x="21236" y="21600"/>
                      <a:pt x="21600" y="16971"/>
                      <a:pt x="21600" y="10800"/>
                    </a:cubicBez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24282B"/>
                  </a:gs>
                  <a:gs pos="3820">
                    <a:srgbClr val="46494C"/>
                  </a:gs>
                  <a:gs pos="9344">
                    <a:srgbClr val="696A6D"/>
                  </a:gs>
                  <a:gs pos="49865">
                    <a:srgbClr val="727376"/>
                  </a:gs>
                  <a:gs pos="92717">
                    <a:srgbClr val="696A6D"/>
                  </a:gs>
                  <a:gs pos="100000">
                    <a:srgbClr val="24282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8945">
                  <a:lnSpc>
                    <a:spcPct val="93000"/>
                  </a:lnSpc>
                  <a:defRPr sz="18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7035109" y="2244596"/>
            <a:ext cx="4343400" cy="270448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5029" y="1528779"/>
            <a:ext cx="2729621" cy="190022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196" y="3836362"/>
            <a:ext cx="1173412" cy="1673337"/>
          </a:xfrm>
          <a:prstGeom prst="rect">
            <a:avLst/>
          </a:prstGeom>
        </p:spPr>
      </p:pic>
      <p:sp>
        <p:nvSpPr>
          <p:cNvPr id="71" name="任意多边形: 形状 70" descr="e7d195523061f1c0c30ee18c1b05f65d12b38e2533cb2ccdAE0CC34CB5CBEBFAEC353FED4DECE97C3E379FD1D933F5E4DC18EF8EA6B7A1130D5F6DE9DD2BE4B0A8C9126ACE5083D1F5A9E323B29CCFC7C52C04BBD97F0AF9BC40A80F89BD9C5CD31B9CACAC27CCDF600F0AA1C428D47F82E590EC3E545229DF1C21E0B5076558941E107049E198A6"/>
          <p:cNvSpPr/>
          <p:nvPr/>
        </p:nvSpPr>
        <p:spPr>
          <a:xfrm>
            <a:off x="7275451" y="3101910"/>
            <a:ext cx="3644016" cy="1045442"/>
          </a:xfrm>
          <a:custGeom>
            <a:avLst/>
            <a:gdLst>
              <a:gd name="connsiteX0" fmla="*/ 0 w 19310888"/>
              <a:gd name="connsiteY0" fmla="*/ 3766088 h 4060556"/>
              <a:gd name="connsiteX1" fmla="*/ 4711485 w 19310888"/>
              <a:gd name="connsiteY1" fmla="*/ 2588217 h 4060556"/>
              <a:gd name="connsiteX2" fmla="*/ 9577953 w 19310888"/>
              <a:gd name="connsiteY2" fmla="*/ 4060556 h 4060556"/>
              <a:gd name="connsiteX3" fmla="*/ 13777993 w 19310888"/>
              <a:gd name="connsiteY3" fmla="*/ 2293749 h 4060556"/>
              <a:gd name="connsiteX4" fmla="*/ 19310888 w 19310888"/>
              <a:gd name="connsiteY4" fmla="*/ 0 h 4060556"/>
              <a:gd name="connsiteX0-1" fmla="*/ 0 w 19310888"/>
              <a:gd name="connsiteY0-2" fmla="*/ 3766088 h 4061756"/>
              <a:gd name="connsiteX1-3" fmla="*/ 4711485 w 19310888"/>
              <a:gd name="connsiteY1-4" fmla="*/ 2588217 h 4061756"/>
              <a:gd name="connsiteX2-5" fmla="*/ 9577953 w 19310888"/>
              <a:gd name="connsiteY2-6" fmla="*/ 4060556 h 4061756"/>
              <a:gd name="connsiteX3-7" fmla="*/ 13777993 w 19310888"/>
              <a:gd name="connsiteY3-8" fmla="*/ 2293749 h 4061756"/>
              <a:gd name="connsiteX4-9" fmla="*/ 19310888 w 19310888"/>
              <a:gd name="connsiteY4-10" fmla="*/ 0 h 4061756"/>
              <a:gd name="connsiteX0-11" fmla="*/ 0 w 19310888"/>
              <a:gd name="connsiteY0-12" fmla="*/ 3766088 h 4167645"/>
              <a:gd name="connsiteX1-13" fmla="*/ 4711485 w 19310888"/>
              <a:gd name="connsiteY1-14" fmla="*/ 2588217 h 4167645"/>
              <a:gd name="connsiteX2-15" fmla="*/ 9577953 w 19310888"/>
              <a:gd name="connsiteY2-16" fmla="*/ 4060556 h 4167645"/>
              <a:gd name="connsiteX3-17" fmla="*/ 13777993 w 19310888"/>
              <a:gd name="connsiteY3-18" fmla="*/ 2293749 h 4167645"/>
              <a:gd name="connsiteX4-19" fmla="*/ 19310888 w 19310888"/>
              <a:gd name="connsiteY4-20" fmla="*/ 0 h 4167645"/>
              <a:gd name="connsiteX0-21" fmla="*/ 0 w 19310888"/>
              <a:gd name="connsiteY0-22" fmla="*/ 3766088 h 4167645"/>
              <a:gd name="connsiteX1-23" fmla="*/ 4711485 w 19310888"/>
              <a:gd name="connsiteY1-24" fmla="*/ 2588217 h 4167645"/>
              <a:gd name="connsiteX2-25" fmla="*/ 9577953 w 19310888"/>
              <a:gd name="connsiteY2-26" fmla="*/ 4060556 h 4167645"/>
              <a:gd name="connsiteX3-27" fmla="*/ 13777993 w 19310888"/>
              <a:gd name="connsiteY3-28" fmla="*/ 2293749 h 4167645"/>
              <a:gd name="connsiteX4-29" fmla="*/ 19310888 w 19310888"/>
              <a:gd name="connsiteY4-30" fmla="*/ 0 h 4167645"/>
              <a:gd name="connsiteX0-31" fmla="*/ 0 w 19310888"/>
              <a:gd name="connsiteY0-32" fmla="*/ 3766088 h 4167645"/>
              <a:gd name="connsiteX1-33" fmla="*/ 4711485 w 19310888"/>
              <a:gd name="connsiteY1-34" fmla="*/ 2588217 h 4167645"/>
              <a:gd name="connsiteX2-35" fmla="*/ 9577953 w 19310888"/>
              <a:gd name="connsiteY2-36" fmla="*/ 4060556 h 4167645"/>
              <a:gd name="connsiteX3-37" fmla="*/ 13777993 w 19310888"/>
              <a:gd name="connsiteY3-38" fmla="*/ 2293749 h 4167645"/>
              <a:gd name="connsiteX4-39" fmla="*/ 19310888 w 19310888"/>
              <a:gd name="connsiteY4-40" fmla="*/ 0 h 4167645"/>
              <a:gd name="connsiteX0-41" fmla="*/ 0 w 19310888"/>
              <a:gd name="connsiteY0-42" fmla="*/ 3766088 h 4167645"/>
              <a:gd name="connsiteX1-43" fmla="*/ 4711485 w 19310888"/>
              <a:gd name="connsiteY1-44" fmla="*/ 2588217 h 4167645"/>
              <a:gd name="connsiteX2-45" fmla="*/ 9577953 w 19310888"/>
              <a:gd name="connsiteY2-46" fmla="*/ 4060556 h 4167645"/>
              <a:gd name="connsiteX3-47" fmla="*/ 13777993 w 19310888"/>
              <a:gd name="connsiteY3-48" fmla="*/ 2293749 h 4167645"/>
              <a:gd name="connsiteX4-49" fmla="*/ 19310888 w 19310888"/>
              <a:gd name="connsiteY4-50" fmla="*/ 0 h 4167645"/>
              <a:gd name="connsiteX0-51" fmla="*/ 0 w 19310888"/>
              <a:gd name="connsiteY0-52" fmla="*/ 3766088 h 4167645"/>
              <a:gd name="connsiteX1-53" fmla="*/ 4711485 w 19310888"/>
              <a:gd name="connsiteY1-54" fmla="*/ 2588217 h 4167645"/>
              <a:gd name="connsiteX2-55" fmla="*/ 9577953 w 19310888"/>
              <a:gd name="connsiteY2-56" fmla="*/ 4060556 h 4167645"/>
              <a:gd name="connsiteX3-57" fmla="*/ 13777993 w 19310888"/>
              <a:gd name="connsiteY3-58" fmla="*/ 2293749 h 4167645"/>
              <a:gd name="connsiteX4-59" fmla="*/ 19310888 w 19310888"/>
              <a:gd name="connsiteY4-60" fmla="*/ 0 h 4167645"/>
              <a:gd name="connsiteX0-61" fmla="*/ 0 w 19310888"/>
              <a:gd name="connsiteY0-62" fmla="*/ 3766088 h 4048495"/>
              <a:gd name="connsiteX1-63" fmla="*/ 4711485 w 19310888"/>
              <a:gd name="connsiteY1-64" fmla="*/ 2588217 h 4048495"/>
              <a:gd name="connsiteX2-65" fmla="*/ 9500461 w 19310888"/>
              <a:gd name="connsiteY2-66" fmla="*/ 3936570 h 4048495"/>
              <a:gd name="connsiteX3-67" fmla="*/ 13777993 w 19310888"/>
              <a:gd name="connsiteY3-68" fmla="*/ 2293749 h 4048495"/>
              <a:gd name="connsiteX4-69" fmla="*/ 19310888 w 19310888"/>
              <a:gd name="connsiteY4-70" fmla="*/ 0 h 4048495"/>
              <a:gd name="connsiteX0-71" fmla="*/ 0 w 22720515"/>
              <a:gd name="connsiteY0-72" fmla="*/ 5610387 h 5610387"/>
              <a:gd name="connsiteX1-73" fmla="*/ 8121112 w 22720515"/>
              <a:gd name="connsiteY1-74" fmla="*/ 2588217 h 5610387"/>
              <a:gd name="connsiteX2-75" fmla="*/ 12910088 w 22720515"/>
              <a:gd name="connsiteY2-76" fmla="*/ 3936570 h 5610387"/>
              <a:gd name="connsiteX3-77" fmla="*/ 17187620 w 22720515"/>
              <a:gd name="connsiteY3-78" fmla="*/ 2293749 h 5610387"/>
              <a:gd name="connsiteX4-79" fmla="*/ 22720515 w 22720515"/>
              <a:gd name="connsiteY4-80" fmla="*/ 0 h 5610387"/>
              <a:gd name="connsiteX0-81" fmla="*/ 0 w 22720515"/>
              <a:gd name="connsiteY0-82" fmla="*/ 5610387 h 5610387"/>
              <a:gd name="connsiteX1-83" fmla="*/ 8121112 w 22720515"/>
              <a:gd name="connsiteY1-84" fmla="*/ 2588217 h 5610387"/>
              <a:gd name="connsiteX2-85" fmla="*/ 12910088 w 22720515"/>
              <a:gd name="connsiteY2-86" fmla="*/ 3936570 h 5610387"/>
              <a:gd name="connsiteX3-87" fmla="*/ 17187620 w 22720515"/>
              <a:gd name="connsiteY3-88" fmla="*/ 2293749 h 5610387"/>
              <a:gd name="connsiteX4-89" fmla="*/ 22720515 w 22720515"/>
              <a:gd name="connsiteY4-90" fmla="*/ 0 h 5610387"/>
              <a:gd name="connsiteX0-91" fmla="*/ 0 w 22720515"/>
              <a:gd name="connsiteY0-92" fmla="*/ 5610387 h 5610387"/>
              <a:gd name="connsiteX1-93" fmla="*/ 8121112 w 22720515"/>
              <a:gd name="connsiteY1-94" fmla="*/ 2588217 h 5610387"/>
              <a:gd name="connsiteX2-95" fmla="*/ 12910088 w 22720515"/>
              <a:gd name="connsiteY2-96" fmla="*/ 3936570 h 5610387"/>
              <a:gd name="connsiteX3-97" fmla="*/ 17187620 w 22720515"/>
              <a:gd name="connsiteY3-98" fmla="*/ 2293749 h 5610387"/>
              <a:gd name="connsiteX4-99" fmla="*/ 22720515 w 22720515"/>
              <a:gd name="connsiteY4-100" fmla="*/ 0 h 5610387"/>
              <a:gd name="connsiteX0-101" fmla="*/ 0 w 22720515"/>
              <a:gd name="connsiteY0-102" fmla="*/ 5610387 h 5610387"/>
              <a:gd name="connsiteX1-103" fmla="*/ 8121112 w 22720515"/>
              <a:gd name="connsiteY1-104" fmla="*/ 2588217 h 5610387"/>
              <a:gd name="connsiteX2-105" fmla="*/ 12910088 w 22720515"/>
              <a:gd name="connsiteY2-106" fmla="*/ 3936570 h 5610387"/>
              <a:gd name="connsiteX3-107" fmla="*/ 17141125 w 22720515"/>
              <a:gd name="connsiteY3-108" fmla="*/ 2061274 h 5610387"/>
              <a:gd name="connsiteX4-109" fmla="*/ 22720515 w 22720515"/>
              <a:gd name="connsiteY4-110" fmla="*/ 0 h 5610387"/>
              <a:gd name="connsiteX0-111" fmla="*/ 0 w 22720515"/>
              <a:gd name="connsiteY0-112" fmla="*/ 5610387 h 5610387"/>
              <a:gd name="connsiteX1-113" fmla="*/ 8121112 w 22720515"/>
              <a:gd name="connsiteY1-114" fmla="*/ 2588217 h 5610387"/>
              <a:gd name="connsiteX2-115" fmla="*/ 12910088 w 22720515"/>
              <a:gd name="connsiteY2-116" fmla="*/ 3936570 h 5610387"/>
              <a:gd name="connsiteX3-117" fmla="*/ 17141125 w 22720515"/>
              <a:gd name="connsiteY3-118" fmla="*/ 2061274 h 5610387"/>
              <a:gd name="connsiteX4-119" fmla="*/ 22720515 w 22720515"/>
              <a:gd name="connsiteY4-120" fmla="*/ 0 h 5610387"/>
              <a:gd name="connsiteX0-121" fmla="*/ 0 w 22720515"/>
              <a:gd name="connsiteY0-122" fmla="*/ 5610387 h 5610387"/>
              <a:gd name="connsiteX1-123" fmla="*/ 8059409 w 22720515"/>
              <a:gd name="connsiteY1-124" fmla="*/ 2931117 h 5610387"/>
              <a:gd name="connsiteX2-125" fmla="*/ 12910088 w 22720515"/>
              <a:gd name="connsiteY2-126" fmla="*/ 3936570 h 5610387"/>
              <a:gd name="connsiteX3-127" fmla="*/ 17141125 w 22720515"/>
              <a:gd name="connsiteY3-128" fmla="*/ 2061274 h 5610387"/>
              <a:gd name="connsiteX4-129" fmla="*/ 22720515 w 22720515"/>
              <a:gd name="connsiteY4-130" fmla="*/ 0 h 5610387"/>
              <a:gd name="connsiteX0-131" fmla="*/ 0 w 22494267"/>
              <a:gd name="connsiteY0-132" fmla="*/ 6334287 h 6334287"/>
              <a:gd name="connsiteX1-133" fmla="*/ 7833161 w 22494267"/>
              <a:gd name="connsiteY1-134" fmla="*/ 2931117 h 6334287"/>
              <a:gd name="connsiteX2-135" fmla="*/ 12683840 w 22494267"/>
              <a:gd name="connsiteY2-136" fmla="*/ 3936570 h 6334287"/>
              <a:gd name="connsiteX3-137" fmla="*/ 16914877 w 22494267"/>
              <a:gd name="connsiteY3-138" fmla="*/ 2061274 h 6334287"/>
              <a:gd name="connsiteX4-139" fmla="*/ 22494267 w 22494267"/>
              <a:gd name="connsiteY4-140" fmla="*/ 0 h 63342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94267" h="6334287">
                <a:moveTo>
                  <a:pt x="0" y="6334287"/>
                </a:moveTo>
                <a:cubicBezTo>
                  <a:pt x="5119607" y="6220632"/>
                  <a:pt x="5719188" y="3330736"/>
                  <a:pt x="7833161" y="2931117"/>
                </a:cubicBezTo>
                <a:cubicBezTo>
                  <a:pt x="9947134" y="2531498"/>
                  <a:pt x="11170221" y="4081544"/>
                  <a:pt x="12683840" y="3936570"/>
                </a:cubicBezTo>
                <a:cubicBezTo>
                  <a:pt x="14197459" y="3791596"/>
                  <a:pt x="15192761" y="2433071"/>
                  <a:pt x="16914877" y="2061274"/>
                </a:cubicBezTo>
                <a:cubicBezTo>
                  <a:pt x="19092388" y="1591159"/>
                  <a:pt x="21176911" y="1570495"/>
                  <a:pt x="22494267" y="0"/>
                </a:cubicBezTo>
              </a:path>
            </a:pathLst>
          </a:custGeom>
          <a:noFill/>
          <a:ln w="57150" cap="flat" cmpd="sng" algn="ctr">
            <a:gradFill flip="none" rotWithShape="1">
              <a:gsLst>
                <a:gs pos="0">
                  <a:srgbClr val="1043EF">
                    <a:lumMod val="5000"/>
                    <a:lumOff val="95000"/>
                    <a:alpha val="2000"/>
                  </a:srgbClr>
                </a:gs>
                <a:gs pos="74000">
                  <a:srgbClr val="1043EF">
                    <a:lumMod val="45000"/>
                    <a:lumOff val="55000"/>
                  </a:srgbClr>
                </a:gs>
                <a:gs pos="83000">
                  <a:srgbClr val="1043EF">
                    <a:lumMod val="45000"/>
                    <a:lumOff val="55000"/>
                  </a:srgbClr>
                </a:gs>
                <a:gs pos="100000">
                  <a:srgbClr val="1043EF">
                    <a:lumMod val="30000"/>
                    <a:lumOff val="70000"/>
                  </a:srgbClr>
                </a:gs>
              </a:gsLst>
              <a:lin ang="0" scaled="1"/>
              <a:tileRect/>
            </a:gradFill>
            <a:prstDash val="solid"/>
            <a:miter lim="800000"/>
            <a:headEnd type="oval" w="med" len="med"/>
            <a:tailEnd type="oval" w="med" len="med"/>
          </a:ln>
          <a:effectLst>
            <a:outerShdw blurRad="50800" dist="177800" dir="2700000" algn="tl" rotWithShape="0">
              <a:prstClr val="black">
                <a:alpha val="2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9688863" y="4139628"/>
            <a:ext cx="2590800" cy="2718373"/>
          </a:xfrm>
          <a:custGeom>
            <a:avLst/>
            <a:gdLst>
              <a:gd name="connsiteX0" fmla="*/ 2434553 w 2590800"/>
              <a:gd name="connsiteY0" fmla="*/ 0 h 2718373"/>
              <a:gd name="connsiteX1" fmla="*/ 2590800 w 2590800"/>
              <a:gd name="connsiteY1" fmla="*/ 7890 h 2718373"/>
              <a:gd name="connsiteX2" fmla="*/ 2590800 w 2590800"/>
              <a:gd name="connsiteY2" fmla="*/ 2718373 h 2718373"/>
              <a:gd name="connsiteX3" fmla="*/ 17896 w 2590800"/>
              <a:gd name="connsiteY3" fmla="*/ 2718373 h 2718373"/>
              <a:gd name="connsiteX4" fmla="*/ 12570 w 2590800"/>
              <a:gd name="connsiteY4" fmla="*/ 2683472 h 2718373"/>
              <a:gd name="connsiteX5" fmla="*/ 0 w 2590800"/>
              <a:gd name="connsiteY5" fmla="*/ 2434553 h 2718373"/>
              <a:gd name="connsiteX6" fmla="*/ 2434553 w 2590800"/>
              <a:gd name="connsiteY6" fmla="*/ 0 h 271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2718373">
                <a:moveTo>
                  <a:pt x="2434553" y="0"/>
                </a:moveTo>
                <a:lnTo>
                  <a:pt x="2590800" y="7890"/>
                </a:lnTo>
                <a:lnTo>
                  <a:pt x="2590800" y="2718373"/>
                </a:lnTo>
                <a:lnTo>
                  <a:pt x="17896" y="2718373"/>
                </a:lnTo>
                <a:lnTo>
                  <a:pt x="12570" y="2683472"/>
                </a:lnTo>
                <a:cubicBezTo>
                  <a:pt x="4258" y="2601630"/>
                  <a:pt x="0" y="2518589"/>
                  <a:pt x="0" y="2434553"/>
                </a:cubicBezTo>
                <a:cubicBezTo>
                  <a:pt x="0" y="1089987"/>
                  <a:pt x="1089987" y="0"/>
                  <a:pt x="2434553" y="0"/>
                </a:cubicBezTo>
                <a:close/>
              </a:path>
            </a:pathLst>
          </a:cu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771958" y="888388"/>
            <a:ext cx="2042046" cy="2042046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976458" y="1714500"/>
            <a:ext cx="6167791" cy="4114800"/>
          </a:xfrm>
          <a:prstGeom prst="roundRect">
            <a:avLst>
              <a:gd name="adj" fmla="val 9260"/>
            </a:avLst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1195" y="688546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SERVICES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047750" y="1714500"/>
            <a:ext cx="4591050" cy="4114800"/>
          </a:xfrm>
          <a:prstGeom prst="roundRect">
            <a:avLst>
              <a:gd name="adj" fmla="val 9260"/>
            </a:avLst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92049" y="2079534"/>
            <a:ext cx="4591051" cy="1242544"/>
          </a:xfrm>
          <a:prstGeom prst="roundRect">
            <a:avLst>
              <a:gd name="adj" fmla="val 926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91204" y="2274084"/>
            <a:ext cx="568234" cy="568234"/>
          </a:xfrm>
          <a:prstGeom prst="ellipse">
            <a:avLst/>
          </a:prstGeom>
          <a:solidFill>
            <a:srgbClr val="FDC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5298" y="2271669"/>
            <a:ext cx="568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</a:t>
            </a:r>
            <a:endParaRPr lang="zh-CN" altLang="en-US" sz="3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2587" y="2271669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32587" y="2567174"/>
            <a:ext cx="317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12" name="椭圆 11"/>
          <p:cNvSpPr/>
          <p:nvPr/>
        </p:nvSpPr>
        <p:spPr>
          <a:xfrm>
            <a:off x="1591204" y="3571393"/>
            <a:ext cx="568234" cy="568234"/>
          </a:xfrm>
          <a:prstGeom prst="ellipse">
            <a:avLst/>
          </a:prstGeom>
          <a:solidFill>
            <a:srgbClr val="ECA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77119" y="3568978"/>
            <a:ext cx="568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</a:t>
            </a:r>
            <a:endParaRPr lang="zh-CN" altLang="en-US" sz="3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32587" y="3568978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32587" y="3864483"/>
            <a:ext cx="317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17" name="椭圆 16"/>
          <p:cNvSpPr/>
          <p:nvPr/>
        </p:nvSpPr>
        <p:spPr>
          <a:xfrm>
            <a:off x="1624155" y="4682258"/>
            <a:ext cx="568234" cy="568234"/>
          </a:xfrm>
          <a:prstGeom prst="ellipse">
            <a:avLst/>
          </a:prstGeom>
          <a:solidFill>
            <a:srgbClr val="ECA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10070" y="4679843"/>
            <a:ext cx="568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3</a:t>
            </a:r>
            <a:endParaRPr lang="zh-CN" altLang="en-US" sz="3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65538" y="4679843"/>
            <a:ext cx="3631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15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65538" y="4975348"/>
            <a:ext cx="317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9904" y="888388"/>
            <a:ext cx="2947688" cy="243369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3209" y="3756546"/>
            <a:ext cx="2590800" cy="254471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6333878" y="2376436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Information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66636" y="3055732"/>
            <a:ext cx="423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Lorem Ipsum is simply dummy text of the printing and typesetting industry. Lorem Ipsum has been the industry's standard dummy text ever since the 1500s.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/>
          <p:cNvSpPr/>
          <p:nvPr/>
        </p:nvSpPr>
        <p:spPr>
          <a:xfrm>
            <a:off x="10636068" y="5794765"/>
            <a:ext cx="742950" cy="742950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97971" y="1101334"/>
            <a:ext cx="1179564" cy="1179564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2593" y="381312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TEAM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9220200" y="1"/>
            <a:ext cx="2971800" cy="3413681"/>
          </a:xfrm>
          <a:custGeom>
            <a:avLst/>
            <a:gdLst>
              <a:gd name="connsiteX0" fmla="*/ 7214 w 2971800"/>
              <a:gd name="connsiteY0" fmla="*/ 0 h 3413681"/>
              <a:gd name="connsiteX1" fmla="*/ 2971800 w 2971800"/>
              <a:gd name="connsiteY1" fmla="*/ 0 h 3413681"/>
              <a:gd name="connsiteX2" fmla="*/ 2971800 w 2971800"/>
              <a:gd name="connsiteY2" fmla="*/ 3413681 h 3413681"/>
              <a:gd name="connsiteX3" fmla="*/ 2950138 w 2971800"/>
              <a:gd name="connsiteY3" fmla="*/ 3412034 h 3413681"/>
              <a:gd name="connsiteX4" fmla="*/ 0 w 2971800"/>
              <a:gd name="connsiteY4" fmla="*/ 142875 h 341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3413681">
                <a:moveTo>
                  <a:pt x="7214" y="0"/>
                </a:moveTo>
                <a:lnTo>
                  <a:pt x="2971800" y="0"/>
                </a:lnTo>
                <a:lnTo>
                  <a:pt x="2971800" y="3413681"/>
                </a:lnTo>
                <a:lnTo>
                  <a:pt x="2950138" y="3412034"/>
                </a:lnTo>
                <a:cubicBezTo>
                  <a:pt x="1293089" y="3243752"/>
                  <a:pt x="0" y="1844322"/>
                  <a:pt x="0" y="14287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179172" y="1281693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733414" y="1281693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4528DC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287656" y="1281693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8841898" y="1281693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179172" y="3989475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733414" y="3989475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287656" y="3989475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DC74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841898" y="3989475"/>
            <a:ext cx="2128535" cy="2356858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28800" y="1632619"/>
            <a:ext cx="683047" cy="683047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56489" y="1632618"/>
            <a:ext cx="683047" cy="683047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37284" y="1632617"/>
            <a:ext cx="683047" cy="683047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564641" y="1632617"/>
            <a:ext cx="683047" cy="683047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840123" y="4222879"/>
            <a:ext cx="683047" cy="683047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575964" y="4222877"/>
            <a:ext cx="683047" cy="683047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56489" y="4222877"/>
            <a:ext cx="683047" cy="683047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937284" y="4222876"/>
            <a:ext cx="683047" cy="683047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15343" y="2414566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MARIA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99461" y="2749897"/>
            <a:ext cx="1097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CEO</a:t>
            </a:r>
            <a:r>
              <a:rPr lang="zh-CN" altLang="en-US" sz="1000" dirty="0">
                <a:latin typeface="微软雅黑"/>
                <a:ea typeface="微软雅黑"/>
                <a:sym typeface="微软雅黑"/>
              </a:rPr>
              <a:t>＆</a:t>
            </a: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LEADER</a:t>
            </a:r>
            <a:endParaRPr lang="zh-CN" altLang="en-US" sz="1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77110" y="2964257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82010" y="2437917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PETER</a:t>
            </a:r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11895" y="2773248"/>
            <a:ext cx="850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DESIGNER</a:t>
            </a:r>
            <a:endParaRPr lang="zh-CN" altLang="en-US" sz="1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062593" y="2987608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89990" y="2418399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BETTY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80299" y="2753730"/>
            <a:ext cx="87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66797" y="2968090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29961" y="2437917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CARA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529118" y="2773248"/>
            <a:ext cx="967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132317" y="2987608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59953" y="5086019"/>
            <a:ext cx="132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BROWN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751223" y="5421350"/>
            <a:ext cx="995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421720" y="5635710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56489" y="5082639"/>
            <a:ext cx="85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DICK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98744" y="5480273"/>
            <a:ext cx="991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044313" y="5694633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83494" y="5124723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ANNA 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69556" y="5480273"/>
            <a:ext cx="111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566797" y="5694633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371782" y="5055449"/>
            <a:ext cx="132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CLAUDIA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497200" y="5421614"/>
            <a:ext cx="1049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167235" y="5635974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47687" y="5574306"/>
            <a:ext cx="995897" cy="11229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464" y="930769"/>
            <a:ext cx="1332511" cy="1638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>
          <a:xfrm>
            <a:off x="76202" y="0"/>
            <a:ext cx="6377634" cy="1718482"/>
          </a:xfrm>
          <a:custGeom>
            <a:avLst/>
            <a:gdLst>
              <a:gd name="connsiteX0" fmla="*/ 0 w 6377634"/>
              <a:gd name="connsiteY0" fmla="*/ 0 h 1718482"/>
              <a:gd name="connsiteX1" fmla="*/ 6377634 w 6377634"/>
              <a:gd name="connsiteY1" fmla="*/ 0 h 1718482"/>
              <a:gd name="connsiteX2" fmla="*/ 6355263 w 6377634"/>
              <a:gd name="connsiteY2" fmla="*/ 34896 h 1718482"/>
              <a:gd name="connsiteX3" fmla="*/ 3188817 w 6377634"/>
              <a:gd name="connsiteY3" fmla="*/ 1718482 h 1718482"/>
              <a:gd name="connsiteX4" fmla="*/ 22372 w 6377634"/>
              <a:gd name="connsiteY4" fmla="*/ 34896 h 171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7634" h="1718482">
                <a:moveTo>
                  <a:pt x="0" y="0"/>
                </a:moveTo>
                <a:lnTo>
                  <a:pt x="6377634" y="0"/>
                </a:lnTo>
                <a:lnTo>
                  <a:pt x="6355263" y="34896"/>
                </a:lnTo>
                <a:cubicBezTo>
                  <a:pt x="5669032" y="1050651"/>
                  <a:pt x="4506915" y="1718482"/>
                  <a:pt x="3188817" y="1718482"/>
                </a:cubicBezTo>
                <a:cubicBezTo>
                  <a:pt x="1870720" y="1718482"/>
                  <a:pt x="708602" y="1050651"/>
                  <a:pt x="22372" y="3489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727989" y="5025109"/>
            <a:ext cx="1474839" cy="1474839"/>
          </a:xfrm>
          <a:prstGeom prst="ellipse">
            <a:avLst/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8078949" y="1"/>
            <a:ext cx="2931952" cy="2186595"/>
          </a:xfrm>
          <a:custGeom>
            <a:avLst/>
            <a:gdLst>
              <a:gd name="connsiteX0" fmla="*/ 190208 w 2931952"/>
              <a:gd name="connsiteY0" fmla="*/ 0 h 2186595"/>
              <a:gd name="connsiteX1" fmla="*/ 2741744 w 2931952"/>
              <a:gd name="connsiteY1" fmla="*/ 0 h 2186595"/>
              <a:gd name="connsiteX2" fmla="*/ 2755017 w 2931952"/>
              <a:gd name="connsiteY2" fmla="*/ 21848 h 2186595"/>
              <a:gd name="connsiteX3" fmla="*/ 2931952 w 2931952"/>
              <a:gd name="connsiteY3" fmla="*/ 720619 h 2186595"/>
              <a:gd name="connsiteX4" fmla="*/ 1465976 w 2931952"/>
              <a:gd name="connsiteY4" fmla="*/ 2186595 h 2186595"/>
              <a:gd name="connsiteX5" fmla="*/ 0 w 2931952"/>
              <a:gd name="connsiteY5" fmla="*/ 720619 h 2186595"/>
              <a:gd name="connsiteX6" fmla="*/ 176936 w 2931952"/>
              <a:gd name="connsiteY6" fmla="*/ 21848 h 218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1952" h="2186595">
                <a:moveTo>
                  <a:pt x="190208" y="0"/>
                </a:moveTo>
                <a:lnTo>
                  <a:pt x="2741744" y="0"/>
                </a:lnTo>
                <a:lnTo>
                  <a:pt x="2755017" y="21848"/>
                </a:lnTo>
                <a:cubicBezTo>
                  <a:pt x="2867856" y="229567"/>
                  <a:pt x="2931952" y="467608"/>
                  <a:pt x="2931952" y="720619"/>
                </a:cubicBezTo>
                <a:cubicBezTo>
                  <a:pt x="2931952" y="1530255"/>
                  <a:pt x="2275612" y="2186595"/>
                  <a:pt x="1465976" y="2186595"/>
                </a:cubicBezTo>
                <a:cubicBezTo>
                  <a:pt x="656340" y="2186595"/>
                  <a:pt x="0" y="1530255"/>
                  <a:pt x="0" y="720619"/>
                </a:cubicBezTo>
                <a:cubicBezTo>
                  <a:pt x="0" y="467608"/>
                  <a:pt x="64096" y="229567"/>
                  <a:pt x="176936" y="21848"/>
                </a:cubicBezTo>
                <a:close/>
              </a:path>
            </a:pathLst>
          </a:cu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583607" y="1213976"/>
            <a:ext cx="9427293" cy="4400550"/>
          </a:xfrm>
          <a:prstGeom prst="roundRect">
            <a:avLst>
              <a:gd name="adj" fmla="val 8875"/>
            </a:avLst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0" y="2376026"/>
            <a:ext cx="2419350" cy="2076450"/>
          </a:xfrm>
          <a:custGeom>
            <a:avLst/>
            <a:gdLst>
              <a:gd name="connsiteX0" fmla="*/ 0 w 2419350"/>
              <a:gd name="connsiteY0" fmla="*/ 0 h 2076450"/>
              <a:gd name="connsiteX1" fmla="*/ 2073268 w 2419350"/>
              <a:gd name="connsiteY1" fmla="*/ 0 h 2076450"/>
              <a:gd name="connsiteX2" fmla="*/ 2419350 w 2419350"/>
              <a:gd name="connsiteY2" fmla="*/ 346082 h 2076450"/>
              <a:gd name="connsiteX3" fmla="*/ 2419350 w 2419350"/>
              <a:gd name="connsiteY3" fmla="*/ 1730368 h 2076450"/>
              <a:gd name="connsiteX4" fmla="*/ 2073268 w 2419350"/>
              <a:gd name="connsiteY4" fmla="*/ 2076450 h 2076450"/>
              <a:gd name="connsiteX5" fmla="*/ 0 w 2419350"/>
              <a:gd name="connsiteY5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350" h="2076450">
                <a:moveTo>
                  <a:pt x="0" y="0"/>
                </a:moveTo>
                <a:lnTo>
                  <a:pt x="2073268" y="0"/>
                </a:lnTo>
                <a:cubicBezTo>
                  <a:pt x="2264404" y="0"/>
                  <a:pt x="2419350" y="154946"/>
                  <a:pt x="2419350" y="346082"/>
                </a:cubicBezTo>
                <a:lnTo>
                  <a:pt x="2419350" y="1730368"/>
                </a:lnTo>
                <a:cubicBezTo>
                  <a:pt x="2419350" y="1921504"/>
                  <a:pt x="2264404" y="2076450"/>
                  <a:pt x="2073268" y="2076450"/>
                </a:cubicBezTo>
                <a:lnTo>
                  <a:pt x="0" y="2076450"/>
                </a:lnTo>
                <a:close/>
              </a:path>
            </a:pathLst>
          </a:cu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1975" y="2034502"/>
            <a:ext cx="683047" cy="683047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圆: 空心 11"/>
          <p:cNvSpPr/>
          <p:nvPr/>
        </p:nvSpPr>
        <p:spPr>
          <a:xfrm>
            <a:off x="10296887" y="4877106"/>
            <a:ext cx="1106130" cy="1106130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194" y="2874407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LUCY</a:t>
            </a:r>
            <a:endParaRPr lang="zh-CN" altLang="en-US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353" y="3209738"/>
            <a:ext cx="1288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CEO</a:t>
            </a:r>
            <a:r>
              <a:rPr lang="zh-CN" altLang="en-US" sz="1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＆</a:t>
            </a: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DIRECTOR</a:t>
            </a:r>
            <a:endParaRPr lang="zh-CN" altLang="en-US" sz="1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202" y="3424098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63414" y="1981058"/>
            <a:ext cx="4115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TEAM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96172" y="2525469"/>
            <a:ext cx="7000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Lorem Ipsum is simply dummy text of the printing and typesetting industry. Lorem Ipsum has been the industry's standard dummy text ever since the 1500s.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55284" y="3892400"/>
            <a:ext cx="5641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Technology Suggestions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6172" y="4348197"/>
            <a:ext cx="607921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7030" y="358052"/>
            <a:ext cx="4293564" cy="17495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1241" y="358052"/>
            <a:ext cx="3388244" cy="216741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6171" y="4575683"/>
            <a:ext cx="2304423" cy="1456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7783316" y="0"/>
            <a:ext cx="4408684" cy="3161293"/>
          </a:xfrm>
          <a:custGeom>
            <a:avLst/>
            <a:gdLst>
              <a:gd name="connsiteX0" fmla="*/ 28084 w 4408684"/>
              <a:gd name="connsiteY0" fmla="*/ 0 h 3161293"/>
              <a:gd name="connsiteX1" fmla="*/ 4408684 w 4408684"/>
              <a:gd name="connsiteY1" fmla="*/ 0 h 3161293"/>
              <a:gd name="connsiteX2" fmla="*/ 4408684 w 4408684"/>
              <a:gd name="connsiteY2" fmla="*/ 2637501 h 3161293"/>
              <a:gd name="connsiteX3" fmla="*/ 4344654 w 4408684"/>
              <a:gd name="connsiteY3" fmla="*/ 2685382 h 3161293"/>
              <a:gd name="connsiteX4" fmla="*/ 2786626 w 4408684"/>
              <a:gd name="connsiteY4" fmla="*/ 3161293 h 3161293"/>
              <a:gd name="connsiteX5" fmla="*/ 0 w 4408684"/>
              <a:gd name="connsiteY5" fmla="*/ 374667 h 3161293"/>
              <a:gd name="connsiteX6" fmla="*/ 14386 w 4408684"/>
              <a:gd name="connsiteY6" fmla="*/ 89751 h 316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684" h="3161293">
                <a:moveTo>
                  <a:pt x="28084" y="0"/>
                </a:moveTo>
                <a:lnTo>
                  <a:pt x="4408684" y="0"/>
                </a:lnTo>
                <a:lnTo>
                  <a:pt x="4408684" y="2637501"/>
                </a:lnTo>
                <a:lnTo>
                  <a:pt x="4344654" y="2685382"/>
                </a:lnTo>
                <a:cubicBezTo>
                  <a:pt x="3899906" y="2985848"/>
                  <a:pt x="3363754" y="3161293"/>
                  <a:pt x="2786626" y="3161293"/>
                </a:cubicBezTo>
                <a:cubicBezTo>
                  <a:pt x="1247616" y="3161293"/>
                  <a:pt x="0" y="1913678"/>
                  <a:pt x="0" y="374667"/>
                </a:cubicBezTo>
                <a:cubicBezTo>
                  <a:pt x="0" y="278479"/>
                  <a:pt x="4874" y="183429"/>
                  <a:pt x="14386" y="89751"/>
                </a:cubicBezTo>
                <a:close/>
              </a:path>
            </a:pathLst>
          </a:custGeom>
          <a:solidFill>
            <a:srgbClr val="452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85900" y="2533650"/>
            <a:ext cx="2038350" cy="2038350"/>
          </a:xfrm>
          <a:prstGeom prst="ellipse">
            <a:avLst/>
          </a:prstGeom>
          <a:solidFill>
            <a:srgbClr val="50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2514600" y="-1"/>
            <a:ext cx="7162800" cy="6322589"/>
          </a:xfrm>
          <a:custGeom>
            <a:avLst/>
            <a:gdLst>
              <a:gd name="connsiteX0" fmla="*/ 1159634 w 6496050"/>
              <a:gd name="connsiteY0" fmla="*/ 0 h 5734050"/>
              <a:gd name="connsiteX1" fmla="*/ 5336417 w 6496050"/>
              <a:gd name="connsiteY1" fmla="*/ 0 h 5734050"/>
              <a:gd name="connsiteX2" fmla="*/ 5544726 w 6496050"/>
              <a:gd name="connsiteY2" fmla="*/ 189325 h 5734050"/>
              <a:gd name="connsiteX3" fmla="*/ 6496050 w 6496050"/>
              <a:gd name="connsiteY3" fmla="*/ 2486025 h 5734050"/>
              <a:gd name="connsiteX4" fmla="*/ 3248025 w 6496050"/>
              <a:gd name="connsiteY4" fmla="*/ 5734050 h 5734050"/>
              <a:gd name="connsiteX5" fmla="*/ 0 w 6496050"/>
              <a:gd name="connsiteY5" fmla="*/ 2486025 h 5734050"/>
              <a:gd name="connsiteX6" fmla="*/ 951325 w 6496050"/>
              <a:gd name="connsiteY6" fmla="*/ 189325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050" h="5734050">
                <a:moveTo>
                  <a:pt x="1159634" y="0"/>
                </a:moveTo>
                <a:lnTo>
                  <a:pt x="5336417" y="0"/>
                </a:lnTo>
                <a:lnTo>
                  <a:pt x="5544726" y="189325"/>
                </a:lnTo>
                <a:cubicBezTo>
                  <a:pt x="6132503" y="777101"/>
                  <a:pt x="6496050" y="1589108"/>
                  <a:pt x="6496050" y="2486025"/>
                </a:cubicBezTo>
                <a:cubicBezTo>
                  <a:pt x="6496050" y="4279860"/>
                  <a:pt x="5041860" y="5734050"/>
                  <a:pt x="3248025" y="5734050"/>
                </a:cubicBezTo>
                <a:cubicBezTo>
                  <a:pt x="1454190" y="5734050"/>
                  <a:pt x="0" y="4279860"/>
                  <a:pt x="0" y="2486025"/>
                </a:cubicBezTo>
                <a:cubicBezTo>
                  <a:pt x="0" y="1589108"/>
                  <a:pt x="363548" y="777101"/>
                  <a:pt x="951325" y="189325"/>
                </a:cubicBezTo>
                <a:close/>
              </a:path>
            </a:pathLst>
          </a:custGeom>
          <a:solidFill>
            <a:srgbClr val="F3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5116" y="2288151"/>
            <a:ext cx="2080583" cy="2300748"/>
          </a:xfrm>
          <a:prstGeom prst="rect">
            <a:avLst/>
          </a:prstGeom>
        </p:spPr>
      </p:pic>
      <p:sp>
        <p:nvSpPr>
          <p:cNvPr id="58" name="圆: 空心 57"/>
          <p:cNvSpPr/>
          <p:nvPr/>
        </p:nvSpPr>
        <p:spPr>
          <a:xfrm>
            <a:off x="8302457" y="4098116"/>
            <a:ext cx="1428026" cy="1428026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464313" y="1271052"/>
            <a:ext cx="3165227" cy="3165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705086" y="1511825"/>
            <a:ext cx="2683679" cy="2683679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9538" y="-188134"/>
            <a:ext cx="2288635" cy="3489804"/>
          </a:xfrm>
          <a:prstGeom prst="rect">
            <a:avLst/>
          </a:prstGeom>
        </p:spPr>
      </p:pic>
      <p:sp>
        <p:nvSpPr>
          <p:cNvPr id="24" name="文本框 23" descr="e7d195523061f1c0c989bbdf341b111e769f2ee359bd8df638E53E9931A62DC22263A6E1A75FFBC630BB5D77BA969D9175F253EB94D93A1189E24A7D909BAD0376573965191318DE1FD009565C070D0758BE63ED47B2EDEAA656FC2A97122CA426DE96D20F83C08BCE0DF03B1EB339934F8AE02B1492AD74F7A3457872B8B824532070654EF1FF40F648AFD239D3AD9B"/>
          <p:cNvSpPr txBox="1"/>
          <p:nvPr/>
        </p:nvSpPr>
        <p:spPr>
          <a:xfrm>
            <a:off x="4089401" y="4700851"/>
            <a:ext cx="39253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typeface="微软雅黑"/>
              </a:rPr>
              <a:t>For people who otherwise would have used other types of visual aid—hand-drawn or mechanically typeset slides, blackboards or whiteboards.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581897" y="5334258"/>
            <a:ext cx="675679" cy="675679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10777" y="5588042"/>
            <a:ext cx="843790" cy="843790"/>
          </a:xfrm>
          <a:prstGeom prst="ellipse">
            <a:avLst/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3886" y="515169"/>
            <a:ext cx="2774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TEAM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008" y="1621170"/>
            <a:ext cx="2892527" cy="36156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207" y="1621169"/>
            <a:ext cx="2892527" cy="36156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5406" y="1621169"/>
            <a:ext cx="2892170" cy="3615659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5192851" y="4334548"/>
            <a:ext cx="2227239" cy="1772820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8698050" y="4334548"/>
            <a:ext cx="2227239" cy="1772820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12158" y="4688493"/>
            <a:ext cx="742950" cy="742950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687652" y="4342230"/>
            <a:ext cx="2227239" cy="1772820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95546" y="4609360"/>
            <a:ext cx="110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BRIAN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85855" y="4944691"/>
            <a:ext cx="87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72353" y="5159051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50459" y="4609360"/>
            <a:ext cx="123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CRYSTAL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40768" y="4944691"/>
            <a:ext cx="87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27266" y="5159051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203999" y="4609360"/>
            <a:ext cx="140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/>
                <a:ea typeface="微软雅黑"/>
                <a:sym typeface="微软雅黑"/>
              </a:rPr>
              <a:t>AMANDA</a:t>
            </a:r>
            <a:endParaRPr lang="zh-CN" altLang="en-US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62635" y="4944691"/>
            <a:ext cx="87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DESIGNER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49133" y="5159051"/>
            <a:ext cx="15620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6711" y="4334548"/>
            <a:ext cx="1285989" cy="148522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1382" y="5190913"/>
            <a:ext cx="1639791" cy="132317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88455" y="4944691"/>
            <a:ext cx="1342784" cy="148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646123" y="1672886"/>
            <a:ext cx="10892734" cy="396175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62400" y="235454"/>
            <a:ext cx="5359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GLOBAL REACH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9655" y="1902472"/>
            <a:ext cx="36758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Technology suggestions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69655" y="2687987"/>
            <a:ext cx="12564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Speed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69655" y="3513387"/>
            <a:ext cx="12564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latin typeface="微软雅黑"/>
                <a:ea typeface="微软雅黑"/>
                <a:sym typeface="微软雅黑"/>
              </a:rPr>
              <a:t>Adress</a:t>
            </a:r>
            <a:endParaRPr lang="en-US" altLang="zh-CN" sz="15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9655" y="4341109"/>
            <a:ext cx="2170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Information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69654" y="5168832"/>
            <a:ext cx="2170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Contact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3784013" y="986584"/>
            <a:ext cx="2140021" cy="5623262"/>
          </a:xfrm>
          <a:prstGeom prst="roundRect">
            <a:avLst>
              <a:gd name="adj" fmla="val 9260"/>
            </a:avLst>
          </a:prstGeom>
          <a:solidFill>
            <a:srgbClr val="FBC5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88811" y="1830745"/>
            <a:ext cx="163336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61178" y="2627189"/>
            <a:ext cx="1506950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68756" y="3426946"/>
            <a:ext cx="167347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22613" y="4256316"/>
            <a:ext cx="1784080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04924" y="5131201"/>
            <a:ext cx="181945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30" name="矩形: 圆角 29"/>
          <p:cNvSpPr/>
          <p:nvPr/>
        </p:nvSpPr>
        <p:spPr>
          <a:xfrm>
            <a:off x="4171186" y="6057105"/>
            <a:ext cx="1390650" cy="328190"/>
          </a:xfrm>
          <a:prstGeom prst="roundRect">
            <a:avLst>
              <a:gd name="adj" fmla="val 50000"/>
            </a:avLst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60966" y="6036534"/>
            <a:ext cx="116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ENTER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97269" y="1140328"/>
            <a:ext cx="1727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SUGGESTIONS</a:t>
            </a:r>
          </a:p>
        </p:txBody>
      </p:sp>
      <p:sp>
        <p:nvSpPr>
          <p:cNvPr id="43" name="任意多边形: 形状 42"/>
          <p:cNvSpPr/>
          <p:nvPr/>
        </p:nvSpPr>
        <p:spPr>
          <a:xfrm>
            <a:off x="6274319" y="936134"/>
            <a:ext cx="2140021" cy="745024"/>
          </a:xfrm>
          <a:custGeom>
            <a:avLst/>
            <a:gdLst>
              <a:gd name="connsiteX0" fmla="*/ 215212 w 2324100"/>
              <a:gd name="connsiteY0" fmla="*/ 0 h 679787"/>
              <a:gd name="connsiteX1" fmla="*/ 2108888 w 2324100"/>
              <a:gd name="connsiteY1" fmla="*/ 0 h 679787"/>
              <a:gd name="connsiteX2" fmla="*/ 2324100 w 2324100"/>
              <a:gd name="connsiteY2" fmla="*/ 215212 h 679787"/>
              <a:gd name="connsiteX3" fmla="*/ 2324100 w 2324100"/>
              <a:gd name="connsiteY3" fmla="*/ 679787 h 679787"/>
              <a:gd name="connsiteX4" fmla="*/ 0 w 2324100"/>
              <a:gd name="connsiteY4" fmla="*/ 679787 h 679787"/>
              <a:gd name="connsiteX5" fmla="*/ 0 w 2324100"/>
              <a:gd name="connsiteY5" fmla="*/ 215212 h 679787"/>
              <a:gd name="connsiteX6" fmla="*/ 215212 w 2324100"/>
              <a:gd name="connsiteY6" fmla="*/ 0 h 6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679787">
                <a:moveTo>
                  <a:pt x="215212" y="0"/>
                </a:moveTo>
                <a:lnTo>
                  <a:pt x="2108888" y="0"/>
                </a:lnTo>
                <a:cubicBezTo>
                  <a:pt x="2227746" y="0"/>
                  <a:pt x="2324100" y="96354"/>
                  <a:pt x="2324100" y="215212"/>
                </a:cubicBezTo>
                <a:lnTo>
                  <a:pt x="2324100" y="679787"/>
                </a:lnTo>
                <a:lnTo>
                  <a:pt x="0" y="679787"/>
                </a:lnTo>
                <a:lnTo>
                  <a:pt x="0" y="215212"/>
                </a:lnTo>
                <a:cubicBezTo>
                  <a:pt x="0" y="96354"/>
                  <a:pt x="96354" y="0"/>
                  <a:pt x="21521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8903412" y="928123"/>
            <a:ext cx="2140021" cy="745024"/>
          </a:xfrm>
          <a:custGeom>
            <a:avLst/>
            <a:gdLst>
              <a:gd name="connsiteX0" fmla="*/ 215212 w 2324100"/>
              <a:gd name="connsiteY0" fmla="*/ 0 h 679787"/>
              <a:gd name="connsiteX1" fmla="*/ 2108888 w 2324100"/>
              <a:gd name="connsiteY1" fmla="*/ 0 h 679787"/>
              <a:gd name="connsiteX2" fmla="*/ 2324100 w 2324100"/>
              <a:gd name="connsiteY2" fmla="*/ 215212 h 679787"/>
              <a:gd name="connsiteX3" fmla="*/ 2324100 w 2324100"/>
              <a:gd name="connsiteY3" fmla="*/ 679787 h 679787"/>
              <a:gd name="connsiteX4" fmla="*/ 0 w 2324100"/>
              <a:gd name="connsiteY4" fmla="*/ 679787 h 679787"/>
              <a:gd name="connsiteX5" fmla="*/ 0 w 2324100"/>
              <a:gd name="connsiteY5" fmla="*/ 215212 h 679787"/>
              <a:gd name="connsiteX6" fmla="*/ 215212 w 2324100"/>
              <a:gd name="connsiteY6" fmla="*/ 0 h 67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0" h="679787">
                <a:moveTo>
                  <a:pt x="215212" y="0"/>
                </a:moveTo>
                <a:lnTo>
                  <a:pt x="2108888" y="0"/>
                </a:lnTo>
                <a:cubicBezTo>
                  <a:pt x="2227746" y="0"/>
                  <a:pt x="2324100" y="96354"/>
                  <a:pt x="2324100" y="215212"/>
                </a:cubicBezTo>
                <a:lnTo>
                  <a:pt x="2324100" y="679787"/>
                </a:lnTo>
                <a:lnTo>
                  <a:pt x="0" y="679787"/>
                </a:lnTo>
                <a:lnTo>
                  <a:pt x="0" y="215212"/>
                </a:lnTo>
                <a:cubicBezTo>
                  <a:pt x="0" y="96354"/>
                  <a:pt x="96354" y="0"/>
                  <a:pt x="21521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67969" y="1697506"/>
            <a:ext cx="2140019" cy="396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903414" y="1696093"/>
            <a:ext cx="2140019" cy="396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46123" y="2361275"/>
            <a:ext cx="10892734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46123" y="3247100"/>
            <a:ext cx="10892733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46123" y="4081218"/>
            <a:ext cx="10892733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46123" y="4937561"/>
            <a:ext cx="10892732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6550167" y="1121077"/>
            <a:ext cx="1727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SUGGESTIONS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172838" y="1158767"/>
            <a:ext cx="1727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SUGGESTIONS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459960" y="1805820"/>
            <a:ext cx="1685794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532327" y="2602264"/>
            <a:ext cx="1555324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439905" y="3402021"/>
            <a:ext cx="1727194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393761" y="4231391"/>
            <a:ext cx="184134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376073" y="5106276"/>
            <a:ext cx="1877864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169407" y="1765600"/>
            <a:ext cx="1633363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241774" y="2562044"/>
            <a:ext cx="1506950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9149352" y="3361801"/>
            <a:ext cx="167347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9103209" y="4191171"/>
            <a:ext cx="1784080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9085520" y="5066056"/>
            <a:ext cx="181945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latin typeface="微软雅黑"/>
                <a:ea typeface="微软雅黑"/>
                <a:sym typeface="微软雅黑"/>
              </a:rPr>
              <a:t>Lorem Ipsum is simply dummy text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646123" y="1672465"/>
            <a:ext cx="10886382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3550" y="375469"/>
            <a:ext cx="3503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DATA DISPLAY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150" y="1333500"/>
            <a:ext cx="1314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CONTACT</a:t>
            </a:r>
            <a:endParaRPr lang="zh-CN" altLang="en-US" sz="15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4650" y="1333500"/>
            <a:ext cx="1314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CONTACT</a:t>
            </a:r>
            <a:endParaRPr lang="zh-CN" altLang="en-US" sz="15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24475" y="1327666"/>
            <a:ext cx="1314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CONTACT</a:t>
            </a:r>
            <a:endParaRPr lang="zh-CN" altLang="en-US" sz="15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86700" y="1327666"/>
            <a:ext cx="1314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CONTACT</a:t>
            </a:r>
            <a:endParaRPr lang="zh-CN" altLang="en-US" sz="15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87000" y="1327666"/>
            <a:ext cx="1314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/>
                <a:ea typeface="微软雅黑"/>
                <a:sym typeface="微软雅黑"/>
              </a:rPr>
              <a:t>CONTACT</a:t>
            </a:r>
            <a:endParaRPr lang="zh-CN" altLang="en-US" sz="1500" b="1" dirty="0"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409700" y="2147295"/>
            <a:ext cx="9144000" cy="4133850"/>
            <a:chOff x="1409700" y="2147295"/>
            <a:chExt cx="9144000" cy="41338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409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2552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695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838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981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124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267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410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0553700" y="2147295"/>
              <a:ext cx="0" cy="4133850"/>
            </a:xfrm>
            <a:prstGeom prst="line">
              <a:avLst/>
            </a:prstGeom>
            <a:ln w="38100">
              <a:solidFill>
                <a:srgbClr val="F7F7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409700" y="2374045"/>
            <a:ext cx="2587625" cy="1257300"/>
            <a:chOff x="-2297113" y="-2895600"/>
            <a:chExt cx="2587625" cy="1257300"/>
          </a:xfrm>
          <a:effectLst>
            <a:outerShdw blurRad="355600" dist="1397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60" name="任意多边形: 形状 59"/>
            <p:cNvSpPr/>
            <p:nvPr/>
          </p:nvSpPr>
          <p:spPr>
            <a:xfrm>
              <a:off x="-2297113" y="-2895600"/>
              <a:ext cx="2587625" cy="514350"/>
            </a:xfrm>
            <a:custGeom>
              <a:avLst/>
              <a:gdLst>
                <a:gd name="connsiteX0" fmla="*/ 152410 w 2587625"/>
                <a:gd name="connsiteY0" fmla="*/ 0 h 514350"/>
                <a:gd name="connsiteX1" fmla="*/ 2435215 w 2587625"/>
                <a:gd name="connsiteY1" fmla="*/ 0 h 514350"/>
                <a:gd name="connsiteX2" fmla="*/ 2587625 w 2587625"/>
                <a:gd name="connsiteY2" fmla="*/ 152410 h 514350"/>
                <a:gd name="connsiteX3" fmla="*/ 2587625 w 2587625"/>
                <a:gd name="connsiteY3" fmla="*/ 514350 h 514350"/>
                <a:gd name="connsiteX4" fmla="*/ 0 w 2587625"/>
                <a:gd name="connsiteY4" fmla="*/ 514350 h 514350"/>
                <a:gd name="connsiteX5" fmla="*/ 0 w 2587625"/>
                <a:gd name="connsiteY5" fmla="*/ 152410 h 514350"/>
                <a:gd name="connsiteX6" fmla="*/ 152410 w 2587625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625" h="514350">
                  <a:moveTo>
                    <a:pt x="152410" y="0"/>
                  </a:moveTo>
                  <a:lnTo>
                    <a:pt x="2435215" y="0"/>
                  </a:lnTo>
                  <a:cubicBezTo>
                    <a:pt x="2519389" y="0"/>
                    <a:pt x="2587625" y="68236"/>
                    <a:pt x="2587625" y="152410"/>
                  </a:cubicBezTo>
                  <a:lnTo>
                    <a:pt x="2587625" y="514350"/>
                  </a:lnTo>
                  <a:lnTo>
                    <a:pt x="0" y="514350"/>
                  </a:lnTo>
                  <a:lnTo>
                    <a:pt x="0" y="152410"/>
                  </a:lnTo>
                  <a:cubicBezTo>
                    <a:pt x="0" y="68236"/>
                    <a:pt x="68236" y="0"/>
                    <a:pt x="152410" y="0"/>
                  </a:cubicBezTo>
                  <a:close/>
                </a:path>
              </a:pathLst>
            </a:custGeom>
            <a:solidFill>
              <a:srgbClr val="482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-2297113" y="-2381250"/>
              <a:ext cx="2587625" cy="742950"/>
            </a:xfrm>
            <a:custGeom>
              <a:avLst/>
              <a:gdLst>
                <a:gd name="connsiteX0" fmla="*/ 0 w 2587625"/>
                <a:gd name="connsiteY0" fmla="*/ 0 h 742950"/>
                <a:gd name="connsiteX1" fmla="*/ 2587625 w 2587625"/>
                <a:gd name="connsiteY1" fmla="*/ 0 h 742950"/>
                <a:gd name="connsiteX2" fmla="*/ 2587625 w 2587625"/>
                <a:gd name="connsiteY2" fmla="*/ 590540 h 742950"/>
                <a:gd name="connsiteX3" fmla="*/ 2435215 w 2587625"/>
                <a:gd name="connsiteY3" fmla="*/ 742950 h 742950"/>
                <a:gd name="connsiteX4" fmla="*/ 152410 w 2587625"/>
                <a:gd name="connsiteY4" fmla="*/ 742950 h 742950"/>
                <a:gd name="connsiteX5" fmla="*/ 0 w 2587625"/>
                <a:gd name="connsiteY5" fmla="*/ 590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625" h="742950">
                  <a:moveTo>
                    <a:pt x="0" y="0"/>
                  </a:moveTo>
                  <a:lnTo>
                    <a:pt x="2587625" y="0"/>
                  </a:lnTo>
                  <a:lnTo>
                    <a:pt x="2587625" y="590540"/>
                  </a:lnTo>
                  <a:cubicBezTo>
                    <a:pt x="2587625" y="674714"/>
                    <a:pt x="2519389" y="742950"/>
                    <a:pt x="2435215" y="742950"/>
                  </a:cubicBezTo>
                  <a:lnTo>
                    <a:pt x="152410" y="742950"/>
                  </a:lnTo>
                  <a:cubicBezTo>
                    <a:pt x="68236" y="742950"/>
                    <a:pt x="0" y="674714"/>
                    <a:pt x="0" y="5905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64" name="圆: 空心 63"/>
          <p:cNvSpPr/>
          <p:nvPr/>
        </p:nvSpPr>
        <p:spPr>
          <a:xfrm>
            <a:off x="1666888" y="2562012"/>
            <a:ext cx="115969" cy="115969"/>
          </a:xfrm>
          <a:prstGeom prst="donut">
            <a:avLst>
              <a:gd name="adj" fmla="val 134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881006" y="2496012"/>
            <a:ext cx="142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INFORMATION</a:t>
            </a:r>
            <a:endParaRPr lang="zh-CN" altLang="en-US" sz="12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563029" y="2904527"/>
            <a:ext cx="243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industry. 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2897880" y="3994666"/>
            <a:ext cx="2587625" cy="1257300"/>
            <a:chOff x="-2297113" y="-2895600"/>
            <a:chExt cx="2587625" cy="1257300"/>
          </a:xfrm>
          <a:effectLst>
            <a:outerShdw blurRad="355600" dist="1397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69" name="任意多边形: 形状 68"/>
            <p:cNvSpPr/>
            <p:nvPr/>
          </p:nvSpPr>
          <p:spPr>
            <a:xfrm>
              <a:off x="-2297113" y="-2895600"/>
              <a:ext cx="2587625" cy="514350"/>
            </a:xfrm>
            <a:custGeom>
              <a:avLst/>
              <a:gdLst>
                <a:gd name="connsiteX0" fmla="*/ 152410 w 2587625"/>
                <a:gd name="connsiteY0" fmla="*/ 0 h 514350"/>
                <a:gd name="connsiteX1" fmla="*/ 2435215 w 2587625"/>
                <a:gd name="connsiteY1" fmla="*/ 0 h 514350"/>
                <a:gd name="connsiteX2" fmla="*/ 2587625 w 2587625"/>
                <a:gd name="connsiteY2" fmla="*/ 152410 h 514350"/>
                <a:gd name="connsiteX3" fmla="*/ 2587625 w 2587625"/>
                <a:gd name="connsiteY3" fmla="*/ 514350 h 514350"/>
                <a:gd name="connsiteX4" fmla="*/ 0 w 2587625"/>
                <a:gd name="connsiteY4" fmla="*/ 514350 h 514350"/>
                <a:gd name="connsiteX5" fmla="*/ 0 w 2587625"/>
                <a:gd name="connsiteY5" fmla="*/ 152410 h 514350"/>
                <a:gd name="connsiteX6" fmla="*/ 152410 w 2587625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625" h="514350">
                  <a:moveTo>
                    <a:pt x="152410" y="0"/>
                  </a:moveTo>
                  <a:lnTo>
                    <a:pt x="2435215" y="0"/>
                  </a:lnTo>
                  <a:cubicBezTo>
                    <a:pt x="2519389" y="0"/>
                    <a:pt x="2587625" y="68236"/>
                    <a:pt x="2587625" y="152410"/>
                  </a:cubicBezTo>
                  <a:lnTo>
                    <a:pt x="2587625" y="514350"/>
                  </a:lnTo>
                  <a:lnTo>
                    <a:pt x="0" y="514350"/>
                  </a:lnTo>
                  <a:lnTo>
                    <a:pt x="0" y="152410"/>
                  </a:lnTo>
                  <a:cubicBezTo>
                    <a:pt x="0" y="68236"/>
                    <a:pt x="68236" y="0"/>
                    <a:pt x="152410" y="0"/>
                  </a:cubicBezTo>
                  <a:close/>
                </a:path>
              </a:pathLst>
            </a:custGeom>
            <a:solidFill>
              <a:srgbClr val="32C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-2297113" y="-2381250"/>
              <a:ext cx="2587625" cy="742950"/>
            </a:xfrm>
            <a:custGeom>
              <a:avLst/>
              <a:gdLst>
                <a:gd name="connsiteX0" fmla="*/ 0 w 2587625"/>
                <a:gd name="connsiteY0" fmla="*/ 0 h 742950"/>
                <a:gd name="connsiteX1" fmla="*/ 2587625 w 2587625"/>
                <a:gd name="connsiteY1" fmla="*/ 0 h 742950"/>
                <a:gd name="connsiteX2" fmla="*/ 2587625 w 2587625"/>
                <a:gd name="connsiteY2" fmla="*/ 590540 h 742950"/>
                <a:gd name="connsiteX3" fmla="*/ 2435215 w 2587625"/>
                <a:gd name="connsiteY3" fmla="*/ 742950 h 742950"/>
                <a:gd name="connsiteX4" fmla="*/ 152410 w 2587625"/>
                <a:gd name="connsiteY4" fmla="*/ 742950 h 742950"/>
                <a:gd name="connsiteX5" fmla="*/ 0 w 2587625"/>
                <a:gd name="connsiteY5" fmla="*/ 590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625" h="742950">
                  <a:moveTo>
                    <a:pt x="0" y="0"/>
                  </a:moveTo>
                  <a:lnTo>
                    <a:pt x="2587625" y="0"/>
                  </a:lnTo>
                  <a:lnTo>
                    <a:pt x="2587625" y="590540"/>
                  </a:lnTo>
                  <a:cubicBezTo>
                    <a:pt x="2587625" y="674714"/>
                    <a:pt x="2519389" y="742950"/>
                    <a:pt x="2435215" y="742950"/>
                  </a:cubicBezTo>
                  <a:lnTo>
                    <a:pt x="152410" y="742950"/>
                  </a:lnTo>
                  <a:cubicBezTo>
                    <a:pt x="68236" y="742950"/>
                    <a:pt x="0" y="674714"/>
                    <a:pt x="0" y="5905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71" name="圆: 空心 70"/>
          <p:cNvSpPr/>
          <p:nvPr/>
        </p:nvSpPr>
        <p:spPr>
          <a:xfrm>
            <a:off x="3155068" y="4182633"/>
            <a:ext cx="115969" cy="115969"/>
          </a:xfrm>
          <a:prstGeom prst="donut">
            <a:avLst>
              <a:gd name="adj" fmla="val 134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369186" y="4116633"/>
            <a:ext cx="142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INFORMATION</a:t>
            </a:r>
            <a:endParaRPr lang="zh-CN" altLang="en-US" sz="12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051209" y="4525148"/>
            <a:ext cx="243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industry. 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6592887" y="2540826"/>
            <a:ext cx="2587625" cy="1257300"/>
            <a:chOff x="-2297113" y="-2895600"/>
            <a:chExt cx="2587625" cy="1257300"/>
          </a:xfrm>
          <a:effectLst>
            <a:outerShdw blurRad="355600" dist="1397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75" name="任意多边形: 形状 74"/>
            <p:cNvSpPr/>
            <p:nvPr/>
          </p:nvSpPr>
          <p:spPr>
            <a:xfrm>
              <a:off x="-2297113" y="-2895600"/>
              <a:ext cx="2587625" cy="514350"/>
            </a:xfrm>
            <a:custGeom>
              <a:avLst/>
              <a:gdLst>
                <a:gd name="connsiteX0" fmla="*/ 152410 w 2587625"/>
                <a:gd name="connsiteY0" fmla="*/ 0 h 514350"/>
                <a:gd name="connsiteX1" fmla="*/ 2435215 w 2587625"/>
                <a:gd name="connsiteY1" fmla="*/ 0 h 514350"/>
                <a:gd name="connsiteX2" fmla="*/ 2587625 w 2587625"/>
                <a:gd name="connsiteY2" fmla="*/ 152410 h 514350"/>
                <a:gd name="connsiteX3" fmla="*/ 2587625 w 2587625"/>
                <a:gd name="connsiteY3" fmla="*/ 514350 h 514350"/>
                <a:gd name="connsiteX4" fmla="*/ 0 w 2587625"/>
                <a:gd name="connsiteY4" fmla="*/ 514350 h 514350"/>
                <a:gd name="connsiteX5" fmla="*/ 0 w 2587625"/>
                <a:gd name="connsiteY5" fmla="*/ 152410 h 514350"/>
                <a:gd name="connsiteX6" fmla="*/ 152410 w 2587625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625" h="514350">
                  <a:moveTo>
                    <a:pt x="152410" y="0"/>
                  </a:moveTo>
                  <a:lnTo>
                    <a:pt x="2435215" y="0"/>
                  </a:lnTo>
                  <a:cubicBezTo>
                    <a:pt x="2519389" y="0"/>
                    <a:pt x="2587625" y="68236"/>
                    <a:pt x="2587625" y="152410"/>
                  </a:cubicBezTo>
                  <a:lnTo>
                    <a:pt x="2587625" y="514350"/>
                  </a:lnTo>
                  <a:lnTo>
                    <a:pt x="0" y="514350"/>
                  </a:lnTo>
                  <a:lnTo>
                    <a:pt x="0" y="152410"/>
                  </a:lnTo>
                  <a:cubicBezTo>
                    <a:pt x="0" y="68236"/>
                    <a:pt x="68236" y="0"/>
                    <a:pt x="152410" y="0"/>
                  </a:cubicBezTo>
                  <a:close/>
                </a:path>
              </a:pathLst>
            </a:custGeom>
            <a:solidFill>
              <a:srgbClr val="FD0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-2297113" y="-2381250"/>
              <a:ext cx="2587625" cy="742950"/>
            </a:xfrm>
            <a:custGeom>
              <a:avLst/>
              <a:gdLst>
                <a:gd name="connsiteX0" fmla="*/ 0 w 2587625"/>
                <a:gd name="connsiteY0" fmla="*/ 0 h 742950"/>
                <a:gd name="connsiteX1" fmla="*/ 2587625 w 2587625"/>
                <a:gd name="connsiteY1" fmla="*/ 0 h 742950"/>
                <a:gd name="connsiteX2" fmla="*/ 2587625 w 2587625"/>
                <a:gd name="connsiteY2" fmla="*/ 590540 h 742950"/>
                <a:gd name="connsiteX3" fmla="*/ 2435215 w 2587625"/>
                <a:gd name="connsiteY3" fmla="*/ 742950 h 742950"/>
                <a:gd name="connsiteX4" fmla="*/ 152410 w 2587625"/>
                <a:gd name="connsiteY4" fmla="*/ 742950 h 742950"/>
                <a:gd name="connsiteX5" fmla="*/ 0 w 2587625"/>
                <a:gd name="connsiteY5" fmla="*/ 590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625" h="742950">
                  <a:moveTo>
                    <a:pt x="0" y="0"/>
                  </a:moveTo>
                  <a:lnTo>
                    <a:pt x="2587625" y="0"/>
                  </a:lnTo>
                  <a:lnTo>
                    <a:pt x="2587625" y="590540"/>
                  </a:lnTo>
                  <a:cubicBezTo>
                    <a:pt x="2587625" y="674714"/>
                    <a:pt x="2519389" y="742950"/>
                    <a:pt x="2435215" y="742950"/>
                  </a:cubicBezTo>
                  <a:lnTo>
                    <a:pt x="152410" y="742950"/>
                  </a:lnTo>
                  <a:cubicBezTo>
                    <a:pt x="68236" y="742950"/>
                    <a:pt x="0" y="674714"/>
                    <a:pt x="0" y="5905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77" name="圆: 空心 76"/>
          <p:cNvSpPr/>
          <p:nvPr/>
        </p:nvSpPr>
        <p:spPr>
          <a:xfrm>
            <a:off x="6850075" y="2728793"/>
            <a:ext cx="115969" cy="115969"/>
          </a:xfrm>
          <a:prstGeom prst="donut">
            <a:avLst>
              <a:gd name="adj" fmla="val 134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064193" y="2662793"/>
            <a:ext cx="142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INFORMATION</a:t>
            </a:r>
            <a:endParaRPr lang="zh-CN" altLang="en-US" sz="12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746216" y="3071308"/>
            <a:ext cx="243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industry. 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966075" y="4191657"/>
            <a:ext cx="2587625" cy="1257300"/>
            <a:chOff x="-2297113" y="-2895600"/>
            <a:chExt cx="2587625" cy="1257300"/>
          </a:xfrm>
          <a:effectLst>
            <a:outerShdw blurRad="355600" dist="139700" dir="2700000" algn="tl" rotWithShape="0">
              <a:prstClr val="black">
                <a:alpha val="12000"/>
              </a:prstClr>
            </a:outerShdw>
          </a:effectLst>
        </p:grpSpPr>
        <p:sp>
          <p:nvSpPr>
            <p:cNvPr id="84" name="任意多边形: 形状 83"/>
            <p:cNvSpPr/>
            <p:nvPr/>
          </p:nvSpPr>
          <p:spPr>
            <a:xfrm>
              <a:off x="-2297113" y="-2895600"/>
              <a:ext cx="2587625" cy="514350"/>
            </a:xfrm>
            <a:custGeom>
              <a:avLst/>
              <a:gdLst>
                <a:gd name="connsiteX0" fmla="*/ 152410 w 2587625"/>
                <a:gd name="connsiteY0" fmla="*/ 0 h 514350"/>
                <a:gd name="connsiteX1" fmla="*/ 2435215 w 2587625"/>
                <a:gd name="connsiteY1" fmla="*/ 0 h 514350"/>
                <a:gd name="connsiteX2" fmla="*/ 2587625 w 2587625"/>
                <a:gd name="connsiteY2" fmla="*/ 152410 h 514350"/>
                <a:gd name="connsiteX3" fmla="*/ 2587625 w 2587625"/>
                <a:gd name="connsiteY3" fmla="*/ 514350 h 514350"/>
                <a:gd name="connsiteX4" fmla="*/ 0 w 2587625"/>
                <a:gd name="connsiteY4" fmla="*/ 514350 h 514350"/>
                <a:gd name="connsiteX5" fmla="*/ 0 w 2587625"/>
                <a:gd name="connsiteY5" fmla="*/ 152410 h 514350"/>
                <a:gd name="connsiteX6" fmla="*/ 152410 w 2587625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7625" h="514350">
                  <a:moveTo>
                    <a:pt x="152410" y="0"/>
                  </a:moveTo>
                  <a:lnTo>
                    <a:pt x="2435215" y="0"/>
                  </a:lnTo>
                  <a:cubicBezTo>
                    <a:pt x="2519389" y="0"/>
                    <a:pt x="2587625" y="68236"/>
                    <a:pt x="2587625" y="152410"/>
                  </a:cubicBezTo>
                  <a:lnTo>
                    <a:pt x="2587625" y="514350"/>
                  </a:lnTo>
                  <a:lnTo>
                    <a:pt x="0" y="514350"/>
                  </a:lnTo>
                  <a:lnTo>
                    <a:pt x="0" y="152410"/>
                  </a:lnTo>
                  <a:cubicBezTo>
                    <a:pt x="0" y="68236"/>
                    <a:pt x="68236" y="0"/>
                    <a:pt x="152410" y="0"/>
                  </a:cubicBezTo>
                  <a:close/>
                </a:path>
              </a:pathLst>
            </a:custGeom>
            <a:solidFill>
              <a:srgbClr val="FDC7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-2297113" y="-2381250"/>
              <a:ext cx="2587625" cy="742950"/>
            </a:xfrm>
            <a:custGeom>
              <a:avLst/>
              <a:gdLst>
                <a:gd name="connsiteX0" fmla="*/ 0 w 2587625"/>
                <a:gd name="connsiteY0" fmla="*/ 0 h 742950"/>
                <a:gd name="connsiteX1" fmla="*/ 2587625 w 2587625"/>
                <a:gd name="connsiteY1" fmla="*/ 0 h 742950"/>
                <a:gd name="connsiteX2" fmla="*/ 2587625 w 2587625"/>
                <a:gd name="connsiteY2" fmla="*/ 590540 h 742950"/>
                <a:gd name="connsiteX3" fmla="*/ 2435215 w 2587625"/>
                <a:gd name="connsiteY3" fmla="*/ 742950 h 742950"/>
                <a:gd name="connsiteX4" fmla="*/ 152410 w 2587625"/>
                <a:gd name="connsiteY4" fmla="*/ 742950 h 742950"/>
                <a:gd name="connsiteX5" fmla="*/ 0 w 2587625"/>
                <a:gd name="connsiteY5" fmla="*/ 590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625" h="742950">
                  <a:moveTo>
                    <a:pt x="0" y="0"/>
                  </a:moveTo>
                  <a:lnTo>
                    <a:pt x="2587625" y="0"/>
                  </a:lnTo>
                  <a:lnTo>
                    <a:pt x="2587625" y="590540"/>
                  </a:lnTo>
                  <a:cubicBezTo>
                    <a:pt x="2587625" y="674714"/>
                    <a:pt x="2519389" y="742950"/>
                    <a:pt x="2435215" y="742950"/>
                  </a:cubicBezTo>
                  <a:lnTo>
                    <a:pt x="152410" y="742950"/>
                  </a:lnTo>
                  <a:cubicBezTo>
                    <a:pt x="68236" y="742950"/>
                    <a:pt x="0" y="674714"/>
                    <a:pt x="0" y="5905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86" name="圆: 空心 85"/>
          <p:cNvSpPr/>
          <p:nvPr/>
        </p:nvSpPr>
        <p:spPr>
          <a:xfrm>
            <a:off x="8223263" y="4379624"/>
            <a:ext cx="115969" cy="115969"/>
          </a:xfrm>
          <a:prstGeom prst="donut">
            <a:avLst>
              <a:gd name="adj" fmla="val 134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437381" y="4313624"/>
            <a:ext cx="142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INFORMATION</a:t>
            </a:r>
            <a:endParaRPr lang="zh-CN" altLang="en-US" sz="1200" b="1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19404" y="4722139"/>
            <a:ext cx="243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industry. </a:t>
            </a:r>
          </a:p>
        </p:txBody>
      </p:sp>
      <p:sp>
        <p:nvSpPr>
          <p:cNvPr id="92" name="椭圆 91"/>
          <p:cNvSpPr/>
          <p:nvPr/>
        </p:nvSpPr>
        <p:spPr>
          <a:xfrm>
            <a:off x="733925" y="5409116"/>
            <a:ext cx="1247275" cy="1247275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91" name="任意多边形: 形状 90"/>
          <p:cNvSpPr/>
          <p:nvPr/>
        </p:nvSpPr>
        <p:spPr>
          <a:xfrm>
            <a:off x="255674" y="5524500"/>
            <a:ext cx="6883668" cy="1333500"/>
          </a:xfrm>
          <a:custGeom>
            <a:avLst/>
            <a:gdLst>
              <a:gd name="connsiteX0" fmla="*/ 2952941 w 5905883"/>
              <a:gd name="connsiteY0" fmla="*/ 0 h 1144084"/>
              <a:gd name="connsiteX1" fmla="*/ 5753109 w 5905883"/>
              <a:gd name="connsiteY1" fmla="*/ 1005234 h 1144084"/>
              <a:gd name="connsiteX2" fmla="*/ 5905883 w 5905883"/>
              <a:gd name="connsiteY2" fmla="*/ 1144084 h 1144084"/>
              <a:gd name="connsiteX3" fmla="*/ 0 w 5905883"/>
              <a:gd name="connsiteY3" fmla="*/ 1144084 h 1144084"/>
              <a:gd name="connsiteX4" fmla="*/ 152773 w 5905883"/>
              <a:gd name="connsiteY4" fmla="*/ 1005234 h 1144084"/>
              <a:gd name="connsiteX5" fmla="*/ 2952941 w 5905883"/>
              <a:gd name="connsiteY5" fmla="*/ 0 h 114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5883" h="1144084">
                <a:moveTo>
                  <a:pt x="2952941" y="0"/>
                </a:moveTo>
                <a:cubicBezTo>
                  <a:pt x="4016606" y="0"/>
                  <a:pt x="4992160" y="377244"/>
                  <a:pt x="5753109" y="1005234"/>
                </a:cubicBezTo>
                <a:lnTo>
                  <a:pt x="5905883" y="1144084"/>
                </a:lnTo>
                <a:lnTo>
                  <a:pt x="0" y="1144084"/>
                </a:lnTo>
                <a:lnTo>
                  <a:pt x="152773" y="1005234"/>
                </a:lnTo>
                <a:cubicBezTo>
                  <a:pt x="913722" y="377244"/>
                  <a:pt x="1889277" y="0"/>
                  <a:pt x="2952941" y="0"/>
                </a:cubicBezTo>
                <a:close/>
              </a:path>
            </a:pathLst>
          </a:custGeom>
          <a:solidFill>
            <a:srgbClr val="F2F2F2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954" y="5448956"/>
            <a:ext cx="2039731" cy="1549569"/>
          </a:xfrm>
          <a:prstGeom prst="rect">
            <a:avLst/>
          </a:prstGeom>
        </p:spPr>
      </p:pic>
      <p:sp>
        <p:nvSpPr>
          <p:cNvPr id="104" name="空心弧 103"/>
          <p:cNvSpPr/>
          <p:nvPr/>
        </p:nvSpPr>
        <p:spPr>
          <a:xfrm>
            <a:off x="7407444" y="6338952"/>
            <a:ext cx="1136481" cy="1136481"/>
          </a:xfrm>
          <a:prstGeom prst="blockArc">
            <a:avLst/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9131769" y="2933597"/>
            <a:ext cx="1042217" cy="1042217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761972" y="1333498"/>
            <a:ext cx="1061992" cy="1061992"/>
          </a:xfrm>
          <a:prstGeom prst="ellipse">
            <a:avLst/>
          </a:prstGeom>
          <a:solidFill>
            <a:srgbClr val="FB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28144" y="2793589"/>
            <a:ext cx="1042217" cy="1042217"/>
          </a:xfrm>
          <a:prstGeom prst="ellipse">
            <a:avLst/>
          </a:pr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0" y="634181"/>
            <a:ext cx="12192000" cy="6223819"/>
          </a:xfrm>
          <a:custGeom>
            <a:avLst/>
            <a:gdLst>
              <a:gd name="connsiteX0" fmla="*/ 0 w 12388645"/>
              <a:gd name="connsiteY0" fmla="*/ 2713703 h 6223819"/>
              <a:gd name="connsiteX1" fmla="*/ 1563329 w 12388645"/>
              <a:gd name="connsiteY1" fmla="*/ 2713703 h 6223819"/>
              <a:gd name="connsiteX2" fmla="*/ 3569110 w 12388645"/>
              <a:gd name="connsiteY2" fmla="*/ 3451122 h 6223819"/>
              <a:gd name="connsiteX3" fmla="*/ 5397910 w 12388645"/>
              <a:gd name="connsiteY3" fmla="*/ 3864077 h 6223819"/>
              <a:gd name="connsiteX4" fmla="*/ 7285703 w 12388645"/>
              <a:gd name="connsiteY4" fmla="*/ 3893574 h 6223819"/>
              <a:gd name="connsiteX5" fmla="*/ 9792929 w 12388645"/>
              <a:gd name="connsiteY5" fmla="*/ 2743200 h 6223819"/>
              <a:gd name="connsiteX6" fmla="*/ 12388645 w 12388645"/>
              <a:gd name="connsiteY6" fmla="*/ 0 h 6223819"/>
              <a:gd name="connsiteX7" fmla="*/ 12388645 w 12388645"/>
              <a:gd name="connsiteY7" fmla="*/ 6223819 h 6223819"/>
              <a:gd name="connsiteX8" fmla="*/ 29497 w 12388645"/>
              <a:gd name="connsiteY8" fmla="*/ 6223819 h 6223819"/>
              <a:gd name="connsiteX9" fmla="*/ 0 w 12388645"/>
              <a:gd name="connsiteY9" fmla="*/ 2713703 h 6223819"/>
              <a:gd name="connsiteX0-1" fmla="*/ 0 w 12388645"/>
              <a:gd name="connsiteY0-2" fmla="*/ 2713703 h 6223819"/>
              <a:gd name="connsiteX1-3" fmla="*/ 1563329 w 12388645"/>
              <a:gd name="connsiteY1-4" fmla="*/ 2713703 h 6223819"/>
              <a:gd name="connsiteX2-5" fmla="*/ 3569110 w 12388645"/>
              <a:gd name="connsiteY2-6" fmla="*/ 3451122 h 6223819"/>
              <a:gd name="connsiteX3-7" fmla="*/ 5397910 w 12388645"/>
              <a:gd name="connsiteY3-8" fmla="*/ 3864077 h 6223819"/>
              <a:gd name="connsiteX4-9" fmla="*/ 7285703 w 12388645"/>
              <a:gd name="connsiteY4-10" fmla="*/ 3893574 h 6223819"/>
              <a:gd name="connsiteX5-11" fmla="*/ 9792929 w 12388645"/>
              <a:gd name="connsiteY5-12" fmla="*/ 2743200 h 6223819"/>
              <a:gd name="connsiteX6-13" fmla="*/ 12388645 w 12388645"/>
              <a:gd name="connsiteY6-14" fmla="*/ 0 h 6223819"/>
              <a:gd name="connsiteX7-15" fmla="*/ 12388645 w 12388645"/>
              <a:gd name="connsiteY7-16" fmla="*/ 6223819 h 6223819"/>
              <a:gd name="connsiteX8-17" fmla="*/ 10140 w 12388645"/>
              <a:gd name="connsiteY8-18" fmla="*/ 6223819 h 6223819"/>
              <a:gd name="connsiteX9-19" fmla="*/ 0 w 12388645"/>
              <a:gd name="connsiteY9-20" fmla="*/ 2713703 h 62238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388645" h="6223819">
                <a:moveTo>
                  <a:pt x="0" y="2713703"/>
                </a:moveTo>
                <a:cubicBezTo>
                  <a:pt x="484238" y="2652251"/>
                  <a:pt x="968477" y="2590800"/>
                  <a:pt x="1563329" y="2713703"/>
                </a:cubicBezTo>
                <a:cubicBezTo>
                  <a:pt x="2158181" y="2836606"/>
                  <a:pt x="2930013" y="3259393"/>
                  <a:pt x="3569110" y="3451122"/>
                </a:cubicBezTo>
                <a:cubicBezTo>
                  <a:pt x="4208207" y="3642851"/>
                  <a:pt x="4778478" y="3790335"/>
                  <a:pt x="5397910" y="3864077"/>
                </a:cubicBezTo>
                <a:cubicBezTo>
                  <a:pt x="6017342" y="3937819"/>
                  <a:pt x="6553200" y="4080387"/>
                  <a:pt x="7285703" y="3893574"/>
                </a:cubicBezTo>
                <a:cubicBezTo>
                  <a:pt x="8018206" y="3706761"/>
                  <a:pt x="8942439" y="3392129"/>
                  <a:pt x="9792929" y="2743200"/>
                </a:cubicBezTo>
                <a:cubicBezTo>
                  <a:pt x="10643419" y="2094271"/>
                  <a:pt x="11516032" y="1047135"/>
                  <a:pt x="12388645" y="0"/>
                </a:cubicBezTo>
                <a:lnTo>
                  <a:pt x="12388645" y="6223819"/>
                </a:lnTo>
                <a:lnTo>
                  <a:pt x="10140" y="6223819"/>
                </a:lnTo>
                <a:cubicBezTo>
                  <a:pt x="308" y="5053780"/>
                  <a:pt x="9832" y="3883742"/>
                  <a:pt x="0" y="2713703"/>
                </a:cubicBezTo>
                <a:close/>
              </a:path>
            </a:pathLst>
          </a:custGeom>
          <a:solidFill>
            <a:srgbClr val="F6F6F6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圆: 空心 26"/>
          <p:cNvSpPr/>
          <p:nvPr/>
        </p:nvSpPr>
        <p:spPr>
          <a:xfrm>
            <a:off x="7438570" y="4357886"/>
            <a:ext cx="304308" cy="304308"/>
          </a:xfrm>
          <a:prstGeom prst="donut">
            <a:avLst>
              <a:gd name="adj" fmla="val 20327"/>
            </a:avLst>
          </a:prstGeom>
          <a:solidFill>
            <a:srgbClr val="FBC33D"/>
          </a:solidFill>
          <a:ln>
            <a:noFill/>
          </a:ln>
          <a:effectLst>
            <a:glow rad="127000">
              <a:srgbClr val="FBC33D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17090" y="1887752"/>
            <a:ext cx="795782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0" dirty="0">
                <a:blipFill dpi="0" rotWithShape="1">
                  <a:blip r:embed="rId4"/>
                  <a:srcRect/>
                  <a:tile tx="0" ty="0" sx="100000" sy="100000" flip="none" algn="l"/>
                </a:blipFill>
                <a:latin typeface="方正粗倩简体" pitchFamily="65" charset="-122"/>
                <a:ea typeface="方正粗倩简体" pitchFamily="65" charset="-122"/>
                <a:sym typeface="微软雅黑"/>
              </a:rPr>
              <a:t>Thanks </a:t>
            </a:r>
            <a:endParaRPr lang="zh-CN" altLang="en-US" sz="13000" dirty="0">
              <a:blipFill dpi="0" rotWithShape="1">
                <a:blip r:embed="rId4"/>
                <a:srcRect/>
                <a:tile tx="0" ty="0" sx="100000" sy="100000" flip="none" algn="l"/>
              </a:blipFill>
              <a:latin typeface="方正粗倩简体" pitchFamily="65" charset="-122"/>
              <a:ea typeface="方正粗倩简体" pitchFamily="65" charset="-122"/>
              <a:sym typeface="微软雅黑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246" y="2395490"/>
            <a:ext cx="1985904" cy="19623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6066" y="2793588"/>
            <a:ext cx="1985905" cy="156429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6738" y="1085850"/>
            <a:ext cx="2162508" cy="1707738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7616211" y="360002"/>
            <a:ext cx="4488490" cy="277000"/>
            <a:chOff x="7408074" y="197383"/>
            <a:chExt cx="4488490" cy="277000"/>
          </a:xfrm>
        </p:grpSpPr>
        <p:sp>
          <p:nvSpPr>
            <p:cNvPr id="59" name="文本框 58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7408074" y="197383"/>
              <a:ext cx="9000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Catalog</a:t>
              </a:r>
            </a:p>
          </p:txBody>
        </p:sp>
        <p:sp>
          <p:nvSpPr>
            <p:cNvPr id="60" name="文本框 59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8615281" y="197384"/>
              <a:ext cx="616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Data</a:t>
              </a:r>
            </a:p>
          </p:txBody>
        </p:sp>
        <p:sp>
          <p:nvSpPr>
            <p:cNvPr id="61" name="文本框 60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9633380" y="197383"/>
              <a:ext cx="1025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Analysis</a:t>
              </a:r>
            </a:p>
          </p:txBody>
        </p:sp>
        <p:sp>
          <p:nvSpPr>
            <p:cNvPr id="62" name="文本框 61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  <p:cNvSpPr txBox="1"/>
            <p:nvPr/>
          </p:nvSpPr>
          <p:spPr>
            <a:xfrm>
              <a:off x="10871367" y="197384"/>
              <a:ext cx="1025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/>
                  <a:ea typeface="微软雅黑"/>
                  <a:sym typeface="微软雅黑"/>
                </a:rPr>
                <a:t>Summary</a:t>
              </a:r>
            </a:p>
          </p:txBody>
        </p:sp>
      </p:grpSp>
      <p:sp>
        <p:nvSpPr>
          <p:cNvPr id="65" name="矩形 64"/>
          <p:cNvSpPr/>
          <p:nvPr>
            <p:custDataLst>
              <p:tags r:id="rId1"/>
            </p:custDataLst>
          </p:nvPr>
        </p:nvSpPr>
        <p:spPr>
          <a:xfrm>
            <a:off x="699840" y="484234"/>
            <a:ext cx="436880" cy="58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sp>
        <p:nvSpPr>
          <p:cNvPr id="66" name="文本框 65"/>
          <p:cNvSpPr txBox="1"/>
          <p:nvPr>
            <p:custDataLst>
              <p:tags r:id="rId2"/>
            </p:custDataLst>
          </p:nvPr>
        </p:nvSpPr>
        <p:spPr>
          <a:xfrm>
            <a:off x="608399" y="554483"/>
            <a:ext cx="124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微软雅黑"/>
                <a:ea typeface="微软雅黑"/>
                <a:sym typeface="微软雅黑"/>
              </a:rPr>
              <a:t>NICE</a:t>
            </a:r>
          </a:p>
          <a:p>
            <a:pPr lvl="0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sym typeface="微软雅黑"/>
              </a:rPr>
              <a:t>RE</a:t>
            </a:r>
            <a:r>
              <a:rPr lang="en-US" altLang="zh-CN" sz="2000" b="1" dirty="0">
                <a:latin typeface="微软雅黑"/>
                <a:ea typeface="微软雅黑"/>
                <a:sym typeface="微软雅黑"/>
              </a:rPr>
              <a:t>PORT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4519998-9005-CBFC-760F-DC521301B026}"/>
              </a:ext>
            </a:extLst>
          </p:cNvPr>
          <p:cNvGrpSpPr/>
          <p:nvPr/>
        </p:nvGrpSpPr>
        <p:grpSpPr>
          <a:xfrm>
            <a:off x="4254114" y="4814590"/>
            <a:ext cx="3609443" cy="314481"/>
            <a:chOff x="4414802" y="4745227"/>
            <a:chExt cx="360944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1DC612-F2EA-A056-F2E9-9FAAE844AC43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84661193-2877-3896-D922-6C5378ED4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08A60581-867A-FCDA-7890-063239E1D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6C96C9D4-7DDD-9A6A-95BF-E9FC8E9C0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B61F82C7-43F0-DE1D-1362-E4FFE9205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0402536-AA19-F8F1-B7E0-7B8FB908748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B00E59AB-E28A-8AF3-BEAB-9D700571E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4012539E-C270-A0A8-6EFB-FD1C80D37F4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6EBC96B6-22ED-F5E7-1738-031E79256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4A6C561D-21B5-E581-F444-F956A02D0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56EF820C-34BD-1F48-85DA-9DF662D658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DCABF77-9F51-BAC1-D973-A272939FF21B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9577115" y="578258"/>
            <a:ext cx="1787571" cy="1787571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-38100" y="-29497"/>
            <a:ext cx="5258510" cy="6887497"/>
          </a:xfrm>
          <a:custGeom>
            <a:avLst/>
            <a:gdLst>
              <a:gd name="connsiteX0" fmla="*/ 3746091 w 5258510"/>
              <a:gd name="connsiteY0" fmla="*/ 29497 h 6931742"/>
              <a:gd name="connsiteX1" fmla="*/ 4306529 w 5258510"/>
              <a:gd name="connsiteY1" fmla="*/ 1769807 h 6931742"/>
              <a:gd name="connsiteX2" fmla="*/ 3716594 w 5258510"/>
              <a:gd name="connsiteY2" fmla="*/ 3716594 h 6931742"/>
              <a:gd name="connsiteX3" fmla="*/ 5043949 w 5258510"/>
              <a:gd name="connsiteY3" fmla="*/ 5722374 h 6931742"/>
              <a:gd name="connsiteX4" fmla="*/ 5250426 w 5258510"/>
              <a:gd name="connsiteY4" fmla="*/ 6931742 h 6931742"/>
              <a:gd name="connsiteX5" fmla="*/ 29497 w 5258510"/>
              <a:gd name="connsiteY5" fmla="*/ 6902245 h 6931742"/>
              <a:gd name="connsiteX6" fmla="*/ 0 w 5258510"/>
              <a:gd name="connsiteY6" fmla="*/ 0 h 6931742"/>
              <a:gd name="connsiteX7" fmla="*/ 3746091 w 5258510"/>
              <a:gd name="connsiteY7" fmla="*/ 29497 h 6931742"/>
              <a:gd name="connsiteX0-1" fmla="*/ 3746091 w 5258510"/>
              <a:gd name="connsiteY0-2" fmla="*/ 29497 h 6931742"/>
              <a:gd name="connsiteX1-3" fmla="*/ 4306529 w 5258510"/>
              <a:gd name="connsiteY1-4" fmla="*/ 1769807 h 6931742"/>
              <a:gd name="connsiteX2-5" fmla="*/ 3716594 w 5258510"/>
              <a:gd name="connsiteY2-6" fmla="*/ 3716594 h 6931742"/>
              <a:gd name="connsiteX3-7" fmla="*/ 5043949 w 5258510"/>
              <a:gd name="connsiteY3-8" fmla="*/ 5722374 h 6931742"/>
              <a:gd name="connsiteX4-9" fmla="*/ 5250426 w 5258510"/>
              <a:gd name="connsiteY4-10" fmla="*/ 6931742 h 6931742"/>
              <a:gd name="connsiteX5-11" fmla="*/ 29497 w 5258510"/>
              <a:gd name="connsiteY5-12" fmla="*/ 6921418 h 6931742"/>
              <a:gd name="connsiteX6-13" fmla="*/ 0 w 5258510"/>
              <a:gd name="connsiteY6-14" fmla="*/ 0 h 6931742"/>
              <a:gd name="connsiteX7-15" fmla="*/ 3746091 w 5258510"/>
              <a:gd name="connsiteY7-16" fmla="*/ 29497 h 6931742"/>
              <a:gd name="connsiteX0-17" fmla="*/ 3746091 w 5258510"/>
              <a:gd name="connsiteY0-18" fmla="*/ 29497 h 6931742"/>
              <a:gd name="connsiteX1-19" fmla="*/ 4306529 w 5258510"/>
              <a:gd name="connsiteY1-20" fmla="*/ 1769807 h 6931742"/>
              <a:gd name="connsiteX2-21" fmla="*/ 3716594 w 5258510"/>
              <a:gd name="connsiteY2-22" fmla="*/ 3716594 h 6931742"/>
              <a:gd name="connsiteX3-23" fmla="*/ 5043949 w 5258510"/>
              <a:gd name="connsiteY3-24" fmla="*/ 5722374 h 6931742"/>
              <a:gd name="connsiteX4-25" fmla="*/ 5250426 w 5258510"/>
              <a:gd name="connsiteY4-26" fmla="*/ 6931742 h 6931742"/>
              <a:gd name="connsiteX5-27" fmla="*/ 29497 w 5258510"/>
              <a:gd name="connsiteY5-28" fmla="*/ 6931004 h 6931742"/>
              <a:gd name="connsiteX6-29" fmla="*/ 0 w 5258510"/>
              <a:gd name="connsiteY6-30" fmla="*/ 0 h 6931742"/>
              <a:gd name="connsiteX7-31" fmla="*/ 3746091 w 5258510"/>
              <a:gd name="connsiteY7-32" fmla="*/ 29497 h 69317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258510" h="6931742">
                <a:moveTo>
                  <a:pt x="3746091" y="29497"/>
                </a:moveTo>
                <a:cubicBezTo>
                  <a:pt x="4028768" y="592394"/>
                  <a:pt x="4311445" y="1155291"/>
                  <a:pt x="4306529" y="1769807"/>
                </a:cubicBezTo>
                <a:cubicBezTo>
                  <a:pt x="4301613" y="2384323"/>
                  <a:pt x="3593691" y="3057833"/>
                  <a:pt x="3716594" y="3716594"/>
                </a:cubicBezTo>
                <a:cubicBezTo>
                  <a:pt x="3839497" y="4375355"/>
                  <a:pt x="4788310" y="5186516"/>
                  <a:pt x="5043949" y="5722374"/>
                </a:cubicBezTo>
                <a:cubicBezTo>
                  <a:pt x="5299588" y="6258232"/>
                  <a:pt x="5260258" y="6730181"/>
                  <a:pt x="5250426" y="6931742"/>
                </a:cubicBezTo>
                <a:lnTo>
                  <a:pt x="29497" y="6931004"/>
                </a:lnTo>
                <a:lnTo>
                  <a:pt x="0" y="0"/>
                </a:lnTo>
                <a:lnTo>
                  <a:pt x="3746091" y="29497"/>
                </a:lnTo>
                <a:close/>
              </a:path>
            </a:pathLst>
          </a:cu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294942" y="1213976"/>
            <a:ext cx="7353300" cy="4400550"/>
          </a:xfrm>
          <a:prstGeom prst="roundRect">
            <a:avLst>
              <a:gd name="adj" fmla="val 6278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空心弧 15"/>
          <p:cNvSpPr/>
          <p:nvPr/>
        </p:nvSpPr>
        <p:spPr>
          <a:xfrm rot="16200000">
            <a:off x="11466430" y="4782862"/>
            <a:ext cx="1451140" cy="1451140"/>
          </a:xfrm>
          <a:prstGeom prst="blockArc">
            <a:avLst/>
          </a:prstGeom>
          <a:solidFill>
            <a:srgbClr val="32CEAA"/>
          </a:solidFill>
          <a:ln>
            <a:noFill/>
          </a:ln>
          <a:effectLst>
            <a:glow rad="127000">
              <a:srgbClr val="32CEAA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6887561" y="2386411"/>
            <a:ext cx="2954938" cy="2356482"/>
            <a:chOff x="6096000" y="2220686"/>
            <a:chExt cx="2954938" cy="2356482"/>
          </a:xfrm>
        </p:grpSpPr>
        <p:grpSp>
          <p:nvGrpSpPr>
            <p:cNvPr id="34" name="组合 33"/>
            <p:cNvGrpSpPr/>
            <p:nvPr/>
          </p:nvGrpSpPr>
          <p:grpSpPr>
            <a:xfrm>
              <a:off x="6096000" y="2365829"/>
              <a:ext cx="125356" cy="2131052"/>
              <a:chOff x="6096000" y="2365829"/>
              <a:chExt cx="125356" cy="21310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096000" y="2365829"/>
                <a:ext cx="125356" cy="125356"/>
              </a:xfrm>
              <a:prstGeom prst="ellipse">
                <a:avLst/>
              </a:prstGeom>
              <a:noFill/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6096000" y="2867253"/>
                <a:ext cx="125356" cy="125356"/>
              </a:xfrm>
              <a:prstGeom prst="ellipse">
                <a:avLst/>
              </a:prstGeom>
              <a:noFill/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096000" y="3368677"/>
                <a:ext cx="125356" cy="125356"/>
              </a:xfrm>
              <a:prstGeom prst="ellipse">
                <a:avLst/>
              </a:prstGeom>
              <a:noFill/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096000" y="3870101"/>
                <a:ext cx="125356" cy="125356"/>
              </a:xfrm>
              <a:prstGeom prst="ellipse">
                <a:avLst/>
              </a:prstGeom>
              <a:noFill/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096000" y="4371525"/>
                <a:ext cx="125356" cy="125356"/>
              </a:xfrm>
              <a:prstGeom prst="ellipse">
                <a:avLst/>
              </a:prstGeom>
              <a:noFill/>
              <a:ln>
                <a:solidFill>
                  <a:schemeClr val="tx1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6462663" y="2220686"/>
              <a:ext cx="133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Our Vision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62662" y="2736450"/>
              <a:ext cx="1632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Global Reach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69961" y="3252214"/>
              <a:ext cx="1632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Our Team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93707" y="3743160"/>
              <a:ext cx="1632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Our Strategy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521579" y="4207836"/>
              <a:ext cx="2529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Services 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＆ 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Solutions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30910" y="2177244"/>
            <a:ext cx="2955876" cy="2839671"/>
            <a:chOff x="959216" y="2370541"/>
            <a:chExt cx="3632677" cy="3489865"/>
          </a:xfrm>
        </p:grpSpPr>
        <p:grpSp>
          <p:nvGrpSpPr>
            <p:cNvPr id="42" name="组合 41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GrpSpPr/>
            <p:nvPr/>
          </p:nvGrpSpPr>
          <p:grpSpPr>
            <a:xfrm rot="19357073">
              <a:off x="3054815" y="5270630"/>
              <a:ext cx="308589" cy="304937"/>
              <a:chOff x="3076433" y="5306709"/>
              <a:chExt cx="308589" cy="304937"/>
            </a:xfrm>
          </p:grpSpPr>
          <p:sp>
            <p:nvSpPr>
              <p:cNvPr id="108" name="Freeform 55"/>
              <p:cNvSpPr/>
              <p:nvPr/>
            </p:nvSpPr>
            <p:spPr bwMode="auto">
              <a:xfrm>
                <a:off x="3189643" y="5419919"/>
                <a:ext cx="151555" cy="166164"/>
              </a:xfrm>
              <a:custGeom>
                <a:avLst/>
                <a:gdLst>
                  <a:gd name="T0" fmla="*/ 35 w 35"/>
                  <a:gd name="T1" fmla="*/ 38 h 38"/>
                  <a:gd name="T2" fmla="*/ 13 w 35"/>
                  <a:gd name="T3" fmla="*/ 25 h 38"/>
                  <a:gd name="T4" fmla="*/ 7 w 35"/>
                  <a:gd name="T5" fmla="*/ 20 h 38"/>
                  <a:gd name="T6" fmla="*/ 1 w 35"/>
                  <a:gd name="T7" fmla="*/ 9 h 38"/>
                  <a:gd name="T8" fmla="*/ 1 w 35"/>
                  <a:gd name="T9" fmla="*/ 3 h 38"/>
                  <a:gd name="T10" fmla="*/ 4 w 35"/>
                  <a:gd name="T11" fmla="*/ 1 h 38"/>
                  <a:gd name="T12" fmla="*/ 8 w 35"/>
                  <a:gd name="T13" fmla="*/ 4 h 38"/>
                  <a:gd name="T14" fmla="*/ 14 w 35"/>
                  <a:gd name="T15" fmla="*/ 12 h 38"/>
                  <a:gd name="T16" fmla="*/ 27 w 35"/>
                  <a:gd name="T17" fmla="*/ 30 h 38"/>
                  <a:gd name="T18" fmla="*/ 35 w 35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8">
                    <a:moveTo>
                      <a:pt x="35" y="38"/>
                    </a:moveTo>
                    <a:cubicBezTo>
                      <a:pt x="27" y="36"/>
                      <a:pt x="20" y="30"/>
                      <a:pt x="13" y="25"/>
                    </a:cubicBezTo>
                    <a:cubicBezTo>
                      <a:pt x="11" y="23"/>
                      <a:pt x="9" y="22"/>
                      <a:pt x="7" y="20"/>
                    </a:cubicBezTo>
                    <a:cubicBezTo>
                      <a:pt x="4" y="17"/>
                      <a:pt x="3" y="13"/>
                      <a:pt x="1" y="9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2"/>
                      <a:pt x="3" y="0"/>
                      <a:pt x="4" y="1"/>
                    </a:cubicBezTo>
                    <a:cubicBezTo>
                      <a:pt x="6" y="1"/>
                      <a:pt x="7" y="2"/>
                      <a:pt x="8" y="4"/>
                    </a:cubicBezTo>
                    <a:cubicBezTo>
                      <a:pt x="10" y="6"/>
                      <a:pt x="12" y="9"/>
                      <a:pt x="14" y="12"/>
                    </a:cubicBezTo>
                    <a:cubicBezTo>
                      <a:pt x="18" y="18"/>
                      <a:pt x="22" y="24"/>
                      <a:pt x="27" y="30"/>
                    </a:cubicBezTo>
                    <a:cubicBezTo>
                      <a:pt x="29" y="33"/>
                      <a:pt x="32" y="36"/>
                      <a:pt x="35" y="38"/>
                    </a:cubicBezTo>
                    <a:close/>
                  </a:path>
                </a:pathLst>
              </a:custGeom>
              <a:solidFill>
                <a:srgbClr val="FFC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9" name="Freeform 57"/>
              <p:cNvSpPr/>
              <p:nvPr/>
            </p:nvSpPr>
            <p:spPr bwMode="auto">
              <a:xfrm>
                <a:off x="3154949" y="5306709"/>
                <a:ext cx="120514" cy="166164"/>
              </a:xfrm>
              <a:custGeom>
                <a:avLst/>
                <a:gdLst>
                  <a:gd name="T0" fmla="*/ 1 w 28"/>
                  <a:gd name="T1" fmla="*/ 27 h 38"/>
                  <a:gd name="T2" fmla="*/ 11 w 28"/>
                  <a:gd name="T3" fmla="*/ 38 h 38"/>
                  <a:gd name="T4" fmla="*/ 28 w 28"/>
                  <a:gd name="T5" fmla="*/ 3 h 38"/>
                  <a:gd name="T6" fmla="*/ 7 w 28"/>
                  <a:gd name="T7" fmla="*/ 0 h 38"/>
                  <a:gd name="T8" fmla="*/ 1 w 28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8">
                    <a:moveTo>
                      <a:pt x="1" y="27"/>
                    </a:moveTo>
                    <a:cubicBezTo>
                      <a:pt x="0" y="28"/>
                      <a:pt x="11" y="38"/>
                      <a:pt x="11" y="38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C6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10" name="Freeform 65"/>
              <p:cNvSpPr/>
              <p:nvPr/>
            </p:nvSpPr>
            <p:spPr bwMode="auto">
              <a:xfrm>
                <a:off x="3076433" y="5407137"/>
                <a:ext cx="308589" cy="204509"/>
              </a:xfrm>
              <a:custGeom>
                <a:avLst/>
                <a:gdLst>
                  <a:gd name="T0" fmla="*/ 19 w 71"/>
                  <a:gd name="T1" fmla="*/ 1 h 47"/>
                  <a:gd name="T2" fmla="*/ 16 w 71"/>
                  <a:gd name="T3" fmla="*/ 1 h 47"/>
                  <a:gd name="T4" fmla="*/ 8 w 71"/>
                  <a:gd name="T5" fmla="*/ 7 h 47"/>
                  <a:gd name="T6" fmla="*/ 4 w 71"/>
                  <a:gd name="T7" fmla="*/ 17 h 47"/>
                  <a:gd name="T8" fmla="*/ 0 w 71"/>
                  <a:gd name="T9" fmla="*/ 29 h 47"/>
                  <a:gd name="T10" fmla="*/ 8 w 71"/>
                  <a:gd name="T11" fmla="*/ 33 h 47"/>
                  <a:gd name="T12" fmla="*/ 19 w 71"/>
                  <a:gd name="T13" fmla="*/ 19 h 47"/>
                  <a:gd name="T14" fmla="*/ 35 w 71"/>
                  <a:gd name="T15" fmla="*/ 36 h 47"/>
                  <a:gd name="T16" fmla="*/ 41 w 71"/>
                  <a:gd name="T17" fmla="*/ 42 h 47"/>
                  <a:gd name="T18" fmla="*/ 44 w 71"/>
                  <a:gd name="T19" fmla="*/ 43 h 47"/>
                  <a:gd name="T20" fmla="*/ 60 w 71"/>
                  <a:gd name="T21" fmla="*/ 47 h 47"/>
                  <a:gd name="T22" fmla="*/ 67 w 71"/>
                  <a:gd name="T23" fmla="*/ 43 h 47"/>
                  <a:gd name="T24" fmla="*/ 44 w 71"/>
                  <a:gd name="T25" fmla="*/ 28 h 47"/>
                  <a:gd name="T26" fmla="*/ 32 w 71"/>
                  <a:gd name="T27" fmla="*/ 16 h 47"/>
                  <a:gd name="T28" fmla="*/ 24 w 71"/>
                  <a:gd name="T29" fmla="*/ 7 h 47"/>
                  <a:gd name="T30" fmla="*/ 20 w 71"/>
                  <a:gd name="T31" fmla="*/ 2 h 47"/>
                  <a:gd name="T32" fmla="*/ 19 w 71"/>
                  <a:gd name="T3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7">
                    <a:moveTo>
                      <a:pt x="19" y="1"/>
                    </a:moveTo>
                    <a:cubicBezTo>
                      <a:pt x="18" y="0"/>
                      <a:pt x="18" y="1"/>
                      <a:pt x="16" y="1"/>
                    </a:cubicBezTo>
                    <a:cubicBezTo>
                      <a:pt x="13" y="3"/>
                      <a:pt x="10" y="4"/>
                      <a:pt x="8" y="7"/>
                    </a:cubicBezTo>
                    <a:cubicBezTo>
                      <a:pt x="5" y="9"/>
                      <a:pt x="5" y="13"/>
                      <a:pt x="4" y="17"/>
                    </a:cubicBezTo>
                    <a:cubicBezTo>
                      <a:pt x="3" y="21"/>
                      <a:pt x="2" y="25"/>
                      <a:pt x="0" y="29"/>
                    </a:cubicBezTo>
                    <a:cubicBezTo>
                      <a:pt x="2" y="31"/>
                      <a:pt x="5" y="32"/>
                      <a:pt x="8" y="33"/>
                    </a:cubicBezTo>
                    <a:cubicBezTo>
                      <a:pt x="8" y="27"/>
                      <a:pt x="15" y="22"/>
                      <a:pt x="19" y="19"/>
                    </a:cubicBezTo>
                    <a:cubicBezTo>
                      <a:pt x="24" y="24"/>
                      <a:pt x="30" y="30"/>
                      <a:pt x="35" y="36"/>
                    </a:cubicBezTo>
                    <a:cubicBezTo>
                      <a:pt x="36" y="38"/>
                      <a:pt x="38" y="41"/>
                      <a:pt x="41" y="42"/>
                    </a:cubicBezTo>
                    <a:cubicBezTo>
                      <a:pt x="42" y="43"/>
                      <a:pt x="43" y="43"/>
                      <a:pt x="44" y="43"/>
                    </a:cubicBezTo>
                    <a:cubicBezTo>
                      <a:pt x="49" y="44"/>
                      <a:pt x="55" y="46"/>
                      <a:pt x="60" y="47"/>
                    </a:cubicBezTo>
                    <a:cubicBezTo>
                      <a:pt x="62" y="47"/>
                      <a:pt x="71" y="46"/>
                      <a:pt x="67" y="43"/>
                    </a:cubicBezTo>
                    <a:cubicBezTo>
                      <a:pt x="59" y="38"/>
                      <a:pt x="51" y="34"/>
                      <a:pt x="44" y="28"/>
                    </a:cubicBezTo>
                    <a:cubicBezTo>
                      <a:pt x="39" y="25"/>
                      <a:pt x="36" y="20"/>
                      <a:pt x="32" y="16"/>
                    </a:cubicBezTo>
                    <a:cubicBezTo>
                      <a:pt x="29" y="13"/>
                      <a:pt x="26" y="10"/>
                      <a:pt x="24" y="7"/>
                    </a:cubicBezTo>
                    <a:cubicBezTo>
                      <a:pt x="23" y="5"/>
                      <a:pt x="21" y="3"/>
                      <a:pt x="20" y="2"/>
                    </a:cubicBezTo>
                    <a:cubicBezTo>
                      <a:pt x="20" y="1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43" name="Freeform 2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297021" y="3763760"/>
              <a:ext cx="856382" cy="343283"/>
            </a:xfrm>
            <a:custGeom>
              <a:avLst/>
              <a:gdLst>
                <a:gd name="T0" fmla="*/ 196 w 197"/>
                <a:gd name="T1" fmla="*/ 2 h 79"/>
                <a:gd name="T2" fmla="*/ 70 w 197"/>
                <a:gd name="T3" fmla="*/ 40 h 79"/>
                <a:gd name="T4" fmla="*/ 196 w 197"/>
                <a:gd name="T5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79">
                  <a:moveTo>
                    <a:pt x="196" y="2"/>
                  </a:moveTo>
                  <a:cubicBezTo>
                    <a:pt x="197" y="3"/>
                    <a:pt x="141" y="79"/>
                    <a:pt x="70" y="40"/>
                  </a:cubicBezTo>
                  <a:cubicBezTo>
                    <a:pt x="0" y="0"/>
                    <a:pt x="196" y="2"/>
                    <a:pt x="196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Freeform 24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158247" y="3760108"/>
              <a:ext cx="617180" cy="719434"/>
            </a:xfrm>
            <a:custGeom>
              <a:avLst/>
              <a:gdLst>
                <a:gd name="T0" fmla="*/ 35 w 142"/>
                <a:gd name="T1" fmla="*/ 166 h 166"/>
                <a:gd name="T2" fmla="*/ 71 w 142"/>
                <a:gd name="T3" fmla="*/ 39 h 166"/>
                <a:gd name="T4" fmla="*/ 35 w 142"/>
                <a:gd name="T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66">
                  <a:moveTo>
                    <a:pt x="35" y="166"/>
                  </a:moveTo>
                  <a:cubicBezTo>
                    <a:pt x="35" y="166"/>
                    <a:pt x="0" y="78"/>
                    <a:pt x="71" y="39"/>
                  </a:cubicBezTo>
                  <a:cubicBezTo>
                    <a:pt x="142" y="0"/>
                    <a:pt x="35" y="166"/>
                    <a:pt x="35" y="1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5" name="Freeform 25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236764" y="3473430"/>
              <a:ext cx="582485" cy="325024"/>
            </a:xfrm>
            <a:custGeom>
              <a:avLst/>
              <a:gdLst>
                <a:gd name="T0" fmla="*/ 133 w 134"/>
                <a:gd name="T1" fmla="*/ 0 h 75"/>
                <a:gd name="T2" fmla="*/ 63 w 134"/>
                <a:gd name="T3" fmla="*/ 71 h 75"/>
                <a:gd name="T4" fmla="*/ 133 w 134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75">
                  <a:moveTo>
                    <a:pt x="133" y="0"/>
                  </a:moveTo>
                  <a:cubicBezTo>
                    <a:pt x="134" y="1"/>
                    <a:pt x="127" y="75"/>
                    <a:pt x="63" y="71"/>
                  </a:cubicBezTo>
                  <a:cubicBezTo>
                    <a:pt x="0" y="68"/>
                    <a:pt x="133" y="0"/>
                    <a:pt x="13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6" name="Freeform 26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185637" y="3321874"/>
              <a:ext cx="315893" cy="611702"/>
            </a:xfrm>
            <a:custGeom>
              <a:avLst/>
              <a:gdLst>
                <a:gd name="T0" fmla="*/ 0 w 73"/>
                <a:gd name="T1" fmla="*/ 0 h 141"/>
                <a:gd name="T2" fmla="*/ 64 w 73"/>
                <a:gd name="T3" fmla="*/ 78 h 141"/>
                <a:gd name="T4" fmla="*/ 0 w 73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1">
                  <a:moveTo>
                    <a:pt x="0" y="0"/>
                  </a:moveTo>
                  <a:cubicBezTo>
                    <a:pt x="1" y="0"/>
                    <a:pt x="73" y="14"/>
                    <a:pt x="64" y="78"/>
                  </a:cubicBezTo>
                  <a:cubicBezTo>
                    <a:pt x="54" y="1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7" name="Freeform 27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959216" y="3542817"/>
              <a:ext cx="651873" cy="286679"/>
            </a:xfrm>
            <a:custGeom>
              <a:avLst/>
              <a:gdLst>
                <a:gd name="T0" fmla="*/ 0 w 150"/>
                <a:gd name="T1" fmla="*/ 63 h 66"/>
                <a:gd name="T2" fmla="*/ 95 w 150"/>
                <a:gd name="T3" fmla="*/ 33 h 66"/>
                <a:gd name="T4" fmla="*/ 0 w 150"/>
                <a:gd name="T5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66">
                  <a:moveTo>
                    <a:pt x="0" y="63"/>
                  </a:moveTo>
                  <a:cubicBezTo>
                    <a:pt x="0" y="62"/>
                    <a:pt x="40" y="0"/>
                    <a:pt x="95" y="33"/>
                  </a:cubicBezTo>
                  <a:cubicBezTo>
                    <a:pt x="150" y="66"/>
                    <a:pt x="0" y="63"/>
                    <a:pt x="0" y="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8" name="Freeform 28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145465" y="3776542"/>
              <a:ext cx="556922" cy="334154"/>
            </a:xfrm>
            <a:custGeom>
              <a:avLst/>
              <a:gdLst>
                <a:gd name="T0" fmla="*/ 0 w 128"/>
                <a:gd name="T1" fmla="*/ 77 h 77"/>
                <a:gd name="T2" fmla="*/ 65 w 128"/>
                <a:gd name="T3" fmla="*/ 1 h 77"/>
                <a:gd name="T4" fmla="*/ 0 w 128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77">
                  <a:moveTo>
                    <a:pt x="0" y="77"/>
                  </a:moveTo>
                  <a:cubicBezTo>
                    <a:pt x="0" y="77"/>
                    <a:pt x="1" y="3"/>
                    <a:pt x="65" y="1"/>
                  </a:cubicBezTo>
                  <a:cubicBezTo>
                    <a:pt x="128" y="0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9" name="Freeform 29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479618" y="3798453"/>
              <a:ext cx="529533" cy="503969"/>
            </a:xfrm>
            <a:custGeom>
              <a:avLst/>
              <a:gdLst>
                <a:gd name="T0" fmla="*/ 122 w 122"/>
                <a:gd name="T1" fmla="*/ 87 h 116"/>
                <a:gd name="T2" fmla="*/ 28 w 122"/>
                <a:gd name="T3" fmla="*/ 58 h 116"/>
                <a:gd name="T4" fmla="*/ 122 w 122"/>
                <a:gd name="T5" fmla="*/ 8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16">
                  <a:moveTo>
                    <a:pt x="122" y="87"/>
                  </a:moveTo>
                  <a:cubicBezTo>
                    <a:pt x="122" y="88"/>
                    <a:pt x="55" y="116"/>
                    <a:pt x="28" y="58"/>
                  </a:cubicBezTo>
                  <a:cubicBezTo>
                    <a:pt x="0" y="0"/>
                    <a:pt x="122" y="87"/>
                    <a:pt x="122" y="8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0" name="Freeform 3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423014" y="3729066"/>
              <a:ext cx="204509" cy="1258097"/>
            </a:xfrm>
            <a:custGeom>
              <a:avLst/>
              <a:gdLst>
                <a:gd name="T0" fmla="*/ 0 w 47"/>
                <a:gd name="T1" fmla="*/ 0 h 290"/>
                <a:gd name="T2" fmla="*/ 37 w 47"/>
                <a:gd name="T3" fmla="*/ 58 h 290"/>
                <a:gd name="T4" fmla="*/ 47 w 47"/>
                <a:gd name="T5" fmla="*/ 214 h 290"/>
                <a:gd name="T6" fmla="*/ 47 w 47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90">
                  <a:moveTo>
                    <a:pt x="0" y="0"/>
                  </a:moveTo>
                  <a:cubicBezTo>
                    <a:pt x="0" y="0"/>
                    <a:pt x="32" y="28"/>
                    <a:pt x="37" y="58"/>
                  </a:cubicBezTo>
                  <a:cubicBezTo>
                    <a:pt x="42" y="88"/>
                    <a:pt x="47" y="214"/>
                    <a:pt x="47" y="214"/>
                  </a:cubicBezTo>
                  <a:cubicBezTo>
                    <a:pt x="47" y="290"/>
                    <a:pt x="47" y="290"/>
                    <a:pt x="47" y="290"/>
                  </a:cubicBezTo>
                </a:path>
              </a:pathLst>
            </a:custGeom>
            <a:noFill/>
            <a:ln w="14288" cap="flat">
              <a:solidFill>
                <a:srgbClr val="52538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1" name="Freeform 31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437621" y="5005423"/>
              <a:ext cx="376151" cy="542315"/>
            </a:xfrm>
            <a:custGeom>
              <a:avLst/>
              <a:gdLst>
                <a:gd name="T0" fmla="*/ 206 w 206"/>
                <a:gd name="T1" fmla="*/ 0 h 297"/>
                <a:gd name="T2" fmla="*/ 204 w 206"/>
                <a:gd name="T3" fmla="*/ 35 h 297"/>
                <a:gd name="T4" fmla="*/ 180 w 206"/>
                <a:gd name="T5" fmla="*/ 297 h 297"/>
                <a:gd name="T6" fmla="*/ 26 w 206"/>
                <a:gd name="T7" fmla="*/ 297 h 297"/>
                <a:gd name="T8" fmla="*/ 4 w 206"/>
                <a:gd name="T9" fmla="*/ 35 h 297"/>
                <a:gd name="T10" fmla="*/ 0 w 206"/>
                <a:gd name="T11" fmla="*/ 0 h 297"/>
                <a:gd name="T12" fmla="*/ 206 w 206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97">
                  <a:moveTo>
                    <a:pt x="206" y="0"/>
                  </a:moveTo>
                  <a:lnTo>
                    <a:pt x="204" y="35"/>
                  </a:lnTo>
                  <a:lnTo>
                    <a:pt x="180" y="297"/>
                  </a:lnTo>
                  <a:lnTo>
                    <a:pt x="26" y="297"/>
                  </a:lnTo>
                  <a:lnTo>
                    <a:pt x="4" y="35"/>
                  </a:lnTo>
                  <a:lnTo>
                    <a:pt x="0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4A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2" name="Freeform 32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437621" y="5005423"/>
              <a:ext cx="376151" cy="63910"/>
            </a:xfrm>
            <a:custGeom>
              <a:avLst/>
              <a:gdLst>
                <a:gd name="T0" fmla="*/ 206 w 206"/>
                <a:gd name="T1" fmla="*/ 0 h 35"/>
                <a:gd name="T2" fmla="*/ 204 w 206"/>
                <a:gd name="T3" fmla="*/ 35 h 35"/>
                <a:gd name="T4" fmla="*/ 4 w 206"/>
                <a:gd name="T5" fmla="*/ 35 h 35"/>
                <a:gd name="T6" fmla="*/ 0 w 206"/>
                <a:gd name="T7" fmla="*/ 0 h 35"/>
                <a:gd name="T8" fmla="*/ 206 w 20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5">
                  <a:moveTo>
                    <a:pt x="206" y="0"/>
                  </a:moveTo>
                  <a:lnTo>
                    <a:pt x="204" y="35"/>
                  </a:lnTo>
                  <a:lnTo>
                    <a:pt x="4" y="35"/>
                  </a:lnTo>
                  <a:lnTo>
                    <a:pt x="0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3E4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3" name="Rectangle 3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>
              <a:spLocks noChangeArrowheads="1"/>
            </p:cNvSpPr>
            <p:nvPr/>
          </p:nvSpPr>
          <p:spPr bwMode="auto">
            <a:xfrm>
              <a:off x="1423014" y="4961600"/>
              <a:ext cx="409018" cy="78517"/>
            </a:xfrm>
            <a:prstGeom prst="rect">
              <a:avLst/>
            </a:prstGeom>
            <a:solidFill>
              <a:srgbClr val="4A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4" name="Freeform 38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749863" y="3946358"/>
              <a:ext cx="142426" cy="542315"/>
            </a:xfrm>
            <a:custGeom>
              <a:avLst/>
              <a:gdLst>
                <a:gd name="T0" fmla="*/ 28 w 33"/>
                <a:gd name="T1" fmla="*/ 0 h 125"/>
                <a:gd name="T2" fmla="*/ 3 w 33"/>
                <a:gd name="T3" fmla="*/ 92 h 125"/>
                <a:gd name="T4" fmla="*/ 33 w 33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25">
                  <a:moveTo>
                    <a:pt x="28" y="0"/>
                  </a:moveTo>
                  <a:cubicBezTo>
                    <a:pt x="28" y="0"/>
                    <a:pt x="8" y="75"/>
                    <a:pt x="3" y="92"/>
                  </a:cubicBezTo>
                  <a:cubicBezTo>
                    <a:pt x="0" y="104"/>
                    <a:pt x="3" y="125"/>
                    <a:pt x="33" y="125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5" name="Freeform 39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832032" y="3486212"/>
              <a:ext cx="315893" cy="503969"/>
            </a:xfrm>
            <a:custGeom>
              <a:avLst/>
              <a:gdLst>
                <a:gd name="T0" fmla="*/ 13 w 73"/>
                <a:gd name="T1" fmla="*/ 8 h 116"/>
                <a:gd name="T2" fmla="*/ 5 w 73"/>
                <a:gd name="T3" fmla="*/ 95 h 116"/>
                <a:gd name="T4" fmla="*/ 0 w 73"/>
                <a:gd name="T5" fmla="*/ 108 h 116"/>
                <a:gd name="T6" fmla="*/ 42 w 73"/>
                <a:gd name="T7" fmla="*/ 94 h 116"/>
                <a:gd name="T8" fmla="*/ 57 w 73"/>
                <a:gd name="T9" fmla="*/ 18 h 116"/>
                <a:gd name="T10" fmla="*/ 13 w 73"/>
                <a:gd name="T11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6">
                  <a:moveTo>
                    <a:pt x="13" y="8"/>
                  </a:moveTo>
                  <a:cubicBezTo>
                    <a:pt x="13" y="10"/>
                    <a:pt x="13" y="66"/>
                    <a:pt x="5" y="95"/>
                  </a:cubicBezTo>
                  <a:cubicBezTo>
                    <a:pt x="2" y="106"/>
                    <a:pt x="0" y="108"/>
                    <a:pt x="0" y="108"/>
                  </a:cubicBezTo>
                  <a:cubicBezTo>
                    <a:pt x="0" y="108"/>
                    <a:pt x="30" y="116"/>
                    <a:pt x="42" y="94"/>
                  </a:cubicBezTo>
                  <a:cubicBezTo>
                    <a:pt x="56" y="67"/>
                    <a:pt x="73" y="34"/>
                    <a:pt x="57" y="18"/>
                  </a:cubicBezTo>
                  <a:cubicBezTo>
                    <a:pt x="38" y="0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Freeform 4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978744" y="3811236"/>
              <a:ext cx="147903" cy="1493647"/>
            </a:xfrm>
            <a:custGeom>
              <a:avLst/>
              <a:gdLst>
                <a:gd name="T0" fmla="*/ 0 w 81"/>
                <a:gd name="T1" fmla="*/ 818 h 818"/>
                <a:gd name="T2" fmla="*/ 16 w 81"/>
                <a:gd name="T3" fmla="*/ 818 h 818"/>
                <a:gd name="T4" fmla="*/ 81 w 81"/>
                <a:gd name="T5" fmla="*/ 2 h 818"/>
                <a:gd name="T6" fmla="*/ 66 w 81"/>
                <a:gd name="T7" fmla="*/ 0 h 818"/>
                <a:gd name="T8" fmla="*/ 0 w 81"/>
                <a:gd name="T9" fmla="*/ 8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8">
                  <a:moveTo>
                    <a:pt x="0" y="818"/>
                  </a:moveTo>
                  <a:lnTo>
                    <a:pt x="16" y="818"/>
                  </a:lnTo>
                  <a:lnTo>
                    <a:pt x="81" y="2"/>
                  </a:lnTo>
                  <a:lnTo>
                    <a:pt x="66" y="0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7" name="Freeform 41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3754783" y="3586640"/>
              <a:ext cx="361543" cy="177120"/>
            </a:xfrm>
            <a:custGeom>
              <a:avLst/>
              <a:gdLst>
                <a:gd name="T0" fmla="*/ 83 w 83"/>
                <a:gd name="T1" fmla="*/ 0 h 41"/>
                <a:gd name="T2" fmla="*/ 53 w 83"/>
                <a:gd name="T3" fmla="*/ 41 h 41"/>
                <a:gd name="T4" fmla="*/ 0 w 83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1">
                  <a:moveTo>
                    <a:pt x="83" y="0"/>
                  </a:moveTo>
                  <a:cubicBezTo>
                    <a:pt x="80" y="17"/>
                    <a:pt x="78" y="41"/>
                    <a:pt x="53" y="41"/>
                  </a:cubicBezTo>
                  <a:cubicBezTo>
                    <a:pt x="36" y="41"/>
                    <a:pt x="0" y="41"/>
                    <a:pt x="0" y="41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8" name="Freeform 42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231920" y="5251929"/>
              <a:ext cx="107732" cy="91299"/>
            </a:xfrm>
            <a:custGeom>
              <a:avLst/>
              <a:gdLst>
                <a:gd name="T0" fmla="*/ 14 w 59"/>
                <a:gd name="T1" fmla="*/ 0 h 50"/>
                <a:gd name="T2" fmla="*/ 0 w 59"/>
                <a:gd name="T3" fmla="*/ 31 h 50"/>
                <a:gd name="T4" fmla="*/ 35 w 59"/>
                <a:gd name="T5" fmla="*/ 50 h 50"/>
                <a:gd name="T6" fmla="*/ 59 w 59"/>
                <a:gd name="T7" fmla="*/ 17 h 50"/>
                <a:gd name="T8" fmla="*/ 14 w 5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0">
                  <a:moveTo>
                    <a:pt x="14" y="0"/>
                  </a:moveTo>
                  <a:lnTo>
                    <a:pt x="0" y="31"/>
                  </a:lnTo>
                  <a:lnTo>
                    <a:pt x="35" y="50"/>
                  </a:lnTo>
                  <a:lnTo>
                    <a:pt x="59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9" name="Freeform 4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974458" y="5304883"/>
              <a:ext cx="74864" cy="73039"/>
            </a:xfrm>
            <a:custGeom>
              <a:avLst/>
              <a:gdLst>
                <a:gd name="T0" fmla="*/ 5 w 41"/>
                <a:gd name="T1" fmla="*/ 40 h 40"/>
                <a:gd name="T2" fmla="*/ 0 w 41"/>
                <a:gd name="T3" fmla="*/ 0 h 40"/>
                <a:gd name="T4" fmla="*/ 41 w 41"/>
                <a:gd name="T5" fmla="*/ 0 h 40"/>
                <a:gd name="T6" fmla="*/ 41 w 41"/>
                <a:gd name="T7" fmla="*/ 40 h 40"/>
                <a:gd name="T8" fmla="*/ 5 w 4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5" y="4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4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0" name="Freeform 44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812580" y="2978591"/>
              <a:ext cx="478405" cy="801604"/>
            </a:xfrm>
            <a:custGeom>
              <a:avLst/>
              <a:gdLst>
                <a:gd name="T0" fmla="*/ 0 w 110"/>
                <a:gd name="T1" fmla="*/ 25 h 185"/>
                <a:gd name="T2" fmla="*/ 46 w 110"/>
                <a:gd name="T3" fmla="*/ 177 h 185"/>
                <a:gd name="T4" fmla="*/ 54 w 110"/>
                <a:gd name="T5" fmla="*/ 184 h 185"/>
                <a:gd name="T6" fmla="*/ 110 w 110"/>
                <a:gd name="T7" fmla="*/ 184 h 185"/>
                <a:gd name="T8" fmla="*/ 79 w 110"/>
                <a:gd name="T9" fmla="*/ 168 h 185"/>
                <a:gd name="T10" fmla="*/ 57 w 110"/>
                <a:gd name="T11" fmla="*/ 167 h 185"/>
                <a:gd name="T12" fmla="*/ 39 w 110"/>
                <a:gd name="T13" fmla="*/ 0 h 185"/>
                <a:gd name="T14" fmla="*/ 0 w 110"/>
                <a:gd name="T15" fmla="*/ 2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85">
                  <a:moveTo>
                    <a:pt x="0" y="25"/>
                  </a:moveTo>
                  <a:cubicBezTo>
                    <a:pt x="0" y="25"/>
                    <a:pt x="46" y="177"/>
                    <a:pt x="46" y="177"/>
                  </a:cubicBezTo>
                  <a:cubicBezTo>
                    <a:pt x="46" y="177"/>
                    <a:pt x="47" y="183"/>
                    <a:pt x="54" y="184"/>
                  </a:cubicBezTo>
                  <a:cubicBezTo>
                    <a:pt x="62" y="185"/>
                    <a:pt x="110" y="184"/>
                    <a:pt x="110" y="184"/>
                  </a:cubicBezTo>
                  <a:cubicBezTo>
                    <a:pt x="110" y="184"/>
                    <a:pt x="98" y="167"/>
                    <a:pt x="79" y="168"/>
                  </a:cubicBezTo>
                  <a:cubicBezTo>
                    <a:pt x="60" y="169"/>
                    <a:pt x="57" y="167"/>
                    <a:pt x="57" y="167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98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1" name="Freeform 45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891098" y="2638960"/>
              <a:ext cx="173467" cy="251985"/>
            </a:xfrm>
            <a:custGeom>
              <a:avLst/>
              <a:gdLst>
                <a:gd name="T0" fmla="*/ 19 w 40"/>
                <a:gd name="T1" fmla="*/ 0 h 58"/>
                <a:gd name="T2" fmla="*/ 0 w 40"/>
                <a:gd name="T3" fmla="*/ 30 h 58"/>
                <a:gd name="T4" fmla="*/ 25 w 40"/>
                <a:gd name="T5" fmla="*/ 57 h 58"/>
                <a:gd name="T6" fmla="*/ 40 w 40"/>
                <a:gd name="T7" fmla="*/ 19 h 58"/>
                <a:gd name="T8" fmla="*/ 19 w 4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8">
                  <a:moveTo>
                    <a:pt x="19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5" y="58"/>
                    <a:pt x="25" y="57"/>
                  </a:cubicBezTo>
                  <a:cubicBezTo>
                    <a:pt x="25" y="56"/>
                    <a:pt x="40" y="19"/>
                    <a:pt x="40" y="1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98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2" name="Freeform 46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960485" y="2370541"/>
              <a:ext cx="399888" cy="295808"/>
            </a:xfrm>
            <a:custGeom>
              <a:avLst/>
              <a:gdLst>
                <a:gd name="T0" fmla="*/ 24 w 92"/>
                <a:gd name="T1" fmla="*/ 34 h 68"/>
                <a:gd name="T2" fmla="*/ 67 w 92"/>
                <a:gd name="T3" fmla="*/ 49 h 68"/>
                <a:gd name="T4" fmla="*/ 83 w 92"/>
                <a:gd name="T5" fmla="*/ 24 h 68"/>
                <a:gd name="T6" fmla="*/ 40 w 92"/>
                <a:gd name="T7" fmla="*/ 9 h 68"/>
                <a:gd name="T8" fmla="*/ 18 w 92"/>
                <a:gd name="T9" fmla="*/ 1 h 68"/>
                <a:gd name="T10" fmla="*/ 1 w 92"/>
                <a:gd name="T11" fmla="*/ 20 h 68"/>
                <a:gd name="T12" fmla="*/ 1 w 92"/>
                <a:gd name="T13" fmla="*/ 62 h 68"/>
                <a:gd name="T14" fmla="*/ 1 w 92"/>
                <a:gd name="T15" fmla="*/ 68 h 68"/>
                <a:gd name="T16" fmla="*/ 9 w 92"/>
                <a:gd name="T17" fmla="*/ 56 h 68"/>
                <a:gd name="T18" fmla="*/ 9 w 92"/>
                <a:gd name="T19" fmla="*/ 46 h 68"/>
                <a:gd name="T20" fmla="*/ 15 w 92"/>
                <a:gd name="T21" fmla="*/ 46 h 68"/>
                <a:gd name="T22" fmla="*/ 24 w 92"/>
                <a:gd name="T2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68">
                  <a:moveTo>
                    <a:pt x="24" y="34"/>
                  </a:moveTo>
                  <a:cubicBezTo>
                    <a:pt x="24" y="34"/>
                    <a:pt x="49" y="55"/>
                    <a:pt x="67" y="49"/>
                  </a:cubicBezTo>
                  <a:cubicBezTo>
                    <a:pt x="85" y="44"/>
                    <a:pt x="92" y="35"/>
                    <a:pt x="83" y="24"/>
                  </a:cubicBezTo>
                  <a:cubicBezTo>
                    <a:pt x="75" y="13"/>
                    <a:pt x="52" y="10"/>
                    <a:pt x="40" y="9"/>
                  </a:cubicBezTo>
                  <a:cubicBezTo>
                    <a:pt x="28" y="8"/>
                    <a:pt x="27" y="0"/>
                    <a:pt x="18" y="1"/>
                  </a:cubicBezTo>
                  <a:cubicBezTo>
                    <a:pt x="10" y="3"/>
                    <a:pt x="1" y="9"/>
                    <a:pt x="1" y="20"/>
                  </a:cubicBezTo>
                  <a:cubicBezTo>
                    <a:pt x="0" y="31"/>
                    <a:pt x="1" y="62"/>
                    <a:pt x="1" y="62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5" y="46"/>
                    <a:pt x="15" y="46"/>
                    <a:pt x="15" y="46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3" name="Freeform 47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960485" y="2461840"/>
              <a:ext cx="273896" cy="356066"/>
            </a:xfrm>
            <a:custGeom>
              <a:avLst/>
              <a:gdLst>
                <a:gd name="T0" fmla="*/ 15 w 63"/>
                <a:gd name="T1" fmla="*/ 25 h 82"/>
                <a:gd name="T2" fmla="*/ 3 w 63"/>
                <a:gd name="T3" fmla="*/ 23 h 82"/>
                <a:gd name="T4" fmla="*/ 9 w 63"/>
                <a:gd name="T5" fmla="*/ 35 h 82"/>
                <a:gd name="T6" fmla="*/ 1 w 63"/>
                <a:gd name="T7" fmla="*/ 47 h 82"/>
                <a:gd name="T8" fmla="*/ 33 w 63"/>
                <a:gd name="T9" fmla="*/ 79 h 82"/>
                <a:gd name="T10" fmla="*/ 61 w 63"/>
                <a:gd name="T11" fmla="*/ 27 h 82"/>
                <a:gd name="T12" fmla="*/ 33 w 63"/>
                <a:gd name="T13" fmla="*/ 3 h 82"/>
                <a:gd name="T14" fmla="*/ 15 w 63"/>
                <a:gd name="T15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2">
                  <a:moveTo>
                    <a:pt x="15" y="25"/>
                  </a:moveTo>
                  <a:cubicBezTo>
                    <a:pt x="15" y="25"/>
                    <a:pt x="5" y="17"/>
                    <a:pt x="3" y="23"/>
                  </a:cubicBezTo>
                  <a:cubicBezTo>
                    <a:pt x="1" y="28"/>
                    <a:pt x="9" y="35"/>
                    <a:pt x="9" y="35"/>
                  </a:cubicBezTo>
                  <a:cubicBezTo>
                    <a:pt x="9" y="35"/>
                    <a:pt x="0" y="43"/>
                    <a:pt x="1" y="47"/>
                  </a:cubicBezTo>
                  <a:cubicBezTo>
                    <a:pt x="2" y="51"/>
                    <a:pt x="21" y="82"/>
                    <a:pt x="33" y="79"/>
                  </a:cubicBezTo>
                  <a:cubicBezTo>
                    <a:pt x="45" y="76"/>
                    <a:pt x="63" y="39"/>
                    <a:pt x="61" y="27"/>
                  </a:cubicBezTo>
                  <a:cubicBezTo>
                    <a:pt x="60" y="16"/>
                    <a:pt x="37" y="0"/>
                    <a:pt x="33" y="3"/>
                  </a:cubicBezTo>
                  <a:cubicBezTo>
                    <a:pt x="29" y="7"/>
                    <a:pt x="15" y="25"/>
                    <a:pt x="15" y="25"/>
                  </a:cubicBez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4" name="Freeform 48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3042653" y="2436276"/>
              <a:ext cx="283026" cy="189901"/>
            </a:xfrm>
            <a:custGeom>
              <a:avLst/>
              <a:gdLst>
                <a:gd name="T0" fmla="*/ 0 w 65"/>
                <a:gd name="T1" fmla="*/ 13 h 44"/>
                <a:gd name="T2" fmla="*/ 48 w 65"/>
                <a:gd name="T3" fmla="*/ 34 h 44"/>
                <a:gd name="T4" fmla="*/ 62 w 65"/>
                <a:gd name="T5" fmla="*/ 13 h 44"/>
                <a:gd name="T6" fmla="*/ 5 w 65"/>
                <a:gd name="T7" fmla="*/ 0 h 44"/>
                <a:gd name="T8" fmla="*/ 0 w 65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4">
                  <a:moveTo>
                    <a:pt x="0" y="13"/>
                  </a:moveTo>
                  <a:cubicBezTo>
                    <a:pt x="0" y="14"/>
                    <a:pt x="31" y="44"/>
                    <a:pt x="48" y="34"/>
                  </a:cubicBezTo>
                  <a:cubicBezTo>
                    <a:pt x="65" y="25"/>
                    <a:pt x="62" y="13"/>
                    <a:pt x="62" y="13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5" name="Freeform 49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257484" y="2761300"/>
              <a:ext cx="794299" cy="914814"/>
            </a:xfrm>
            <a:custGeom>
              <a:avLst/>
              <a:gdLst>
                <a:gd name="T0" fmla="*/ 17 w 183"/>
                <a:gd name="T1" fmla="*/ 71 h 211"/>
                <a:gd name="T2" fmla="*/ 101 w 183"/>
                <a:gd name="T3" fmla="*/ 4 h 211"/>
                <a:gd name="T4" fmla="*/ 146 w 183"/>
                <a:gd name="T5" fmla="*/ 2 h 211"/>
                <a:gd name="T6" fmla="*/ 171 w 183"/>
                <a:gd name="T7" fmla="*/ 29 h 211"/>
                <a:gd name="T8" fmla="*/ 146 w 183"/>
                <a:gd name="T9" fmla="*/ 137 h 211"/>
                <a:gd name="T10" fmla="*/ 69 w 183"/>
                <a:gd name="T11" fmla="*/ 211 h 211"/>
                <a:gd name="T12" fmla="*/ 0 w 183"/>
                <a:gd name="T13" fmla="*/ 81 h 211"/>
                <a:gd name="T14" fmla="*/ 17 w 183"/>
                <a:gd name="T15" fmla="*/ 7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211">
                  <a:moveTo>
                    <a:pt x="17" y="71"/>
                  </a:moveTo>
                  <a:cubicBezTo>
                    <a:pt x="18" y="70"/>
                    <a:pt x="69" y="8"/>
                    <a:pt x="101" y="4"/>
                  </a:cubicBezTo>
                  <a:cubicBezTo>
                    <a:pt x="133" y="0"/>
                    <a:pt x="146" y="2"/>
                    <a:pt x="146" y="2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29"/>
                    <a:pt x="183" y="80"/>
                    <a:pt x="146" y="137"/>
                  </a:cubicBezTo>
                  <a:cubicBezTo>
                    <a:pt x="110" y="194"/>
                    <a:pt x="69" y="211"/>
                    <a:pt x="69" y="211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17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6" name="Freeform 5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748672" y="3004155"/>
              <a:ext cx="1380437" cy="611702"/>
            </a:xfrm>
            <a:custGeom>
              <a:avLst/>
              <a:gdLst>
                <a:gd name="T0" fmla="*/ 49 w 318"/>
                <a:gd name="T1" fmla="*/ 0 h 141"/>
                <a:gd name="T2" fmla="*/ 0 w 318"/>
                <a:gd name="T3" fmla="*/ 32 h 141"/>
                <a:gd name="T4" fmla="*/ 99 w 318"/>
                <a:gd name="T5" fmla="*/ 95 h 141"/>
                <a:gd name="T6" fmla="*/ 259 w 318"/>
                <a:gd name="T7" fmla="*/ 133 h 141"/>
                <a:gd name="T8" fmla="*/ 275 w 318"/>
                <a:gd name="T9" fmla="*/ 114 h 141"/>
                <a:gd name="T10" fmla="*/ 308 w 318"/>
                <a:gd name="T11" fmla="*/ 103 h 141"/>
                <a:gd name="T12" fmla="*/ 242 w 318"/>
                <a:gd name="T13" fmla="*/ 113 h 141"/>
                <a:gd name="T14" fmla="*/ 49 w 318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41">
                  <a:moveTo>
                    <a:pt x="49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1" y="75"/>
                    <a:pt x="99" y="95"/>
                  </a:cubicBezTo>
                  <a:cubicBezTo>
                    <a:pt x="147" y="114"/>
                    <a:pt x="249" y="141"/>
                    <a:pt x="259" y="133"/>
                  </a:cubicBezTo>
                  <a:cubicBezTo>
                    <a:pt x="264" y="130"/>
                    <a:pt x="269" y="126"/>
                    <a:pt x="275" y="114"/>
                  </a:cubicBezTo>
                  <a:cubicBezTo>
                    <a:pt x="275" y="114"/>
                    <a:pt x="318" y="106"/>
                    <a:pt x="308" y="103"/>
                  </a:cubicBezTo>
                  <a:cubicBezTo>
                    <a:pt x="300" y="102"/>
                    <a:pt x="246" y="92"/>
                    <a:pt x="242" y="113"/>
                  </a:cubicBezTo>
                  <a:cubicBezTo>
                    <a:pt x="129" y="85"/>
                    <a:pt x="99" y="46"/>
                    <a:pt x="49" y="0"/>
                  </a:cubicBez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7" name="Freeform 51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932460" y="3772890"/>
              <a:ext cx="927595" cy="1544775"/>
            </a:xfrm>
            <a:custGeom>
              <a:avLst/>
              <a:gdLst>
                <a:gd name="T0" fmla="*/ 152 w 214"/>
                <a:gd name="T1" fmla="*/ 1 h 356"/>
                <a:gd name="T2" fmla="*/ 203 w 214"/>
                <a:gd name="T3" fmla="*/ 154 h 356"/>
                <a:gd name="T4" fmla="*/ 94 w 214"/>
                <a:gd name="T5" fmla="*/ 348 h 356"/>
                <a:gd name="T6" fmla="*/ 75 w 214"/>
                <a:gd name="T7" fmla="*/ 341 h 356"/>
                <a:gd name="T8" fmla="*/ 125 w 214"/>
                <a:gd name="T9" fmla="*/ 148 h 356"/>
                <a:gd name="T10" fmla="*/ 86 w 214"/>
                <a:gd name="T11" fmla="*/ 132 h 356"/>
                <a:gd name="T12" fmla="*/ 27 w 214"/>
                <a:gd name="T13" fmla="*/ 356 h 356"/>
                <a:gd name="T14" fmla="*/ 8 w 214"/>
                <a:gd name="T15" fmla="*/ 356 h 356"/>
                <a:gd name="T16" fmla="*/ 8 w 214"/>
                <a:gd name="T17" fmla="*/ 170 h 356"/>
                <a:gd name="T18" fmla="*/ 5 w 214"/>
                <a:gd name="T19" fmla="*/ 68 h 356"/>
                <a:gd name="T20" fmla="*/ 27 w 214"/>
                <a:gd name="T21" fmla="*/ 16 h 356"/>
                <a:gd name="T22" fmla="*/ 152 w 214"/>
                <a:gd name="T23" fmla="*/ 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356">
                  <a:moveTo>
                    <a:pt x="152" y="1"/>
                  </a:moveTo>
                  <a:cubicBezTo>
                    <a:pt x="154" y="0"/>
                    <a:pt x="214" y="114"/>
                    <a:pt x="203" y="154"/>
                  </a:cubicBezTo>
                  <a:cubicBezTo>
                    <a:pt x="182" y="235"/>
                    <a:pt x="94" y="348"/>
                    <a:pt x="94" y="348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122" y="165"/>
                    <a:pt x="125" y="148"/>
                  </a:cubicBezTo>
                  <a:cubicBezTo>
                    <a:pt x="128" y="131"/>
                    <a:pt x="99" y="125"/>
                    <a:pt x="86" y="132"/>
                  </a:cubicBezTo>
                  <a:cubicBezTo>
                    <a:pt x="27" y="356"/>
                    <a:pt x="27" y="356"/>
                    <a:pt x="27" y="356"/>
                  </a:cubicBezTo>
                  <a:cubicBezTo>
                    <a:pt x="8" y="356"/>
                    <a:pt x="8" y="356"/>
                    <a:pt x="8" y="356"/>
                  </a:cubicBezTo>
                  <a:cubicBezTo>
                    <a:pt x="8" y="356"/>
                    <a:pt x="1" y="213"/>
                    <a:pt x="8" y="170"/>
                  </a:cubicBezTo>
                  <a:cubicBezTo>
                    <a:pt x="14" y="128"/>
                    <a:pt x="10" y="95"/>
                    <a:pt x="5" y="68"/>
                  </a:cubicBezTo>
                  <a:cubicBezTo>
                    <a:pt x="0" y="40"/>
                    <a:pt x="27" y="16"/>
                    <a:pt x="27" y="16"/>
                  </a:cubicBez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8" name="Freeform 52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169837" y="5299405"/>
              <a:ext cx="321372" cy="175294"/>
            </a:xfrm>
            <a:custGeom>
              <a:avLst/>
              <a:gdLst>
                <a:gd name="T0" fmla="*/ 14 w 74"/>
                <a:gd name="T1" fmla="*/ 0 h 40"/>
                <a:gd name="T2" fmla="*/ 0 w 74"/>
                <a:gd name="T3" fmla="*/ 13 h 40"/>
                <a:gd name="T4" fmla="*/ 14 w 74"/>
                <a:gd name="T5" fmla="*/ 26 h 40"/>
                <a:gd name="T6" fmla="*/ 18 w 74"/>
                <a:gd name="T7" fmla="*/ 23 h 40"/>
                <a:gd name="T8" fmla="*/ 33 w 74"/>
                <a:gd name="T9" fmla="*/ 40 h 40"/>
                <a:gd name="T10" fmla="*/ 70 w 74"/>
                <a:gd name="T11" fmla="*/ 40 h 40"/>
                <a:gd name="T12" fmla="*/ 70 w 74"/>
                <a:gd name="T13" fmla="*/ 34 h 40"/>
                <a:gd name="T14" fmla="*/ 38 w 74"/>
                <a:gd name="T15" fmla="*/ 20 h 40"/>
                <a:gd name="T16" fmla="*/ 32 w 74"/>
                <a:gd name="T17" fmla="*/ 4 h 40"/>
                <a:gd name="T18" fmla="*/ 14 w 74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40">
                  <a:moveTo>
                    <a:pt x="14" y="0"/>
                  </a:moveTo>
                  <a:cubicBezTo>
                    <a:pt x="14" y="0"/>
                    <a:pt x="0" y="9"/>
                    <a:pt x="0" y="13"/>
                  </a:cubicBezTo>
                  <a:cubicBezTo>
                    <a:pt x="1" y="18"/>
                    <a:pt x="14" y="26"/>
                    <a:pt x="14" y="26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4" y="37"/>
                    <a:pt x="70" y="34"/>
                  </a:cubicBezTo>
                  <a:cubicBezTo>
                    <a:pt x="65" y="32"/>
                    <a:pt x="38" y="20"/>
                    <a:pt x="38" y="2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8"/>
                    <a:pt x="17" y="5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9" name="Freeform 5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939764" y="5352358"/>
              <a:ext cx="334153" cy="122341"/>
            </a:xfrm>
            <a:custGeom>
              <a:avLst/>
              <a:gdLst>
                <a:gd name="T0" fmla="*/ 9 w 77"/>
                <a:gd name="T1" fmla="*/ 0 h 28"/>
                <a:gd name="T2" fmla="*/ 26 w 77"/>
                <a:gd name="T3" fmla="*/ 4 h 28"/>
                <a:gd name="T4" fmla="*/ 48 w 77"/>
                <a:gd name="T5" fmla="*/ 15 h 28"/>
                <a:gd name="T6" fmla="*/ 76 w 77"/>
                <a:gd name="T7" fmla="*/ 22 h 28"/>
                <a:gd name="T8" fmla="*/ 77 w 77"/>
                <a:gd name="T9" fmla="*/ 28 h 28"/>
                <a:gd name="T10" fmla="*/ 35 w 77"/>
                <a:gd name="T11" fmla="*/ 28 h 28"/>
                <a:gd name="T12" fmla="*/ 20 w 77"/>
                <a:gd name="T13" fmla="*/ 22 h 28"/>
                <a:gd name="T14" fmla="*/ 18 w 77"/>
                <a:gd name="T15" fmla="*/ 28 h 28"/>
                <a:gd name="T16" fmla="*/ 2 w 77"/>
                <a:gd name="T17" fmla="*/ 28 h 28"/>
                <a:gd name="T18" fmla="*/ 2 w 77"/>
                <a:gd name="T19" fmla="*/ 8 h 28"/>
                <a:gd name="T20" fmla="*/ 9 w 7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8">
                  <a:moveTo>
                    <a:pt x="9" y="0"/>
                  </a:moveTo>
                  <a:cubicBezTo>
                    <a:pt x="9" y="0"/>
                    <a:pt x="15" y="10"/>
                    <a:pt x="26" y="4"/>
                  </a:cubicBezTo>
                  <a:cubicBezTo>
                    <a:pt x="26" y="4"/>
                    <a:pt x="42" y="12"/>
                    <a:pt x="48" y="15"/>
                  </a:cubicBezTo>
                  <a:cubicBezTo>
                    <a:pt x="53" y="17"/>
                    <a:pt x="74" y="21"/>
                    <a:pt x="76" y="22"/>
                  </a:cubicBezTo>
                  <a:cubicBezTo>
                    <a:pt x="77" y="23"/>
                    <a:pt x="77" y="28"/>
                    <a:pt x="77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23" y="21"/>
                    <a:pt x="20" y="22"/>
                  </a:cubicBezTo>
                  <a:cubicBezTo>
                    <a:pt x="16" y="22"/>
                    <a:pt x="18" y="28"/>
                    <a:pt x="18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0" y="11"/>
                    <a:pt x="2" y="8"/>
                  </a:cubicBezTo>
                  <a:cubicBezTo>
                    <a:pt x="3" y="5"/>
                    <a:pt x="5" y="1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0" name="Freeform 54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870377" y="4380940"/>
              <a:ext cx="604397" cy="167990"/>
            </a:xfrm>
            <a:custGeom>
              <a:avLst/>
              <a:gdLst>
                <a:gd name="T0" fmla="*/ 120 w 139"/>
                <a:gd name="T1" fmla="*/ 39 h 39"/>
                <a:gd name="T2" fmla="*/ 19 w 139"/>
                <a:gd name="T3" fmla="*/ 39 h 39"/>
                <a:gd name="T4" fmla="*/ 0 w 139"/>
                <a:gd name="T5" fmla="*/ 20 h 39"/>
                <a:gd name="T6" fmla="*/ 0 w 139"/>
                <a:gd name="T7" fmla="*/ 20 h 39"/>
                <a:gd name="T8" fmla="*/ 19 w 139"/>
                <a:gd name="T9" fmla="*/ 0 h 39"/>
                <a:gd name="T10" fmla="*/ 120 w 139"/>
                <a:gd name="T11" fmla="*/ 0 h 39"/>
                <a:gd name="T12" fmla="*/ 139 w 139"/>
                <a:gd name="T13" fmla="*/ 20 h 39"/>
                <a:gd name="T14" fmla="*/ 139 w 139"/>
                <a:gd name="T15" fmla="*/ 20 h 39"/>
                <a:gd name="T16" fmla="*/ 120 w 13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9">
                  <a:moveTo>
                    <a:pt x="120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9" y="39"/>
                    <a:pt x="0" y="3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0" y="0"/>
                    <a:pt x="139" y="9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9" y="30"/>
                    <a:pt x="130" y="39"/>
                    <a:pt x="120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1" name="Freeform 55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405388" y="5308535"/>
              <a:ext cx="151555" cy="166164"/>
            </a:xfrm>
            <a:custGeom>
              <a:avLst/>
              <a:gdLst>
                <a:gd name="T0" fmla="*/ 35 w 35"/>
                <a:gd name="T1" fmla="*/ 38 h 38"/>
                <a:gd name="T2" fmla="*/ 13 w 35"/>
                <a:gd name="T3" fmla="*/ 25 h 38"/>
                <a:gd name="T4" fmla="*/ 7 w 35"/>
                <a:gd name="T5" fmla="*/ 20 h 38"/>
                <a:gd name="T6" fmla="*/ 1 w 35"/>
                <a:gd name="T7" fmla="*/ 9 h 38"/>
                <a:gd name="T8" fmla="*/ 1 w 35"/>
                <a:gd name="T9" fmla="*/ 3 h 38"/>
                <a:gd name="T10" fmla="*/ 4 w 35"/>
                <a:gd name="T11" fmla="*/ 1 h 38"/>
                <a:gd name="T12" fmla="*/ 8 w 35"/>
                <a:gd name="T13" fmla="*/ 4 h 38"/>
                <a:gd name="T14" fmla="*/ 14 w 35"/>
                <a:gd name="T15" fmla="*/ 12 h 38"/>
                <a:gd name="T16" fmla="*/ 27 w 35"/>
                <a:gd name="T17" fmla="*/ 30 h 38"/>
                <a:gd name="T18" fmla="*/ 35 w 35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8">
                  <a:moveTo>
                    <a:pt x="35" y="38"/>
                  </a:moveTo>
                  <a:cubicBezTo>
                    <a:pt x="27" y="36"/>
                    <a:pt x="20" y="30"/>
                    <a:pt x="13" y="25"/>
                  </a:cubicBezTo>
                  <a:cubicBezTo>
                    <a:pt x="11" y="23"/>
                    <a:pt x="9" y="22"/>
                    <a:pt x="7" y="20"/>
                  </a:cubicBezTo>
                  <a:cubicBezTo>
                    <a:pt x="4" y="17"/>
                    <a:pt x="3" y="13"/>
                    <a:pt x="1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6" y="1"/>
                    <a:pt x="7" y="2"/>
                    <a:pt x="8" y="4"/>
                  </a:cubicBezTo>
                  <a:cubicBezTo>
                    <a:pt x="10" y="6"/>
                    <a:pt x="12" y="9"/>
                    <a:pt x="14" y="12"/>
                  </a:cubicBezTo>
                  <a:cubicBezTo>
                    <a:pt x="18" y="18"/>
                    <a:pt x="22" y="24"/>
                    <a:pt x="27" y="30"/>
                  </a:cubicBezTo>
                  <a:cubicBezTo>
                    <a:pt x="29" y="33"/>
                    <a:pt x="32" y="36"/>
                    <a:pt x="35" y="38"/>
                  </a:cubicBez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2" name="Freeform 56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379825" y="3035196"/>
              <a:ext cx="281200" cy="524055"/>
            </a:xfrm>
            <a:custGeom>
              <a:avLst/>
              <a:gdLst>
                <a:gd name="T0" fmla="*/ 35 w 65"/>
                <a:gd name="T1" fmla="*/ 45 h 121"/>
                <a:gd name="T2" fmla="*/ 35 w 65"/>
                <a:gd name="T3" fmla="*/ 45 h 121"/>
                <a:gd name="T4" fmla="*/ 53 w 65"/>
                <a:gd name="T5" fmla="*/ 67 h 121"/>
                <a:gd name="T6" fmla="*/ 56 w 65"/>
                <a:gd name="T7" fmla="*/ 110 h 121"/>
                <a:gd name="T8" fmla="*/ 29 w 65"/>
                <a:gd name="T9" fmla="*/ 121 h 121"/>
                <a:gd name="T10" fmla="*/ 18 w 65"/>
                <a:gd name="T11" fmla="*/ 119 h 121"/>
                <a:gd name="T12" fmla="*/ 7 w 65"/>
                <a:gd name="T13" fmla="*/ 110 h 121"/>
                <a:gd name="T14" fmla="*/ 1 w 65"/>
                <a:gd name="T15" fmla="*/ 94 h 121"/>
                <a:gd name="T16" fmla="*/ 8 w 65"/>
                <a:gd name="T17" fmla="*/ 81 h 121"/>
                <a:gd name="T18" fmla="*/ 12 w 65"/>
                <a:gd name="T19" fmla="*/ 71 h 121"/>
                <a:gd name="T20" fmla="*/ 10 w 65"/>
                <a:gd name="T21" fmla="*/ 43 h 121"/>
                <a:gd name="T22" fmla="*/ 2 w 65"/>
                <a:gd name="T23" fmla="*/ 15 h 121"/>
                <a:gd name="T24" fmla="*/ 3 w 65"/>
                <a:gd name="T25" fmla="*/ 5 h 121"/>
                <a:gd name="T26" fmla="*/ 18 w 65"/>
                <a:gd name="T27" fmla="*/ 4 h 121"/>
                <a:gd name="T28" fmla="*/ 22 w 65"/>
                <a:gd name="T29" fmla="*/ 15 h 121"/>
                <a:gd name="T30" fmla="*/ 27 w 65"/>
                <a:gd name="T31" fmla="*/ 29 h 121"/>
                <a:gd name="T32" fmla="*/ 35 w 65"/>
                <a:gd name="T33" fmla="*/ 4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21">
                  <a:moveTo>
                    <a:pt x="35" y="45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40" y="53"/>
                    <a:pt x="48" y="60"/>
                    <a:pt x="53" y="67"/>
                  </a:cubicBezTo>
                  <a:cubicBezTo>
                    <a:pt x="62" y="79"/>
                    <a:pt x="65" y="97"/>
                    <a:pt x="56" y="110"/>
                  </a:cubicBezTo>
                  <a:cubicBezTo>
                    <a:pt x="49" y="118"/>
                    <a:pt x="40" y="121"/>
                    <a:pt x="29" y="121"/>
                  </a:cubicBezTo>
                  <a:cubicBezTo>
                    <a:pt x="26" y="121"/>
                    <a:pt x="21" y="120"/>
                    <a:pt x="18" y="119"/>
                  </a:cubicBezTo>
                  <a:cubicBezTo>
                    <a:pt x="13" y="117"/>
                    <a:pt x="10" y="114"/>
                    <a:pt x="7" y="110"/>
                  </a:cubicBezTo>
                  <a:cubicBezTo>
                    <a:pt x="3" y="105"/>
                    <a:pt x="0" y="99"/>
                    <a:pt x="1" y="94"/>
                  </a:cubicBezTo>
                  <a:cubicBezTo>
                    <a:pt x="2" y="89"/>
                    <a:pt x="5" y="85"/>
                    <a:pt x="8" y="81"/>
                  </a:cubicBezTo>
                  <a:cubicBezTo>
                    <a:pt x="10" y="78"/>
                    <a:pt x="11" y="75"/>
                    <a:pt x="12" y="71"/>
                  </a:cubicBezTo>
                  <a:cubicBezTo>
                    <a:pt x="15" y="62"/>
                    <a:pt x="13" y="52"/>
                    <a:pt x="10" y="43"/>
                  </a:cubicBezTo>
                  <a:cubicBezTo>
                    <a:pt x="7" y="34"/>
                    <a:pt x="3" y="25"/>
                    <a:pt x="2" y="15"/>
                  </a:cubicBezTo>
                  <a:cubicBezTo>
                    <a:pt x="1" y="12"/>
                    <a:pt x="1" y="8"/>
                    <a:pt x="3" y="5"/>
                  </a:cubicBezTo>
                  <a:cubicBezTo>
                    <a:pt x="6" y="2"/>
                    <a:pt x="15" y="0"/>
                    <a:pt x="18" y="4"/>
                  </a:cubicBezTo>
                  <a:cubicBezTo>
                    <a:pt x="20" y="7"/>
                    <a:pt x="21" y="12"/>
                    <a:pt x="22" y="15"/>
                  </a:cubicBezTo>
                  <a:cubicBezTo>
                    <a:pt x="24" y="19"/>
                    <a:pt x="26" y="24"/>
                    <a:pt x="27" y="29"/>
                  </a:cubicBezTo>
                  <a:cubicBezTo>
                    <a:pt x="30" y="34"/>
                    <a:pt x="32" y="40"/>
                    <a:pt x="35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3" name="Freeform 57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370694" y="5195325"/>
              <a:ext cx="120514" cy="166164"/>
            </a:xfrm>
            <a:custGeom>
              <a:avLst/>
              <a:gdLst>
                <a:gd name="T0" fmla="*/ 1 w 28"/>
                <a:gd name="T1" fmla="*/ 27 h 38"/>
                <a:gd name="T2" fmla="*/ 11 w 28"/>
                <a:gd name="T3" fmla="*/ 38 h 38"/>
                <a:gd name="T4" fmla="*/ 28 w 28"/>
                <a:gd name="T5" fmla="*/ 3 h 38"/>
                <a:gd name="T6" fmla="*/ 7 w 28"/>
                <a:gd name="T7" fmla="*/ 0 h 38"/>
                <a:gd name="T8" fmla="*/ 1 w 28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1" y="27"/>
                  </a:moveTo>
                  <a:cubicBezTo>
                    <a:pt x="0" y="28"/>
                    <a:pt x="11" y="38"/>
                    <a:pt x="11" y="3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1" y="27"/>
                  </a:ln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4" name="Freeform 58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374346" y="4059568"/>
              <a:ext cx="598920" cy="1192362"/>
            </a:xfrm>
            <a:custGeom>
              <a:avLst/>
              <a:gdLst>
                <a:gd name="T0" fmla="*/ 24 w 138"/>
                <a:gd name="T1" fmla="*/ 275 h 275"/>
                <a:gd name="T2" fmla="*/ 134 w 138"/>
                <a:gd name="T3" fmla="*/ 88 h 275"/>
                <a:gd name="T4" fmla="*/ 34 w 138"/>
                <a:gd name="T5" fmla="*/ 0 h 275"/>
                <a:gd name="T6" fmla="*/ 27 w 138"/>
                <a:gd name="T7" fmla="*/ 176 h 275"/>
                <a:gd name="T8" fmla="*/ 0 w 138"/>
                <a:gd name="T9" fmla="*/ 272 h 275"/>
                <a:gd name="T10" fmla="*/ 24 w 138"/>
                <a:gd name="T1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75">
                  <a:moveTo>
                    <a:pt x="24" y="275"/>
                  </a:moveTo>
                  <a:cubicBezTo>
                    <a:pt x="24" y="275"/>
                    <a:pt x="138" y="111"/>
                    <a:pt x="134" y="88"/>
                  </a:cubicBezTo>
                  <a:cubicBezTo>
                    <a:pt x="130" y="66"/>
                    <a:pt x="79" y="17"/>
                    <a:pt x="34" y="0"/>
                  </a:cubicBezTo>
                  <a:cubicBezTo>
                    <a:pt x="34" y="0"/>
                    <a:pt x="45" y="114"/>
                    <a:pt x="27" y="176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24" y="27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5" name="Freeform 59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392606" y="3376654"/>
              <a:ext cx="858208" cy="377977"/>
            </a:xfrm>
            <a:custGeom>
              <a:avLst/>
              <a:gdLst>
                <a:gd name="T0" fmla="*/ 23 w 198"/>
                <a:gd name="T1" fmla="*/ 3 h 87"/>
                <a:gd name="T2" fmla="*/ 25 w 198"/>
                <a:gd name="T3" fmla="*/ 5 h 87"/>
                <a:gd name="T4" fmla="*/ 32 w 198"/>
                <a:gd name="T5" fmla="*/ 19 h 87"/>
                <a:gd name="T6" fmla="*/ 49 w 198"/>
                <a:gd name="T7" fmla="*/ 53 h 87"/>
                <a:gd name="T8" fmla="*/ 52 w 198"/>
                <a:gd name="T9" fmla="*/ 56 h 87"/>
                <a:gd name="T10" fmla="*/ 177 w 198"/>
                <a:gd name="T11" fmla="*/ 56 h 87"/>
                <a:gd name="T12" fmla="*/ 198 w 198"/>
                <a:gd name="T13" fmla="*/ 76 h 87"/>
                <a:gd name="T14" fmla="*/ 190 w 198"/>
                <a:gd name="T15" fmla="*/ 76 h 87"/>
                <a:gd name="T16" fmla="*/ 150 w 198"/>
                <a:gd name="T17" fmla="*/ 71 h 87"/>
                <a:gd name="T18" fmla="*/ 92 w 198"/>
                <a:gd name="T19" fmla="*/ 78 h 87"/>
                <a:gd name="T20" fmla="*/ 53 w 198"/>
                <a:gd name="T21" fmla="*/ 83 h 87"/>
                <a:gd name="T22" fmla="*/ 38 w 198"/>
                <a:gd name="T23" fmla="*/ 85 h 87"/>
                <a:gd name="T24" fmla="*/ 30 w 198"/>
                <a:gd name="T25" fmla="*/ 87 h 87"/>
                <a:gd name="T26" fmla="*/ 21 w 198"/>
                <a:gd name="T27" fmla="*/ 80 h 87"/>
                <a:gd name="T28" fmla="*/ 0 w 198"/>
                <a:gd name="T29" fmla="*/ 13 h 87"/>
                <a:gd name="T30" fmla="*/ 0 w 198"/>
                <a:gd name="T31" fmla="*/ 11 h 87"/>
                <a:gd name="T32" fmla="*/ 2 w 198"/>
                <a:gd name="T33" fmla="*/ 9 h 87"/>
                <a:gd name="T34" fmla="*/ 23 w 198"/>
                <a:gd name="T3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87">
                  <a:moveTo>
                    <a:pt x="23" y="3"/>
                  </a:moveTo>
                  <a:cubicBezTo>
                    <a:pt x="24" y="4"/>
                    <a:pt x="24" y="4"/>
                    <a:pt x="25" y="5"/>
                  </a:cubicBezTo>
                  <a:cubicBezTo>
                    <a:pt x="28" y="10"/>
                    <a:pt x="30" y="15"/>
                    <a:pt x="32" y="19"/>
                  </a:cubicBezTo>
                  <a:cubicBezTo>
                    <a:pt x="38" y="30"/>
                    <a:pt x="44" y="41"/>
                    <a:pt x="49" y="53"/>
                  </a:cubicBezTo>
                  <a:cubicBezTo>
                    <a:pt x="50" y="54"/>
                    <a:pt x="51" y="55"/>
                    <a:pt x="52" y="56"/>
                  </a:cubicBezTo>
                  <a:cubicBezTo>
                    <a:pt x="52" y="56"/>
                    <a:pt x="173" y="54"/>
                    <a:pt x="177" y="56"/>
                  </a:cubicBezTo>
                  <a:cubicBezTo>
                    <a:pt x="181" y="59"/>
                    <a:pt x="198" y="76"/>
                    <a:pt x="198" y="76"/>
                  </a:cubicBezTo>
                  <a:cubicBezTo>
                    <a:pt x="198" y="76"/>
                    <a:pt x="193" y="79"/>
                    <a:pt x="190" y="76"/>
                  </a:cubicBezTo>
                  <a:cubicBezTo>
                    <a:pt x="174" y="64"/>
                    <a:pt x="150" y="71"/>
                    <a:pt x="150" y="71"/>
                  </a:cubicBezTo>
                  <a:cubicBezTo>
                    <a:pt x="130" y="74"/>
                    <a:pt x="111" y="76"/>
                    <a:pt x="92" y="78"/>
                  </a:cubicBezTo>
                  <a:cubicBezTo>
                    <a:pt x="79" y="80"/>
                    <a:pt x="66" y="81"/>
                    <a:pt x="53" y="83"/>
                  </a:cubicBezTo>
                  <a:cubicBezTo>
                    <a:pt x="48" y="84"/>
                    <a:pt x="43" y="84"/>
                    <a:pt x="38" y="85"/>
                  </a:cubicBezTo>
                  <a:cubicBezTo>
                    <a:pt x="35" y="85"/>
                    <a:pt x="32" y="86"/>
                    <a:pt x="30" y="87"/>
                  </a:cubicBezTo>
                  <a:cubicBezTo>
                    <a:pt x="25" y="87"/>
                    <a:pt x="23" y="83"/>
                    <a:pt x="21" y="80"/>
                  </a:cubicBezTo>
                  <a:cubicBezTo>
                    <a:pt x="12" y="58"/>
                    <a:pt x="5" y="36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6" y="6"/>
                    <a:pt x="17" y="0"/>
                    <a:pt x="23" y="3"/>
                  </a:cubicBezTo>
                  <a:close/>
                </a:path>
              </a:pathLst>
            </a:custGeom>
            <a:solidFill>
              <a:srgbClr val="F98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6" name="Freeform 6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301307" y="2965809"/>
              <a:ext cx="129644" cy="199032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32 h 46"/>
                <a:gd name="T4" fmla="*/ 15 w 30"/>
                <a:gd name="T5" fmla="*/ 45 h 46"/>
                <a:gd name="T6" fmla="*/ 30 w 30"/>
                <a:gd name="T7" fmla="*/ 38 h 46"/>
                <a:gd name="T8" fmla="*/ 30 w 30"/>
                <a:gd name="T9" fmla="*/ 6 h 46"/>
                <a:gd name="T10" fmla="*/ 0 w 3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cubicBezTo>
                    <a:pt x="1" y="1"/>
                    <a:pt x="0" y="32"/>
                    <a:pt x="0" y="32"/>
                  </a:cubicBezTo>
                  <a:cubicBezTo>
                    <a:pt x="0" y="32"/>
                    <a:pt x="5" y="46"/>
                    <a:pt x="15" y="45"/>
                  </a:cubicBezTo>
                  <a:cubicBezTo>
                    <a:pt x="25" y="43"/>
                    <a:pt x="30" y="38"/>
                    <a:pt x="30" y="38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8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7" name="Freeform 61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301307" y="2764952"/>
              <a:ext cx="217290" cy="308590"/>
            </a:xfrm>
            <a:custGeom>
              <a:avLst/>
              <a:gdLst>
                <a:gd name="T0" fmla="*/ 28 w 50"/>
                <a:gd name="T1" fmla="*/ 0 h 71"/>
                <a:gd name="T2" fmla="*/ 35 w 50"/>
                <a:gd name="T3" fmla="*/ 1 h 71"/>
                <a:gd name="T4" fmla="*/ 50 w 50"/>
                <a:gd name="T5" fmla="*/ 17 h 71"/>
                <a:gd name="T6" fmla="*/ 47 w 50"/>
                <a:gd name="T7" fmla="*/ 54 h 71"/>
                <a:gd name="T8" fmla="*/ 25 w 50"/>
                <a:gd name="T9" fmla="*/ 67 h 71"/>
                <a:gd name="T10" fmla="*/ 1 w 50"/>
                <a:gd name="T11" fmla="*/ 55 h 71"/>
                <a:gd name="T12" fmla="*/ 1 w 50"/>
                <a:gd name="T13" fmla="*/ 13 h 71"/>
                <a:gd name="T14" fmla="*/ 9 w 50"/>
                <a:gd name="T15" fmla="*/ 13 h 71"/>
                <a:gd name="T16" fmla="*/ 11 w 50"/>
                <a:gd name="T17" fmla="*/ 11 h 71"/>
                <a:gd name="T18" fmla="*/ 28 w 50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71">
                  <a:moveTo>
                    <a:pt x="28" y="0"/>
                  </a:moveTo>
                  <a:cubicBezTo>
                    <a:pt x="30" y="1"/>
                    <a:pt x="33" y="1"/>
                    <a:pt x="35" y="1"/>
                  </a:cubicBezTo>
                  <a:cubicBezTo>
                    <a:pt x="44" y="2"/>
                    <a:pt x="50" y="9"/>
                    <a:pt x="50" y="17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64"/>
                    <a:pt x="35" y="71"/>
                    <a:pt x="25" y="67"/>
                  </a:cubicBezTo>
                  <a:cubicBezTo>
                    <a:pt x="12" y="61"/>
                    <a:pt x="1" y="55"/>
                    <a:pt x="1" y="55"/>
                  </a:cubicBezTo>
                  <a:cubicBezTo>
                    <a:pt x="0" y="53"/>
                    <a:pt x="1" y="13"/>
                    <a:pt x="1" y="13"/>
                  </a:cubicBezTo>
                  <a:cubicBezTo>
                    <a:pt x="1" y="13"/>
                    <a:pt x="6" y="7"/>
                    <a:pt x="9" y="13"/>
                  </a:cubicBezTo>
                  <a:cubicBezTo>
                    <a:pt x="9" y="15"/>
                    <a:pt x="10" y="14"/>
                    <a:pt x="11" y="11"/>
                  </a:cubicBezTo>
                  <a:cubicBezTo>
                    <a:pt x="13" y="4"/>
                    <a:pt x="20" y="0"/>
                    <a:pt x="28" y="0"/>
                  </a:cubicBez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8" name="Freeform 62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923331" y="3077194"/>
              <a:ext cx="617180" cy="982374"/>
            </a:xfrm>
            <a:custGeom>
              <a:avLst/>
              <a:gdLst>
                <a:gd name="T0" fmla="*/ 87 w 142"/>
                <a:gd name="T1" fmla="*/ 1 h 226"/>
                <a:gd name="T2" fmla="*/ 117 w 142"/>
                <a:gd name="T3" fmla="*/ 12 h 226"/>
                <a:gd name="T4" fmla="*/ 118 w 142"/>
                <a:gd name="T5" fmla="*/ 15 h 226"/>
                <a:gd name="T6" fmla="*/ 138 w 142"/>
                <a:gd name="T7" fmla="*/ 49 h 226"/>
                <a:gd name="T8" fmla="*/ 132 w 142"/>
                <a:gd name="T9" fmla="*/ 96 h 226"/>
                <a:gd name="T10" fmla="*/ 124 w 142"/>
                <a:gd name="T11" fmla="*/ 115 h 226"/>
                <a:gd name="T12" fmla="*/ 125 w 142"/>
                <a:gd name="T13" fmla="*/ 137 h 226"/>
                <a:gd name="T14" fmla="*/ 131 w 142"/>
                <a:gd name="T15" fmla="*/ 178 h 226"/>
                <a:gd name="T16" fmla="*/ 135 w 142"/>
                <a:gd name="T17" fmla="*/ 202 h 226"/>
                <a:gd name="T18" fmla="*/ 140 w 142"/>
                <a:gd name="T19" fmla="*/ 226 h 226"/>
                <a:gd name="T20" fmla="*/ 127 w 142"/>
                <a:gd name="T21" fmla="*/ 226 h 226"/>
                <a:gd name="T22" fmla="*/ 112 w 142"/>
                <a:gd name="T23" fmla="*/ 226 h 226"/>
                <a:gd name="T24" fmla="*/ 74 w 142"/>
                <a:gd name="T25" fmla="*/ 225 h 226"/>
                <a:gd name="T26" fmla="*/ 5 w 142"/>
                <a:gd name="T27" fmla="*/ 224 h 226"/>
                <a:gd name="T28" fmla="*/ 1 w 142"/>
                <a:gd name="T29" fmla="*/ 220 h 226"/>
                <a:gd name="T30" fmla="*/ 23 w 142"/>
                <a:gd name="T31" fmla="*/ 167 h 226"/>
                <a:gd name="T32" fmla="*/ 33 w 142"/>
                <a:gd name="T33" fmla="*/ 120 h 226"/>
                <a:gd name="T34" fmla="*/ 33 w 142"/>
                <a:gd name="T35" fmla="*/ 85 h 226"/>
                <a:gd name="T36" fmla="*/ 37 w 142"/>
                <a:gd name="T37" fmla="*/ 56 h 226"/>
                <a:gd name="T38" fmla="*/ 47 w 142"/>
                <a:gd name="T39" fmla="*/ 31 h 226"/>
                <a:gd name="T40" fmla="*/ 65 w 142"/>
                <a:gd name="T41" fmla="*/ 13 h 226"/>
                <a:gd name="T42" fmla="*/ 76 w 142"/>
                <a:gd name="T43" fmla="*/ 6 h 226"/>
                <a:gd name="T44" fmla="*/ 87 w 142"/>
                <a:gd name="T45" fmla="*/ 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2" h="226">
                  <a:moveTo>
                    <a:pt x="87" y="1"/>
                  </a:moveTo>
                  <a:cubicBezTo>
                    <a:pt x="95" y="8"/>
                    <a:pt x="107" y="16"/>
                    <a:pt x="117" y="12"/>
                  </a:cubicBezTo>
                  <a:cubicBezTo>
                    <a:pt x="117" y="13"/>
                    <a:pt x="117" y="14"/>
                    <a:pt x="118" y="15"/>
                  </a:cubicBezTo>
                  <a:cubicBezTo>
                    <a:pt x="125" y="26"/>
                    <a:pt x="134" y="36"/>
                    <a:pt x="138" y="49"/>
                  </a:cubicBezTo>
                  <a:cubicBezTo>
                    <a:pt x="142" y="64"/>
                    <a:pt x="137" y="81"/>
                    <a:pt x="132" y="96"/>
                  </a:cubicBezTo>
                  <a:cubicBezTo>
                    <a:pt x="130" y="103"/>
                    <a:pt x="126" y="109"/>
                    <a:pt x="124" y="115"/>
                  </a:cubicBezTo>
                  <a:cubicBezTo>
                    <a:pt x="122" y="123"/>
                    <a:pt x="125" y="130"/>
                    <a:pt x="125" y="137"/>
                  </a:cubicBezTo>
                  <a:cubicBezTo>
                    <a:pt x="124" y="151"/>
                    <a:pt x="128" y="164"/>
                    <a:pt x="131" y="178"/>
                  </a:cubicBezTo>
                  <a:cubicBezTo>
                    <a:pt x="132" y="186"/>
                    <a:pt x="134" y="194"/>
                    <a:pt x="135" y="202"/>
                  </a:cubicBezTo>
                  <a:cubicBezTo>
                    <a:pt x="137" y="210"/>
                    <a:pt x="140" y="219"/>
                    <a:pt x="140" y="226"/>
                  </a:cubicBezTo>
                  <a:cubicBezTo>
                    <a:pt x="135" y="225"/>
                    <a:pt x="131" y="226"/>
                    <a:pt x="127" y="226"/>
                  </a:cubicBezTo>
                  <a:cubicBezTo>
                    <a:pt x="122" y="226"/>
                    <a:pt x="117" y="226"/>
                    <a:pt x="112" y="226"/>
                  </a:cubicBezTo>
                  <a:cubicBezTo>
                    <a:pt x="99" y="225"/>
                    <a:pt x="86" y="225"/>
                    <a:pt x="74" y="225"/>
                  </a:cubicBezTo>
                  <a:cubicBezTo>
                    <a:pt x="51" y="225"/>
                    <a:pt x="28" y="224"/>
                    <a:pt x="5" y="224"/>
                  </a:cubicBezTo>
                  <a:cubicBezTo>
                    <a:pt x="1" y="224"/>
                    <a:pt x="0" y="224"/>
                    <a:pt x="1" y="220"/>
                  </a:cubicBezTo>
                  <a:cubicBezTo>
                    <a:pt x="7" y="201"/>
                    <a:pt x="17" y="185"/>
                    <a:pt x="23" y="167"/>
                  </a:cubicBezTo>
                  <a:cubicBezTo>
                    <a:pt x="28" y="152"/>
                    <a:pt x="32" y="136"/>
                    <a:pt x="33" y="120"/>
                  </a:cubicBezTo>
                  <a:cubicBezTo>
                    <a:pt x="33" y="109"/>
                    <a:pt x="32" y="97"/>
                    <a:pt x="33" y="85"/>
                  </a:cubicBezTo>
                  <a:cubicBezTo>
                    <a:pt x="33" y="75"/>
                    <a:pt x="34" y="65"/>
                    <a:pt x="37" y="56"/>
                  </a:cubicBezTo>
                  <a:cubicBezTo>
                    <a:pt x="39" y="48"/>
                    <a:pt x="42" y="37"/>
                    <a:pt x="47" y="31"/>
                  </a:cubicBezTo>
                  <a:cubicBezTo>
                    <a:pt x="52" y="24"/>
                    <a:pt x="58" y="18"/>
                    <a:pt x="65" y="13"/>
                  </a:cubicBezTo>
                  <a:cubicBezTo>
                    <a:pt x="68" y="10"/>
                    <a:pt x="72" y="8"/>
                    <a:pt x="76" y="6"/>
                  </a:cubicBezTo>
                  <a:cubicBezTo>
                    <a:pt x="77" y="5"/>
                    <a:pt x="86" y="0"/>
                    <a:pt x="8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9" name="Freeform 6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147925" y="3498993"/>
              <a:ext cx="1038979" cy="476580"/>
            </a:xfrm>
            <a:custGeom>
              <a:avLst/>
              <a:gdLst>
                <a:gd name="T0" fmla="*/ 0 w 239"/>
                <a:gd name="T1" fmla="*/ 17 h 110"/>
                <a:gd name="T2" fmla="*/ 60 w 239"/>
                <a:gd name="T3" fmla="*/ 0 h 110"/>
                <a:gd name="T4" fmla="*/ 86 w 239"/>
                <a:gd name="T5" fmla="*/ 53 h 110"/>
                <a:gd name="T6" fmla="*/ 211 w 239"/>
                <a:gd name="T7" fmla="*/ 35 h 110"/>
                <a:gd name="T8" fmla="*/ 235 w 239"/>
                <a:gd name="T9" fmla="*/ 42 h 110"/>
                <a:gd name="T10" fmla="*/ 239 w 239"/>
                <a:gd name="T11" fmla="*/ 65 h 110"/>
                <a:gd name="T12" fmla="*/ 233 w 239"/>
                <a:gd name="T13" fmla="*/ 56 h 110"/>
                <a:gd name="T14" fmla="*/ 220 w 239"/>
                <a:gd name="T15" fmla="*/ 59 h 110"/>
                <a:gd name="T16" fmla="*/ 204 w 239"/>
                <a:gd name="T17" fmla="*/ 51 h 110"/>
                <a:gd name="T18" fmla="*/ 65 w 239"/>
                <a:gd name="T19" fmla="*/ 103 h 110"/>
                <a:gd name="T20" fmla="*/ 0 w 239"/>
                <a:gd name="T21" fmla="*/ 1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110">
                  <a:moveTo>
                    <a:pt x="0" y="17"/>
                  </a:moveTo>
                  <a:cubicBezTo>
                    <a:pt x="0" y="16"/>
                    <a:pt x="60" y="0"/>
                    <a:pt x="60" y="0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205" y="34"/>
                    <a:pt x="211" y="35"/>
                  </a:cubicBezTo>
                  <a:cubicBezTo>
                    <a:pt x="218" y="36"/>
                    <a:pt x="232" y="39"/>
                    <a:pt x="235" y="42"/>
                  </a:cubicBezTo>
                  <a:cubicBezTo>
                    <a:pt x="237" y="45"/>
                    <a:pt x="239" y="65"/>
                    <a:pt x="239" y="65"/>
                  </a:cubicBezTo>
                  <a:cubicBezTo>
                    <a:pt x="239" y="65"/>
                    <a:pt x="236" y="61"/>
                    <a:pt x="233" y="56"/>
                  </a:cubicBezTo>
                  <a:cubicBezTo>
                    <a:pt x="230" y="51"/>
                    <a:pt x="228" y="61"/>
                    <a:pt x="220" y="59"/>
                  </a:cubicBezTo>
                  <a:cubicBezTo>
                    <a:pt x="212" y="56"/>
                    <a:pt x="204" y="51"/>
                    <a:pt x="204" y="51"/>
                  </a:cubicBezTo>
                  <a:cubicBezTo>
                    <a:pt x="204" y="51"/>
                    <a:pt x="91" y="110"/>
                    <a:pt x="65" y="103"/>
                  </a:cubicBezTo>
                  <a:cubicBezTo>
                    <a:pt x="39" y="95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C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0" name="Freeform 64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883159" y="4050438"/>
              <a:ext cx="1320179" cy="1358525"/>
            </a:xfrm>
            <a:custGeom>
              <a:avLst/>
              <a:gdLst>
                <a:gd name="T0" fmla="*/ 9 w 304"/>
                <a:gd name="T1" fmla="*/ 0 h 313"/>
                <a:gd name="T2" fmla="*/ 44 w 304"/>
                <a:gd name="T3" fmla="*/ 64 h 313"/>
                <a:gd name="T4" fmla="*/ 194 w 304"/>
                <a:gd name="T5" fmla="*/ 119 h 313"/>
                <a:gd name="T6" fmla="*/ 269 w 304"/>
                <a:gd name="T7" fmla="*/ 288 h 313"/>
                <a:gd name="T8" fmla="*/ 279 w 304"/>
                <a:gd name="T9" fmla="*/ 313 h 313"/>
                <a:gd name="T10" fmla="*/ 304 w 304"/>
                <a:gd name="T11" fmla="*/ 310 h 313"/>
                <a:gd name="T12" fmla="*/ 257 w 304"/>
                <a:gd name="T13" fmla="*/ 106 h 313"/>
                <a:gd name="T14" fmla="*/ 147 w 304"/>
                <a:gd name="T15" fmla="*/ 2 h 313"/>
                <a:gd name="T16" fmla="*/ 9 w 304"/>
                <a:gd name="T1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313">
                  <a:moveTo>
                    <a:pt x="9" y="0"/>
                  </a:moveTo>
                  <a:cubicBezTo>
                    <a:pt x="9" y="0"/>
                    <a:pt x="0" y="42"/>
                    <a:pt x="44" y="64"/>
                  </a:cubicBezTo>
                  <a:cubicBezTo>
                    <a:pt x="88" y="87"/>
                    <a:pt x="180" y="117"/>
                    <a:pt x="194" y="119"/>
                  </a:cubicBezTo>
                  <a:cubicBezTo>
                    <a:pt x="194" y="119"/>
                    <a:pt x="257" y="261"/>
                    <a:pt x="269" y="288"/>
                  </a:cubicBezTo>
                  <a:cubicBezTo>
                    <a:pt x="279" y="309"/>
                    <a:pt x="279" y="313"/>
                    <a:pt x="279" y="313"/>
                  </a:cubicBezTo>
                  <a:cubicBezTo>
                    <a:pt x="304" y="310"/>
                    <a:pt x="304" y="310"/>
                    <a:pt x="304" y="310"/>
                  </a:cubicBezTo>
                  <a:cubicBezTo>
                    <a:pt x="304" y="310"/>
                    <a:pt x="268" y="133"/>
                    <a:pt x="257" y="106"/>
                  </a:cubicBezTo>
                  <a:cubicBezTo>
                    <a:pt x="245" y="79"/>
                    <a:pt x="176" y="14"/>
                    <a:pt x="147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1" name="Freeform 65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292178" y="5295753"/>
              <a:ext cx="308589" cy="204509"/>
            </a:xfrm>
            <a:custGeom>
              <a:avLst/>
              <a:gdLst>
                <a:gd name="T0" fmla="*/ 19 w 71"/>
                <a:gd name="T1" fmla="*/ 1 h 47"/>
                <a:gd name="T2" fmla="*/ 16 w 71"/>
                <a:gd name="T3" fmla="*/ 1 h 47"/>
                <a:gd name="T4" fmla="*/ 8 w 71"/>
                <a:gd name="T5" fmla="*/ 7 h 47"/>
                <a:gd name="T6" fmla="*/ 4 w 71"/>
                <a:gd name="T7" fmla="*/ 17 h 47"/>
                <a:gd name="T8" fmla="*/ 0 w 71"/>
                <a:gd name="T9" fmla="*/ 29 h 47"/>
                <a:gd name="T10" fmla="*/ 8 w 71"/>
                <a:gd name="T11" fmla="*/ 33 h 47"/>
                <a:gd name="T12" fmla="*/ 19 w 71"/>
                <a:gd name="T13" fmla="*/ 19 h 47"/>
                <a:gd name="T14" fmla="*/ 35 w 71"/>
                <a:gd name="T15" fmla="*/ 36 h 47"/>
                <a:gd name="T16" fmla="*/ 41 w 71"/>
                <a:gd name="T17" fmla="*/ 42 h 47"/>
                <a:gd name="T18" fmla="*/ 44 w 71"/>
                <a:gd name="T19" fmla="*/ 43 h 47"/>
                <a:gd name="T20" fmla="*/ 60 w 71"/>
                <a:gd name="T21" fmla="*/ 47 h 47"/>
                <a:gd name="T22" fmla="*/ 67 w 71"/>
                <a:gd name="T23" fmla="*/ 43 h 47"/>
                <a:gd name="T24" fmla="*/ 44 w 71"/>
                <a:gd name="T25" fmla="*/ 28 h 47"/>
                <a:gd name="T26" fmla="*/ 32 w 71"/>
                <a:gd name="T27" fmla="*/ 16 h 47"/>
                <a:gd name="T28" fmla="*/ 24 w 71"/>
                <a:gd name="T29" fmla="*/ 7 h 47"/>
                <a:gd name="T30" fmla="*/ 20 w 71"/>
                <a:gd name="T31" fmla="*/ 2 h 47"/>
                <a:gd name="T32" fmla="*/ 19 w 71"/>
                <a:gd name="T3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7">
                  <a:moveTo>
                    <a:pt x="19" y="1"/>
                  </a:moveTo>
                  <a:cubicBezTo>
                    <a:pt x="18" y="0"/>
                    <a:pt x="18" y="1"/>
                    <a:pt x="16" y="1"/>
                  </a:cubicBezTo>
                  <a:cubicBezTo>
                    <a:pt x="13" y="3"/>
                    <a:pt x="10" y="4"/>
                    <a:pt x="8" y="7"/>
                  </a:cubicBezTo>
                  <a:cubicBezTo>
                    <a:pt x="5" y="9"/>
                    <a:pt x="5" y="13"/>
                    <a:pt x="4" y="17"/>
                  </a:cubicBezTo>
                  <a:cubicBezTo>
                    <a:pt x="3" y="21"/>
                    <a:pt x="2" y="25"/>
                    <a:pt x="0" y="29"/>
                  </a:cubicBezTo>
                  <a:cubicBezTo>
                    <a:pt x="2" y="31"/>
                    <a:pt x="5" y="32"/>
                    <a:pt x="8" y="33"/>
                  </a:cubicBezTo>
                  <a:cubicBezTo>
                    <a:pt x="8" y="27"/>
                    <a:pt x="15" y="22"/>
                    <a:pt x="19" y="19"/>
                  </a:cubicBezTo>
                  <a:cubicBezTo>
                    <a:pt x="24" y="24"/>
                    <a:pt x="30" y="30"/>
                    <a:pt x="35" y="36"/>
                  </a:cubicBezTo>
                  <a:cubicBezTo>
                    <a:pt x="36" y="38"/>
                    <a:pt x="38" y="41"/>
                    <a:pt x="41" y="42"/>
                  </a:cubicBezTo>
                  <a:cubicBezTo>
                    <a:pt x="42" y="43"/>
                    <a:pt x="43" y="43"/>
                    <a:pt x="44" y="43"/>
                  </a:cubicBezTo>
                  <a:cubicBezTo>
                    <a:pt x="49" y="44"/>
                    <a:pt x="55" y="46"/>
                    <a:pt x="60" y="47"/>
                  </a:cubicBezTo>
                  <a:cubicBezTo>
                    <a:pt x="62" y="47"/>
                    <a:pt x="71" y="46"/>
                    <a:pt x="67" y="43"/>
                  </a:cubicBezTo>
                  <a:cubicBezTo>
                    <a:pt x="59" y="38"/>
                    <a:pt x="51" y="34"/>
                    <a:pt x="44" y="28"/>
                  </a:cubicBezTo>
                  <a:cubicBezTo>
                    <a:pt x="39" y="25"/>
                    <a:pt x="36" y="20"/>
                    <a:pt x="32" y="16"/>
                  </a:cubicBezTo>
                  <a:cubicBezTo>
                    <a:pt x="29" y="13"/>
                    <a:pt x="26" y="10"/>
                    <a:pt x="24" y="7"/>
                  </a:cubicBezTo>
                  <a:cubicBezTo>
                    <a:pt x="23" y="5"/>
                    <a:pt x="21" y="3"/>
                    <a:pt x="20" y="2"/>
                  </a:cubicBezTo>
                  <a:cubicBezTo>
                    <a:pt x="2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2" name="Freeform 66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753515" y="2622526"/>
              <a:ext cx="821689" cy="1154016"/>
            </a:xfrm>
            <a:custGeom>
              <a:avLst/>
              <a:gdLst>
                <a:gd name="T0" fmla="*/ 189 w 189"/>
                <a:gd name="T1" fmla="*/ 30 h 266"/>
                <a:gd name="T2" fmla="*/ 189 w 189"/>
                <a:gd name="T3" fmla="*/ 31 h 266"/>
                <a:gd name="T4" fmla="*/ 176 w 189"/>
                <a:gd name="T5" fmla="*/ 43 h 266"/>
                <a:gd name="T6" fmla="*/ 152 w 189"/>
                <a:gd name="T7" fmla="*/ 40 h 266"/>
                <a:gd name="T8" fmla="*/ 139 w 189"/>
                <a:gd name="T9" fmla="*/ 45 h 266"/>
                <a:gd name="T10" fmla="*/ 135 w 189"/>
                <a:gd name="T11" fmla="*/ 49 h 266"/>
                <a:gd name="T12" fmla="*/ 130 w 189"/>
                <a:gd name="T13" fmla="*/ 51 h 266"/>
                <a:gd name="T14" fmla="*/ 129 w 189"/>
                <a:gd name="T15" fmla="*/ 56 h 266"/>
                <a:gd name="T16" fmla="*/ 131 w 189"/>
                <a:gd name="T17" fmla="*/ 61 h 266"/>
                <a:gd name="T18" fmla="*/ 132 w 189"/>
                <a:gd name="T19" fmla="*/ 64 h 266"/>
                <a:gd name="T20" fmla="*/ 132 w 189"/>
                <a:gd name="T21" fmla="*/ 68 h 266"/>
                <a:gd name="T22" fmla="*/ 132 w 189"/>
                <a:gd name="T23" fmla="*/ 81 h 266"/>
                <a:gd name="T24" fmla="*/ 137 w 189"/>
                <a:gd name="T25" fmla="*/ 102 h 266"/>
                <a:gd name="T26" fmla="*/ 149 w 189"/>
                <a:gd name="T27" fmla="*/ 139 h 266"/>
                <a:gd name="T28" fmla="*/ 144 w 189"/>
                <a:gd name="T29" fmla="*/ 161 h 266"/>
                <a:gd name="T30" fmla="*/ 121 w 189"/>
                <a:gd name="T31" fmla="*/ 170 h 266"/>
                <a:gd name="T32" fmla="*/ 103 w 189"/>
                <a:gd name="T33" fmla="*/ 177 h 266"/>
                <a:gd name="T34" fmla="*/ 100 w 189"/>
                <a:gd name="T35" fmla="*/ 185 h 266"/>
                <a:gd name="T36" fmla="*/ 93 w 189"/>
                <a:gd name="T37" fmla="*/ 214 h 266"/>
                <a:gd name="T38" fmla="*/ 79 w 189"/>
                <a:gd name="T39" fmla="*/ 233 h 266"/>
                <a:gd name="T40" fmla="*/ 70 w 189"/>
                <a:gd name="T41" fmla="*/ 240 h 266"/>
                <a:gd name="T42" fmla="*/ 63 w 189"/>
                <a:gd name="T43" fmla="*/ 248 h 266"/>
                <a:gd name="T44" fmla="*/ 55 w 189"/>
                <a:gd name="T45" fmla="*/ 256 h 266"/>
                <a:gd name="T46" fmla="*/ 49 w 189"/>
                <a:gd name="T47" fmla="*/ 261 h 266"/>
                <a:gd name="T48" fmla="*/ 31 w 189"/>
                <a:gd name="T49" fmla="*/ 265 h 266"/>
                <a:gd name="T50" fmla="*/ 13 w 189"/>
                <a:gd name="T51" fmla="*/ 256 h 266"/>
                <a:gd name="T52" fmla="*/ 3 w 189"/>
                <a:gd name="T53" fmla="*/ 240 h 266"/>
                <a:gd name="T54" fmla="*/ 2 w 189"/>
                <a:gd name="T55" fmla="*/ 219 h 266"/>
                <a:gd name="T56" fmla="*/ 9 w 189"/>
                <a:gd name="T57" fmla="*/ 202 h 266"/>
                <a:gd name="T58" fmla="*/ 21 w 189"/>
                <a:gd name="T59" fmla="*/ 185 h 266"/>
                <a:gd name="T60" fmla="*/ 50 w 189"/>
                <a:gd name="T61" fmla="*/ 161 h 266"/>
                <a:gd name="T62" fmla="*/ 58 w 189"/>
                <a:gd name="T63" fmla="*/ 145 h 266"/>
                <a:gd name="T64" fmla="*/ 62 w 189"/>
                <a:gd name="T65" fmla="*/ 133 h 266"/>
                <a:gd name="T66" fmla="*/ 70 w 189"/>
                <a:gd name="T67" fmla="*/ 70 h 266"/>
                <a:gd name="T68" fmla="*/ 78 w 189"/>
                <a:gd name="T69" fmla="*/ 41 h 266"/>
                <a:gd name="T70" fmla="*/ 134 w 189"/>
                <a:gd name="T71" fmla="*/ 1 h 266"/>
                <a:gd name="T72" fmla="*/ 168 w 189"/>
                <a:gd name="T73" fmla="*/ 3 h 266"/>
                <a:gd name="T74" fmla="*/ 186 w 189"/>
                <a:gd name="T75" fmla="*/ 17 h 266"/>
                <a:gd name="T76" fmla="*/ 187 w 189"/>
                <a:gd name="T77" fmla="*/ 20 h 266"/>
                <a:gd name="T78" fmla="*/ 189 w 189"/>
                <a:gd name="T79" fmla="*/ 3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66">
                  <a:moveTo>
                    <a:pt x="189" y="30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8" y="39"/>
                    <a:pt x="184" y="43"/>
                    <a:pt x="176" y="43"/>
                  </a:cubicBezTo>
                  <a:cubicBezTo>
                    <a:pt x="168" y="44"/>
                    <a:pt x="160" y="42"/>
                    <a:pt x="152" y="40"/>
                  </a:cubicBezTo>
                  <a:cubicBezTo>
                    <a:pt x="148" y="38"/>
                    <a:pt x="143" y="42"/>
                    <a:pt x="139" y="45"/>
                  </a:cubicBezTo>
                  <a:cubicBezTo>
                    <a:pt x="138" y="46"/>
                    <a:pt x="137" y="48"/>
                    <a:pt x="135" y="49"/>
                  </a:cubicBezTo>
                  <a:cubicBezTo>
                    <a:pt x="133" y="50"/>
                    <a:pt x="131" y="49"/>
                    <a:pt x="130" y="51"/>
                  </a:cubicBezTo>
                  <a:cubicBezTo>
                    <a:pt x="129" y="52"/>
                    <a:pt x="128" y="54"/>
                    <a:pt x="129" y="56"/>
                  </a:cubicBezTo>
                  <a:cubicBezTo>
                    <a:pt x="129" y="58"/>
                    <a:pt x="130" y="59"/>
                    <a:pt x="131" y="61"/>
                  </a:cubicBezTo>
                  <a:cubicBezTo>
                    <a:pt x="131" y="62"/>
                    <a:pt x="132" y="63"/>
                    <a:pt x="132" y="64"/>
                  </a:cubicBezTo>
                  <a:cubicBezTo>
                    <a:pt x="133" y="65"/>
                    <a:pt x="133" y="67"/>
                    <a:pt x="132" y="68"/>
                  </a:cubicBezTo>
                  <a:cubicBezTo>
                    <a:pt x="131" y="73"/>
                    <a:pt x="132" y="76"/>
                    <a:pt x="132" y="81"/>
                  </a:cubicBezTo>
                  <a:cubicBezTo>
                    <a:pt x="133" y="88"/>
                    <a:pt x="135" y="95"/>
                    <a:pt x="137" y="102"/>
                  </a:cubicBezTo>
                  <a:cubicBezTo>
                    <a:pt x="142" y="114"/>
                    <a:pt x="148" y="126"/>
                    <a:pt x="149" y="139"/>
                  </a:cubicBezTo>
                  <a:cubicBezTo>
                    <a:pt x="150" y="147"/>
                    <a:pt x="149" y="155"/>
                    <a:pt x="144" y="161"/>
                  </a:cubicBezTo>
                  <a:cubicBezTo>
                    <a:pt x="138" y="167"/>
                    <a:pt x="129" y="169"/>
                    <a:pt x="121" y="170"/>
                  </a:cubicBezTo>
                  <a:cubicBezTo>
                    <a:pt x="114" y="170"/>
                    <a:pt x="106" y="172"/>
                    <a:pt x="103" y="177"/>
                  </a:cubicBezTo>
                  <a:cubicBezTo>
                    <a:pt x="101" y="180"/>
                    <a:pt x="101" y="183"/>
                    <a:pt x="100" y="185"/>
                  </a:cubicBezTo>
                  <a:cubicBezTo>
                    <a:pt x="99" y="195"/>
                    <a:pt x="97" y="205"/>
                    <a:pt x="93" y="214"/>
                  </a:cubicBezTo>
                  <a:cubicBezTo>
                    <a:pt x="89" y="221"/>
                    <a:pt x="85" y="228"/>
                    <a:pt x="79" y="233"/>
                  </a:cubicBezTo>
                  <a:cubicBezTo>
                    <a:pt x="76" y="236"/>
                    <a:pt x="72" y="237"/>
                    <a:pt x="70" y="240"/>
                  </a:cubicBezTo>
                  <a:cubicBezTo>
                    <a:pt x="67" y="242"/>
                    <a:pt x="65" y="245"/>
                    <a:pt x="63" y="248"/>
                  </a:cubicBezTo>
                  <a:cubicBezTo>
                    <a:pt x="61" y="251"/>
                    <a:pt x="58" y="253"/>
                    <a:pt x="55" y="256"/>
                  </a:cubicBezTo>
                  <a:cubicBezTo>
                    <a:pt x="53" y="258"/>
                    <a:pt x="51" y="259"/>
                    <a:pt x="49" y="261"/>
                  </a:cubicBezTo>
                  <a:cubicBezTo>
                    <a:pt x="44" y="264"/>
                    <a:pt x="37" y="266"/>
                    <a:pt x="31" y="265"/>
                  </a:cubicBezTo>
                  <a:cubicBezTo>
                    <a:pt x="24" y="264"/>
                    <a:pt x="18" y="261"/>
                    <a:pt x="13" y="256"/>
                  </a:cubicBezTo>
                  <a:cubicBezTo>
                    <a:pt x="9" y="252"/>
                    <a:pt x="5" y="246"/>
                    <a:pt x="3" y="240"/>
                  </a:cubicBezTo>
                  <a:cubicBezTo>
                    <a:pt x="1" y="233"/>
                    <a:pt x="0" y="226"/>
                    <a:pt x="2" y="219"/>
                  </a:cubicBezTo>
                  <a:cubicBezTo>
                    <a:pt x="3" y="213"/>
                    <a:pt x="6" y="207"/>
                    <a:pt x="9" y="202"/>
                  </a:cubicBezTo>
                  <a:cubicBezTo>
                    <a:pt x="12" y="196"/>
                    <a:pt x="16" y="190"/>
                    <a:pt x="21" y="185"/>
                  </a:cubicBezTo>
                  <a:cubicBezTo>
                    <a:pt x="29" y="176"/>
                    <a:pt x="42" y="171"/>
                    <a:pt x="50" y="161"/>
                  </a:cubicBezTo>
                  <a:cubicBezTo>
                    <a:pt x="53" y="156"/>
                    <a:pt x="56" y="151"/>
                    <a:pt x="58" y="145"/>
                  </a:cubicBezTo>
                  <a:cubicBezTo>
                    <a:pt x="59" y="141"/>
                    <a:pt x="61" y="137"/>
                    <a:pt x="62" y="133"/>
                  </a:cubicBezTo>
                  <a:cubicBezTo>
                    <a:pt x="67" y="112"/>
                    <a:pt x="67" y="91"/>
                    <a:pt x="70" y="70"/>
                  </a:cubicBezTo>
                  <a:cubicBezTo>
                    <a:pt x="72" y="60"/>
                    <a:pt x="74" y="50"/>
                    <a:pt x="78" y="41"/>
                  </a:cubicBezTo>
                  <a:cubicBezTo>
                    <a:pt x="87" y="19"/>
                    <a:pt x="111" y="4"/>
                    <a:pt x="134" y="1"/>
                  </a:cubicBezTo>
                  <a:cubicBezTo>
                    <a:pt x="144" y="0"/>
                    <a:pt x="157" y="0"/>
                    <a:pt x="168" y="3"/>
                  </a:cubicBezTo>
                  <a:cubicBezTo>
                    <a:pt x="176" y="5"/>
                    <a:pt x="182" y="9"/>
                    <a:pt x="186" y="17"/>
                  </a:cubicBezTo>
                  <a:cubicBezTo>
                    <a:pt x="187" y="18"/>
                    <a:pt x="187" y="19"/>
                    <a:pt x="187" y="20"/>
                  </a:cubicBezTo>
                  <a:cubicBezTo>
                    <a:pt x="189" y="23"/>
                    <a:pt x="189" y="27"/>
                    <a:pt x="189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3" name="Freeform 67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626331" y="2777734"/>
              <a:ext cx="3652" cy="0"/>
            </a:xfrm>
            <a:custGeom>
              <a:avLst/>
              <a:gdLst>
                <a:gd name="T0" fmla="*/ 1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3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4" name="Freeform 68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1762645" y="2644437"/>
              <a:ext cx="816210" cy="1132104"/>
            </a:xfrm>
            <a:custGeom>
              <a:avLst/>
              <a:gdLst>
                <a:gd name="T0" fmla="*/ 187 w 188"/>
                <a:gd name="T1" fmla="*/ 25 h 261"/>
                <a:gd name="T2" fmla="*/ 187 w 188"/>
                <a:gd name="T3" fmla="*/ 26 h 261"/>
                <a:gd name="T4" fmla="*/ 173 w 188"/>
                <a:gd name="T5" fmla="*/ 30 h 261"/>
                <a:gd name="T6" fmla="*/ 167 w 188"/>
                <a:gd name="T7" fmla="*/ 26 h 261"/>
                <a:gd name="T8" fmla="*/ 134 w 188"/>
                <a:gd name="T9" fmla="*/ 31 h 261"/>
                <a:gd name="T10" fmla="*/ 108 w 188"/>
                <a:gd name="T11" fmla="*/ 63 h 261"/>
                <a:gd name="T12" fmla="*/ 114 w 188"/>
                <a:gd name="T13" fmla="*/ 111 h 261"/>
                <a:gd name="T14" fmla="*/ 92 w 188"/>
                <a:gd name="T15" fmla="*/ 153 h 261"/>
                <a:gd name="T16" fmla="*/ 72 w 188"/>
                <a:gd name="T17" fmla="*/ 175 h 261"/>
                <a:gd name="T18" fmla="*/ 56 w 188"/>
                <a:gd name="T19" fmla="*/ 218 h 261"/>
                <a:gd name="T20" fmla="*/ 53 w 188"/>
                <a:gd name="T21" fmla="*/ 251 h 261"/>
                <a:gd name="T22" fmla="*/ 47 w 188"/>
                <a:gd name="T23" fmla="*/ 256 h 261"/>
                <a:gd name="T24" fmla="*/ 29 w 188"/>
                <a:gd name="T25" fmla="*/ 260 h 261"/>
                <a:gd name="T26" fmla="*/ 11 w 188"/>
                <a:gd name="T27" fmla="*/ 251 h 261"/>
                <a:gd name="T28" fmla="*/ 1 w 188"/>
                <a:gd name="T29" fmla="*/ 235 h 261"/>
                <a:gd name="T30" fmla="*/ 0 w 188"/>
                <a:gd name="T31" fmla="*/ 222 h 261"/>
                <a:gd name="T32" fmla="*/ 19 w 188"/>
                <a:gd name="T33" fmla="*/ 192 h 261"/>
                <a:gd name="T34" fmla="*/ 48 w 188"/>
                <a:gd name="T35" fmla="*/ 171 h 261"/>
                <a:gd name="T36" fmla="*/ 84 w 188"/>
                <a:gd name="T37" fmla="*/ 94 h 261"/>
                <a:gd name="T38" fmla="*/ 83 w 188"/>
                <a:gd name="T39" fmla="*/ 75 h 261"/>
                <a:gd name="T40" fmla="*/ 87 w 188"/>
                <a:gd name="T41" fmla="*/ 60 h 261"/>
                <a:gd name="T42" fmla="*/ 93 w 188"/>
                <a:gd name="T43" fmla="*/ 48 h 261"/>
                <a:gd name="T44" fmla="*/ 107 w 188"/>
                <a:gd name="T45" fmla="*/ 29 h 261"/>
                <a:gd name="T46" fmla="*/ 112 w 188"/>
                <a:gd name="T47" fmla="*/ 24 h 261"/>
                <a:gd name="T48" fmla="*/ 121 w 188"/>
                <a:gd name="T49" fmla="*/ 17 h 261"/>
                <a:gd name="T50" fmla="*/ 134 w 188"/>
                <a:gd name="T51" fmla="*/ 9 h 261"/>
                <a:gd name="T52" fmla="*/ 152 w 188"/>
                <a:gd name="T53" fmla="*/ 2 h 261"/>
                <a:gd name="T54" fmla="*/ 184 w 188"/>
                <a:gd name="T55" fmla="*/ 12 h 261"/>
                <a:gd name="T56" fmla="*/ 187 w 188"/>
                <a:gd name="T57" fmla="*/ 2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8" h="261">
                  <a:moveTo>
                    <a:pt x="187" y="25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3" y="30"/>
                    <a:pt x="178" y="32"/>
                    <a:pt x="173" y="30"/>
                  </a:cubicBezTo>
                  <a:cubicBezTo>
                    <a:pt x="171" y="29"/>
                    <a:pt x="169" y="28"/>
                    <a:pt x="167" y="26"/>
                  </a:cubicBezTo>
                  <a:cubicBezTo>
                    <a:pt x="157" y="21"/>
                    <a:pt x="144" y="25"/>
                    <a:pt x="134" y="31"/>
                  </a:cubicBezTo>
                  <a:cubicBezTo>
                    <a:pt x="122" y="38"/>
                    <a:pt x="110" y="49"/>
                    <a:pt x="108" y="63"/>
                  </a:cubicBezTo>
                  <a:cubicBezTo>
                    <a:pt x="105" y="79"/>
                    <a:pt x="114" y="95"/>
                    <a:pt x="114" y="111"/>
                  </a:cubicBezTo>
                  <a:cubicBezTo>
                    <a:pt x="113" y="127"/>
                    <a:pt x="103" y="141"/>
                    <a:pt x="92" y="153"/>
                  </a:cubicBezTo>
                  <a:cubicBezTo>
                    <a:pt x="85" y="160"/>
                    <a:pt x="78" y="167"/>
                    <a:pt x="72" y="175"/>
                  </a:cubicBezTo>
                  <a:cubicBezTo>
                    <a:pt x="62" y="187"/>
                    <a:pt x="57" y="202"/>
                    <a:pt x="56" y="218"/>
                  </a:cubicBezTo>
                  <a:cubicBezTo>
                    <a:pt x="56" y="229"/>
                    <a:pt x="58" y="241"/>
                    <a:pt x="53" y="251"/>
                  </a:cubicBezTo>
                  <a:cubicBezTo>
                    <a:pt x="51" y="253"/>
                    <a:pt x="49" y="254"/>
                    <a:pt x="47" y="256"/>
                  </a:cubicBezTo>
                  <a:cubicBezTo>
                    <a:pt x="42" y="259"/>
                    <a:pt x="35" y="261"/>
                    <a:pt x="29" y="260"/>
                  </a:cubicBezTo>
                  <a:cubicBezTo>
                    <a:pt x="22" y="259"/>
                    <a:pt x="16" y="256"/>
                    <a:pt x="11" y="251"/>
                  </a:cubicBezTo>
                  <a:cubicBezTo>
                    <a:pt x="7" y="247"/>
                    <a:pt x="3" y="241"/>
                    <a:pt x="1" y="235"/>
                  </a:cubicBezTo>
                  <a:cubicBezTo>
                    <a:pt x="0" y="231"/>
                    <a:pt x="0" y="227"/>
                    <a:pt x="0" y="222"/>
                  </a:cubicBezTo>
                  <a:cubicBezTo>
                    <a:pt x="2" y="210"/>
                    <a:pt x="10" y="200"/>
                    <a:pt x="19" y="192"/>
                  </a:cubicBezTo>
                  <a:cubicBezTo>
                    <a:pt x="28" y="185"/>
                    <a:pt x="39" y="179"/>
                    <a:pt x="48" y="171"/>
                  </a:cubicBezTo>
                  <a:cubicBezTo>
                    <a:pt x="70" y="152"/>
                    <a:pt x="84" y="124"/>
                    <a:pt x="84" y="94"/>
                  </a:cubicBezTo>
                  <a:cubicBezTo>
                    <a:pt x="84" y="88"/>
                    <a:pt x="83" y="82"/>
                    <a:pt x="83" y="75"/>
                  </a:cubicBezTo>
                  <a:cubicBezTo>
                    <a:pt x="84" y="70"/>
                    <a:pt x="85" y="65"/>
                    <a:pt x="87" y="60"/>
                  </a:cubicBezTo>
                  <a:cubicBezTo>
                    <a:pt x="89" y="56"/>
                    <a:pt x="91" y="52"/>
                    <a:pt x="93" y="48"/>
                  </a:cubicBezTo>
                  <a:cubicBezTo>
                    <a:pt x="96" y="41"/>
                    <a:pt x="102" y="35"/>
                    <a:pt x="107" y="29"/>
                  </a:cubicBezTo>
                  <a:cubicBezTo>
                    <a:pt x="108" y="27"/>
                    <a:pt x="110" y="25"/>
                    <a:pt x="112" y="24"/>
                  </a:cubicBezTo>
                  <a:cubicBezTo>
                    <a:pt x="115" y="21"/>
                    <a:pt x="118" y="19"/>
                    <a:pt x="121" y="17"/>
                  </a:cubicBezTo>
                  <a:cubicBezTo>
                    <a:pt x="125" y="14"/>
                    <a:pt x="129" y="11"/>
                    <a:pt x="134" y="9"/>
                  </a:cubicBezTo>
                  <a:cubicBezTo>
                    <a:pt x="140" y="6"/>
                    <a:pt x="146" y="3"/>
                    <a:pt x="152" y="2"/>
                  </a:cubicBezTo>
                  <a:cubicBezTo>
                    <a:pt x="164" y="0"/>
                    <a:pt x="176" y="0"/>
                    <a:pt x="184" y="12"/>
                  </a:cubicBezTo>
                  <a:cubicBezTo>
                    <a:pt x="186" y="16"/>
                    <a:pt x="188" y="21"/>
                    <a:pt x="187" y="2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5" name="Freeform 69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239224" y="2755822"/>
              <a:ext cx="125992" cy="522229"/>
            </a:xfrm>
            <a:custGeom>
              <a:avLst/>
              <a:gdLst>
                <a:gd name="T0" fmla="*/ 25 w 29"/>
                <a:gd name="T1" fmla="*/ 0 h 120"/>
                <a:gd name="T2" fmla="*/ 20 w 29"/>
                <a:gd name="T3" fmla="*/ 33 h 120"/>
                <a:gd name="T4" fmla="*/ 9 w 29"/>
                <a:gd name="T5" fmla="*/ 46 h 120"/>
                <a:gd name="T6" fmla="*/ 5 w 29"/>
                <a:gd name="T7" fmla="*/ 61 h 120"/>
                <a:gd name="T8" fmla="*/ 12 w 29"/>
                <a:gd name="T9" fmla="*/ 75 h 120"/>
                <a:gd name="T10" fmla="*/ 16 w 29"/>
                <a:gd name="T11" fmla="*/ 83 h 120"/>
                <a:gd name="T12" fmla="*/ 18 w 29"/>
                <a:gd name="T13" fmla="*/ 92 h 120"/>
                <a:gd name="T14" fmla="*/ 15 w 29"/>
                <a:gd name="T15" fmla="*/ 110 h 120"/>
                <a:gd name="T16" fmla="*/ 0 w 29"/>
                <a:gd name="T17" fmla="*/ 120 h 120"/>
                <a:gd name="T18" fmla="*/ 0 w 29"/>
                <a:gd name="T19" fmla="*/ 119 h 120"/>
                <a:gd name="T20" fmla="*/ 11 w 29"/>
                <a:gd name="T21" fmla="*/ 108 h 120"/>
                <a:gd name="T22" fmla="*/ 13 w 29"/>
                <a:gd name="T23" fmla="*/ 93 h 120"/>
                <a:gd name="T24" fmla="*/ 8 w 29"/>
                <a:gd name="T25" fmla="*/ 78 h 120"/>
                <a:gd name="T26" fmla="*/ 1 w 29"/>
                <a:gd name="T27" fmla="*/ 61 h 120"/>
                <a:gd name="T28" fmla="*/ 2 w 29"/>
                <a:gd name="T29" fmla="*/ 52 h 120"/>
                <a:gd name="T30" fmla="*/ 6 w 29"/>
                <a:gd name="T31" fmla="*/ 44 h 120"/>
                <a:gd name="T32" fmla="*/ 18 w 29"/>
                <a:gd name="T33" fmla="*/ 32 h 120"/>
                <a:gd name="T34" fmla="*/ 24 w 29"/>
                <a:gd name="T35" fmla="*/ 1 h 120"/>
                <a:gd name="T36" fmla="*/ 25 w 29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20">
                  <a:moveTo>
                    <a:pt x="25" y="0"/>
                  </a:moveTo>
                  <a:cubicBezTo>
                    <a:pt x="29" y="11"/>
                    <a:pt x="27" y="24"/>
                    <a:pt x="20" y="33"/>
                  </a:cubicBezTo>
                  <a:cubicBezTo>
                    <a:pt x="16" y="38"/>
                    <a:pt x="12" y="42"/>
                    <a:pt x="9" y="46"/>
                  </a:cubicBezTo>
                  <a:cubicBezTo>
                    <a:pt x="6" y="51"/>
                    <a:pt x="4" y="56"/>
                    <a:pt x="5" y="61"/>
                  </a:cubicBezTo>
                  <a:cubicBezTo>
                    <a:pt x="6" y="66"/>
                    <a:pt x="9" y="70"/>
                    <a:pt x="12" y="75"/>
                  </a:cubicBezTo>
                  <a:cubicBezTo>
                    <a:pt x="14" y="78"/>
                    <a:pt x="15" y="80"/>
                    <a:pt x="16" y="83"/>
                  </a:cubicBezTo>
                  <a:cubicBezTo>
                    <a:pt x="17" y="86"/>
                    <a:pt x="18" y="89"/>
                    <a:pt x="18" y="92"/>
                  </a:cubicBezTo>
                  <a:cubicBezTo>
                    <a:pt x="19" y="98"/>
                    <a:pt x="18" y="104"/>
                    <a:pt x="15" y="110"/>
                  </a:cubicBezTo>
                  <a:cubicBezTo>
                    <a:pt x="12" y="115"/>
                    <a:pt x="6" y="119"/>
                    <a:pt x="0" y="12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17"/>
                    <a:pt x="9" y="113"/>
                    <a:pt x="11" y="108"/>
                  </a:cubicBezTo>
                  <a:cubicBezTo>
                    <a:pt x="13" y="103"/>
                    <a:pt x="14" y="98"/>
                    <a:pt x="13" y="93"/>
                  </a:cubicBezTo>
                  <a:cubicBezTo>
                    <a:pt x="13" y="87"/>
                    <a:pt x="11" y="83"/>
                    <a:pt x="8" y="78"/>
                  </a:cubicBezTo>
                  <a:cubicBezTo>
                    <a:pt x="5" y="73"/>
                    <a:pt x="2" y="68"/>
                    <a:pt x="1" y="61"/>
                  </a:cubicBezTo>
                  <a:cubicBezTo>
                    <a:pt x="0" y="58"/>
                    <a:pt x="1" y="55"/>
                    <a:pt x="2" y="52"/>
                  </a:cubicBezTo>
                  <a:cubicBezTo>
                    <a:pt x="3" y="49"/>
                    <a:pt x="4" y="47"/>
                    <a:pt x="6" y="44"/>
                  </a:cubicBezTo>
                  <a:cubicBezTo>
                    <a:pt x="10" y="40"/>
                    <a:pt x="14" y="36"/>
                    <a:pt x="18" y="32"/>
                  </a:cubicBezTo>
                  <a:cubicBezTo>
                    <a:pt x="25" y="23"/>
                    <a:pt x="28" y="11"/>
                    <a:pt x="24" y="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6" name="Rectangle 7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>
              <a:spLocks noChangeArrowheads="1"/>
            </p:cNvSpPr>
            <p:nvPr/>
          </p:nvSpPr>
          <p:spPr bwMode="auto">
            <a:xfrm>
              <a:off x="2960485" y="3776542"/>
              <a:ext cx="1358525" cy="34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7" name="Freeform 71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4141890" y="3811236"/>
              <a:ext cx="151555" cy="1493647"/>
            </a:xfrm>
            <a:custGeom>
              <a:avLst/>
              <a:gdLst>
                <a:gd name="T0" fmla="*/ 83 w 83"/>
                <a:gd name="T1" fmla="*/ 818 h 818"/>
                <a:gd name="T2" fmla="*/ 67 w 83"/>
                <a:gd name="T3" fmla="*/ 818 h 818"/>
                <a:gd name="T4" fmla="*/ 0 w 83"/>
                <a:gd name="T5" fmla="*/ 2 h 818"/>
                <a:gd name="T6" fmla="*/ 17 w 83"/>
                <a:gd name="T7" fmla="*/ 0 h 818"/>
                <a:gd name="T8" fmla="*/ 83 w 83"/>
                <a:gd name="T9" fmla="*/ 8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18">
                  <a:moveTo>
                    <a:pt x="83" y="818"/>
                  </a:moveTo>
                  <a:lnTo>
                    <a:pt x="67" y="818"/>
                  </a:lnTo>
                  <a:lnTo>
                    <a:pt x="0" y="2"/>
                  </a:lnTo>
                  <a:lnTo>
                    <a:pt x="17" y="0"/>
                  </a:lnTo>
                  <a:lnTo>
                    <a:pt x="83" y="81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8" name="Rectangle 72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>
              <a:spLocks noChangeArrowheads="1"/>
            </p:cNvSpPr>
            <p:nvPr/>
          </p:nvSpPr>
          <p:spPr bwMode="auto">
            <a:xfrm>
              <a:off x="3250814" y="3750978"/>
              <a:ext cx="169815" cy="255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9" name="Freeform 7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4081633" y="2843469"/>
              <a:ext cx="125992" cy="686567"/>
            </a:xfrm>
            <a:custGeom>
              <a:avLst/>
              <a:gdLst>
                <a:gd name="T0" fmla="*/ 0 w 69"/>
                <a:gd name="T1" fmla="*/ 373 h 376"/>
                <a:gd name="T2" fmla="*/ 12 w 69"/>
                <a:gd name="T3" fmla="*/ 376 h 376"/>
                <a:gd name="T4" fmla="*/ 69 w 69"/>
                <a:gd name="T5" fmla="*/ 2 h 376"/>
                <a:gd name="T6" fmla="*/ 54 w 69"/>
                <a:gd name="T7" fmla="*/ 0 h 376"/>
                <a:gd name="T8" fmla="*/ 0 w 69"/>
                <a:gd name="T9" fmla="*/ 37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6">
                  <a:moveTo>
                    <a:pt x="0" y="373"/>
                  </a:moveTo>
                  <a:lnTo>
                    <a:pt x="12" y="376"/>
                  </a:lnTo>
                  <a:lnTo>
                    <a:pt x="69" y="2"/>
                  </a:lnTo>
                  <a:lnTo>
                    <a:pt x="54" y="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0" name="Freeform 74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4085285" y="2799646"/>
              <a:ext cx="173467" cy="807081"/>
            </a:xfrm>
            <a:custGeom>
              <a:avLst/>
              <a:gdLst>
                <a:gd name="T0" fmla="*/ 0 w 95"/>
                <a:gd name="T1" fmla="*/ 438 h 442"/>
                <a:gd name="T2" fmla="*/ 29 w 95"/>
                <a:gd name="T3" fmla="*/ 442 h 442"/>
                <a:gd name="T4" fmla="*/ 95 w 95"/>
                <a:gd name="T5" fmla="*/ 5 h 442"/>
                <a:gd name="T6" fmla="*/ 67 w 95"/>
                <a:gd name="T7" fmla="*/ 0 h 442"/>
                <a:gd name="T8" fmla="*/ 0 w 95"/>
                <a:gd name="T9" fmla="*/ 43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42">
                  <a:moveTo>
                    <a:pt x="0" y="438"/>
                  </a:moveTo>
                  <a:lnTo>
                    <a:pt x="29" y="442"/>
                  </a:lnTo>
                  <a:lnTo>
                    <a:pt x="95" y="5"/>
                  </a:lnTo>
                  <a:lnTo>
                    <a:pt x="67" y="0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91" name="组合 9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GrpSpPr/>
            <p:nvPr/>
          </p:nvGrpSpPr>
          <p:grpSpPr>
            <a:xfrm>
              <a:off x="3549261" y="4315631"/>
              <a:ext cx="1042632" cy="1544775"/>
              <a:chOff x="3477235" y="4163648"/>
              <a:chExt cx="1042632" cy="1544775"/>
            </a:xfrm>
          </p:grpSpPr>
          <p:sp>
            <p:nvSpPr>
              <p:cNvPr id="102" name="Freeform 91"/>
              <p:cNvSpPr/>
              <p:nvPr/>
            </p:nvSpPr>
            <p:spPr bwMode="auto">
              <a:xfrm>
                <a:off x="3804085" y="4359028"/>
                <a:ext cx="277548" cy="1084629"/>
              </a:xfrm>
              <a:custGeom>
                <a:avLst/>
                <a:gdLst>
                  <a:gd name="T0" fmla="*/ 25 w 64"/>
                  <a:gd name="T1" fmla="*/ 209 h 250"/>
                  <a:gd name="T2" fmla="*/ 7 w 64"/>
                  <a:gd name="T3" fmla="*/ 202 h 250"/>
                  <a:gd name="T4" fmla="*/ 1 w 64"/>
                  <a:gd name="T5" fmla="*/ 155 h 250"/>
                  <a:gd name="T6" fmla="*/ 30 w 64"/>
                  <a:gd name="T7" fmla="*/ 161 h 250"/>
                  <a:gd name="T8" fmla="*/ 1 w 64"/>
                  <a:gd name="T9" fmla="*/ 146 h 250"/>
                  <a:gd name="T10" fmla="*/ 0 w 64"/>
                  <a:gd name="T11" fmla="*/ 125 h 250"/>
                  <a:gd name="T12" fmla="*/ 7 w 64"/>
                  <a:gd name="T13" fmla="*/ 49 h 250"/>
                  <a:gd name="T14" fmla="*/ 31 w 64"/>
                  <a:gd name="T15" fmla="*/ 58 h 250"/>
                  <a:gd name="T16" fmla="*/ 9 w 64"/>
                  <a:gd name="T17" fmla="*/ 38 h 250"/>
                  <a:gd name="T18" fmla="*/ 32 w 64"/>
                  <a:gd name="T19" fmla="*/ 0 h 250"/>
                  <a:gd name="T20" fmla="*/ 63 w 64"/>
                  <a:gd name="T21" fmla="*/ 91 h 250"/>
                  <a:gd name="T22" fmla="*/ 39 w 64"/>
                  <a:gd name="T23" fmla="*/ 116 h 250"/>
                  <a:gd name="T24" fmla="*/ 64 w 64"/>
                  <a:gd name="T25" fmla="*/ 107 h 250"/>
                  <a:gd name="T26" fmla="*/ 64 w 64"/>
                  <a:gd name="T27" fmla="*/ 125 h 250"/>
                  <a:gd name="T28" fmla="*/ 61 w 64"/>
                  <a:gd name="T29" fmla="*/ 181 h 250"/>
                  <a:gd name="T30" fmla="*/ 34 w 64"/>
                  <a:gd name="T31" fmla="*/ 198 h 250"/>
                  <a:gd name="T32" fmla="*/ 59 w 64"/>
                  <a:gd name="T33" fmla="*/ 191 h 250"/>
                  <a:gd name="T34" fmla="*/ 32 w 64"/>
                  <a:gd name="T35" fmla="*/ 250 h 250"/>
                  <a:gd name="T36" fmla="*/ 8 w 64"/>
                  <a:gd name="T37" fmla="*/ 208 h 250"/>
                  <a:gd name="T38" fmla="*/ 25 w 64"/>
                  <a:gd name="T39" fmla="*/ 2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4" h="250">
                    <a:moveTo>
                      <a:pt x="25" y="209"/>
                    </a:moveTo>
                    <a:cubicBezTo>
                      <a:pt x="20" y="209"/>
                      <a:pt x="13" y="206"/>
                      <a:pt x="7" y="202"/>
                    </a:cubicBezTo>
                    <a:cubicBezTo>
                      <a:pt x="4" y="188"/>
                      <a:pt x="2" y="172"/>
                      <a:pt x="1" y="155"/>
                    </a:cubicBezTo>
                    <a:cubicBezTo>
                      <a:pt x="11" y="156"/>
                      <a:pt x="21" y="158"/>
                      <a:pt x="30" y="161"/>
                    </a:cubicBezTo>
                    <a:cubicBezTo>
                      <a:pt x="25" y="159"/>
                      <a:pt x="13" y="152"/>
                      <a:pt x="1" y="146"/>
                    </a:cubicBezTo>
                    <a:cubicBezTo>
                      <a:pt x="0" y="139"/>
                      <a:pt x="0" y="132"/>
                      <a:pt x="0" y="125"/>
                    </a:cubicBezTo>
                    <a:cubicBezTo>
                      <a:pt x="0" y="96"/>
                      <a:pt x="3" y="70"/>
                      <a:pt x="7" y="49"/>
                    </a:cubicBezTo>
                    <a:cubicBezTo>
                      <a:pt x="15" y="51"/>
                      <a:pt x="23" y="54"/>
                      <a:pt x="31" y="58"/>
                    </a:cubicBezTo>
                    <a:cubicBezTo>
                      <a:pt x="26" y="55"/>
                      <a:pt x="18" y="46"/>
                      <a:pt x="9" y="38"/>
                    </a:cubicBezTo>
                    <a:cubicBezTo>
                      <a:pt x="15" y="15"/>
                      <a:pt x="23" y="0"/>
                      <a:pt x="32" y="0"/>
                    </a:cubicBezTo>
                    <a:cubicBezTo>
                      <a:pt x="47" y="0"/>
                      <a:pt x="59" y="38"/>
                      <a:pt x="63" y="91"/>
                    </a:cubicBezTo>
                    <a:cubicBezTo>
                      <a:pt x="53" y="100"/>
                      <a:pt x="44" y="111"/>
                      <a:pt x="39" y="116"/>
                    </a:cubicBezTo>
                    <a:cubicBezTo>
                      <a:pt x="43" y="113"/>
                      <a:pt x="53" y="110"/>
                      <a:pt x="64" y="107"/>
                    </a:cubicBezTo>
                    <a:cubicBezTo>
                      <a:pt x="64" y="113"/>
                      <a:pt x="64" y="119"/>
                      <a:pt x="64" y="125"/>
                    </a:cubicBezTo>
                    <a:cubicBezTo>
                      <a:pt x="64" y="145"/>
                      <a:pt x="63" y="164"/>
                      <a:pt x="61" y="181"/>
                    </a:cubicBezTo>
                    <a:cubicBezTo>
                      <a:pt x="50" y="188"/>
                      <a:pt x="40" y="196"/>
                      <a:pt x="34" y="198"/>
                    </a:cubicBezTo>
                    <a:cubicBezTo>
                      <a:pt x="42" y="195"/>
                      <a:pt x="51" y="193"/>
                      <a:pt x="59" y="191"/>
                    </a:cubicBezTo>
                    <a:cubicBezTo>
                      <a:pt x="54" y="226"/>
                      <a:pt x="44" y="250"/>
                      <a:pt x="32" y="250"/>
                    </a:cubicBezTo>
                    <a:cubicBezTo>
                      <a:pt x="23" y="250"/>
                      <a:pt x="14" y="233"/>
                      <a:pt x="8" y="208"/>
                    </a:cubicBezTo>
                    <a:cubicBezTo>
                      <a:pt x="14" y="208"/>
                      <a:pt x="20" y="209"/>
                      <a:pt x="25" y="209"/>
                    </a:cubicBezTo>
                    <a:close/>
                  </a:path>
                </a:pathLst>
              </a:cu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3" name="Freeform 92"/>
              <p:cNvSpPr/>
              <p:nvPr/>
            </p:nvSpPr>
            <p:spPr bwMode="auto">
              <a:xfrm>
                <a:off x="3477235" y="4163648"/>
                <a:ext cx="447363" cy="1267227"/>
              </a:xfrm>
              <a:custGeom>
                <a:avLst/>
                <a:gdLst>
                  <a:gd name="T0" fmla="*/ 71 w 103"/>
                  <a:gd name="T1" fmla="*/ 246 h 292"/>
                  <a:gd name="T2" fmla="*/ 51 w 103"/>
                  <a:gd name="T3" fmla="*/ 242 h 292"/>
                  <a:gd name="T4" fmla="*/ 30 w 103"/>
                  <a:gd name="T5" fmla="*/ 189 h 292"/>
                  <a:gd name="T6" fmla="*/ 61 w 103"/>
                  <a:gd name="T7" fmla="*/ 189 h 292"/>
                  <a:gd name="T8" fmla="*/ 27 w 103"/>
                  <a:gd name="T9" fmla="*/ 179 h 292"/>
                  <a:gd name="T10" fmla="*/ 20 w 103"/>
                  <a:gd name="T11" fmla="*/ 155 h 292"/>
                  <a:gd name="T12" fmla="*/ 3 w 103"/>
                  <a:gd name="T13" fmla="*/ 66 h 292"/>
                  <a:gd name="T14" fmla="*/ 29 w 103"/>
                  <a:gd name="T15" fmla="*/ 70 h 292"/>
                  <a:gd name="T16" fmla="*/ 2 w 103"/>
                  <a:gd name="T17" fmla="*/ 54 h 292"/>
                  <a:gd name="T18" fmla="*/ 12 w 103"/>
                  <a:gd name="T19" fmla="*/ 4 h 292"/>
                  <a:gd name="T20" fmla="*/ 70 w 103"/>
                  <a:gd name="T21" fmla="*/ 100 h 292"/>
                  <a:gd name="T22" fmla="*/ 55 w 103"/>
                  <a:gd name="T23" fmla="*/ 135 h 292"/>
                  <a:gd name="T24" fmla="*/ 76 w 103"/>
                  <a:gd name="T25" fmla="*/ 118 h 292"/>
                  <a:gd name="T26" fmla="*/ 82 w 103"/>
                  <a:gd name="T27" fmla="*/ 139 h 292"/>
                  <a:gd name="T28" fmla="*/ 96 w 103"/>
                  <a:gd name="T29" fmla="*/ 204 h 292"/>
                  <a:gd name="T30" fmla="*/ 75 w 103"/>
                  <a:gd name="T31" fmla="*/ 230 h 292"/>
                  <a:gd name="T32" fmla="*/ 98 w 103"/>
                  <a:gd name="T33" fmla="*/ 216 h 292"/>
                  <a:gd name="T34" fmla="*/ 90 w 103"/>
                  <a:gd name="T35" fmla="*/ 290 h 292"/>
                  <a:gd name="T36" fmla="*/ 54 w 103"/>
                  <a:gd name="T37" fmla="*/ 248 h 292"/>
                  <a:gd name="T38" fmla="*/ 71 w 103"/>
                  <a:gd name="T39" fmla="*/ 246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292">
                    <a:moveTo>
                      <a:pt x="71" y="246"/>
                    </a:moveTo>
                    <a:cubicBezTo>
                      <a:pt x="65" y="246"/>
                      <a:pt x="58" y="244"/>
                      <a:pt x="51" y="242"/>
                    </a:cubicBezTo>
                    <a:cubicBezTo>
                      <a:pt x="44" y="227"/>
                      <a:pt x="37" y="209"/>
                      <a:pt x="30" y="189"/>
                    </a:cubicBezTo>
                    <a:cubicBezTo>
                      <a:pt x="40" y="189"/>
                      <a:pt x="50" y="188"/>
                      <a:pt x="61" y="189"/>
                    </a:cubicBezTo>
                    <a:cubicBezTo>
                      <a:pt x="55" y="188"/>
                      <a:pt x="41" y="183"/>
                      <a:pt x="27" y="179"/>
                    </a:cubicBezTo>
                    <a:cubicBezTo>
                      <a:pt x="25" y="171"/>
                      <a:pt x="22" y="163"/>
                      <a:pt x="20" y="155"/>
                    </a:cubicBezTo>
                    <a:cubicBezTo>
                      <a:pt x="11" y="122"/>
                      <a:pt x="5" y="91"/>
                      <a:pt x="3" y="66"/>
                    </a:cubicBezTo>
                    <a:cubicBezTo>
                      <a:pt x="11" y="67"/>
                      <a:pt x="20" y="68"/>
                      <a:pt x="29" y="70"/>
                    </a:cubicBezTo>
                    <a:cubicBezTo>
                      <a:pt x="23" y="69"/>
                      <a:pt x="12" y="60"/>
                      <a:pt x="2" y="54"/>
                    </a:cubicBezTo>
                    <a:cubicBezTo>
                      <a:pt x="0" y="25"/>
                      <a:pt x="3" y="6"/>
                      <a:pt x="12" y="4"/>
                    </a:cubicBezTo>
                    <a:cubicBezTo>
                      <a:pt x="26" y="0"/>
                      <a:pt x="50" y="41"/>
                      <a:pt x="70" y="100"/>
                    </a:cubicBezTo>
                    <a:cubicBezTo>
                      <a:pt x="63" y="113"/>
                      <a:pt x="58" y="129"/>
                      <a:pt x="55" y="135"/>
                    </a:cubicBezTo>
                    <a:cubicBezTo>
                      <a:pt x="57" y="130"/>
                      <a:pt x="66" y="124"/>
                      <a:pt x="76" y="118"/>
                    </a:cubicBezTo>
                    <a:cubicBezTo>
                      <a:pt x="78" y="125"/>
                      <a:pt x="80" y="132"/>
                      <a:pt x="82" y="139"/>
                    </a:cubicBezTo>
                    <a:cubicBezTo>
                      <a:pt x="88" y="162"/>
                      <a:pt x="93" y="184"/>
                      <a:pt x="96" y="204"/>
                    </a:cubicBezTo>
                    <a:cubicBezTo>
                      <a:pt x="88" y="215"/>
                      <a:pt x="80" y="227"/>
                      <a:pt x="75" y="230"/>
                    </a:cubicBezTo>
                    <a:cubicBezTo>
                      <a:pt x="83" y="225"/>
                      <a:pt x="90" y="221"/>
                      <a:pt x="98" y="216"/>
                    </a:cubicBezTo>
                    <a:cubicBezTo>
                      <a:pt x="103" y="258"/>
                      <a:pt x="101" y="287"/>
                      <a:pt x="90" y="290"/>
                    </a:cubicBezTo>
                    <a:cubicBezTo>
                      <a:pt x="81" y="292"/>
                      <a:pt x="67" y="276"/>
                      <a:pt x="54" y="248"/>
                    </a:cubicBezTo>
                    <a:cubicBezTo>
                      <a:pt x="59" y="247"/>
                      <a:pt x="65" y="247"/>
                      <a:pt x="71" y="246"/>
                    </a:cubicBezTo>
                    <a:close/>
                  </a:path>
                </a:pathLst>
              </a:custGeom>
              <a:solidFill>
                <a:srgbClr val="5F6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4" name="Freeform 93"/>
              <p:cNvSpPr/>
              <p:nvPr/>
            </p:nvSpPr>
            <p:spPr bwMode="auto">
              <a:xfrm>
                <a:off x="3873472" y="4579971"/>
                <a:ext cx="646395" cy="872816"/>
              </a:xfrm>
              <a:custGeom>
                <a:avLst/>
                <a:gdLst>
                  <a:gd name="T0" fmla="*/ 23 w 149"/>
                  <a:gd name="T1" fmla="*/ 160 h 201"/>
                  <a:gd name="T2" fmla="*/ 12 w 149"/>
                  <a:gd name="T3" fmla="*/ 145 h 201"/>
                  <a:gd name="T4" fmla="*/ 31 w 149"/>
                  <a:gd name="T5" fmla="*/ 106 h 201"/>
                  <a:gd name="T6" fmla="*/ 53 w 149"/>
                  <a:gd name="T7" fmla="*/ 126 h 201"/>
                  <a:gd name="T8" fmla="*/ 35 w 149"/>
                  <a:gd name="T9" fmla="*/ 98 h 201"/>
                  <a:gd name="T10" fmla="*/ 46 w 149"/>
                  <a:gd name="T11" fmla="*/ 82 h 201"/>
                  <a:gd name="T12" fmla="*/ 90 w 149"/>
                  <a:gd name="T13" fmla="*/ 28 h 201"/>
                  <a:gd name="T14" fmla="*/ 106 w 149"/>
                  <a:gd name="T15" fmla="*/ 48 h 201"/>
                  <a:gd name="T16" fmla="*/ 98 w 149"/>
                  <a:gd name="T17" fmla="*/ 21 h 201"/>
                  <a:gd name="T18" fmla="*/ 137 w 149"/>
                  <a:gd name="T19" fmla="*/ 5 h 201"/>
                  <a:gd name="T20" fmla="*/ 116 w 149"/>
                  <a:gd name="T21" fmla="*/ 90 h 201"/>
                  <a:gd name="T22" fmla="*/ 83 w 149"/>
                  <a:gd name="T23" fmla="*/ 97 h 201"/>
                  <a:gd name="T24" fmla="*/ 108 w 149"/>
                  <a:gd name="T25" fmla="*/ 103 h 201"/>
                  <a:gd name="T26" fmla="*/ 99 w 149"/>
                  <a:gd name="T27" fmla="*/ 117 h 201"/>
                  <a:gd name="T28" fmla="*/ 67 w 149"/>
                  <a:gd name="T29" fmla="*/ 158 h 201"/>
                  <a:gd name="T30" fmla="*/ 36 w 149"/>
                  <a:gd name="T31" fmla="*/ 156 h 201"/>
                  <a:gd name="T32" fmla="*/ 61 w 149"/>
                  <a:gd name="T33" fmla="*/ 165 h 201"/>
                  <a:gd name="T34" fmla="*/ 8 w 149"/>
                  <a:gd name="T35" fmla="*/ 194 h 201"/>
                  <a:gd name="T36" fmla="*/ 10 w 149"/>
                  <a:gd name="T37" fmla="*/ 150 h 201"/>
                  <a:gd name="T38" fmla="*/ 23 w 149"/>
                  <a:gd name="T39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201">
                    <a:moveTo>
                      <a:pt x="23" y="160"/>
                    </a:moveTo>
                    <a:cubicBezTo>
                      <a:pt x="19" y="157"/>
                      <a:pt x="15" y="151"/>
                      <a:pt x="12" y="145"/>
                    </a:cubicBezTo>
                    <a:cubicBezTo>
                      <a:pt x="16" y="133"/>
                      <a:pt x="23" y="120"/>
                      <a:pt x="31" y="106"/>
                    </a:cubicBezTo>
                    <a:cubicBezTo>
                      <a:pt x="38" y="112"/>
                      <a:pt x="46" y="119"/>
                      <a:pt x="53" y="126"/>
                    </a:cubicBezTo>
                    <a:cubicBezTo>
                      <a:pt x="49" y="122"/>
                      <a:pt x="43" y="110"/>
                      <a:pt x="35" y="98"/>
                    </a:cubicBezTo>
                    <a:cubicBezTo>
                      <a:pt x="39" y="93"/>
                      <a:pt x="42" y="88"/>
                      <a:pt x="46" y="82"/>
                    </a:cubicBezTo>
                    <a:cubicBezTo>
                      <a:pt x="60" y="61"/>
                      <a:pt x="76" y="42"/>
                      <a:pt x="90" y="28"/>
                    </a:cubicBezTo>
                    <a:cubicBezTo>
                      <a:pt x="96" y="34"/>
                      <a:pt x="101" y="41"/>
                      <a:pt x="106" y="48"/>
                    </a:cubicBezTo>
                    <a:cubicBezTo>
                      <a:pt x="103" y="43"/>
                      <a:pt x="101" y="32"/>
                      <a:pt x="98" y="21"/>
                    </a:cubicBezTo>
                    <a:cubicBezTo>
                      <a:pt x="115" y="7"/>
                      <a:pt x="129" y="0"/>
                      <a:pt x="137" y="5"/>
                    </a:cubicBezTo>
                    <a:cubicBezTo>
                      <a:pt x="149" y="12"/>
                      <a:pt x="139" y="48"/>
                      <a:pt x="116" y="90"/>
                    </a:cubicBezTo>
                    <a:cubicBezTo>
                      <a:pt x="103" y="92"/>
                      <a:pt x="89" y="96"/>
                      <a:pt x="83" y="97"/>
                    </a:cubicBezTo>
                    <a:cubicBezTo>
                      <a:pt x="87" y="96"/>
                      <a:pt x="98" y="99"/>
                      <a:pt x="108" y="103"/>
                    </a:cubicBezTo>
                    <a:cubicBezTo>
                      <a:pt x="105" y="107"/>
                      <a:pt x="102" y="112"/>
                      <a:pt x="99" y="117"/>
                    </a:cubicBezTo>
                    <a:cubicBezTo>
                      <a:pt x="89" y="132"/>
                      <a:pt x="78" y="146"/>
                      <a:pt x="67" y="158"/>
                    </a:cubicBezTo>
                    <a:cubicBezTo>
                      <a:pt x="55" y="157"/>
                      <a:pt x="42" y="158"/>
                      <a:pt x="36" y="156"/>
                    </a:cubicBezTo>
                    <a:cubicBezTo>
                      <a:pt x="45" y="159"/>
                      <a:pt x="53" y="162"/>
                      <a:pt x="61" y="165"/>
                    </a:cubicBezTo>
                    <a:cubicBezTo>
                      <a:pt x="38" y="188"/>
                      <a:pt x="18" y="201"/>
                      <a:pt x="8" y="194"/>
                    </a:cubicBezTo>
                    <a:cubicBezTo>
                      <a:pt x="0" y="189"/>
                      <a:pt x="2" y="172"/>
                      <a:pt x="10" y="150"/>
                    </a:cubicBezTo>
                    <a:cubicBezTo>
                      <a:pt x="14" y="153"/>
                      <a:pt x="19" y="157"/>
                      <a:pt x="23" y="160"/>
                    </a:cubicBezTo>
                    <a:close/>
                  </a:path>
                </a:pathLst>
              </a:custGeom>
              <a:solidFill>
                <a:srgbClr val="94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5" name="Freeform 94"/>
              <p:cNvSpPr/>
              <p:nvPr/>
            </p:nvSpPr>
            <p:spPr bwMode="auto">
              <a:xfrm>
                <a:off x="3559404" y="5339576"/>
                <a:ext cx="704826" cy="368847"/>
              </a:xfrm>
              <a:custGeom>
                <a:avLst/>
                <a:gdLst>
                  <a:gd name="T0" fmla="*/ 386 w 386"/>
                  <a:gd name="T1" fmla="*/ 0 h 202"/>
                  <a:gd name="T2" fmla="*/ 378 w 386"/>
                  <a:gd name="T3" fmla="*/ 38 h 202"/>
                  <a:gd name="T4" fmla="*/ 345 w 386"/>
                  <a:gd name="T5" fmla="*/ 202 h 202"/>
                  <a:gd name="T6" fmla="*/ 41 w 386"/>
                  <a:gd name="T7" fmla="*/ 202 h 202"/>
                  <a:gd name="T8" fmla="*/ 7 w 386"/>
                  <a:gd name="T9" fmla="*/ 38 h 202"/>
                  <a:gd name="T10" fmla="*/ 0 w 386"/>
                  <a:gd name="T11" fmla="*/ 0 h 202"/>
                  <a:gd name="T12" fmla="*/ 386 w 386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202">
                    <a:moveTo>
                      <a:pt x="386" y="0"/>
                    </a:moveTo>
                    <a:lnTo>
                      <a:pt x="378" y="38"/>
                    </a:lnTo>
                    <a:lnTo>
                      <a:pt x="345" y="202"/>
                    </a:lnTo>
                    <a:lnTo>
                      <a:pt x="41" y="202"/>
                    </a:lnTo>
                    <a:lnTo>
                      <a:pt x="7" y="38"/>
                    </a:lnTo>
                    <a:lnTo>
                      <a:pt x="0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5F6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6" name="Freeform 95"/>
              <p:cNvSpPr/>
              <p:nvPr/>
            </p:nvSpPr>
            <p:spPr bwMode="auto">
              <a:xfrm>
                <a:off x="3559404" y="5314012"/>
                <a:ext cx="704826" cy="94951"/>
              </a:xfrm>
              <a:custGeom>
                <a:avLst/>
                <a:gdLst>
                  <a:gd name="T0" fmla="*/ 386 w 386"/>
                  <a:gd name="T1" fmla="*/ 0 h 52"/>
                  <a:gd name="T2" fmla="*/ 386 w 386"/>
                  <a:gd name="T3" fmla="*/ 14 h 52"/>
                  <a:gd name="T4" fmla="*/ 378 w 386"/>
                  <a:gd name="T5" fmla="*/ 52 h 52"/>
                  <a:gd name="T6" fmla="*/ 7 w 386"/>
                  <a:gd name="T7" fmla="*/ 52 h 52"/>
                  <a:gd name="T8" fmla="*/ 0 w 386"/>
                  <a:gd name="T9" fmla="*/ 14 h 52"/>
                  <a:gd name="T10" fmla="*/ 0 w 386"/>
                  <a:gd name="T11" fmla="*/ 0 h 52"/>
                  <a:gd name="T12" fmla="*/ 386 w 386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6" h="52">
                    <a:moveTo>
                      <a:pt x="386" y="0"/>
                    </a:moveTo>
                    <a:lnTo>
                      <a:pt x="386" y="14"/>
                    </a:lnTo>
                    <a:lnTo>
                      <a:pt x="378" y="52"/>
                    </a:lnTo>
                    <a:lnTo>
                      <a:pt x="7" y="52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525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7" name="Rectangle 96"/>
              <p:cNvSpPr>
                <a:spLocks noChangeArrowheads="1"/>
              </p:cNvSpPr>
              <p:nvPr/>
            </p:nvSpPr>
            <p:spPr bwMode="auto">
              <a:xfrm>
                <a:off x="3495495" y="5248277"/>
                <a:ext cx="810733" cy="120514"/>
              </a:xfrm>
              <a:prstGeom prst="rect">
                <a:avLst/>
              </a:prstGeom>
              <a:solidFill>
                <a:srgbClr val="5F6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sp>
          <p:nvSpPr>
            <p:cNvPr id="92" name="Freeform 98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/>
            <p:nvPr/>
          </p:nvSpPr>
          <p:spPr bwMode="auto">
            <a:xfrm>
              <a:off x="2014630" y="5447309"/>
              <a:ext cx="321372" cy="62083"/>
            </a:xfrm>
            <a:custGeom>
              <a:avLst/>
              <a:gdLst>
                <a:gd name="T0" fmla="*/ 69 w 74"/>
                <a:gd name="T1" fmla="*/ 14 h 14"/>
                <a:gd name="T2" fmla="*/ 5 w 74"/>
                <a:gd name="T3" fmla="*/ 14 h 14"/>
                <a:gd name="T4" fmla="*/ 0 w 74"/>
                <a:gd name="T5" fmla="*/ 9 h 14"/>
                <a:gd name="T6" fmla="*/ 0 w 74"/>
                <a:gd name="T7" fmla="*/ 4 h 14"/>
                <a:gd name="T8" fmla="*/ 5 w 74"/>
                <a:gd name="T9" fmla="*/ 0 h 14"/>
                <a:gd name="T10" fmla="*/ 69 w 74"/>
                <a:gd name="T11" fmla="*/ 0 h 14"/>
                <a:gd name="T12" fmla="*/ 74 w 74"/>
                <a:gd name="T13" fmla="*/ 4 h 14"/>
                <a:gd name="T14" fmla="*/ 74 w 74"/>
                <a:gd name="T15" fmla="*/ 9 h 14"/>
                <a:gd name="T16" fmla="*/ 69 w 74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4">
                  <a:moveTo>
                    <a:pt x="69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2"/>
                    <a:pt x="72" y="14"/>
                    <a:pt x="69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3" name="Line 99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SpPr>
              <a:spLocks noChangeShapeType="1"/>
            </p:cNvSpPr>
            <p:nvPr/>
          </p:nvSpPr>
          <p:spPr bwMode="auto">
            <a:xfrm>
              <a:off x="2169837" y="4532495"/>
              <a:ext cx="0" cy="923943"/>
            </a:xfrm>
            <a:prstGeom prst="line">
              <a:avLst/>
            </a:prstGeom>
            <a:noFill/>
            <a:ln w="44450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94" name="组合 93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  <p:cNvGrpSpPr/>
            <p:nvPr/>
          </p:nvGrpSpPr>
          <p:grpSpPr>
            <a:xfrm>
              <a:off x="2952292" y="4418372"/>
              <a:ext cx="781517" cy="1301921"/>
              <a:chOff x="4403679" y="4687952"/>
              <a:chExt cx="781517" cy="1301921"/>
            </a:xfrm>
          </p:grpSpPr>
          <p:sp>
            <p:nvSpPr>
              <p:cNvPr id="95" name="Freeform 75"/>
              <p:cNvSpPr/>
              <p:nvPr/>
            </p:nvSpPr>
            <p:spPr bwMode="auto">
              <a:xfrm>
                <a:off x="4403679" y="4687952"/>
                <a:ext cx="781517" cy="1075500"/>
              </a:xfrm>
              <a:custGeom>
                <a:avLst/>
                <a:gdLst>
                  <a:gd name="T0" fmla="*/ 67 w 180"/>
                  <a:gd name="T1" fmla="*/ 243 h 248"/>
                  <a:gd name="T2" fmla="*/ 16 w 180"/>
                  <a:gd name="T3" fmla="*/ 140 h 248"/>
                  <a:gd name="T4" fmla="*/ 55 w 180"/>
                  <a:gd name="T5" fmla="*/ 103 h 248"/>
                  <a:gd name="T6" fmla="*/ 96 w 180"/>
                  <a:gd name="T7" fmla="*/ 25 h 248"/>
                  <a:gd name="T8" fmla="*/ 158 w 180"/>
                  <a:gd name="T9" fmla="*/ 105 h 248"/>
                  <a:gd name="T10" fmla="*/ 180 w 180"/>
                  <a:gd name="T11" fmla="*/ 126 h 248"/>
                  <a:gd name="T12" fmla="*/ 131 w 180"/>
                  <a:gd name="T13" fmla="*/ 243 h 248"/>
                  <a:gd name="T14" fmla="*/ 67 w 180"/>
                  <a:gd name="T15" fmla="*/ 24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8">
                    <a:moveTo>
                      <a:pt x="67" y="243"/>
                    </a:moveTo>
                    <a:cubicBezTo>
                      <a:pt x="67" y="243"/>
                      <a:pt x="0" y="192"/>
                      <a:pt x="16" y="140"/>
                    </a:cubicBezTo>
                    <a:cubicBezTo>
                      <a:pt x="31" y="88"/>
                      <a:pt x="55" y="103"/>
                      <a:pt x="55" y="103"/>
                    </a:cubicBezTo>
                    <a:cubicBezTo>
                      <a:pt x="55" y="103"/>
                      <a:pt x="61" y="0"/>
                      <a:pt x="96" y="25"/>
                    </a:cubicBezTo>
                    <a:cubicBezTo>
                      <a:pt x="132" y="49"/>
                      <a:pt x="161" y="101"/>
                      <a:pt x="158" y="105"/>
                    </a:cubicBezTo>
                    <a:cubicBezTo>
                      <a:pt x="155" y="108"/>
                      <a:pt x="180" y="71"/>
                      <a:pt x="180" y="126"/>
                    </a:cubicBezTo>
                    <a:cubicBezTo>
                      <a:pt x="180" y="182"/>
                      <a:pt x="131" y="243"/>
                      <a:pt x="131" y="243"/>
                    </a:cubicBezTo>
                    <a:cubicBezTo>
                      <a:pt x="114" y="248"/>
                      <a:pt x="67" y="243"/>
                      <a:pt x="67" y="24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6" name="Freeform 76"/>
              <p:cNvSpPr/>
              <p:nvPr/>
            </p:nvSpPr>
            <p:spPr bwMode="auto">
              <a:xfrm>
                <a:off x="4794438" y="4890636"/>
                <a:ext cx="125992" cy="734042"/>
              </a:xfrm>
              <a:custGeom>
                <a:avLst/>
                <a:gdLst>
                  <a:gd name="T0" fmla="*/ 3 w 29"/>
                  <a:gd name="T1" fmla="*/ 0 h 169"/>
                  <a:gd name="T2" fmla="*/ 19 w 29"/>
                  <a:gd name="T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69">
                    <a:moveTo>
                      <a:pt x="3" y="0"/>
                    </a:moveTo>
                    <a:cubicBezTo>
                      <a:pt x="0" y="2"/>
                      <a:pt x="29" y="132"/>
                      <a:pt x="19" y="169"/>
                    </a:cubicBezTo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7" name="Freeform 77"/>
              <p:cNvSpPr/>
              <p:nvPr/>
            </p:nvSpPr>
            <p:spPr bwMode="auto">
              <a:xfrm>
                <a:off x="4599058" y="5246701"/>
                <a:ext cx="286678" cy="251985"/>
              </a:xfrm>
              <a:custGeom>
                <a:avLst/>
                <a:gdLst>
                  <a:gd name="T0" fmla="*/ 1 w 66"/>
                  <a:gd name="T1" fmla="*/ 0 h 58"/>
                  <a:gd name="T2" fmla="*/ 66 w 66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6" h="58">
                    <a:moveTo>
                      <a:pt x="1" y="0"/>
                    </a:moveTo>
                    <a:cubicBezTo>
                      <a:pt x="0" y="1"/>
                      <a:pt x="30" y="46"/>
                      <a:pt x="66" y="58"/>
                    </a:cubicBezTo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8" name="Freeform 78"/>
              <p:cNvSpPr/>
              <p:nvPr/>
            </p:nvSpPr>
            <p:spPr bwMode="auto">
              <a:xfrm>
                <a:off x="4885737" y="5182792"/>
                <a:ext cx="242854" cy="208161"/>
              </a:xfrm>
              <a:custGeom>
                <a:avLst/>
                <a:gdLst>
                  <a:gd name="T0" fmla="*/ 56 w 56"/>
                  <a:gd name="T1" fmla="*/ 0 h 48"/>
                  <a:gd name="T2" fmla="*/ 0 w 56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48">
                    <a:moveTo>
                      <a:pt x="56" y="0"/>
                    </a:moveTo>
                    <a:cubicBezTo>
                      <a:pt x="56" y="0"/>
                      <a:pt x="34" y="34"/>
                      <a:pt x="0" y="48"/>
                    </a:cubicBezTo>
                  </a:path>
                </a:pathLst>
              </a:custGeom>
              <a:noFill/>
              <a:ln w="14288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99" name="Freeform 79"/>
              <p:cNvSpPr/>
              <p:nvPr/>
            </p:nvSpPr>
            <p:spPr bwMode="auto">
              <a:xfrm>
                <a:off x="4652012" y="5781712"/>
                <a:ext cx="368847" cy="208161"/>
              </a:xfrm>
              <a:custGeom>
                <a:avLst/>
                <a:gdLst>
                  <a:gd name="T0" fmla="*/ 202 w 202"/>
                  <a:gd name="T1" fmla="*/ 0 h 114"/>
                  <a:gd name="T2" fmla="*/ 195 w 202"/>
                  <a:gd name="T3" fmla="*/ 19 h 114"/>
                  <a:gd name="T4" fmla="*/ 154 w 202"/>
                  <a:gd name="T5" fmla="*/ 114 h 114"/>
                  <a:gd name="T6" fmla="*/ 50 w 202"/>
                  <a:gd name="T7" fmla="*/ 114 h 114"/>
                  <a:gd name="T8" fmla="*/ 9 w 202"/>
                  <a:gd name="T9" fmla="*/ 19 h 114"/>
                  <a:gd name="T10" fmla="*/ 0 w 202"/>
                  <a:gd name="T11" fmla="*/ 0 h 114"/>
                  <a:gd name="T12" fmla="*/ 202 w 202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14">
                    <a:moveTo>
                      <a:pt x="202" y="0"/>
                    </a:moveTo>
                    <a:lnTo>
                      <a:pt x="195" y="19"/>
                    </a:lnTo>
                    <a:lnTo>
                      <a:pt x="154" y="114"/>
                    </a:lnTo>
                    <a:lnTo>
                      <a:pt x="50" y="11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5F6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0" name="Freeform 80"/>
              <p:cNvSpPr/>
              <p:nvPr/>
            </p:nvSpPr>
            <p:spPr bwMode="auto">
              <a:xfrm>
                <a:off x="4652012" y="5768930"/>
                <a:ext cx="368847" cy="47475"/>
              </a:xfrm>
              <a:custGeom>
                <a:avLst/>
                <a:gdLst>
                  <a:gd name="T0" fmla="*/ 202 w 202"/>
                  <a:gd name="T1" fmla="*/ 0 h 26"/>
                  <a:gd name="T2" fmla="*/ 202 w 202"/>
                  <a:gd name="T3" fmla="*/ 7 h 26"/>
                  <a:gd name="T4" fmla="*/ 195 w 202"/>
                  <a:gd name="T5" fmla="*/ 26 h 26"/>
                  <a:gd name="T6" fmla="*/ 9 w 202"/>
                  <a:gd name="T7" fmla="*/ 26 h 26"/>
                  <a:gd name="T8" fmla="*/ 0 w 202"/>
                  <a:gd name="T9" fmla="*/ 7 h 26"/>
                  <a:gd name="T10" fmla="*/ 0 w 202"/>
                  <a:gd name="T11" fmla="*/ 0 h 26"/>
                  <a:gd name="T12" fmla="*/ 202 w 20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26">
                    <a:moveTo>
                      <a:pt x="202" y="0"/>
                    </a:moveTo>
                    <a:lnTo>
                      <a:pt x="202" y="7"/>
                    </a:lnTo>
                    <a:lnTo>
                      <a:pt x="195" y="26"/>
                    </a:lnTo>
                    <a:lnTo>
                      <a:pt x="9" y="2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525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101" name="Freeform 81"/>
              <p:cNvSpPr/>
              <p:nvPr/>
            </p:nvSpPr>
            <p:spPr bwMode="auto">
              <a:xfrm>
                <a:off x="4630100" y="5737889"/>
                <a:ext cx="434582" cy="65735"/>
              </a:xfrm>
              <a:custGeom>
                <a:avLst/>
                <a:gdLst>
                  <a:gd name="T0" fmla="*/ 219 w 238"/>
                  <a:gd name="T1" fmla="*/ 36 h 36"/>
                  <a:gd name="T2" fmla="*/ 0 w 238"/>
                  <a:gd name="T3" fmla="*/ 24 h 36"/>
                  <a:gd name="T4" fmla="*/ 0 w 238"/>
                  <a:gd name="T5" fmla="*/ 0 h 36"/>
                  <a:gd name="T6" fmla="*/ 238 w 238"/>
                  <a:gd name="T7" fmla="*/ 0 h 36"/>
                  <a:gd name="T8" fmla="*/ 219 w 23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36">
                    <a:moveTo>
                      <a:pt x="219" y="36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19" y="36"/>
                    </a:lnTo>
                    <a:close/>
                  </a:path>
                </a:pathLst>
              </a:custGeom>
              <a:solidFill>
                <a:srgbClr val="5F6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sp>
        <p:nvSpPr>
          <p:cNvPr id="114" name="文本框 113"/>
          <p:cNvSpPr txBox="1"/>
          <p:nvPr/>
        </p:nvSpPr>
        <p:spPr>
          <a:xfrm>
            <a:off x="5984330" y="1487160"/>
            <a:ext cx="2202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CONTENT</a:t>
            </a:r>
          </a:p>
        </p:txBody>
      </p:sp>
      <p:sp>
        <p:nvSpPr>
          <p:cNvPr id="117" name="Freeform 22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<p:cNvSpPr>
            <a:spLocks noEditPoints="1"/>
          </p:cNvSpPr>
          <p:nvPr/>
        </p:nvSpPr>
        <p:spPr bwMode="auto">
          <a:xfrm>
            <a:off x="553706" y="3640955"/>
            <a:ext cx="617180" cy="611702"/>
          </a:xfrm>
          <a:custGeom>
            <a:avLst/>
            <a:gdLst>
              <a:gd name="T0" fmla="*/ 109 w 142"/>
              <a:gd name="T1" fmla="*/ 110 h 141"/>
              <a:gd name="T2" fmla="*/ 114 w 142"/>
              <a:gd name="T3" fmla="*/ 127 h 141"/>
              <a:gd name="T4" fmla="*/ 87 w 142"/>
              <a:gd name="T5" fmla="*/ 123 h 141"/>
              <a:gd name="T6" fmla="*/ 87 w 142"/>
              <a:gd name="T7" fmla="*/ 123 h 141"/>
              <a:gd name="T8" fmla="*/ 70 w 142"/>
              <a:gd name="T9" fmla="*/ 125 h 141"/>
              <a:gd name="T10" fmla="*/ 61 w 142"/>
              <a:gd name="T11" fmla="*/ 141 h 141"/>
              <a:gd name="T12" fmla="*/ 45 w 142"/>
              <a:gd name="T13" fmla="*/ 119 h 141"/>
              <a:gd name="T14" fmla="*/ 45 w 142"/>
              <a:gd name="T15" fmla="*/ 119 h 141"/>
              <a:gd name="T16" fmla="*/ 32 w 142"/>
              <a:gd name="T17" fmla="*/ 108 h 141"/>
              <a:gd name="T18" fmla="*/ 14 w 142"/>
              <a:gd name="T19" fmla="*/ 114 h 141"/>
              <a:gd name="T20" fmla="*/ 18 w 142"/>
              <a:gd name="T21" fmla="*/ 86 h 141"/>
              <a:gd name="T22" fmla="*/ 19 w 142"/>
              <a:gd name="T23" fmla="*/ 86 h 141"/>
              <a:gd name="T24" fmla="*/ 16 w 142"/>
              <a:gd name="T25" fmla="*/ 69 h 141"/>
              <a:gd name="T26" fmla="*/ 0 w 142"/>
              <a:gd name="T27" fmla="*/ 61 h 141"/>
              <a:gd name="T28" fmla="*/ 23 w 142"/>
              <a:gd name="T29" fmla="*/ 44 h 141"/>
              <a:gd name="T30" fmla="*/ 23 w 142"/>
              <a:gd name="T31" fmla="*/ 44 h 141"/>
              <a:gd name="T32" fmla="*/ 33 w 142"/>
              <a:gd name="T33" fmla="*/ 31 h 141"/>
              <a:gd name="T34" fmla="*/ 28 w 142"/>
              <a:gd name="T35" fmla="*/ 13 h 141"/>
              <a:gd name="T36" fmla="*/ 56 w 142"/>
              <a:gd name="T37" fmla="*/ 18 h 141"/>
              <a:gd name="T38" fmla="*/ 56 w 142"/>
              <a:gd name="T39" fmla="*/ 18 h 141"/>
              <a:gd name="T40" fmla="*/ 72 w 142"/>
              <a:gd name="T41" fmla="*/ 16 h 141"/>
              <a:gd name="T42" fmla="*/ 81 w 142"/>
              <a:gd name="T43" fmla="*/ 0 h 141"/>
              <a:gd name="T44" fmla="*/ 97 w 142"/>
              <a:gd name="T45" fmla="*/ 22 h 141"/>
              <a:gd name="T46" fmla="*/ 97 w 142"/>
              <a:gd name="T47" fmla="*/ 22 h 141"/>
              <a:gd name="T48" fmla="*/ 111 w 142"/>
              <a:gd name="T49" fmla="*/ 33 h 141"/>
              <a:gd name="T50" fmla="*/ 128 w 142"/>
              <a:gd name="T51" fmla="*/ 27 h 141"/>
              <a:gd name="T52" fmla="*/ 124 w 142"/>
              <a:gd name="T53" fmla="*/ 55 h 141"/>
              <a:gd name="T54" fmla="*/ 124 w 142"/>
              <a:gd name="T55" fmla="*/ 55 h 141"/>
              <a:gd name="T56" fmla="*/ 126 w 142"/>
              <a:gd name="T57" fmla="*/ 72 h 141"/>
              <a:gd name="T58" fmla="*/ 142 w 142"/>
              <a:gd name="T59" fmla="*/ 80 h 141"/>
              <a:gd name="T60" fmla="*/ 119 w 142"/>
              <a:gd name="T61" fmla="*/ 97 h 141"/>
              <a:gd name="T62" fmla="*/ 119 w 142"/>
              <a:gd name="T63" fmla="*/ 97 h 141"/>
              <a:gd name="T64" fmla="*/ 102 w 142"/>
              <a:gd name="T65" fmla="*/ 53 h 141"/>
              <a:gd name="T66" fmla="*/ 40 w 142"/>
              <a:gd name="T67" fmla="*/ 88 h 141"/>
              <a:gd name="T68" fmla="*/ 102 w 142"/>
              <a:gd name="T69" fmla="*/ 5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2" h="141">
                <a:moveTo>
                  <a:pt x="109" y="110"/>
                </a:moveTo>
                <a:cubicBezTo>
                  <a:pt x="109" y="110"/>
                  <a:pt x="109" y="110"/>
                  <a:pt x="109" y="110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10" y="111"/>
                  <a:pt x="114" y="127"/>
                  <a:pt x="114" y="127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87" y="124"/>
                  <a:pt x="87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6"/>
                  <a:pt x="62" y="141"/>
                  <a:pt x="61" y="141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4" y="136"/>
                  <a:pt x="44" y="119"/>
                  <a:pt x="4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1" y="109"/>
                  <a:pt x="15" y="114"/>
                  <a:pt x="14" y="114"/>
                </a:cubicBezTo>
                <a:cubicBezTo>
                  <a:pt x="5" y="98"/>
                  <a:pt x="5" y="98"/>
                  <a:pt x="5" y="98"/>
                </a:cubicBezTo>
                <a:cubicBezTo>
                  <a:pt x="6" y="98"/>
                  <a:pt x="18" y="86"/>
                  <a:pt x="18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" y="61"/>
                  <a:pt x="0" y="6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22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0"/>
                  <a:pt x="28" y="14"/>
                  <a:pt x="28" y="13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55" y="17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81" y="0"/>
                  <a:pt x="81" y="0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5"/>
                  <a:pt x="98" y="22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2"/>
                  <a:pt x="127" y="27"/>
                  <a:pt x="128" y="27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24" y="55"/>
                  <a:pt x="124" y="55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7" y="72"/>
                  <a:pt x="141" y="80"/>
                  <a:pt x="142" y="80"/>
                </a:cubicBezTo>
                <a:cubicBezTo>
                  <a:pt x="137" y="97"/>
                  <a:pt x="137" y="97"/>
                  <a:pt x="137" y="97"/>
                </a:cubicBezTo>
                <a:cubicBezTo>
                  <a:pt x="137" y="97"/>
                  <a:pt x="120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lnTo>
                  <a:pt x="109" y="110"/>
                </a:lnTo>
                <a:close/>
                <a:moveTo>
                  <a:pt x="102" y="53"/>
                </a:moveTo>
                <a:cubicBezTo>
                  <a:pt x="92" y="36"/>
                  <a:pt x="70" y="30"/>
                  <a:pt x="53" y="40"/>
                </a:cubicBezTo>
                <a:cubicBezTo>
                  <a:pt x="36" y="50"/>
                  <a:pt x="31" y="71"/>
                  <a:pt x="40" y="88"/>
                </a:cubicBezTo>
                <a:cubicBezTo>
                  <a:pt x="50" y="105"/>
                  <a:pt x="72" y="111"/>
                  <a:pt x="89" y="101"/>
                </a:cubicBezTo>
                <a:cubicBezTo>
                  <a:pt x="106" y="91"/>
                  <a:pt x="112" y="70"/>
                  <a:pt x="102" y="53"/>
                </a:cubicBezTo>
                <a:close/>
              </a:path>
            </a:pathLst>
          </a:custGeom>
          <a:solidFill>
            <a:schemeClr val="bg1"/>
          </a:solidFill>
          <a:ln w="222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8" name="Freeform 90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<p:cNvSpPr>
            <a:spLocks noEditPoints="1"/>
          </p:cNvSpPr>
          <p:nvPr/>
        </p:nvSpPr>
        <p:spPr bwMode="auto">
          <a:xfrm>
            <a:off x="1613908" y="4003056"/>
            <a:ext cx="620832" cy="620831"/>
          </a:xfrm>
          <a:custGeom>
            <a:avLst/>
            <a:gdLst>
              <a:gd name="T0" fmla="*/ 117 w 143"/>
              <a:gd name="T1" fmla="*/ 102 h 143"/>
              <a:gd name="T2" fmla="*/ 126 w 143"/>
              <a:gd name="T3" fmla="*/ 118 h 143"/>
              <a:gd name="T4" fmla="*/ 98 w 143"/>
              <a:gd name="T5" fmla="*/ 120 h 143"/>
              <a:gd name="T6" fmla="*/ 98 w 143"/>
              <a:gd name="T7" fmla="*/ 120 h 143"/>
              <a:gd name="T8" fmla="*/ 82 w 143"/>
              <a:gd name="T9" fmla="*/ 126 h 143"/>
              <a:gd name="T10" fmla="*/ 77 w 143"/>
              <a:gd name="T11" fmla="*/ 143 h 143"/>
              <a:gd name="T12" fmla="*/ 56 w 143"/>
              <a:gd name="T13" fmla="*/ 125 h 143"/>
              <a:gd name="T14" fmla="*/ 56 w 143"/>
              <a:gd name="T15" fmla="*/ 124 h 143"/>
              <a:gd name="T16" fmla="*/ 41 w 143"/>
              <a:gd name="T17" fmla="*/ 117 h 143"/>
              <a:gd name="T18" fmla="*/ 25 w 143"/>
              <a:gd name="T19" fmla="*/ 126 h 143"/>
              <a:gd name="T20" fmla="*/ 23 w 143"/>
              <a:gd name="T21" fmla="*/ 98 h 143"/>
              <a:gd name="T22" fmla="*/ 23 w 143"/>
              <a:gd name="T23" fmla="*/ 98 h 143"/>
              <a:gd name="T24" fmla="*/ 18 w 143"/>
              <a:gd name="T25" fmla="*/ 82 h 143"/>
              <a:gd name="T26" fmla="*/ 0 w 143"/>
              <a:gd name="T27" fmla="*/ 77 h 143"/>
              <a:gd name="T28" fmla="*/ 19 w 143"/>
              <a:gd name="T29" fmla="*/ 56 h 143"/>
              <a:gd name="T30" fmla="*/ 19 w 143"/>
              <a:gd name="T31" fmla="*/ 56 h 143"/>
              <a:gd name="T32" fmla="*/ 26 w 143"/>
              <a:gd name="T33" fmla="*/ 41 h 143"/>
              <a:gd name="T34" fmla="*/ 17 w 143"/>
              <a:gd name="T35" fmla="*/ 25 h 143"/>
              <a:gd name="T36" fmla="*/ 45 w 143"/>
              <a:gd name="T37" fmla="*/ 23 h 143"/>
              <a:gd name="T38" fmla="*/ 45 w 143"/>
              <a:gd name="T39" fmla="*/ 24 h 143"/>
              <a:gd name="T40" fmla="*/ 61 w 143"/>
              <a:gd name="T41" fmla="*/ 18 h 143"/>
              <a:gd name="T42" fmla="*/ 66 w 143"/>
              <a:gd name="T43" fmla="*/ 0 h 143"/>
              <a:gd name="T44" fmla="*/ 87 w 143"/>
              <a:gd name="T45" fmla="*/ 19 h 143"/>
              <a:gd name="T46" fmla="*/ 87 w 143"/>
              <a:gd name="T47" fmla="*/ 19 h 143"/>
              <a:gd name="T48" fmla="*/ 102 w 143"/>
              <a:gd name="T49" fmla="*/ 26 h 143"/>
              <a:gd name="T50" fmla="*/ 118 w 143"/>
              <a:gd name="T51" fmla="*/ 17 h 143"/>
              <a:gd name="T52" fmla="*/ 120 w 143"/>
              <a:gd name="T53" fmla="*/ 45 h 143"/>
              <a:gd name="T54" fmla="*/ 120 w 143"/>
              <a:gd name="T55" fmla="*/ 45 h 143"/>
              <a:gd name="T56" fmla="*/ 125 w 143"/>
              <a:gd name="T57" fmla="*/ 61 h 143"/>
              <a:gd name="T58" fmla="*/ 143 w 143"/>
              <a:gd name="T59" fmla="*/ 66 h 143"/>
              <a:gd name="T60" fmla="*/ 124 w 143"/>
              <a:gd name="T61" fmla="*/ 87 h 143"/>
              <a:gd name="T62" fmla="*/ 124 w 143"/>
              <a:gd name="T63" fmla="*/ 87 h 143"/>
              <a:gd name="T64" fmla="*/ 98 w 143"/>
              <a:gd name="T65" fmla="*/ 48 h 143"/>
              <a:gd name="T66" fmla="*/ 45 w 143"/>
              <a:gd name="T67" fmla="*/ 96 h 143"/>
              <a:gd name="T68" fmla="*/ 98 w 143"/>
              <a:gd name="T69" fmla="*/ 4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17" y="102"/>
                </a:move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3"/>
                  <a:pt x="126" y="118"/>
                  <a:pt x="126" y="118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2" y="130"/>
                  <a:pt x="98" y="121"/>
                  <a:pt x="98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77" y="142"/>
                  <a:pt x="77" y="143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59" y="142"/>
                  <a:pt x="56" y="125"/>
                  <a:pt x="56" y="125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8"/>
                  <a:pt x="26" y="126"/>
                  <a:pt x="25" y="126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4" y="113"/>
                  <a:pt x="23" y="98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7" y="83"/>
                  <a:pt x="1" y="78"/>
                  <a:pt x="0" y="77"/>
                </a:cubicBezTo>
                <a:cubicBezTo>
                  <a:pt x="1" y="60"/>
                  <a:pt x="1" y="60"/>
                  <a:pt x="1" y="60"/>
                </a:cubicBezTo>
                <a:cubicBezTo>
                  <a:pt x="2" y="60"/>
                  <a:pt x="18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17" y="26"/>
                  <a:pt x="17" y="25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4"/>
                  <a:pt x="45" y="23"/>
                  <a:pt x="45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6" y="1"/>
                  <a:pt x="66" y="0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2"/>
                  <a:pt x="87" y="18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3" y="26"/>
                  <a:pt x="117" y="18"/>
                  <a:pt x="118" y="17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0" y="31"/>
                  <a:pt x="120" y="45"/>
                  <a:pt x="120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5" y="61"/>
                  <a:pt x="125" y="61"/>
                  <a:pt x="125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61"/>
                  <a:pt x="142" y="66"/>
                  <a:pt x="143" y="66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41" y="84"/>
                  <a:pt x="125" y="87"/>
                  <a:pt x="124" y="87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24" y="87"/>
                  <a:pt x="124" y="87"/>
                  <a:pt x="124" y="87"/>
                </a:cubicBezTo>
                <a:lnTo>
                  <a:pt x="117" y="102"/>
                </a:lnTo>
                <a:close/>
                <a:moveTo>
                  <a:pt x="98" y="48"/>
                </a:moveTo>
                <a:cubicBezTo>
                  <a:pt x="85" y="33"/>
                  <a:pt x="62" y="32"/>
                  <a:pt x="48" y="46"/>
                </a:cubicBezTo>
                <a:cubicBezTo>
                  <a:pt x="33" y="59"/>
                  <a:pt x="32" y="81"/>
                  <a:pt x="45" y="96"/>
                </a:cubicBezTo>
                <a:cubicBezTo>
                  <a:pt x="59" y="110"/>
                  <a:pt x="81" y="111"/>
                  <a:pt x="95" y="98"/>
                </a:cubicBezTo>
                <a:cubicBezTo>
                  <a:pt x="110" y="85"/>
                  <a:pt x="111" y="62"/>
                  <a:pt x="98" y="48"/>
                </a:cubicBezTo>
                <a:close/>
              </a:path>
            </a:pathLst>
          </a:custGeom>
          <a:solidFill>
            <a:schemeClr val="bg1"/>
          </a:solidFill>
          <a:ln w="22225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19" name="Freeform 97" descr="e7d195523061f1c0c30ee18c1b05f65d12b38e2533cb2ccdAE0CC34CB5CBEBFAEC353FED4DECE97C3E379FD1D933F5E4DC18EF8EA6B7A1130D5F6DE9DD2BE4B0A8C9126ACE5083D1F5A9E323B29CCFC70590D4856DA41B6C20FF31A0EF8572EA1FA1E64541F9D8D9C92924C4FACCB564824E96485D89AF1D9723AA28012A0C110BCAC44D023E0546"/>
          <p:cNvSpPr>
            <a:spLocks noEditPoints="1"/>
          </p:cNvSpPr>
          <p:nvPr/>
        </p:nvSpPr>
        <p:spPr bwMode="auto">
          <a:xfrm>
            <a:off x="990492" y="2436807"/>
            <a:ext cx="988939" cy="988940"/>
          </a:xfrm>
          <a:custGeom>
            <a:avLst/>
            <a:gdLst>
              <a:gd name="T0" fmla="*/ 258 w 303"/>
              <a:gd name="T1" fmla="*/ 238 h 303"/>
              <a:gd name="T2" fmla="*/ 263 w 303"/>
              <a:gd name="T3" fmla="*/ 254 h 303"/>
              <a:gd name="T4" fmla="*/ 231 w 303"/>
              <a:gd name="T5" fmla="*/ 263 h 303"/>
              <a:gd name="T6" fmla="*/ 231 w 303"/>
              <a:gd name="T7" fmla="*/ 263 h 303"/>
              <a:gd name="T8" fmla="*/ 211 w 303"/>
              <a:gd name="T9" fmla="*/ 275 h 303"/>
              <a:gd name="T10" fmla="*/ 207 w 303"/>
              <a:gd name="T11" fmla="*/ 292 h 303"/>
              <a:gd name="T12" fmla="*/ 175 w 303"/>
              <a:gd name="T13" fmla="*/ 287 h 303"/>
              <a:gd name="T14" fmla="*/ 175 w 303"/>
              <a:gd name="T15" fmla="*/ 287 h 303"/>
              <a:gd name="T16" fmla="*/ 151 w 303"/>
              <a:gd name="T17" fmla="*/ 289 h 303"/>
              <a:gd name="T18" fmla="*/ 141 w 303"/>
              <a:gd name="T19" fmla="*/ 303 h 303"/>
              <a:gd name="T20" fmla="*/ 114 w 303"/>
              <a:gd name="T21" fmla="*/ 283 h 303"/>
              <a:gd name="T22" fmla="*/ 114 w 303"/>
              <a:gd name="T23" fmla="*/ 283 h 303"/>
              <a:gd name="T24" fmla="*/ 92 w 303"/>
              <a:gd name="T25" fmla="*/ 275 h 303"/>
              <a:gd name="T26" fmla="*/ 76 w 303"/>
              <a:gd name="T27" fmla="*/ 283 h 303"/>
              <a:gd name="T28" fmla="*/ 60 w 303"/>
              <a:gd name="T29" fmla="*/ 254 h 303"/>
              <a:gd name="T30" fmla="*/ 61 w 303"/>
              <a:gd name="T31" fmla="*/ 254 h 303"/>
              <a:gd name="T32" fmla="*/ 44 w 303"/>
              <a:gd name="T33" fmla="*/ 236 h 303"/>
              <a:gd name="T34" fmla="*/ 27 w 303"/>
              <a:gd name="T35" fmla="*/ 237 h 303"/>
              <a:gd name="T36" fmla="*/ 25 w 303"/>
              <a:gd name="T37" fmla="*/ 204 h 303"/>
              <a:gd name="T38" fmla="*/ 25 w 303"/>
              <a:gd name="T39" fmla="*/ 204 h 303"/>
              <a:gd name="T40" fmla="*/ 18 w 303"/>
              <a:gd name="T41" fmla="*/ 181 h 303"/>
              <a:gd name="T42" fmla="*/ 2 w 303"/>
              <a:gd name="T43" fmla="*/ 174 h 303"/>
              <a:gd name="T44" fmla="*/ 15 w 303"/>
              <a:gd name="T45" fmla="*/ 144 h 303"/>
              <a:gd name="T46" fmla="*/ 15 w 303"/>
              <a:gd name="T47" fmla="*/ 144 h 303"/>
              <a:gd name="T48" fmla="*/ 19 w 303"/>
              <a:gd name="T49" fmla="*/ 120 h 303"/>
              <a:gd name="T50" fmla="*/ 7 w 303"/>
              <a:gd name="T51" fmla="*/ 107 h 303"/>
              <a:gd name="T52" fmla="*/ 32 w 303"/>
              <a:gd name="T53" fmla="*/ 85 h 303"/>
              <a:gd name="T54" fmla="*/ 32 w 303"/>
              <a:gd name="T55" fmla="*/ 85 h 303"/>
              <a:gd name="T56" fmla="*/ 45 w 303"/>
              <a:gd name="T57" fmla="*/ 65 h 303"/>
              <a:gd name="T58" fmla="*/ 41 w 303"/>
              <a:gd name="T59" fmla="*/ 49 h 303"/>
              <a:gd name="T60" fmla="*/ 73 w 303"/>
              <a:gd name="T61" fmla="*/ 40 h 303"/>
              <a:gd name="T62" fmla="*/ 73 w 303"/>
              <a:gd name="T63" fmla="*/ 40 h 303"/>
              <a:gd name="T64" fmla="*/ 93 w 303"/>
              <a:gd name="T65" fmla="*/ 28 h 303"/>
              <a:gd name="T66" fmla="*/ 96 w 303"/>
              <a:gd name="T67" fmla="*/ 11 h 303"/>
              <a:gd name="T68" fmla="*/ 129 w 303"/>
              <a:gd name="T69" fmla="*/ 16 h 303"/>
              <a:gd name="T70" fmla="*/ 129 w 303"/>
              <a:gd name="T71" fmla="*/ 16 h 303"/>
              <a:gd name="T72" fmla="*/ 153 w 303"/>
              <a:gd name="T73" fmla="*/ 15 h 303"/>
              <a:gd name="T74" fmla="*/ 163 w 303"/>
              <a:gd name="T75" fmla="*/ 0 h 303"/>
              <a:gd name="T76" fmla="*/ 190 w 303"/>
              <a:gd name="T77" fmla="*/ 20 h 303"/>
              <a:gd name="T78" fmla="*/ 190 w 303"/>
              <a:gd name="T79" fmla="*/ 20 h 303"/>
              <a:gd name="T80" fmla="*/ 212 w 303"/>
              <a:gd name="T81" fmla="*/ 28 h 303"/>
              <a:gd name="T82" fmla="*/ 227 w 303"/>
              <a:gd name="T83" fmla="*/ 20 h 303"/>
              <a:gd name="T84" fmla="*/ 243 w 303"/>
              <a:gd name="T85" fmla="*/ 49 h 303"/>
              <a:gd name="T86" fmla="*/ 243 w 303"/>
              <a:gd name="T87" fmla="*/ 49 h 303"/>
              <a:gd name="T88" fmla="*/ 260 w 303"/>
              <a:gd name="T89" fmla="*/ 67 h 303"/>
              <a:gd name="T90" fmla="*/ 277 w 303"/>
              <a:gd name="T91" fmla="*/ 66 h 303"/>
              <a:gd name="T92" fmla="*/ 279 w 303"/>
              <a:gd name="T93" fmla="*/ 99 h 303"/>
              <a:gd name="T94" fmla="*/ 278 w 303"/>
              <a:gd name="T95" fmla="*/ 99 h 303"/>
              <a:gd name="T96" fmla="*/ 286 w 303"/>
              <a:gd name="T97" fmla="*/ 122 h 303"/>
              <a:gd name="T98" fmla="*/ 302 w 303"/>
              <a:gd name="T99" fmla="*/ 129 h 303"/>
              <a:gd name="T100" fmla="*/ 289 w 303"/>
              <a:gd name="T101" fmla="*/ 159 h 303"/>
              <a:gd name="T102" fmla="*/ 289 w 303"/>
              <a:gd name="T103" fmla="*/ 159 h 303"/>
              <a:gd name="T104" fmla="*/ 285 w 303"/>
              <a:gd name="T105" fmla="*/ 183 h 303"/>
              <a:gd name="T106" fmla="*/ 297 w 303"/>
              <a:gd name="T107" fmla="*/ 196 h 303"/>
              <a:gd name="T108" fmla="*/ 272 w 303"/>
              <a:gd name="T109" fmla="*/ 218 h 303"/>
              <a:gd name="T110" fmla="*/ 272 w 303"/>
              <a:gd name="T111" fmla="*/ 218 h 303"/>
              <a:gd name="T112" fmla="*/ 207 w 303"/>
              <a:gd name="T113" fmla="*/ 100 h 303"/>
              <a:gd name="T114" fmla="*/ 97 w 303"/>
              <a:gd name="T115" fmla="*/ 203 h 303"/>
              <a:gd name="T116" fmla="*/ 207 w 303"/>
              <a:gd name="T117" fmla="*/ 10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3" h="303">
                <a:moveTo>
                  <a:pt x="258" y="238"/>
                </a:moveTo>
                <a:cubicBezTo>
                  <a:pt x="258" y="238"/>
                  <a:pt x="258" y="238"/>
                  <a:pt x="258" y="238"/>
                </a:cubicBezTo>
                <a:cubicBezTo>
                  <a:pt x="259" y="238"/>
                  <a:pt x="259" y="238"/>
                  <a:pt x="259" y="238"/>
                </a:cubicBezTo>
                <a:cubicBezTo>
                  <a:pt x="259" y="238"/>
                  <a:pt x="263" y="254"/>
                  <a:pt x="263" y="254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7" y="269"/>
                  <a:pt x="232" y="264"/>
                  <a:pt x="231" y="263"/>
                </a:cubicBezTo>
                <a:cubicBezTo>
                  <a:pt x="231" y="263"/>
                  <a:pt x="231" y="263"/>
                  <a:pt x="231" y="263"/>
                </a:cubicBezTo>
                <a:cubicBezTo>
                  <a:pt x="231" y="263"/>
                  <a:pt x="231" y="263"/>
                  <a:pt x="231" y="263"/>
                </a:cubicBezTo>
                <a:cubicBezTo>
                  <a:pt x="211" y="275"/>
                  <a:pt x="211" y="275"/>
                  <a:pt x="211" y="275"/>
                </a:cubicBezTo>
                <a:cubicBezTo>
                  <a:pt x="211" y="275"/>
                  <a:pt x="211" y="275"/>
                  <a:pt x="211" y="275"/>
                </a:cubicBezTo>
                <a:cubicBezTo>
                  <a:pt x="211" y="276"/>
                  <a:pt x="211" y="276"/>
                  <a:pt x="211" y="276"/>
                </a:cubicBezTo>
                <a:cubicBezTo>
                  <a:pt x="211" y="276"/>
                  <a:pt x="208" y="292"/>
                  <a:pt x="207" y="292"/>
                </a:cubicBezTo>
                <a:cubicBezTo>
                  <a:pt x="187" y="299"/>
                  <a:pt x="187" y="299"/>
                  <a:pt x="187" y="299"/>
                </a:cubicBezTo>
                <a:cubicBezTo>
                  <a:pt x="187" y="298"/>
                  <a:pt x="175" y="287"/>
                  <a:pt x="175" y="287"/>
                </a:cubicBezTo>
                <a:cubicBezTo>
                  <a:pt x="175" y="287"/>
                  <a:pt x="175" y="287"/>
                  <a:pt x="175" y="287"/>
                </a:cubicBezTo>
                <a:cubicBezTo>
                  <a:pt x="175" y="287"/>
                  <a:pt x="175" y="287"/>
                  <a:pt x="175" y="287"/>
                </a:cubicBezTo>
                <a:cubicBezTo>
                  <a:pt x="151" y="288"/>
                  <a:pt x="151" y="288"/>
                  <a:pt x="151" y="288"/>
                </a:cubicBezTo>
                <a:cubicBezTo>
                  <a:pt x="151" y="288"/>
                  <a:pt x="151" y="288"/>
                  <a:pt x="151" y="289"/>
                </a:cubicBezTo>
                <a:cubicBezTo>
                  <a:pt x="151" y="289"/>
                  <a:pt x="151" y="289"/>
                  <a:pt x="151" y="289"/>
                </a:cubicBezTo>
                <a:cubicBezTo>
                  <a:pt x="151" y="289"/>
                  <a:pt x="141" y="302"/>
                  <a:pt x="141" y="303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119" y="299"/>
                  <a:pt x="114" y="284"/>
                  <a:pt x="114" y="283"/>
                </a:cubicBezTo>
                <a:cubicBezTo>
                  <a:pt x="114" y="283"/>
                  <a:pt x="114" y="283"/>
                  <a:pt x="114" y="283"/>
                </a:cubicBezTo>
                <a:cubicBezTo>
                  <a:pt x="114" y="283"/>
                  <a:pt x="114" y="283"/>
                  <a:pt x="114" y="283"/>
                </a:cubicBezTo>
                <a:cubicBezTo>
                  <a:pt x="92" y="275"/>
                  <a:pt x="92" y="275"/>
                  <a:pt x="92" y="275"/>
                </a:cubicBezTo>
                <a:cubicBezTo>
                  <a:pt x="92" y="275"/>
                  <a:pt x="92" y="275"/>
                  <a:pt x="92" y="275"/>
                </a:cubicBezTo>
                <a:cubicBezTo>
                  <a:pt x="92" y="275"/>
                  <a:pt x="92" y="275"/>
                  <a:pt x="92" y="275"/>
                </a:cubicBezTo>
                <a:cubicBezTo>
                  <a:pt x="91" y="275"/>
                  <a:pt x="77" y="283"/>
                  <a:pt x="76" y="283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59" y="270"/>
                  <a:pt x="60" y="254"/>
                  <a:pt x="60" y="254"/>
                </a:cubicBezTo>
                <a:cubicBezTo>
                  <a:pt x="61" y="254"/>
                  <a:pt x="61" y="254"/>
                  <a:pt x="61" y="254"/>
                </a:cubicBezTo>
                <a:cubicBezTo>
                  <a:pt x="61" y="254"/>
                  <a:pt x="61" y="254"/>
                  <a:pt x="61" y="254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44" y="237"/>
                  <a:pt x="27" y="237"/>
                  <a:pt x="27" y="237"/>
                </a:cubicBezTo>
                <a:cubicBezTo>
                  <a:pt x="16" y="219"/>
                  <a:pt x="16" y="219"/>
                  <a:pt x="16" y="219"/>
                </a:cubicBezTo>
                <a:cubicBezTo>
                  <a:pt x="16" y="218"/>
                  <a:pt x="25" y="204"/>
                  <a:pt x="25" y="20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7" y="181"/>
                  <a:pt x="3" y="175"/>
                  <a:pt x="2" y="174"/>
                </a:cubicBezTo>
                <a:cubicBezTo>
                  <a:pt x="0" y="153"/>
                  <a:pt x="0" y="153"/>
                  <a:pt x="0" y="153"/>
                </a:cubicBezTo>
                <a:cubicBezTo>
                  <a:pt x="1" y="153"/>
                  <a:pt x="14" y="144"/>
                  <a:pt x="15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7" y="108"/>
                  <a:pt x="7" y="10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7"/>
                  <a:pt x="31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1" y="49"/>
                  <a:pt x="41" y="49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4"/>
                  <a:pt x="72" y="39"/>
                  <a:pt x="73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93" y="28"/>
                  <a:pt x="93" y="28"/>
                  <a:pt x="93" y="28"/>
                </a:cubicBezTo>
                <a:cubicBezTo>
                  <a:pt x="93" y="28"/>
                  <a:pt x="93" y="28"/>
                  <a:pt x="93" y="28"/>
                </a:cubicBezTo>
                <a:cubicBezTo>
                  <a:pt x="93" y="28"/>
                  <a:pt x="93" y="28"/>
                  <a:pt x="93" y="28"/>
                </a:cubicBezTo>
                <a:cubicBezTo>
                  <a:pt x="93" y="27"/>
                  <a:pt x="96" y="11"/>
                  <a:pt x="96" y="11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5"/>
                  <a:pt x="129" y="16"/>
                  <a:pt x="129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3" y="14"/>
                  <a:pt x="163" y="1"/>
                  <a:pt x="163" y="0"/>
                </a:cubicBezTo>
                <a:cubicBezTo>
                  <a:pt x="184" y="3"/>
                  <a:pt x="184" y="3"/>
                  <a:pt x="184" y="3"/>
                </a:cubicBezTo>
                <a:cubicBezTo>
                  <a:pt x="184" y="4"/>
                  <a:pt x="190" y="19"/>
                  <a:pt x="190" y="20"/>
                </a:cubicBezTo>
                <a:cubicBezTo>
                  <a:pt x="190" y="20"/>
                  <a:pt x="190" y="20"/>
                  <a:pt x="190" y="20"/>
                </a:cubicBezTo>
                <a:cubicBezTo>
                  <a:pt x="190" y="20"/>
                  <a:pt x="190" y="20"/>
                  <a:pt x="190" y="20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28"/>
                  <a:pt x="227" y="20"/>
                  <a:pt x="227" y="20"/>
                </a:cubicBezTo>
                <a:cubicBezTo>
                  <a:pt x="245" y="32"/>
                  <a:pt x="245" y="32"/>
                  <a:pt x="245" y="32"/>
                </a:cubicBezTo>
                <a:cubicBezTo>
                  <a:pt x="245" y="33"/>
                  <a:pt x="244" y="49"/>
                  <a:pt x="243" y="49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60" y="66"/>
                  <a:pt x="276" y="66"/>
                  <a:pt x="277" y="66"/>
                </a:cubicBezTo>
                <a:cubicBezTo>
                  <a:pt x="288" y="84"/>
                  <a:pt x="288" y="84"/>
                  <a:pt x="288" y="84"/>
                </a:cubicBezTo>
                <a:cubicBezTo>
                  <a:pt x="287" y="85"/>
                  <a:pt x="279" y="99"/>
                  <a:pt x="279" y="99"/>
                </a:cubicBezTo>
                <a:cubicBezTo>
                  <a:pt x="278" y="99"/>
                  <a:pt x="278" y="99"/>
                  <a:pt x="278" y="99"/>
                </a:cubicBezTo>
                <a:cubicBezTo>
                  <a:pt x="278" y="99"/>
                  <a:pt x="278" y="99"/>
                  <a:pt x="278" y="99"/>
                </a:cubicBezTo>
                <a:cubicBezTo>
                  <a:pt x="286" y="122"/>
                  <a:pt x="286" y="122"/>
                  <a:pt x="286" y="122"/>
                </a:cubicBezTo>
                <a:cubicBezTo>
                  <a:pt x="286" y="122"/>
                  <a:pt x="286" y="122"/>
                  <a:pt x="286" y="122"/>
                </a:cubicBezTo>
                <a:cubicBezTo>
                  <a:pt x="286" y="122"/>
                  <a:pt x="286" y="122"/>
                  <a:pt x="286" y="122"/>
                </a:cubicBezTo>
                <a:cubicBezTo>
                  <a:pt x="286" y="122"/>
                  <a:pt x="301" y="128"/>
                  <a:pt x="302" y="129"/>
                </a:cubicBezTo>
                <a:cubicBezTo>
                  <a:pt x="303" y="150"/>
                  <a:pt x="303" y="150"/>
                  <a:pt x="303" y="150"/>
                </a:cubicBezTo>
                <a:cubicBezTo>
                  <a:pt x="303" y="150"/>
                  <a:pt x="289" y="159"/>
                  <a:pt x="289" y="159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289" y="159"/>
                  <a:pt x="289" y="159"/>
                  <a:pt x="289" y="159"/>
                </a:cubicBezTo>
                <a:cubicBezTo>
                  <a:pt x="285" y="183"/>
                  <a:pt x="285" y="183"/>
                  <a:pt x="285" y="183"/>
                </a:cubicBezTo>
                <a:cubicBezTo>
                  <a:pt x="285" y="183"/>
                  <a:pt x="285" y="183"/>
                  <a:pt x="285" y="183"/>
                </a:cubicBezTo>
                <a:cubicBezTo>
                  <a:pt x="285" y="183"/>
                  <a:pt x="285" y="183"/>
                  <a:pt x="285" y="183"/>
                </a:cubicBezTo>
                <a:cubicBezTo>
                  <a:pt x="286" y="183"/>
                  <a:pt x="296" y="195"/>
                  <a:pt x="297" y="19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88" y="216"/>
                  <a:pt x="272" y="218"/>
                  <a:pt x="272" y="218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2" y="218"/>
                  <a:pt x="272" y="218"/>
                  <a:pt x="272" y="218"/>
                </a:cubicBezTo>
                <a:lnTo>
                  <a:pt x="258" y="238"/>
                </a:lnTo>
                <a:close/>
                <a:moveTo>
                  <a:pt x="207" y="100"/>
                </a:moveTo>
                <a:cubicBezTo>
                  <a:pt x="178" y="69"/>
                  <a:pt x="131" y="68"/>
                  <a:pt x="100" y="96"/>
                </a:cubicBezTo>
                <a:cubicBezTo>
                  <a:pt x="70" y="125"/>
                  <a:pt x="68" y="173"/>
                  <a:pt x="97" y="203"/>
                </a:cubicBezTo>
                <a:cubicBezTo>
                  <a:pt x="125" y="234"/>
                  <a:pt x="173" y="235"/>
                  <a:pt x="204" y="207"/>
                </a:cubicBezTo>
                <a:cubicBezTo>
                  <a:pt x="234" y="178"/>
                  <a:pt x="236" y="130"/>
                  <a:pt x="207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8600" y="749300"/>
            <a:ext cx="2552700" cy="2171816"/>
          </a:xfrm>
          <a:prstGeom prst="rect">
            <a:avLst/>
          </a:prstGeom>
        </p:spPr>
      </p:pic>
      <p:sp>
        <p:nvSpPr>
          <p:cNvPr id="111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9085670" y="299576"/>
            <a:ext cx="1828800" cy="1828800"/>
          </a:xfrm>
          <a:prstGeom prst="ellipse">
            <a:avLst/>
          </a:prstGeom>
          <a:solidFill>
            <a:srgbClr val="FDC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583482" y="2428875"/>
            <a:ext cx="2000250" cy="2000250"/>
          </a:xfrm>
          <a:prstGeom prst="donut">
            <a:avLst/>
          </a:prstGeom>
          <a:solidFill>
            <a:srgbClr val="452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6931744" y="0"/>
            <a:ext cx="5260257" cy="6858000"/>
          </a:xfrm>
          <a:custGeom>
            <a:avLst/>
            <a:gdLst>
              <a:gd name="connsiteX0" fmla="*/ 1765808 w 5260257"/>
              <a:gd name="connsiteY0" fmla="*/ 0 h 6858000"/>
              <a:gd name="connsiteX1" fmla="*/ 5260257 w 5260257"/>
              <a:gd name="connsiteY1" fmla="*/ 0 h 6858000"/>
              <a:gd name="connsiteX2" fmla="*/ 5260257 w 5260257"/>
              <a:gd name="connsiteY2" fmla="*/ 1332282 h 6858000"/>
              <a:gd name="connsiteX3" fmla="*/ 5127176 w 5260257"/>
              <a:gd name="connsiteY3" fmla="*/ 1268173 h 6858000"/>
              <a:gd name="connsiteX4" fmla="*/ 4214350 w 5260257"/>
              <a:gd name="connsiteY4" fmla="*/ 1083882 h 6858000"/>
              <a:gd name="connsiteX5" fmla="*/ 1869232 w 5260257"/>
              <a:gd name="connsiteY5" fmla="*/ 3429000 h 6858000"/>
              <a:gd name="connsiteX6" fmla="*/ 4214350 w 5260257"/>
              <a:gd name="connsiteY6" fmla="*/ 5774118 h 6858000"/>
              <a:gd name="connsiteX7" fmla="*/ 5127176 w 5260257"/>
              <a:gd name="connsiteY7" fmla="*/ 5589827 h 6858000"/>
              <a:gd name="connsiteX8" fmla="*/ 5260257 w 5260257"/>
              <a:gd name="connsiteY8" fmla="*/ 5525719 h 6858000"/>
              <a:gd name="connsiteX9" fmla="*/ 5260257 w 5260257"/>
              <a:gd name="connsiteY9" fmla="*/ 6858000 h 6858000"/>
              <a:gd name="connsiteX10" fmla="*/ 1765808 w 5260257"/>
              <a:gd name="connsiteY10" fmla="*/ 6858000 h 6858000"/>
              <a:gd name="connsiteX11" fmla="*/ 1692837 w 5260257"/>
              <a:gd name="connsiteY11" fmla="*/ 6806110 h 6858000"/>
              <a:gd name="connsiteX12" fmla="*/ 0 w 5260257"/>
              <a:gd name="connsiteY12" fmla="*/ 3429000 h 6858000"/>
              <a:gd name="connsiteX13" fmla="*/ 1692837 w 5260257"/>
              <a:gd name="connsiteY13" fmla="*/ 518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60257" h="6858000">
                <a:moveTo>
                  <a:pt x="1765808" y="0"/>
                </a:moveTo>
                <a:lnTo>
                  <a:pt x="5260257" y="0"/>
                </a:lnTo>
                <a:lnTo>
                  <a:pt x="5260257" y="1332282"/>
                </a:lnTo>
                <a:lnTo>
                  <a:pt x="5127176" y="1268173"/>
                </a:lnTo>
                <a:cubicBezTo>
                  <a:pt x="4846610" y="1149504"/>
                  <a:pt x="4538143" y="1083882"/>
                  <a:pt x="4214350" y="1083882"/>
                </a:cubicBezTo>
                <a:cubicBezTo>
                  <a:pt x="2919177" y="1083882"/>
                  <a:pt x="1869232" y="2133827"/>
                  <a:pt x="1869232" y="3429000"/>
                </a:cubicBezTo>
                <a:cubicBezTo>
                  <a:pt x="1869232" y="4724173"/>
                  <a:pt x="2919177" y="5774118"/>
                  <a:pt x="4214350" y="5774118"/>
                </a:cubicBezTo>
                <a:cubicBezTo>
                  <a:pt x="4538143" y="5774118"/>
                  <a:pt x="4846610" y="5708497"/>
                  <a:pt x="5127176" y="5589827"/>
                </a:cubicBezTo>
                <a:lnTo>
                  <a:pt x="5260257" y="5525719"/>
                </a:lnTo>
                <a:lnTo>
                  <a:pt x="5260257" y="6858000"/>
                </a:lnTo>
                <a:lnTo>
                  <a:pt x="1765808" y="6858000"/>
                </a:lnTo>
                <a:lnTo>
                  <a:pt x="1692837" y="6806110"/>
                </a:lnTo>
                <a:cubicBezTo>
                  <a:pt x="665181" y="6037571"/>
                  <a:pt x="0" y="4810966"/>
                  <a:pt x="0" y="3429000"/>
                </a:cubicBezTo>
                <a:cubicBezTo>
                  <a:pt x="0" y="2047034"/>
                  <a:pt x="665181" y="820429"/>
                  <a:pt x="1692837" y="51891"/>
                </a:cubicBezTo>
                <a:close/>
              </a:path>
            </a:pathLst>
          </a:custGeom>
          <a:solidFill>
            <a:srgbClr val="F2F2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583607" y="1213976"/>
            <a:ext cx="6741243" cy="4400550"/>
          </a:xfrm>
          <a:prstGeom prst="roundRect">
            <a:avLst>
              <a:gd name="adj" fmla="val 887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412" y="2005780"/>
            <a:ext cx="2637246" cy="30575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4795" y="-171450"/>
            <a:ext cx="3030209" cy="26003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671284" y="1728781"/>
            <a:ext cx="348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INTRODUCTION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59531" y="2304600"/>
            <a:ext cx="465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71284" y="3591020"/>
            <a:ext cx="465296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9921441" y="4854830"/>
            <a:ext cx="803709" cy="803709"/>
          </a:xfrm>
          <a:prstGeom prst="ellipse">
            <a:avLst/>
          </a:prstGeom>
          <a:solidFill>
            <a:srgbClr val="CFC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58607" y="1600400"/>
            <a:ext cx="1852502" cy="1852502"/>
          </a:xfrm>
          <a:prstGeom prst="ellipse">
            <a:avLst/>
          </a:prstGeom>
          <a:solidFill>
            <a:srgbClr val="DB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3042" y="4272481"/>
            <a:ext cx="1473246" cy="1473246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5771" y="422446"/>
            <a:ext cx="39780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>
                <a:latin typeface="微软雅黑"/>
                <a:ea typeface="微软雅黑"/>
                <a:sym typeface="微软雅黑"/>
              </a:rPr>
              <a:t>TIMELINE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268715" y="2337589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942" y="3991388"/>
            <a:ext cx="1473246" cy="1792386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2132295" y="2178934"/>
            <a:ext cx="410088" cy="410088"/>
          </a:xfrm>
          <a:prstGeom prst="ellipse">
            <a:avLst/>
          </a:prstGeom>
          <a:solidFill>
            <a:srgbClr val="4528DC"/>
          </a:solidFill>
          <a:ln>
            <a:noFill/>
          </a:ln>
          <a:effectLst>
            <a:glow rad="127000">
              <a:srgbClr val="4528DC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795009" y="2337589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58589" y="2178934"/>
            <a:ext cx="410088" cy="410088"/>
          </a:xfrm>
          <a:prstGeom prst="ellipse">
            <a:avLst/>
          </a:prstGeom>
          <a:solidFill>
            <a:srgbClr val="51E3C2"/>
          </a:solidFill>
          <a:ln>
            <a:noFill/>
          </a:ln>
          <a:effectLst>
            <a:glow rad="127000">
              <a:srgbClr val="51E3C2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334426" y="2316412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198006" y="2157757"/>
            <a:ext cx="410088" cy="410088"/>
          </a:xfrm>
          <a:prstGeom prst="ellipse">
            <a:avLst/>
          </a:prstGeom>
          <a:solidFill>
            <a:srgbClr val="FD0263"/>
          </a:solidFill>
          <a:ln>
            <a:noFill/>
          </a:ln>
          <a:effectLst>
            <a:glow rad="127000">
              <a:srgbClr val="FD0263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8873843" y="2316412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737423" y="2157757"/>
            <a:ext cx="410088" cy="410088"/>
          </a:xfrm>
          <a:prstGeom prst="ellipse">
            <a:avLst/>
          </a:prstGeom>
          <a:solidFill>
            <a:srgbClr val="FDC741"/>
          </a:solidFill>
          <a:ln>
            <a:noFill/>
          </a:ln>
          <a:effectLst>
            <a:glow rad="127000">
              <a:srgbClr val="FDC741">
                <a:alpha val="1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00752" y="2186652"/>
            <a:ext cx="3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95022" y="2186652"/>
            <a:ext cx="3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30013" y="2155853"/>
            <a:ext cx="3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57187" y="2162746"/>
            <a:ext cx="328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21422" y="3083508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56323" y="3083507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87133" y="3083507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26550" y="3062691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79306" y="5123602"/>
            <a:ext cx="94156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0" dirty="0">
                <a:solidFill>
                  <a:srgbClr val="F8F8F8"/>
                </a:solidFill>
                <a:latin typeface="微软雅黑"/>
                <a:ea typeface="微软雅黑"/>
                <a:sym typeface="微软雅黑"/>
              </a:rPr>
              <a:t>TIMELINE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5022" y="2155853"/>
            <a:ext cx="1679756" cy="174783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725602" y="2042769"/>
            <a:ext cx="1975828" cy="153851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8780" y="4582769"/>
            <a:ext cx="1483286" cy="118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66339" y="422446"/>
            <a:ext cx="5259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>
                <a:latin typeface="微软雅黑"/>
                <a:ea typeface="微软雅黑"/>
                <a:sym typeface="微软雅黑"/>
              </a:rPr>
              <a:t>OUR VISION</a:t>
            </a:r>
          </a:p>
        </p:txBody>
      </p:sp>
      <p:sp>
        <p:nvSpPr>
          <p:cNvPr id="15" name="梯形 14"/>
          <p:cNvSpPr/>
          <p:nvPr/>
        </p:nvSpPr>
        <p:spPr>
          <a:xfrm rot="16200000">
            <a:off x="1299582" y="2765053"/>
            <a:ext cx="3065212" cy="2030399"/>
          </a:xfrm>
          <a:prstGeom prst="trapezoid">
            <a:avLst/>
          </a:prstGeom>
          <a:gradFill>
            <a:gsLst>
              <a:gs pos="53000">
                <a:srgbClr val="F68852"/>
              </a:gs>
              <a:gs pos="0">
                <a:srgbClr val="F9B062"/>
              </a:gs>
              <a:gs pos="100000">
                <a:srgbClr val="F26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4167" y="1922878"/>
            <a:ext cx="2400300" cy="37147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0927" y="2247645"/>
            <a:ext cx="149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TITLE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40996" y="5399988"/>
            <a:ext cx="286315" cy="286315"/>
          </a:xfrm>
          <a:prstGeom prst="ellipse">
            <a:avLst/>
          </a:prstGeom>
          <a:gradFill>
            <a:gsLst>
              <a:gs pos="55000">
                <a:srgbClr val="F68852"/>
              </a:gs>
              <a:gs pos="0">
                <a:srgbClr val="F9B062"/>
              </a:gs>
              <a:gs pos="100000">
                <a:srgbClr val="F26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463129" y="5415860"/>
            <a:ext cx="584252" cy="584252"/>
          </a:xfrm>
          <a:prstGeom prst="ellipse">
            <a:avLst/>
          </a:prstGeom>
          <a:solidFill>
            <a:srgbClr val="FFFFFF">
              <a:alpha val="78000"/>
            </a:srgbClr>
          </a:solidFill>
          <a:ln>
            <a:noFill/>
          </a:ln>
          <a:effectLst>
            <a:outerShdw blurRad="558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0" name="图形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9440" y="5490938"/>
            <a:ext cx="390730" cy="39073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437" y="5074416"/>
            <a:ext cx="993734" cy="993734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6043" y="2053235"/>
            <a:ext cx="2072980" cy="3103482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1286896" y="3082470"/>
            <a:ext cx="1234718" cy="0"/>
          </a:xfrm>
          <a:prstGeom prst="line">
            <a:avLst/>
          </a:prstGeom>
          <a:ln w="38100">
            <a:gradFill>
              <a:gsLst>
                <a:gs pos="0">
                  <a:srgbClr val="F9B062"/>
                </a:gs>
                <a:gs pos="100000">
                  <a:srgbClr val="F26041">
                    <a:alpha val="37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梯形 66"/>
          <p:cNvSpPr/>
          <p:nvPr/>
        </p:nvSpPr>
        <p:spPr>
          <a:xfrm rot="16200000">
            <a:off x="5322706" y="2765053"/>
            <a:ext cx="3065212" cy="2030399"/>
          </a:xfrm>
          <a:prstGeom prst="trapezoid">
            <a:avLst/>
          </a:prstGeom>
          <a:gradFill>
            <a:gsLst>
              <a:gs pos="53000">
                <a:srgbClr val="F68852"/>
              </a:gs>
              <a:gs pos="0">
                <a:srgbClr val="F9B062"/>
              </a:gs>
              <a:gs pos="100000">
                <a:srgbClr val="F26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597291" y="1922878"/>
            <a:ext cx="2400300" cy="37147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054051" y="2247645"/>
            <a:ext cx="149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TITLE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364120" y="5399988"/>
            <a:ext cx="286315" cy="286315"/>
          </a:xfrm>
          <a:prstGeom prst="ellipse">
            <a:avLst/>
          </a:prstGeom>
          <a:gradFill>
            <a:gsLst>
              <a:gs pos="55000">
                <a:srgbClr val="F68852"/>
              </a:gs>
              <a:gs pos="0">
                <a:srgbClr val="F9B062"/>
              </a:gs>
              <a:gs pos="100000">
                <a:srgbClr val="F26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486253" y="5415860"/>
            <a:ext cx="584252" cy="584252"/>
          </a:xfrm>
          <a:prstGeom prst="ellipse">
            <a:avLst/>
          </a:prstGeom>
          <a:solidFill>
            <a:srgbClr val="FFFFFF">
              <a:alpha val="78000"/>
            </a:srgbClr>
          </a:solidFill>
          <a:ln>
            <a:noFill/>
          </a:ln>
          <a:effectLst>
            <a:outerShdw blurRad="558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73" name="图形 7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92564" y="5529238"/>
            <a:ext cx="352430" cy="35243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9561" y="5074416"/>
            <a:ext cx="993734" cy="993734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9167" y="2053235"/>
            <a:ext cx="2072980" cy="3103482"/>
          </a:xfrm>
          <a:prstGeom prst="rect">
            <a:avLst/>
          </a:prstGeom>
        </p:spPr>
      </p:pic>
      <p:cxnSp>
        <p:nvCxnSpPr>
          <p:cNvPr id="76" name="直接连接符 75"/>
          <p:cNvCxnSpPr/>
          <p:nvPr/>
        </p:nvCxnSpPr>
        <p:spPr>
          <a:xfrm>
            <a:off x="5310020" y="3082470"/>
            <a:ext cx="1234718" cy="0"/>
          </a:xfrm>
          <a:prstGeom prst="line">
            <a:avLst/>
          </a:prstGeom>
          <a:ln w="38100">
            <a:gradFill>
              <a:gsLst>
                <a:gs pos="0">
                  <a:srgbClr val="F9B062"/>
                </a:gs>
                <a:gs pos="100000">
                  <a:srgbClr val="F26041">
                    <a:alpha val="37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梯形 77"/>
          <p:cNvSpPr/>
          <p:nvPr/>
        </p:nvSpPr>
        <p:spPr>
          <a:xfrm rot="16200000">
            <a:off x="9381291" y="2765053"/>
            <a:ext cx="3065212" cy="2030399"/>
          </a:xfrm>
          <a:prstGeom prst="trapezoid">
            <a:avLst/>
          </a:prstGeom>
          <a:gradFill>
            <a:gsLst>
              <a:gs pos="53000">
                <a:srgbClr val="F68852"/>
              </a:gs>
              <a:gs pos="0">
                <a:srgbClr val="F9B062"/>
              </a:gs>
              <a:gs pos="100000">
                <a:srgbClr val="F26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655876" y="1922878"/>
            <a:ext cx="2400300" cy="37147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12636" y="2247645"/>
            <a:ext cx="1490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000"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TITLE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9422705" y="5399988"/>
            <a:ext cx="286315" cy="286315"/>
          </a:xfrm>
          <a:prstGeom prst="ellipse">
            <a:avLst/>
          </a:prstGeom>
          <a:gradFill>
            <a:gsLst>
              <a:gs pos="55000">
                <a:srgbClr val="F68852"/>
              </a:gs>
              <a:gs pos="0">
                <a:srgbClr val="F9B062"/>
              </a:gs>
              <a:gs pos="100000">
                <a:srgbClr val="F26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9544838" y="5415860"/>
            <a:ext cx="584252" cy="584252"/>
          </a:xfrm>
          <a:prstGeom prst="ellipse">
            <a:avLst/>
          </a:prstGeom>
          <a:solidFill>
            <a:srgbClr val="FFFFFF">
              <a:alpha val="78000"/>
            </a:srgbClr>
          </a:solidFill>
          <a:ln>
            <a:noFill/>
          </a:ln>
          <a:effectLst>
            <a:outerShdw blurRad="558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84" name="图形 8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51149" y="5490938"/>
            <a:ext cx="390730" cy="39073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8146" y="5074416"/>
            <a:ext cx="993734" cy="993734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7752" y="2053235"/>
            <a:ext cx="2072980" cy="3103482"/>
          </a:xfrm>
          <a:prstGeom prst="rect">
            <a:avLst/>
          </a:prstGeom>
        </p:spPr>
      </p:pic>
      <p:cxnSp>
        <p:nvCxnSpPr>
          <p:cNvPr id="87" name="直接连接符 86"/>
          <p:cNvCxnSpPr/>
          <p:nvPr/>
        </p:nvCxnSpPr>
        <p:spPr>
          <a:xfrm>
            <a:off x="9368605" y="3082470"/>
            <a:ext cx="1234718" cy="0"/>
          </a:xfrm>
          <a:prstGeom prst="line">
            <a:avLst/>
          </a:prstGeom>
          <a:ln w="38100">
            <a:gradFill>
              <a:gsLst>
                <a:gs pos="0">
                  <a:srgbClr val="F9B062"/>
                </a:gs>
                <a:gs pos="100000">
                  <a:srgbClr val="F26041">
                    <a:alpha val="3700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65917" y="3415038"/>
            <a:ext cx="203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1500s.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889041" y="3415038"/>
            <a:ext cx="203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1500s.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947626" y="3415038"/>
            <a:ext cx="203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Lorem Ipsum has been the industry's standard dummy text ever since the 1500s.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7199" y="1563328"/>
            <a:ext cx="2309535" cy="2309535"/>
          </a:xfrm>
          <a:prstGeom prst="ellipse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61554" y="3224731"/>
            <a:ext cx="1473246" cy="1473246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046330" y="6132430"/>
            <a:ext cx="1451140" cy="1451140"/>
          </a:xfrm>
          <a:prstGeom prst="blockArc">
            <a:avLst/>
          </a:prstGeom>
          <a:solidFill>
            <a:srgbClr val="482BC8"/>
          </a:solidFill>
          <a:ln>
            <a:noFill/>
          </a:ln>
          <a:effectLst>
            <a:glow rad="127000">
              <a:srgbClr val="482BC8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974419" y="589936"/>
            <a:ext cx="10243161" cy="5431456"/>
          </a:xfrm>
          <a:prstGeom prst="roundRect">
            <a:avLst>
              <a:gd name="adj" fmla="val 8875"/>
            </a:avLst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1009330"/>
            <a:ext cx="3276600" cy="33531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371442" y="1009330"/>
            <a:ext cx="348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INTRODUCTION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2929" y="2713703"/>
            <a:ext cx="1941871" cy="239221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860230" y="2154079"/>
            <a:ext cx="657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01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8545" y="4327689"/>
            <a:ext cx="20304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258579" y="2964809"/>
            <a:ext cx="1825931" cy="1125384"/>
          </a:xfrm>
          <a:prstGeom prst="roundRect">
            <a:avLst>
              <a:gd name="adj" fmla="val 8875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29142" y="2136477"/>
            <a:ext cx="840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02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17457" y="4310087"/>
            <a:ext cx="20304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3927491" y="2947207"/>
            <a:ext cx="1825931" cy="1125384"/>
          </a:xfrm>
          <a:prstGeom prst="roundRect">
            <a:avLst>
              <a:gd name="adj" fmla="val 8875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43567" y="2134843"/>
            <a:ext cx="840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03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1882" y="4308453"/>
            <a:ext cx="20304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6541916" y="2945573"/>
            <a:ext cx="1825931" cy="1125384"/>
          </a:xfrm>
          <a:prstGeom prst="roundRect">
            <a:avLst>
              <a:gd name="adj" fmla="val 8875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00438" y="2134843"/>
            <a:ext cx="840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微软雅黑"/>
                <a:ea typeface="微软雅黑"/>
                <a:sym typeface="微软雅黑"/>
              </a:rPr>
              <a:t>04</a:t>
            </a:r>
            <a:endParaRPr lang="zh-CN" altLang="en-US" sz="3000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88753" y="4308453"/>
            <a:ext cx="2030400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</a:t>
            </a:r>
          </a:p>
        </p:txBody>
      </p:sp>
      <p:sp>
        <p:nvSpPr>
          <p:cNvPr id="29" name="矩形: 圆角 28"/>
          <p:cNvSpPr/>
          <p:nvPr/>
        </p:nvSpPr>
        <p:spPr>
          <a:xfrm>
            <a:off x="8998787" y="2945573"/>
            <a:ext cx="1825931" cy="1125384"/>
          </a:xfrm>
          <a:prstGeom prst="roundRect">
            <a:avLst>
              <a:gd name="adj" fmla="val 8875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/>
          <p:cNvSpPr/>
          <p:nvPr/>
        </p:nvSpPr>
        <p:spPr>
          <a:xfrm>
            <a:off x="8366195" y="4635262"/>
            <a:ext cx="3146646" cy="2222738"/>
          </a:xfrm>
          <a:custGeom>
            <a:avLst/>
            <a:gdLst>
              <a:gd name="connsiteX0" fmla="*/ 1573323 w 3146646"/>
              <a:gd name="connsiteY0" fmla="*/ 0 h 2222738"/>
              <a:gd name="connsiteX1" fmla="*/ 3146646 w 3146646"/>
              <a:gd name="connsiteY1" fmla="*/ 1573323 h 2222738"/>
              <a:gd name="connsiteX2" fmla="*/ 3023006 w 3146646"/>
              <a:gd name="connsiteY2" fmla="*/ 2185731 h 2222738"/>
              <a:gd name="connsiteX3" fmla="*/ 3005179 w 3146646"/>
              <a:gd name="connsiteY3" fmla="*/ 2222738 h 2222738"/>
              <a:gd name="connsiteX4" fmla="*/ 141467 w 3146646"/>
              <a:gd name="connsiteY4" fmla="*/ 2222738 h 2222738"/>
              <a:gd name="connsiteX5" fmla="*/ 123640 w 3146646"/>
              <a:gd name="connsiteY5" fmla="*/ 2185731 h 2222738"/>
              <a:gd name="connsiteX6" fmla="*/ 0 w 3146646"/>
              <a:gd name="connsiteY6" fmla="*/ 1573323 h 2222738"/>
              <a:gd name="connsiteX7" fmla="*/ 1573323 w 3146646"/>
              <a:gd name="connsiteY7" fmla="*/ 0 h 22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646" h="2222738">
                <a:moveTo>
                  <a:pt x="1573323" y="0"/>
                </a:moveTo>
                <a:cubicBezTo>
                  <a:pt x="2442245" y="0"/>
                  <a:pt x="3146646" y="704401"/>
                  <a:pt x="3146646" y="1573323"/>
                </a:cubicBezTo>
                <a:cubicBezTo>
                  <a:pt x="3146646" y="1790554"/>
                  <a:pt x="3102621" y="1997502"/>
                  <a:pt x="3023006" y="2185731"/>
                </a:cubicBezTo>
                <a:lnTo>
                  <a:pt x="3005179" y="2222738"/>
                </a:lnTo>
                <a:lnTo>
                  <a:pt x="141467" y="2222738"/>
                </a:lnTo>
                <a:lnTo>
                  <a:pt x="123640" y="2185731"/>
                </a:lnTo>
                <a:cubicBezTo>
                  <a:pt x="44025" y="1997502"/>
                  <a:pt x="0" y="1790554"/>
                  <a:pt x="0" y="1573323"/>
                </a:cubicBezTo>
                <a:cubicBezTo>
                  <a:pt x="0" y="704401"/>
                  <a:pt x="704401" y="0"/>
                  <a:pt x="1573323" y="0"/>
                </a:cubicBezTo>
                <a:close/>
              </a:path>
            </a:pathLst>
          </a:custGeom>
          <a:solidFill>
            <a:srgbClr val="482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7655" y="869630"/>
            <a:ext cx="348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VISION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8404" y="2252418"/>
            <a:ext cx="895181" cy="895181"/>
          </a:xfrm>
          <a:prstGeom prst="ellipse">
            <a:avLst/>
          </a:prstGeom>
          <a:solidFill>
            <a:srgbClr val="FA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895995" y="2079606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8702" y="3950530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725432" y="2062352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78139" y="3982128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6554869" y="2079606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07576" y="3982128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9315800" y="2079606"/>
            <a:ext cx="2128535" cy="3031489"/>
          </a:xfrm>
          <a:prstGeom prst="roundRect">
            <a:avLst>
              <a:gd name="adj" fmla="val 8875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800" y="1940964"/>
            <a:ext cx="1379400" cy="148803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2700" y="4051300"/>
            <a:ext cx="2648242" cy="145829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468507" y="3982128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495602" y="2441595"/>
            <a:ext cx="1006298" cy="646331"/>
            <a:chOff x="1495602" y="2441595"/>
            <a:chExt cx="841213" cy="646331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495602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172111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695212" y="2441595"/>
              <a:ext cx="447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01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379740" y="2441595"/>
            <a:ext cx="841213" cy="369332"/>
            <a:chOff x="1495602" y="2441595"/>
            <a:chExt cx="841213" cy="369332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1495602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172111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1695212" y="2441595"/>
              <a:ext cx="5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02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274883" y="2441595"/>
            <a:ext cx="841213" cy="369332"/>
            <a:chOff x="1495602" y="2441595"/>
            <a:chExt cx="841213" cy="369332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1495602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172111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1695212" y="2441595"/>
              <a:ext cx="59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03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009434" y="2437368"/>
            <a:ext cx="841213" cy="369332"/>
            <a:chOff x="1495602" y="2441595"/>
            <a:chExt cx="841213" cy="36933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1495602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172111" y="2626261"/>
              <a:ext cx="1647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68"/>
            <p:cNvSpPr txBox="1"/>
            <p:nvPr/>
          </p:nvSpPr>
          <p:spPr>
            <a:xfrm>
              <a:off x="1695212" y="2441595"/>
              <a:ext cx="59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04</a:t>
              </a:r>
              <a:endParaRPr lang="zh-CN" altLang="en-US" dirty="0"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71" name="图形 7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6855" y="3365834"/>
            <a:ext cx="403615" cy="403615"/>
          </a:xfrm>
          <a:prstGeom prst="rect">
            <a:avLst/>
          </a:prstGeom>
        </p:spPr>
      </p:pic>
      <p:pic>
        <p:nvPicPr>
          <p:cNvPr id="75" name="图形 7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614910" y="3403306"/>
            <a:ext cx="349579" cy="349579"/>
          </a:xfrm>
          <a:prstGeom prst="rect">
            <a:avLst/>
          </a:prstGeom>
        </p:spPr>
      </p:pic>
      <p:pic>
        <p:nvPicPr>
          <p:cNvPr id="77" name="图形 7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39587" y="3333238"/>
            <a:ext cx="453709" cy="436259"/>
          </a:xfrm>
          <a:prstGeom prst="rect">
            <a:avLst/>
          </a:prstGeom>
        </p:spPr>
      </p:pic>
      <p:pic>
        <p:nvPicPr>
          <p:cNvPr id="79" name="图形 7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26821" y="3409486"/>
            <a:ext cx="380032" cy="277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: 空心 21"/>
          <p:cNvSpPr/>
          <p:nvPr/>
        </p:nvSpPr>
        <p:spPr>
          <a:xfrm>
            <a:off x="10842914" y="5388429"/>
            <a:ext cx="1000955" cy="1000955"/>
          </a:xfrm>
          <a:prstGeom prst="donut">
            <a:avLst/>
          </a:prstGeom>
          <a:solidFill>
            <a:srgbClr val="FDC741"/>
          </a:solidFill>
          <a:ln>
            <a:noFill/>
          </a:ln>
          <a:effectLst>
            <a:outerShdw blurRad="63500" sx="102000" sy="102000" algn="ctr" rotWithShape="0">
              <a:srgbClr val="FDC741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7" name="圆: 空心 6"/>
          <p:cNvSpPr/>
          <p:nvPr/>
        </p:nvSpPr>
        <p:spPr>
          <a:xfrm>
            <a:off x="290518" y="363388"/>
            <a:ext cx="1000955" cy="1000955"/>
          </a:xfrm>
          <a:prstGeom prst="donut">
            <a:avLst/>
          </a:prstGeom>
          <a:solidFill>
            <a:srgbClr val="32C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0" y="0"/>
            <a:ext cx="2669458" cy="2939142"/>
          </a:xfrm>
          <a:custGeom>
            <a:avLst/>
            <a:gdLst>
              <a:gd name="connsiteX0" fmla="*/ 938920 w 2669458"/>
              <a:gd name="connsiteY0" fmla="*/ 0 h 2939142"/>
              <a:gd name="connsiteX1" fmla="*/ 2655840 w 2669458"/>
              <a:gd name="connsiteY1" fmla="*/ 0 h 2939142"/>
              <a:gd name="connsiteX2" fmla="*/ 2669458 w 2669458"/>
              <a:gd name="connsiteY2" fmla="*/ 269684 h 2939142"/>
              <a:gd name="connsiteX3" fmla="*/ 0 w 2669458"/>
              <a:gd name="connsiteY3" fmla="*/ 2939142 h 2939142"/>
              <a:gd name="connsiteX4" fmla="*/ 0 w 2669458"/>
              <a:gd name="connsiteY4" fmla="*/ 1250870 h 2939142"/>
              <a:gd name="connsiteX5" fmla="*/ 981186 w 2669458"/>
              <a:gd name="connsiteY5" fmla="*/ 269684 h 2939142"/>
              <a:gd name="connsiteX6" fmla="*/ 961252 w 2669458"/>
              <a:gd name="connsiteY6" fmla="*/ 71941 h 29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9458" h="2939142">
                <a:moveTo>
                  <a:pt x="938920" y="0"/>
                </a:moveTo>
                <a:lnTo>
                  <a:pt x="2655840" y="0"/>
                </a:lnTo>
                <a:lnTo>
                  <a:pt x="2669458" y="269684"/>
                </a:lnTo>
                <a:cubicBezTo>
                  <a:pt x="2669458" y="1743985"/>
                  <a:pt x="1474301" y="2939142"/>
                  <a:pt x="0" y="2939142"/>
                </a:cubicBezTo>
                <a:lnTo>
                  <a:pt x="0" y="1250870"/>
                </a:lnTo>
                <a:cubicBezTo>
                  <a:pt x="541894" y="1250870"/>
                  <a:pt x="981186" y="811578"/>
                  <a:pt x="981186" y="269684"/>
                </a:cubicBezTo>
                <a:cubicBezTo>
                  <a:pt x="981186" y="201947"/>
                  <a:pt x="974322" y="135814"/>
                  <a:pt x="961252" y="71941"/>
                </a:cubicBezTo>
                <a:close/>
              </a:path>
            </a:pathLst>
          </a:custGeom>
          <a:solidFill>
            <a:srgbClr val="F2F2F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1258" y="-232229"/>
            <a:ext cx="2263067" cy="2235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04857" y="1324694"/>
            <a:ext cx="2896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微软雅黑"/>
                <a:ea typeface="微软雅黑"/>
                <a:sym typeface="微软雅黑"/>
              </a:rPr>
              <a:t>OUR VISION</a:t>
            </a:r>
            <a:endParaRPr lang="zh-CN" altLang="en-US" sz="30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0800000">
            <a:off x="9508185" y="3918858"/>
            <a:ext cx="2669458" cy="2939142"/>
          </a:xfrm>
          <a:custGeom>
            <a:avLst/>
            <a:gdLst>
              <a:gd name="connsiteX0" fmla="*/ 938920 w 2669458"/>
              <a:gd name="connsiteY0" fmla="*/ 0 h 2939142"/>
              <a:gd name="connsiteX1" fmla="*/ 2655840 w 2669458"/>
              <a:gd name="connsiteY1" fmla="*/ 0 h 2939142"/>
              <a:gd name="connsiteX2" fmla="*/ 2669458 w 2669458"/>
              <a:gd name="connsiteY2" fmla="*/ 269684 h 2939142"/>
              <a:gd name="connsiteX3" fmla="*/ 0 w 2669458"/>
              <a:gd name="connsiteY3" fmla="*/ 2939142 h 2939142"/>
              <a:gd name="connsiteX4" fmla="*/ 0 w 2669458"/>
              <a:gd name="connsiteY4" fmla="*/ 1250870 h 2939142"/>
              <a:gd name="connsiteX5" fmla="*/ 981186 w 2669458"/>
              <a:gd name="connsiteY5" fmla="*/ 269684 h 2939142"/>
              <a:gd name="connsiteX6" fmla="*/ 961252 w 2669458"/>
              <a:gd name="connsiteY6" fmla="*/ 71941 h 29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9458" h="2939142">
                <a:moveTo>
                  <a:pt x="938920" y="0"/>
                </a:moveTo>
                <a:lnTo>
                  <a:pt x="2655840" y="0"/>
                </a:lnTo>
                <a:lnTo>
                  <a:pt x="2669458" y="269684"/>
                </a:lnTo>
                <a:cubicBezTo>
                  <a:pt x="2669458" y="1743985"/>
                  <a:pt x="1474301" y="2939142"/>
                  <a:pt x="0" y="2939142"/>
                </a:cubicBezTo>
                <a:lnTo>
                  <a:pt x="0" y="1250870"/>
                </a:lnTo>
                <a:cubicBezTo>
                  <a:pt x="541894" y="1250870"/>
                  <a:pt x="981186" y="811578"/>
                  <a:pt x="981186" y="269684"/>
                </a:cubicBezTo>
                <a:cubicBezTo>
                  <a:pt x="981186" y="201947"/>
                  <a:pt x="974322" y="135814"/>
                  <a:pt x="961252" y="71941"/>
                </a:cubicBezTo>
                <a:close/>
              </a:path>
            </a:pathLst>
          </a:custGeom>
          <a:solidFill>
            <a:srgbClr val="F2F2F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0904" y="4760869"/>
            <a:ext cx="2191096" cy="2097132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1465241" y="2859335"/>
            <a:ext cx="842010" cy="842010"/>
          </a:xfrm>
          <a:prstGeom prst="roundRect">
            <a:avLst>
              <a:gd name="adj" fmla="val 20287"/>
            </a:avLst>
          </a:prstGeom>
          <a:solidFill>
            <a:srgbClr val="482BC8"/>
          </a:solidFill>
          <a:ln>
            <a:noFill/>
          </a:ln>
          <a:effectLst>
            <a:glow rad="127000">
              <a:srgbClr val="482BC8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3570266" y="2859335"/>
            <a:ext cx="842010" cy="842010"/>
          </a:xfrm>
          <a:prstGeom prst="roundRect">
            <a:avLst>
              <a:gd name="adj" fmla="val 20287"/>
            </a:avLst>
          </a:prstGeom>
          <a:solidFill>
            <a:schemeClr val="bg1"/>
          </a:solidFill>
          <a:ln>
            <a:noFill/>
          </a:ln>
          <a:effectLst>
            <a:glow rad="127000">
              <a:schemeClr val="tx1">
                <a:alpha val="1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675291" y="2859335"/>
            <a:ext cx="842010" cy="842010"/>
          </a:xfrm>
          <a:prstGeom prst="roundRect">
            <a:avLst>
              <a:gd name="adj" fmla="val 20287"/>
            </a:avLst>
          </a:prstGeom>
          <a:solidFill>
            <a:srgbClr val="32CEAA"/>
          </a:solidFill>
          <a:ln>
            <a:noFill/>
          </a:ln>
          <a:effectLst>
            <a:glow rad="127000">
              <a:srgbClr val="32CEAA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780316" y="2859335"/>
            <a:ext cx="842010" cy="842010"/>
          </a:xfrm>
          <a:prstGeom prst="roundRect">
            <a:avLst>
              <a:gd name="adj" fmla="val 20287"/>
            </a:avLst>
          </a:prstGeom>
          <a:solidFill>
            <a:srgbClr val="FD0263"/>
          </a:solidFill>
          <a:ln>
            <a:noFill/>
          </a:ln>
          <a:effectLst>
            <a:glow rad="127000">
              <a:srgbClr val="FD0263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9885341" y="2859335"/>
            <a:ext cx="842010" cy="842010"/>
          </a:xfrm>
          <a:prstGeom prst="roundRect">
            <a:avLst>
              <a:gd name="adj" fmla="val 20287"/>
            </a:avLst>
          </a:prstGeom>
          <a:solidFill>
            <a:srgbClr val="FDC741"/>
          </a:solidFill>
          <a:ln>
            <a:noFill/>
          </a:ln>
          <a:effectLst>
            <a:glow rad="127000">
              <a:srgbClr val="FDC741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2" name="图形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7558" y="3011652"/>
            <a:ext cx="537376" cy="537376"/>
          </a:xfrm>
          <a:prstGeom prst="rect">
            <a:avLst/>
          </a:prstGeom>
        </p:spPr>
      </p:pic>
      <p:pic>
        <p:nvPicPr>
          <p:cNvPr id="36" name="图形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8503" y="3011652"/>
            <a:ext cx="537376" cy="537376"/>
          </a:xfrm>
          <a:prstGeom prst="rect">
            <a:avLst/>
          </a:prstGeom>
        </p:spPr>
      </p:pic>
      <p:pic>
        <p:nvPicPr>
          <p:cNvPr id="38" name="图形 3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79020" y="3053807"/>
            <a:ext cx="453066" cy="453066"/>
          </a:xfrm>
          <a:prstGeom prst="rect">
            <a:avLst/>
          </a:prstGeom>
        </p:spPr>
      </p:pic>
      <p:pic>
        <p:nvPicPr>
          <p:cNvPr id="40" name="图形 3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63872" y="3017533"/>
            <a:ext cx="531495" cy="531495"/>
          </a:xfrm>
          <a:prstGeom prst="rect">
            <a:avLst/>
          </a:prstGeom>
        </p:spPr>
      </p:pic>
      <p:pic>
        <p:nvPicPr>
          <p:cNvPr id="42" name="图形 4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40598" y="3035484"/>
            <a:ext cx="531495" cy="53149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994922" y="4070054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217944" y="4083202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317369" y="4083202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416794" y="4070054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516219" y="4044732"/>
            <a:ext cx="197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/>
                <a:ea typeface="微软雅黑"/>
                <a:sym typeface="微软雅黑"/>
              </a:rPr>
              <a:t>Lorem Ipsum is simply dummy text of the printing and typesetting industry.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svg="http://schemas.microsoft.com/office/drawing/2016/SVG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AxMTM5MzFhOWUwODJiZjcwZWJkMjJmM2RlYzNhN2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82BC8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1441</Words>
  <Application>Microsoft Office PowerPoint</Application>
  <PresentationFormat>宽屏</PresentationFormat>
  <Paragraphs>268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方正粗倩简体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欧美风</dc:title>
  <dc:creator>第一PPT</dc:creator>
  <cp:keywords>www.1ppt.com</cp:keywords>
  <dc:description>www.1ppt.com</dc:description>
  <cp:lastModifiedBy>之灵</cp:lastModifiedBy>
  <cp:revision>215</cp:revision>
  <dcterms:created xsi:type="dcterms:W3CDTF">2021-03-30T08:00:00Z</dcterms:created>
  <dcterms:modified xsi:type="dcterms:W3CDTF">2023-12-18T08:36:43Z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FF84221A67DA46969DF89A76B681A69B_12</vt:lpwstr>
  </property>
  <property fmtid="{D5CDD505-2E9C-101B-9397-08002B2CF9AE}" pid="3" name="KSOProductBuildVer">
    <vt:lpwstr>2052-12.1.0.15374</vt:lpwstr>
  </property>
</Properties>
</file>