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58" r:id="rId2"/>
  </p:sldMasterIdLst>
  <p:notesMasterIdLst>
    <p:notesMasterId r:id="rId28"/>
  </p:notesMasterIdLst>
  <p:sldIdLst>
    <p:sldId id="272" r:id="rId3"/>
    <p:sldId id="274" r:id="rId4"/>
    <p:sldId id="277" r:id="rId5"/>
    <p:sldId id="395" r:id="rId6"/>
    <p:sldId id="362" r:id="rId7"/>
    <p:sldId id="399" r:id="rId8"/>
    <p:sldId id="369" r:id="rId9"/>
    <p:sldId id="430" r:id="rId10"/>
    <p:sldId id="406" r:id="rId11"/>
    <p:sldId id="363" r:id="rId12"/>
    <p:sldId id="405" r:id="rId13"/>
    <p:sldId id="365" r:id="rId14"/>
    <p:sldId id="431" r:id="rId15"/>
    <p:sldId id="375" r:id="rId16"/>
    <p:sldId id="378" r:id="rId17"/>
    <p:sldId id="398" r:id="rId18"/>
    <p:sldId id="400" r:id="rId19"/>
    <p:sldId id="432" r:id="rId20"/>
    <p:sldId id="407" r:id="rId21"/>
    <p:sldId id="404" r:id="rId22"/>
    <p:sldId id="364" r:id="rId23"/>
    <p:sldId id="414" r:id="rId24"/>
    <p:sldId id="385" r:id="rId25"/>
    <p:sldId id="276" r:id="rId26"/>
    <p:sldId id="321"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C57"/>
    <a:srgbClr val="90B375"/>
    <a:srgbClr val="EFC7CB"/>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917" autoAdjust="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19837094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 第一</a:t>
            </a:r>
            <a:r>
              <a:rPr lang="en-US" altLang="zh-CN" sz="1200" dirty="0">
                <a:latin typeface="微软雅黑" panose="020B0503020204020204" pitchFamily="34" charset="-122"/>
                <a:ea typeface="微软雅黑" panose="020B0503020204020204" pitchFamily="34" charset="-122"/>
              </a:rPr>
              <a:t>PPT</a:t>
            </a:r>
            <a:r>
              <a:rPr lang="zh-CN" altLang="en-US" sz="1200" baseline="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dirty="0"/>
          </a:p>
          <a:p>
            <a:endParaRPr lang="zh-CN" altLang="en-US" dirty="0"/>
          </a:p>
        </p:txBody>
      </p:sp>
    </p:spTree>
    <p:extLst>
      <p:ext uri="{BB962C8B-B14F-4D97-AF65-F5344CB8AC3E}">
        <p14:creationId xmlns:p14="http://schemas.microsoft.com/office/powerpoint/2010/main" val="294670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6096000" y="0"/>
            <a:ext cx="6096000" cy="6858000"/>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4890051" y="2398644"/>
            <a:ext cx="2411898" cy="2411896"/>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
        <p:nvSpPr>
          <p:cNvPr id="5" name="Picture Placeholder 4"/>
          <p:cNvSpPr>
            <a:spLocks noGrp="1"/>
          </p:cNvSpPr>
          <p:nvPr>
            <p:ph type="pic" sz="quarter" idx="11" hasCustomPrompt="1"/>
          </p:nvPr>
        </p:nvSpPr>
        <p:spPr>
          <a:xfrm>
            <a:off x="1537251" y="2398644"/>
            <a:ext cx="2411898" cy="2411896"/>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
        <p:nvSpPr>
          <p:cNvPr id="6" name="Picture Placeholder 4"/>
          <p:cNvSpPr>
            <a:spLocks noGrp="1"/>
          </p:cNvSpPr>
          <p:nvPr>
            <p:ph type="pic" sz="quarter" idx="12" hasCustomPrompt="1"/>
          </p:nvPr>
        </p:nvSpPr>
        <p:spPr>
          <a:xfrm>
            <a:off x="8242851" y="2398644"/>
            <a:ext cx="2411898" cy="2411896"/>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01405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8655345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8256104" y="0"/>
            <a:ext cx="3935896" cy="6858000"/>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6096000" cy="6858000"/>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2387600" y="1244600"/>
            <a:ext cx="1828800" cy="1828800"/>
          </a:xfrm>
          <a:prstGeom prst="ellipse">
            <a:avLst/>
          </a:prstGeom>
          <a:pattFill prst="pct5">
            <a:fgClr>
              <a:schemeClr val="bg1">
                <a:lumMod val="6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&amp; Drop Picture</a:t>
            </a:r>
          </a:p>
        </p:txBody>
      </p:sp>
      <p:sp>
        <p:nvSpPr>
          <p:cNvPr id="5" name="Picture Placeholder 4"/>
          <p:cNvSpPr>
            <a:spLocks noGrp="1"/>
          </p:cNvSpPr>
          <p:nvPr>
            <p:ph type="pic" sz="quarter" idx="14" hasCustomPrompt="1"/>
          </p:nvPr>
        </p:nvSpPr>
        <p:spPr>
          <a:xfrm>
            <a:off x="8140700" y="1244600"/>
            <a:ext cx="1828800" cy="1828800"/>
          </a:xfrm>
          <a:prstGeom prst="ellipse">
            <a:avLst/>
          </a:prstGeom>
          <a:pattFill prst="pct5">
            <a:fgClr>
              <a:schemeClr val="bg1">
                <a:lumMod val="6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&amp; Drop Picture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53813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54426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92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09744" y="3991554"/>
            <a:ext cx="5732893" cy="2866446"/>
          </a:xfrm>
          <a:custGeom>
            <a:avLst/>
            <a:gdLst>
              <a:gd name="connsiteX0" fmla="*/ 2866447 w 5732893"/>
              <a:gd name="connsiteY0" fmla="*/ 0 h 2866446"/>
              <a:gd name="connsiteX1" fmla="*/ 5732893 w 5732893"/>
              <a:gd name="connsiteY1" fmla="*/ 2866446 h 2866446"/>
              <a:gd name="connsiteX2" fmla="*/ 0 w 5732893"/>
              <a:gd name="connsiteY2" fmla="*/ 2866446 h 2866446"/>
            </a:gdLst>
            <a:ahLst/>
            <a:cxnLst>
              <a:cxn ang="0">
                <a:pos x="connsiteX0" y="connsiteY0"/>
              </a:cxn>
              <a:cxn ang="0">
                <a:pos x="connsiteX1" y="connsiteY1"/>
              </a:cxn>
              <a:cxn ang="0">
                <a:pos x="connsiteX2" y="connsiteY2"/>
              </a:cxn>
            </a:cxnLst>
            <a:rect l="l" t="t" r="r" b="b"/>
            <a:pathLst>
              <a:path w="5732893" h="2866446">
                <a:moveTo>
                  <a:pt x="2866447" y="0"/>
                </a:moveTo>
                <a:lnTo>
                  <a:pt x="5732893" y="2866446"/>
                </a:lnTo>
                <a:lnTo>
                  <a:pt x="0" y="2866446"/>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
        <p:nvSpPr>
          <p:cNvPr id="9" name="Picture Placeholder 8"/>
          <p:cNvSpPr>
            <a:spLocks noGrp="1"/>
          </p:cNvSpPr>
          <p:nvPr>
            <p:ph type="pic" sz="quarter" idx="11" hasCustomPrompt="1"/>
          </p:nvPr>
        </p:nvSpPr>
        <p:spPr>
          <a:xfrm>
            <a:off x="6096000" y="1818196"/>
            <a:ext cx="6096000" cy="5039804"/>
          </a:xfrm>
          <a:custGeom>
            <a:avLst/>
            <a:gdLst>
              <a:gd name="connsiteX0" fmla="*/ 2917466 w 6096000"/>
              <a:gd name="connsiteY0" fmla="*/ 0 h 5039804"/>
              <a:gd name="connsiteX1" fmla="*/ 6096000 w 6096000"/>
              <a:gd name="connsiteY1" fmla="*/ 3178535 h 5039804"/>
              <a:gd name="connsiteX2" fmla="*/ 6096000 w 6096000"/>
              <a:gd name="connsiteY2" fmla="*/ 5039804 h 5039804"/>
              <a:gd name="connsiteX3" fmla="*/ 2122338 w 6096000"/>
              <a:gd name="connsiteY3" fmla="*/ 5039804 h 5039804"/>
              <a:gd name="connsiteX4" fmla="*/ 0 w 6096000"/>
              <a:gd name="connsiteY4" fmla="*/ 2917467 h 5039804"/>
              <a:gd name="connsiteX5" fmla="*/ 0 w 6096000"/>
              <a:gd name="connsiteY5" fmla="*/ 2917466 h 50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5039804">
                <a:moveTo>
                  <a:pt x="2917466" y="0"/>
                </a:moveTo>
                <a:lnTo>
                  <a:pt x="6096000" y="3178535"/>
                </a:lnTo>
                <a:lnTo>
                  <a:pt x="6096000" y="5039804"/>
                </a:lnTo>
                <a:lnTo>
                  <a:pt x="2122338" y="5039804"/>
                </a:lnTo>
                <a:lnTo>
                  <a:pt x="0" y="2917467"/>
                </a:lnTo>
                <a:lnTo>
                  <a:pt x="0" y="2917466"/>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4161183" y="1494183"/>
            <a:ext cx="3869634" cy="3869634"/>
          </a:xfrm>
          <a:prstGeom prst="ellipse">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12165495" cy="6858000"/>
          </a:xfrm>
          <a:custGeom>
            <a:avLst/>
            <a:gdLst>
              <a:gd name="connsiteX0" fmla="*/ 6281531 w 12165495"/>
              <a:gd name="connsiteY0" fmla="*/ 0 h 6858000"/>
              <a:gd name="connsiteX1" fmla="*/ 12165495 w 12165495"/>
              <a:gd name="connsiteY1" fmla="*/ 0 h 6858000"/>
              <a:gd name="connsiteX2" fmla="*/ 5307496 w 12165495"/>
              <a:gd name="connsiteY2" fmla="*/ 6858000 h 6858000"/>
              <a:gd name="connsiteX3" fmla="*/ 0 w 12165495"/>
              <a:gd name="connsiteY3" fmla="*/ 6858000 h 6858000"/>
              <a:gd name="connsiteX4" fmla="*/ 0 w 12165495"/>
              <a:gd name="connsiteY4" fmla="*/ 62815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5495" h="6858000">
                <a:moveTo>
                  <a:pt x="6281531" y="0"/>
                </a:moveTo>
                <a:lnTo>
                  <a:pt x="12165495" y="0"/>
                </a:lnTo>
                <a:lnTo>
                  <a:pt x="5307496" y="6858000"/>
                </a:lnTo>
                <a:lnTo>
                  <a:pt x="0" y="6858000"/>
                </a:lnTo>
                <a:lnTo>
                  <a:pt x="0" y="6281530"/>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Picture Placeholder 4"/>
          <p:cNvSpPr>
            <a:spLocks noGrp="1"/>
          </p:cNvSpPr>
          <p:nvPr>
            <p:ph type="pic" sz="quarter" idx="14" hasCustomPrompt="1"/>
          </p:nvPr>
        </p:nvSpPr>
        <p:spPr>
          <a:xfrm>
            <a:off x="2362197" y="607943"/>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
        <p:nvSpPr>
          <p:cNvPr id="5" name="Picture Placeholder 4"/>
          <p:cNvSpPr>
            <a:spLocks noGrp="1"/>
          </p:cNvSpPr>
          <p:nvPr>
            <p:ph type="pic" sz="quarter" idx="15" hasCustomPrompt="1"/>
          </p:nvPr>
        </p:nvSpPr>
        <p:spPr>
          <a:xfrm>
            <a:off x="2362197" y="3510169"/>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
        <p:nvSpPr>
          <p:cNvPr id="6" name="Picture Placeholder 4"/>
          <p:cNvSpPr>
            <a:spLocks noGrp="1"/>
          </p:cNvSpPr>
          <p:nvPr>
            <p:ph type="pic" sz="quarter" idx="16" hasCustomPrompt="1"/>
          </p:nvPr>
        </p:nvSpPr>
        <p:spPr>
          <a:xfrm>
            <a:off x="3818282" y="2059056"/>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
        <p:nvSpPr>
          <p:cNvPr id="7" name="Picture Placeholder 4"/>
          <p:cNvSpPr>
            <a:spLocks noGrp="1"/>
          </p:cNvSpPr>
          <p:nvPr>
            <p:ph type="pic" sz="quarter" idx="17" hasCustomPrompt="1"/>
          </p:nvPr>
        </p:nvSpPr>
        <p:spPr>
          <a:xfrm>
            <a:off x="906112" y="2059056"/>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2398643"/>
            <a:ext cx="4071938" cy="2616269"/>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
        <p:nvSpPr>
          <p:cNvPr id="5" name="Picture Placeholder 4"/>
          <p:cNvSpPr>
            <a:spLocks noGrp="1"/>
          </p:cNvSpPr>
          <p:nvPr>
            <p:ph type="pic" sz="quarter" idx="12" hasCustomPrompt="1"/>
          </p:nvPr>
        </p:nvSpPr>
        <p:spPr>
          <a:xfrm>
            <a:off x="4060031" y="2398643"/>
            <a:ext cx="4071938" cy="2616269"/>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
        <p:nvSpPr>
          <p:cNvPr id="6" name="Picture Placeholder 4"/>
          <p:cNvSpPr>
            <a:spLocks noGrp="1"/>
          </p:cNvSpPr>
          <p:nvPr>
            <p:ph type="pic" sz="quarter" idx="13" hasCustomPrompt="1"/>
          </p:nvPr>
        </p:nvSpPr>
        <p:spPr>
          <a:xfrm>
            <a:off x="8126016" y="2398643"/>
            <a:ext cx="4071938" cy="2616269"/>
          </a:xfrm>
          <a:prstGeom prst="rect">
            <a:avLst/>
          </a:prstGeom>
          <a:pattFill prst="pct5">
            <a:fgClr>
              <a:schemeClr val="bg1">
                <a:lumMod val="75000"/>
              </a:schemeClr>
            </a:fgClr>
            <a:bgClr>
              <a:schemeClr val="bg1"/>
            </a:bgClr>
          </a:pattFill>
        </p:spPr>
        <p:txBody>
          <a:bodyPr anchor="ctr"/>
          <a:lstStyle>
            <a:lvl1pPr algn="ctr">
              <a:defRPr sz="1200">
                <a:latin typeface="仓耳玄三M W05" panose="02020400000000000000" pitchFamily="18" charset="-122"/>
              </a:defRPr>
            </a:lvl1pPr>
          </a:lstStyle>
          <a:p>
            <a:r>
              <a:rPr lang="en-US" dirty="0"/>
              <a:t>Drag and Drop image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4406096" y="0"/>
            <a:ext cx="3379808" cy="6858000"/>
          </a:xfrm>
          <a:prstGeom prst="rect">
            <a:avLst/>
          </a:prstGeom>
          <a:pattFill prst="pct5">
            <a:fgClr>
              <a:schemeClr val="bg1">
                <a:lumMod val="6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&amp; Drop Picture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1999" cy="3429000"/>
          </a:xfrm>
          <a:prstGeom prst="rect">
            <a:avLst/>
          </a:prstGeom>
          <a:pattFill prst="pct5">
            <a:fgClr>
              <a:schemeClr val="bg1">
                <a:lumMod val="65000"/>
              </a:schemeClr>
            </a:fgClr>
            <a:bgClr>
              <a:schemeClr val="bg1"/>
            </a:bgClr>
          </a:pattFill>
        </p:spPr>
        <p:txBody>
          <a:bodyPr wrap="square" anchor="ctr">
            <a:noAutofit/>
          </a:bodyPr>
          <a:lstStyle>
            <a:lvl1pPr algn="ctr">
              <a:defRPr sz="1200">
                <a:latin typeface="仓耳玄三M W05" panose="02020400000000000000" pitchFamily="18" charset="-122"/>
              </a:defRPr>
            </a:lvl1pPr>
          </a:lstStyle>
          <a:p>
            <a:r>
              <a:rPr lang="en-US" dirty="0"/>
              <a:t>Drag &amp; Drop Picture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755" r:id="rId13"/>
    <p:sldLayoutId id="2147483660" r:id="rId14"/>
    <p:sldLayoutId id="2147483661" r:id="rId15"/>
    <p:sldLayoutId id="2147483662"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9747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4.xml"/><Relationship Id="rId6" Type="http://schemas.openxmlformats.org/officeDocument/2006/relationships/hyperlink" Target="https://www.youtube.com/@Slidestemplatesfree" TargetMode="Externa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34.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5" name="文本框 4"/>
          <p:cNvSpPr txBox="1"/>
          <p:nvPr/>
        </p:nvSpPr>
        <p:spPr>
          <a:xfrm>
            <a:off x="1802606" y="1950582"/>
            <a:ext cx="8586787" cy="830997"/>
          </a:xfrm>
          <a:prstGeom prst="rect">
            <a:avLst/>
          </a:prstGeom>
          <a:noFill/>
        </p:spPr>
        <p:txBody>
          <a:bodyPr wrap="square" rtlCol="0">
            <a:spAutoFit/>
          </a:bodyPr>
          <a:lstStyle/>
          <a:p>
            <a:pPr algn="ctr"/>
            <a:r>
              <a:rPr lang="en-US" altLang="zh-CN" sz="4800" spc="600" dirty="0">
                <a:solidFill>
                  <a:srgbClr val="3F8C57"/>
                </a:solidFill>
                <a:latin typeface="+mj-ea"/>
                <a:ea typeface="+mj-ea"/>
                <a:cs typeface="+mn-ea"/>
                <a:sym typeface="+mn-lt"/>
              </a:rPr>
              <a:t>FREE PPT TEMPLATES</a:t>
            </a:r>
            <a:endParaRPr lang="zh-CN" altLang="en-US" sz="4800" spc="600" dirty="0">
              <a:solidFill>
                <a:srgbClr val="3F8C57"/>
              </a:solidFill>
              <a:latin typeface="+mj-ea"/>
              <a:ea typeface="+mj-ea"/>
              <a:cs typeface="+mn-ea"/>
              <a:sym typeface="+mn-lt"/>
            </a:endParaRPr>
          </a:p>
        </p:txBody>
      </p:sp>
      <p:sp>
        <p:nvSpPr>
          <p:cNvPr id="6" name="Consulting…"/>
          <p:cNvSpPr txBox="1"/>
          <p:nvPr/>
        </p:nvSpPr>
        <p:spPr>
          <a:xfrm>
            <a:off x="2288381" y="2781579"/>
            <a:ext cx="7615238" cy="647421"/>
          </a:xfrm>
          <a:prstGeom prst="rect">
            <a:avLst/>
          </a:prstGeom>
          <a:ln w="12700">
            <a:miter lim="400000"/>
          </a:ln>
        </p:spPr>
        <p:txBody>
          <a:bodyPr wrap="square" lIns="0" tIns="0" rIns="0" bIns="0">
            <a:spAutoFit/>
          </a:bodyPr>
          <a:lstStyle/>
          <a:p>
            <a:pPr algn="ctr" defTabSz="825500" hangingPunct="0">
              <a:lnSpc>
                <a:spcPct val="150000"/>
              </a:lnSpc>
              <a:defRPr sz="2500" b="0">
                <a:solidFill>
                  <a:srgbClr val="1C1F25"/>
                </a:solidFill>
                <a:latin typeface="Roboto Bold"/>
                <a:ea typeface="Roboto Bold"/>
                <a:cs typeface="Roboto Bold"/>
                <a:sym typeface="Roboto Bold"/>
              </a:defRPr>
            </a:pPr>
            <a:r>
              <a:rPr lang="en-US" sz="3200" kern="0" dirty="0">
                <a:solidFill>
                  <a:schemeClr val="tx1">
                    <a:lumMod val="65000"/>
                    <a:lumOff val="35000"/>
                  </a:schemeClr>
                </a:solidFill>
                <a:cs typeface="+mn-ea"/>
                <a:sym typeface="+mn-lt"/>
              </a:rPr>
              <a:t>Insert the Subtitle of Your Presentation</a:t>
            </a:r>
          </a:p>
        </p:txBody>
      </p:sp>
      <p:sp>
        <p:nvSpPr>
          <p:cNvPr id="12" name="矩形: 圆角 11"/>
          <p:cNvSpPr/>
          <p:nvPr/>
        </p:nvSpPr>
        <p:spPr>
          <a:xfrm>
            <a:off x="3431255" y="4010454"/>
            <a:ext cx="2418661" cy="500099"/>
          </a:xfrm>
          <a:prstGeom prst="roundRect">
            <a:avLst/>
          </a:prstGeom>
          <a:gradFill>
            <a:gsLst>
              <a:gs pos="0">
                <a:srgbClr val="90B375"/>
              </a:gs>
              <a:gs pos="100000">
                <a:srgbClr val="3F8C57"/>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13" name="文本框 12"/>
          <p:cNvSpPr txBox="1"/>
          <p:nvPr/>
        </p:nvSpPr>
        <p:spPr>
          <a:xfrm>
            <a:off x="3371622" y="4048888"/>
            <a:ext cx="2472053" cy="400110"/>
          </a:xfrm>
          <a:prstGeom prst="rect">
            <a:avLst/>
          </a:prstGeom>
          <a:noFill/>
        </p:spPr>
        <p:txBody>
          <a:bodyPr wrap="square" rtlCol="0">
            <a:spAutoFit/>
          </a:bodyPr>
          <a:lstStyle/>
          <a:p>
            <a:pPr algn="ctr"/>
            <a:r>
              <a:rPr lang="en-US" altLang="zh-CN" sz="2000" dirty="0">
                <a:solidFill>
                  <a:schemeClr val="bg1"/>
                </a:solidFill>
                <a:cs typeface="+mn-ea"/>
                <a:sym typeface="+mn-lt"/>
              </a:rPr>
              <a:t>Time </a:t>
            </a:r>
            <a:r>
              <a:rPr lang="zh-CN" altLang="en-US" sz="2000" dirty="0">
                <a:solidFill>
                  <a:schemeClr val="bg1"/>
                </a:solidFill>
                <a:cs typeface="+mn-ea"/>
                <a:sym typeface="+mn-lt"/>
              </a:rPr>
              <a:t>：</a:t>
            </a:r>
            <a:r>
              <a:rPr lang="en-US" altLang="zh-CN" sz="2000" dirty="0">
                <a:solidFill>
                  <a:schemeClr val="bg1"/>
                </a:solidFill>
                <a:cs typeface="+mn-ea"/>
                <a:sym typeface="+mn-lt"/>
              </a:rPr>
              <a:t>20XX</a:t>
            </a:r>
            <a:endParaRPr lang="zh-CN" altLang="en-US" sz="2000" dirty="0">
              <a:solidFill>
                <a:schemeClr val="bg1"/>
              </a:solidFill>
              <a:cs typeface="+mn-ea"/>
              <a:sym typeface="+mn-lt"/>
            </a:endParaRPr>
          </a:p>
        </p:txBody>
      </p:sp>
      <p:sp>
        <p:nvSpPr>
          <p:cNvPr id="14" name="矩形: 圆角 13"/>
          <p:cNvSpPr/>
          <p:nvPr/>
        </p:nvSpPr>
        <p:spPr>
          <a:xfrm>
            <a:off x="6576650" y="3997337"/>
            <a:ext cx="2638647" cy="500099"/>
          </a:xfrm>
          <a:prstGeom prst="roundRect">
            <a:avLst/>
          </a:prstGeom>
          <a:gradFill>
            <a:gsLst>
              <a:gs pos="0">
                <a:srgbClr val="90B375"/>
              </a:gs>
              <a:gs pos="100000">
                <a:srgbClr val="3F8C57"/>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15" name="文本框 14"/>
          <p:cNvSpPr txBox="1"/>
          <p:nvPr/>
        </p:nvSpPr>
        <p:spPr>
          <a:xfrm>
            <a:off x="6586411" y="4024639"/>
            <a:ext cx="2659190" cy="400110"/>
          </a:xfrm>
          <a:prstGeom prst="rect">
            <a:avLst/>
          </a:prstGeom>
          <a:noFill/>
        </p:spPr>
        <p:txBody>
          <a:bodyPr wrap="square" rtlCol="0">
            <a:spAutoFit/>
          </a:bodyPr>
          <a:lstStyle/>
          <a:p>
            <a:pPr algn="ctr"/>
            <a:r>
              <a:rPr lang="en-US" altLang="zh-CN" sz="2000" dirty="0">
                <a:solidFill>
                  <a:schemeClr val="bg1"/>
                </a:solidFill>
                <a:cs typeface="+mn-ea"/>
                <a:sym typeface="+mn-lt"/>
              </a:rPr>
              <a:t>Report </a:t>
            </a:r>
            <a:r>
              <a:rPr lang="zh-CN" altLang="en-US" sz="2000" dirty="0">
                <a:solidFill>
                  <a:schemeClr val="bg1"/>
                </a:solidFill>
                <a:cs typeface="+mn-ea"/>
                <a:sym typeface="+mn-lt"/>
              </a:rPr>
              <a:t>：</a:t>
            </a:r>
            <a:r>
              <a:rPr lang="en-US" altLang="zh-CN" sz="2000" dirty="0">
                <a:solidFill>
                  <a:schemeClr val="bg1"/>
                </a:solidFill>
                <a:cs typeface="+mn-ea"/>
                <a:sym typeface="+mn-lt"/>
              </a:rPr>
              <a:t>ppt7</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952500" y="2316265"/>
            <a:ext cx="2385589" cy="1569660"/>
          </a:xfrm>
          <a:prstGeom prst="rect">
            <a:avLst/>
          </a:prstGeom>
          <a:noFill/>
        </p:spPr>
        <p:txBody>
          <a:bodyPr wrap="none" lIns="0" rIns="0" rtlCol="0">
            <a:spAutoFit/>
          </a:bodyPr>
          <a:lstStyle/>
          <a:p>
            <a:pPr>
              <a:lnSpc>
                <a:spcPct val="80000"/>
              </a:lnSpc>
            </a:pPr>
            <a:r>
              <a:rPr lang="en-US" sz="4000" b="1" dirty="0">
                <a:cs typeface="+mn-ea"/>
                <a:sym typeface="+mn-lt"/>
              </a:rPr>
              <a:t>Awesome</a:t>
            </a:r>
          </a:p>
          <a:p>
            <a:pPr>
              <a:lnSpc>
                <a:spcPct val="80000"/>
              </a:lnSpc>
            </a:pPr>
            <a:r>
              <a:rPr lang="en-US" sz="4000" b="1" dirty="0">
                <a:cs typeface="+mn-ea"/>
                <a:sym typeface="+mn-lt"/>
              </a:rPr>
              <a:t>Gallery</a:t>
            </a:r>
          </a:p>
          <a:p>
            <a:pPr>
              <a:lnSpc>
                <a:spcPct val="80000"/>
              </a:lnSpc>
            </a:pPr>
            <a:r>
              <a:rPr lang="en-US" sz="4000" b="1" dirty="0">
                <a:cs typeface="+mn-ea"/>
                <a:sym typeface="+mn-lt"/>
              </a:rPr>
              <a:t>slide</a:t>
            </a:r>
          </a:p>
        </p:txBody>
      </p:sp>
      <p:sp>
        <p:nvSpPr>
          <p:cNvPr id="5" name="TextBox 4"/>
          <p:cNvSpPr txBox="1"/>
          <p:nvPr/>
        </p:nvSpPr>
        <p:spPr>
          <a:xfrm>
            <a:off x="952501" y="4158749"/>
            <a:ext cx="2943638" cy="671659"/>
          </a:xfrm>
          <a:prstGeom prst="rect">
            <a:avLst/>
          </a:prstGeom>
          <a:noFill/>
        </p:spPr>
        <p:txBody>
          <a:bodyPr wrap="square" lIns="0" rIns="0" rtlCol="0">
            <a:spAutoFit/>
          </a:bodyPr>
          <a:lstStyle/>
          <a:p>
            <a:pPr>
              <a:lnSpc>
                <a:spcPct val="130000"/>
              </a:lnSpc>
            </a:pPr>
            <a:r>
              <a:rPr lang="en-US" sz="1000" dirty="0">
                <a:cs typeface="+mn-ea"/>
                <a:sym typeface="+mn-lt"/>
              </a:rPr>
              <a:t>We provide professional-quality free PowerPoint templates to help you with your business presentations - freeppt7.com. </a:t>
            </a:r>
          </a:p>
        </p:txBody>
      </p:sp>
      <p:grpSp>
        <p:nvGrpSpPr>
          <p:cNvPr id="6" name="Group 5"/>
          <p:cNvGrpSpPr/>
          <p:nvPr/>
        </p:nvGrpSpPr>
        <p:grpSpPr>
          <a:xfrm>
            <a:off x="972746" y="1377488"/>
            <a:ext cx="118381" cy="118381"/>
            <a:chOff x="4910819" y="3077936"/>
            <a:chExt cx="118381" cy="118381"/>
          </a:xfrm>
        </p:grpSpPr>
        <p:cxnSp>
          <p:nvCxnSpPr>
            <p:cNvPr id="7" name="Straight Connector 6"/>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329447" y="1377488"/>
            <a:ext cx="118381" cy="118381"/>
            <a:chOff x="4910819" y="3077936"/>
            <a:chExt cx="118381" cy="118381"/>
          </a:xfrm>
        </p:grpSpPr>
        <p:cxnSp>
          <p:nvCxnSpPr>
            <p:cNvPr id="10" name="Straight Connector 9"/>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8593804" y="2117515"/>
            <a:ext cx="2645696" cy="2872261"/>
          </a:xfrm>
          <a:prstGeom prst="rect">
            <a:avLst/>
          </a:prstGeom>
          <a:noFill/>
        </p:spPr>
        <p:txBody>
          <a:bodyPr wrap="square" lIns="0" rIns="0" rtlCol="0">
            <a:spAutoFit/>
          </a:bodyPr>
          <a:lstStyle/>
          <a:p>
            <a:pPr>
              <a:lnSpc>
                <a:spcPct val="130000"/>
              </a:lnSpc>
            </a:pPr>
            <a:r>
              <a:rPr lang="en-US" sz="1000" dirty="0">
                <a:cs typeface="+mn-ea"/>
                <a:sym typeface="+mn-lt"/>
              </a:rPr>
              <a:t>We provide professional-quality free PowerPoint templates to help you with your business presentations - freeppt7.com. </a:t>
            </a:r>
          </a:p>
          <a:p>
            <a:pPr>
              <a:lnSpc>
                <a:spcPct val="130000"/>
              </a:lnSpc>
            </a:pPr>
            <a:endParaRPr lang="en-US" sz="1000" dirty="0">
              <a:cs typeface="+mn-ea"/>
              <a:sym typeface="+mn-lt"/>
            </a:endParaRPr>
          </a:p>
          <a:p>
            <a:pPr>
              <a:lnSpc>
                <a:spcPct val="130000"/>
              </a:lnSpc>
            </a:pPr>
            <a:r>
              <a:rPr lang="en-US" sz="1000" dirty="0">
                <a:cs typeface="+mn-ea"/>
                <a:sym typeface="+mn-lt"/>
              </a:rPr>
              <a:t>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a:t>
            </a:r>
          </a:p>
        </p:txBody>
      </p:sp>
      <p:sp>
        <p:nvSpPr>
          <p:cNvPr id="13" name="TextBox 12"/>
          <p:cNvSpPr txBox="1"/>
          <p:nvPr/>
        </p:nvSpPr>
        <p:spPr>
          <a:xfrm>
            <a:off x="8593804" y="1595305"/>
            <a:ext cx="1745671" cy="307777"/>
          </a:xfrm>
          <a:prstGeom prst="rect">
            <a:avLst/>
          </a:prstGeom>
          <a:noFill/>
        </p:spPr>
        <p:txBody>
          <a:bodyPr wrap="none" lIns="0" rIns="0" rtlCol="0">
            <a:spAutoFit/>
          </a:bodyPr>
          <a:lstStyle/>
          <a:p>
            <a:r>
              <a:rPr lang="en-US" sz="1400" b="1" spc="300" dirty="0">
                <a:cs typeface="+mn-ea"/>
                <a:sym typeface="+mn-lt"/>
              </a:rPr>
              <a:t>SAMPLE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2519" y="2484916"/>
            <a:ext cx="1304844" cy="307777"/>
          </a:xfrm>
          <a:prstGeom prst="rect">
            <a:avLst/>
          </a:prstGeom>
          <a:noFill/>
        </p:spPr>
        <p:txBody>
          <a:bodyPr wrap="none" lIns="0" rIns="0" rtlCol="0">
            <a:spAutoFit/>
          </a:bodyPr>
          <a:lstStyle/>
          <a:p>
            <a:r>
              <a:rPr lang="en-US" sz="1400" b="1" spc="200" dirty="0">
                <a:cs typeface="+mn-ea"/>
                <a:sym typeface="+mn-lt"/>
              </a:rPr>
              <a:t>VISOIN ONE</a:t>
            </a:r>
          </a:p>
        </p:txBody>
      </p:sp>
      <p:sp>
        <p:nvSpPr>
          <p:cNvPr id="5" name="TextBox 4"/>
          <p:cNvSpPr txBox="1"/>
          <p:nvPr/>
        </p:nvSpPr>
        <p:spPr>
          <a:xfrm>
            <a:off x="1724700" y="2823470"/>
            <a:ext cx="3656981" cy="526811"/>
          </a:xfrm>
          <a:prstGeom prst="rect">
            <a:avLst/>
          </a:prstGeom>
          <a:noFill/>
        </p:spPr>
        <p:txBody>
          <a:bodyPr wrap="square" lIns="0" rIns="0" rtlCol="0">
            <a:spAutoFit/>
          </a:bodyPr>
          <a:lstStyle/>
          <a:p>
            <a:pPr>
              <a:lnSpc>
                <a:spcPct val="150000"/>
              </a:lnSpc>
            </a:pPr>
            <a:r>
              <a:rPr lang="en-US" sz="1000" dirty="0">
                <a:solidFill>
                  <a:schemeClr val="tx1">
                    <a:alpha val="65000"/>
                  </a:schemeClr>
                </a:solidFill>
                <a:cs typeface="+mn-ea"/>
                <a:sym typeface="+mn-lt"/>
              </a:rPr>
              <a:t>There are many variations of passages of Lorem Ipsum available, but the majority have suffered.</a:t>
            </a:r>
          </a:p>
        </p:txBody>
      </p:sp>
      <p:sp>
        <p:nvSpPr>
          <p:cNvPr id="6" name="Shape 3664"/>
          <p:cNvSpPr/>
          <p:nvPr/>
        </p:nvSpPr>
        <p:spPr>
          <a:xfrm>
            <a:off x="1020371" y="2600405"/>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7" name="Shape 3660"/>
          <p:cNvSpPr/>
          <p:nvPr/>
        </p:nvSpPr>
        <p:spPr>
          <a:xfrm>
            <a:off x="1020371" y="3753982"/>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8" name="Shape 3677"/>
          <p:cNvSpPr/>
          <p:nvPr/>
        </p:nvSpPr>
        <p:spPr>
          <a:xfrm>
            <a:off x="1020371" y="4918778"/>
            <a:ext cx="451877" cy="369717"/>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9" name="TextBox 8"/>
          <p:cNvSpPr txBox="1"/>
          <p:nvPr/>
        </p:nvSpPr>
        <p:spPr>
          <a:xfrm>
            <a:off x="1722519" y="3644242"/>
            <a:ext cx="1333698" cy="307777"/>
          </a:xfrm>
          <a:prstGeom prst="rect">
            <a:avLst/>
          </a:prstGeom>
          <a:noFill/>
        </p:spPr>
        <p:txBody>
          <a:bodyPr wrap="none" lIns="0" rIns="0" rtlCol="0">
            <a:spAutoFit/>
          </a:bodyPr>
          <a:lstStyle/>
          <a:p>
            <a:r>
              <a:rPr lang="en-US" sz="1400" b="1" spc="200" dirty="0">
                <a:cs typeface="+mn-ea"/>
                <a:sym typeface="+mn-lt"/>
              </a:rPr>
              <a:t>VISOIN TWO</a:t>
            </a:r>
          </a:p>
        </p:txBody>
      </p:sp>
      <p:sp>
        <p:nvSpPr>
          <p:cNvPr id="10" name="TextBox 9"/>
          <p:cNvSpPr txBox="1"/>
          <p:nvPr/>
        </p:nvSpPr>
        <p:spPr>
          <a:xfrm>
            <a:off x="1724700" y="3982796"/>
            <a:ext cx="3656981" cy="526811"/>
          </a:xfrm>
          <a:prstGeom prst="rect">
            <a:avLst/>
          </a:prstGeom>
          <a:noFill/>
        </p:spPr>
        <p:txBody>
          <a:bodyPr wrap="square" lIns="0" rIns="0" rtlCol="0">
            <a:spAutoFit/>
          </a:bodyPr>
          <a:lstStyle/>
          <a:p>
            <a:pPr>
              <a:lnSpc>
                <a:spcPct val="150000"/>
              </a:lnSpc>
            </a:pPr>
            <a:r>
              <a:rPr lang="en-US" sz="1000" dirty="0">
                <a:solidFill>
                  <a:schemeClr val="tx1">
                    <a:alpha val="65000"/>
                  </a:schemeClr>
                </a:solidFill>
                <a:cs typeface="+mn-ea"/>
                <a:sym typeface="+mn-lt"/>
              </a:rPr>
              <a:t>There are many variations of passages of Lorem Ipsum available, but the majority have suffered.</a:t>
            </a:r>
          </a:p>
        </p:txBody>
      </p:sp>
      <p:sp>
        <p:nvSpPr>
          <p:cNvPr id="11" name="TextBox 10"/>
          <p:cNvSpPr txBox="1"/>
          <p:nvPr/>
        </p:nvSpPr>
        <p:spPr>
          <a:xfrm>
            <a:off x="1722519" y="4811187"/>
            <a:ext cx="1575752" cy="307777"/>
          </a:xfrm>
          <a:prstGeom prst="rect">
            <a:avLst/>
          </a:prstGeom>
          <a:noFill/>
        </p:spPr>
        <p:txBody>
          <a:bodyPr wrap="none" lIns="0" rIns="0" rtlCol="0">
            <a:spAutoFit/>
          </a:bodyPr>
          <a:lstStyle/>
          <a:p>
            <a:r>
              <a:rPr lang="en-US" sz="1400" b="1" spc="200" dirty="0">
                <a:cs typeface="+mn-ea"/>
                <a:sym typeface="+mn-lt"/>
              </a:rPr>
              <a:t>VISOIN THREE</a:t>
            </a:r>
          </a:p>
        </p:txBody>
      </p:sp>
      <p:sp>
        <p:nvSpPr>
          <p:cNvPr id="12" name="TextBox 11"/>
          <p:cNvSpPr txBox="1"/>
          <p:nvPr/>
        </p:nvSpPr>
        <p:spPr>
          <a:xfrm>
            <a:off x="1724700" y="5149741"/>
            <a:ext cx="3656981" cy="526811"/>
          </a:xfrm>
          <a:prstGeom prst="rect">
            <a:avLst/>
          </a:prstGeom>
          <a:noFill/>
        </p:spPr>
        <p:txBody>
          <a:bodyPr wrap="square" lIns="0" rIns="0" rtlCol="0">
            <a:spAutoFit/>
          </a:bodyPr>
          <a:lstStyle/>
          <a:p>
            <a:pPr>
              <a:lnSpc>
                <a:spcPct val="150000"/>
              </a:lnSpc>
            </a:pPr>
            <a:r>
              <a:rPr lang="en-US" sz="1000" dirty="0">
                <a:solidFill>
                  <a:schemeClr val="tx1">
                    <a:alpha val="65000"/>
                  </a:schemeClr>
                </a:solidFill>
                <a:cs typeface="+mn-ea"/>
                <a:sym typeface="+mn-lt"/>
              </a:rPr>
              <a:t>There are many variations of passages of Lorem Ipsum available, but the majority have suffered.</a:t>
            </a:r>
          </a:p>
        </p:txBody>
      </p:sp>
      <p:sp>
        <p:nvSpPr>
          <p:cNvPr id="13" name="TextBox 12"/>
          <p:cNvSpPr txBox="1"/>
          <p:nvPr/>
        </p:nvSpPr>
        <p:spPr>
          <a:xfrm>
            <a:off x="964075" y="971481"/>
            <a:ext cx="1522853" cy="1077218"/>
          </a:xfrm>
          <a:prstGeom prst="rect">
            <a:avLst/>
          </a:prstGeom>
          <a:noFill/>
        </p:spPr>
        <p:txBody>
          <a:bodyPr wrap="none" lIns="0" rIns="0" rtlCol="0">
            <a:spAutoFit/>
          </a:bodyPr>
          <a:lstStyle/>
          <a:p>
            <a:pPr>
              <a:lnSpc>
                <a:spcPct val="80000"/>
              </a:lnSpc>
            </a:pPr>
            <a:r>
              <a:rPr lang="en-US" sz="4000" b="1" dirty="0">
                <a:cs typeface="+mn-ea"/>
                <a:sym typeface="+mn-lt"/>
              </a:rPr>
              <a:t>Our</a:t>
            </a:r>
          </a:p>
          <a:p>
            <a:pPr>
              <a:lnSpc>
                <a:spcPct val="80000"/>
              </a:lnSpc>
            </a:pPr>
            <a:r>
              <a:rPr lang="en-US" sz="4000" b="1" dirty="0">
                <a:cs typeface="+mn-ea"/>
                <a:sym typeface="+mn-lt"/>
              </a:rPr>
              <a:t>vision</a:t>
            </a:r>
          </a:p>
        </p:txBody>
      </p:sp>
      <p:pic>
        <p:nvPicPr>
          <p:cNvPr id="14" name="图片占位符 13" descr="图片包含 餐桌, 室内, 美食&#10;&#10;描述已自动生成"/>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8"/>
          <p:cNvSpPr/>
          <p:nvPr/>
        </p:nvSpPr>
        <p:spPr>
          <a:xfrm>
            <a:off x="7921765" y="2378176"/>
            <a:ext cx="3479221" cy="3479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24" name="Oval 8"/>
          <p:cNvSpPr/>
          <p:nvPr/>
        </p:nvSpPr>
        <p:spPr>
          <a:xfrm>
            <a:off x="4318231" y="2391065"/>
            <a:ext cx="3479221" cy="3479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23" name="Oval 8"/>
          <p:cNvSpPr/>
          <p:nvPr/>
        </p:nvSpPr>
        <p:spPr>
          <a:xfrm>
            <a:off x="785769" y="2391065"/>
            <a:ext cx="3479221" cy="3479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3" name="TextBox 2"/>
          <p:cNvSpPr txBox="1"/>
          <p:nvPr/>
        </p:nvSpPr>
        <p:spPr>
          <a:xfrm>
            <a:off x="2036096" y="1149760"/>
            <a:ext cx="8141574" cy="683264"/>
          </a:xfrm>
          <a:prstGeom prst="rect">
            <a:avLst/>
          </a:prstGeom>
          <a:noFill/>
        </p:spPr>
        <p:txBody>
          <a:bodyPr wrap="square" lIns="0" rIns="0" rtlCol="0">
            <a:spAutoFit/>
          </a:bodyPr>
          <a:lstStyle/>
          <a:p>
            <a:pPr algn="ctr">
              <a:lnSpc>
                <a:spcPct val="80000"/>
              </a:lnSpc>
            </a:pPr>
            <a:r>
              <a:rPr lang="en-US" sz="4800" b="1" dirty="0">
                <a:cs typeface="+mn-ea"/>
                <a:sym typeface="+mn-lt"/>
              </a:rPr>
              <a:t>Services Provided</a:t>
            </a:r>
          </a:p>
        </p:txBody>
      </p:sp>
      <p:sp>
        <p:nvSpPr>
          <p:cNvPr id="4" name="TextBox 3"/>
          <p:cNvSpPr txBox="1"/>
          <p:nvPr/>
        </p:nvSpPr>
        <p:spPr>
          <a:xfrm>
            <a:off x="2036096" y="674460"/>
            <a:ext cx="8141574" cy="249299"/>
          </a:xfrm>
          <a:prstGeom prst="rect">
            <a:avLst/>
          </a:prstGeom>
          <a:noFill/>
        </p:spPr>
        <p:txBody>
          <a:bodyPr wrap="square" lIns="0" rIns="0" rtlCol="0">
            <a:spAutoFit/>
          </a:bodyPr>
          <a:lstStyle/>
          <a:p>
            <a:pPr algn="ctr">
              <a:lnSpc>
                <a:spcPct val="80000"/>
              </a:lnSpc>
            </a:pPr>
            <a:r>
              <a:rPr lang="en-US" sz="1200" spc="600">
                <a:cs typeface="+mn-ea"/>
                <a:sym typeface="+mn-lt"/>
              </a:rPr>
              <a:t>PRESENTATION</a:t>
            </a:r>
            <a:endParaRPr lang="en-US" sz="1200" spc="600" dirty="0">
              <a:cs typeface="+mn-ea"/>
              <a:sym typeface="+mn-lt"/>
            </a:endParaRPr>
          </a:p>
        </p:txBody>
      </p:sp>
      <p:sp>
        <p:nvSpPr>
          <p:cNvPr id="5" name="TextBox 4"/>
          <p:cNvSpPr txBox="1"/>
          <p:nvPr/>
        </p:nvSpPr>
        <p:spPr>
          <a:xfrm>
            <a:off x="1581174" y="3143566"/>
            <a:ext cx="1788951" cy="757130"/>
          </a:xfrm>
          <a:prstGeom prst="rect">
            <a:avLst/>
          </a:prstGeom>
          <a:noFill/>
        </p:spPr>
        <p:txBody>
          <a:bodyPr wrap="none" lIns="0" rIns="0" rtlCol="0">
            <a:spAutoFit/>
          </a:bodyPr>
          <a:lstStyle/>
          <a:p>
            <a:pPr algn="ctr">
              <a:lnSpc>
                <a:spcPct val="80000"/>
              </a:lnSpc>
            </a:pPr>
            <a:r>
              <a:rPr lang="en-US" sz="5400" dirty="0">
                <a:cs typeface="+mn-ea"/>
                <a:sym typeface="+mn-lt"/>
              </a:rPr>
              <a:t>3.515</a:t>
            </a:r>
          </a:p>
        </p:txBody>
      </p:sp>
      <p:sp>
        <p:nvSpPr>
          <p:cNvPr id="6" name="TextBox 5"/>
          <p:cNvSpPr txBox="1"/>
          <p:nvPr/>
        </p:nvSpPr>
        <p:spPr>
          <a:xfrm>
            <a:off x="1321883" y="4736846"/>
            <a:ext cx="2307534" cy="692497"/>
          </a:xfrm>
          <a:prstGeom prst="rect">
            <a:avLst/>
          </a:prstGeom>
          <a:noFill/>
        </p:spPr>
        <p:txBody>
          <a:bodyPr wrap="square" lIns="0" rIns="0" rtlCol="0">
            <a:spAutoFit/>
          </a:bodyPr>
          <a:lstStyle/>
          <a:p>
            <a:pPr algn="ctr">
              <a:lnSpc>
                <a:spcPct val="130000"/>
              </a:lnSpc>
            </a:pPr>
            <a:r>
              <a:rPr lang="en-US" sz="1000" dirty="0">
                <a:cs typeface="+mn-ea"/>
                <a:sym typeface="+mn-lt"/>
              </a:rPr>
              <a:t>There are many variations of passages of Lorem Ipsum available, but the majority</a:t>
            </a:r>
          </a:p>
        </p:txBody>
      </p:sp>
      <p:sp>
        <p:nvSpPr>
          <p:cNvPr id="7" name="TextBox 6"/>
          <p:cNvSpPr txBox="1"/>
          <p:nvPr/>
        </p:nvSpPr>
        <p:spPr>
          <a:xfrm>
            <a:off x="1806172" y="4430102"/>
            <a:ext cx="1338956" cy="276999"/>
          </a:xfrm>
          <a:prstGeom prst="rect">
            <a:avLst/>
          </a:prstGeom>
          <a:noFill/>
        </p:spPr>
        <p:txBody>
          <a:bodyPr wrap="none" lIns="0" rIns="0" rtlCol="0">
            <a:spAutoFit/>
          </a:bodyPr>
          <a:lstStyle/>
          <a:p>
            <a:pPr algn="ctr"/>
            <a:r>
              <a:rPr lang="en-US" sz="1200" b="1" spc="300" dirty="0">
                <a:cs typeface="+mn-ea"/>
                <a:sym typeface="+mn-lt"/>
              </a:rPr>
              <a:t>SKILL TITLE</a:t>
            </a:r>
          </a:p>
        </p:txBody>
      </p:sp>
      <p:sp>
        <p:nvSpPr>
          <p:cNvPr id="8" name="TextBox 7"/>
          <p:cNvSpPr txBox="1"/>
          <p:nvPr/>
        </p:nvSpPr>
        <p:spPr>
          <a:xfrm>
            <a:off x="5542917" y="3143566"/>
            <a:ext cx="1154162" cy="757130"/>
          </a:xfrm>
          <a:prstGeom prst="rect">
            <a:avLst/>
          </a:prstGeom>
          <a:noFill/>
        </p:spPr>
        <p:txBody>
          <a:bodyPr wrap="none" lIns="0" rIns="0" rtlCol="0">
            <a:spAutoFit/>
          </a:bodyPr>
          <a:lstStyle/>
          <a:p>
            <a:pPr algn="ctr">
              <a:lnSpc>
                <a:spcPct val="80000"/>
              </a:lnSpc>
            </a:pPr>
            <a:r>
              <a:rPr lang="en-US" sz="5400" dirty="0">
                <a:cs typeface="+mn-ea"/>
                <a:sym typeface="+mn-lt"/>
              </a:rPr>
              <a:t>381</a:t>
            </a:r>
          </a:p>
        </p:txBody>
      </p:sp>
      <p:sp>
        <p:nvSpPr>
          <p:cNvPr id="9" name="TextBox 8"/>
          <p:cNvSpPr txBox="1"/>
          <p:nvPr/>
        </p:nvSpPr>
        <p:spPr>
          <a:xfrm>
            <a:off x="4966231" y="4736846"/>
            <a:ext cx="2307534" cy="692497"/>
          </a:xfrm>
          <a:prstGeom prst="rect">
            <a:avLst/>
          </a:prstGeom>
          <a:noFill/>
        </p:spPr>
        <p:txBody>
          <a:bodyPr wrap="square" lIns="0" rIns="0" rtlCol="0">
            <a:spAutoFit/>
          </a:bodyPr>
          <a:lstStyle/>
          <a:p>
            <a:pPr algn="ctr">
              <a:lnSpc>
                <a:spcPct val="130000"/>
              </a:lnSpc>
            </a:pPr>
            <a:r>
              <a:rPr lang="en-US" sz="1000" dirty="0">
                <a:cs typeface="+mn-ea"/>
                <a:sym typeface="+mn-lt"/>
              </a:rPr>
              <a:t>There are many variations of passages of Lorem Ipsum available, but the majority</a:t>
            </a:r>
          </a:p>
        </p:txBody>
      </p:sp>
      <p:sp>
        <p:nvSpPr>
          <p:cNvPr id="10" name="TextBox 9"/>
          <p:cNvSpPr txBox="1"/>
          <p:nvPr/>
        </p:nvSpPr>
        <p:spPr>
          <a:xfrm>
            <a:off x="5450520" y="4430102"/>
            <a:ext cx="1338956" cy="276999"/>
          </a:xfrm>
          <a:prstGeom prst="rect">
            <a:avLst/>
          </a:prstGeom>
          <a:noFill/>
        </p:spPr>
        <p:txBody>
          <a:bodyPr wrap="none" lIns="0" rIns="0" rtlCol="0">
            <a:spAutoFit/>
          </a:bodyPr>
          <a:lstStyle/>
          <a:p>
            <a:pPr algn="ctr"/>
            <a:r>
              <a:rPr lang="en-US" sz="1200" b="1" spc="300" dirty="0">
                <a:cs typeface="+mn-ea"/>
                <a:sym typeface="+mn-lt"/>
              </a:rPr>
              <a:t>SKILL TITLE</a:t>
            </a:r>
          </a:p>
        </p:txBody>
      </p:sp>
      <p:sp>
        <p:nvSpPr>
          <p:cNvPr id="11" name="TextBox 10"/>
          <p:cNvSpPr txBox="1"/>
          <p:nvPr/>
        </p:nvSpPr>
        <p:spPr>
          <a:xfrm>
            <a:off x="8923412" y="3143566"/>
            <a:ext cx="1651094" cy="757130"/>
          </a:xfrm>
          <a:prstGeom prst="rect">
            <a:avLst/>
          </a:prstGeom>
          <a:noFill/>
        </p:spPr>
        <p:txBody>
          <a:bodyPr wrap="none" lIns="0" rIns="0" rtlCol="0">
            <a:spAutoFit/>
          </a:bodyPr>
          <a:lstStyle/>
          <a:p>
            <a:pPr algn="ctr">
              <a:lnSpc>
                <a:spcPct val="80000"/>
              </a:lnSpc>
            </a:pPr>
            <a:r>
              <a:rPr lang="en-US" sz="5400" dirty="0">
                <a:cs typeface="+mn-ea"/>
                <a:sym typeface="+mn-lt"/>
              </a:rPr>
              <a:t>$85B</a:t>
            </a:r>
          </a:p>
        </p:txBody>
      </p:sp>
      <p:sp>
        <p:nvSpPr>
          <p:cNvPr id="12" name="TextBox 11"/>
          <p:cNvSpPr txBox="1"/>
          <p:nvPr/>
        </p:nvSpPr>
        <p:spPr>
          <a:xfrm>
            <a:off x="8595192" y="4736846"/>
            <a:ext cx="2307534" cy="692497"/>
          </a:xfrm>
          <a:prstGeom prst="rect">
            <a:avLst/>
          </a:prstGeom>
          <a:noFill/>
        </p:spPr>
        <p:txBody>
          <a:bodyPr wrap="square" lIns="0" rIns="0" rtlCol="0">
            <a:spAutoFit/>
          </a:bodyPr>
          <a:lstStyle/>
          <a:p>
            <a:pPr algn="ctr">
              <a:lnSpc>
                <a:spcPct val="130000"/>
              </a:lnSpc>
            </a:pPr>
            <a:r>
              <a:rPr lang="en-US" sz="1000" dirty="0">
                <a:cs typeface="+mn-ea"/>
                <a:sym typeface="+mn-lt"/>
              </a:rPr>
              <a:t>There are many variations of passages of Lorem Ipsum available, but the majority</a:t>
            </a:r>
          </a:p>
        </p:txBody>
      </p:sp>
      <p:sp>
        <p:nvSpPr>
          <p:cNvPr id="13" name="TextBox 12"/>
          <p:cNvSpPr txBox="1"/>
          <p:nvPr/>
        </p:nvSpPr>
        <p:spPr>
          <a:xfrm>
            <a:off x="9079481" y="4430102"/>
            <a:ext cx="1338956" cy="276999"/>
          </a:xfrm>
          <a:prstGeom prst="rect">
            <a:avLst/>
          </a:prstGeom>
          <a:noFill/>
        </p:spPr>
        <p:txBody>
          <a:bodyPr wrap="none" lIns="0" rIns="0" rtlCol="0">
            <a:spAutoFit/>
          </a:bodyPr>
          <a:lstStyle/>
          <a:p>
            <a:pPr algn="ctr"/>
            <a:r>
              <a:rPr lang="en-US" sz="1200" b="1" spc="300" dirty="0">
                <a:cs typeface="+mn-ea"/>
                <a:sym typeface="+mn-lt"/>
              </a:rPr>
              <a:t>SKILL TITLE</a:t>
            </a:r>
          </a:p>
        </p:txBody>
      </p:sp>
      <p:grpSp>
        <p:nvGrpSpPr>
          <p:cNvPr id="14" name="Group 13"/>
          <p:cNvGrpSpPr/>
          <p:nvPr/>
        </p:nvGrpSpPr>
        <p:grpSpPr>
          <a:xfrm>
            <a:off x="2416458" y="3999406"/>
            <a:ext cx="118381" cy="118381"/>
            <a:chOff x="4910819" y="3077936"/>
            <a:chExt cx="118381" cy="118381"/>
          </a:xfrm>
        </p:grpSpPr>
        <p:cxnSp>
          <p:nvCxnSpPr>
            <p:cNvPr id="15" name="Straight Connector 14"/>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048383" y="3999406"/>
            <a:ext cx="118381" cy="118381"/>
            <a:chOff x="4910819" y="3077936"/>
            <a:chExt cx="118381" cy="118381"/>
          </a:xfrm>
        </p:grpSpPr>
        <p:cxnSp>
          <p:nvCxnSpPr>
            <p:cNvPr id="18" name="Straight Connector 17"/>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9689767" y="3999406"/>
            <a:ext cx="118381" cy="118381"/>
            <a:chOff x="4910819" y="3077936"/>
            <a:chExt cx="118381" cy="118381"/>
          </a:xfrm>
        </p:grpSpPr>
        <p:cxnSp>
          <p:nvCxnSpPr>
            <p:cNvPr id="21" name="Straight Connector 20"/>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b="6250"/>
          <a:stretch>
            <a:fillRect/>
          </a:stretch>
        </p:blipFill>
        <p:spPr>
          <a:xfrm>
            <a:off x="20" y="10"/>
            <a:ext cx="12191980" cy="6857990"/>
          </a:xfrm>
          <a:prstGeom prst="rect">
            <a:avLst/>
          </a:prstGeom>
        </p:spPr>
      </p:pic>
      <p:pic>
        <p:nvPicPr>
          <p:cNvPr id="4" name="图片 3" descr="图片包含 植物, 树叶, 蕨&#10;&#10;描述已自动生成"/>
          <p:cNvPicPr>
            <a:picLocks noChangeAspect="1"/>
          </p:cNvPicPr>
          <p:nvPr/>
        </p:nvPicPr>
        <p:blipFill rotWithShape="1">
          <a:blip r:embed="rId3" cstate="screen">
            <a:extLst>
              <a:ext uri="{28A0092B-C50C-407E-A947-70E740481C1C}">
                <a14:useLocalDpi xmlns:a14="http://schemas.microsoft.com/office/drawing/2010/main"/>
              </a:ext>
            </a:extLst>
          </a:blip>
          <a:srcRect b="-3535"/>
          <a:stretch>
            <a:fillRect/>
          </a:stretch>
        </p:blipFill>
        <p:spPr>
          <a:xfrm rot="6544677" flipH="1">
            <a:off x="-803327" y="1589099"/>
            <a:ext cx="6845345" cy="3508228"/>
          </a:xfrm>
          <a:prstGeom prst="rect">
            <a:avLst/>
          </a:prstGeom>
        </p:spPr>
      </p:pic>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l="24657" t="8546" r="26347" b="2564"/>
          <a:stretch>
            <a:fillRect/>
          </a:stretch>
        </p:blipFill>
        <p:spPr>
          <a:xfrm>
            <a:off x="1881071" y="2356338"/>
            <a:ext cx="3514759" cy="4501662"/>
          </a:xfrm>
          <a:prstGeom prst="rect">
            <a:avLst/>
          </a:prstGeom>
        </p:spPr>
      </p:pic>
      <p:sp>
        <p:nvSpPr>
          <p:cNvPr id="7" name="TextBox 3"/>
          <p:cNvSpPr txBox="1"/>
          <p:nvPr/>
        </p:nvSpPr>
        <p:spPr>
          <a:xfrm>
            <a:off x="6722471" y="1326900"/>
            <a:ext cx="3887471" cy="2554545"/>
          </a:xfrm>
          <a:prstGeom prst="rect">
            <a:avLst/>
          </a:prstGeom>
          <a:noFill/>
        </p:spPr>
        <p:txBody>
          <a:bodyPr wrap="square" rtlCol="0">
            <a:spAutoFit/>
          </a:bodyPr>
          <a:lstStyle/>
          <a:p>
            <a:pPr defTabSz="913765"/>
            <a:r>
              <a:rPr lang="en-US" sz="8000" b="1" u="sng" spc="150" dirty="0">
                <a:solidFill>
                  <a:srgbClr val="000000"/>
                </a:solidFill>
                <a:cs typeface="+mn-ea"/>
                <a:sym typeface="+mn-lt"/>
              </a:rPr>
              <a:t>PART</a:t>
            </a:r>
          </a:p>
          <a:p>
            <a:pPr defTabSz="913765"/>
            <a:r>
              <a:rPr lang="en-US" sz="8000" b="1" u="sng" spc="150" dirty="0">
                <a:solidFill>
                  <a:srgbClr val="000000"/>
                </a:solidFill>
                <a:cs typeface="+mn-ea"/>
                <a:sym typeface="+mn-lt"/>
              </a:rPr>
              <a:t>THREE</a:t>
            </a:r>
          </a:p>
        </p:txBody>
      </p:sp>
      <p:sp>
        <p:nvSpPr>
          <p:cNvPr id="8" name="TextBox 4"/>
          <p:cNvSpPr txBox="1"/>
          <p:nvPr/>
        </p:nvSpPr>
        <p:spPr>
          <a:xfrm>
            <a:off x="6722472" y="4022256"/>
            <a:ext cx="2533771" cy="276999"/>
          </a:xfrm>
          <a:prstGeom prst="rect">
            <a:avLst/>
          </a:prstGeom>
          <a:noFill/>
        </p:spPr>
        <p:txBody>
          <a:bodyPr wrap="none" rtlCol="0">
            <a:spAutoFit/>
          </a:bodyPr>
          <a:lstStyle/>
          <a:p>
            <a:pPr defTabSz="913765"/>
            <a:r>
              <a:rPr lang="en-US" sz="1200" spc="300" dirty="0">
                <a:solidFill>
                  <a:srgbClr val="000000"/>
                </a:solidFill>
                <a:cs typeface="+mn-ea"/>
                <a:sym typeface="+mn-lt"/>
              </a:rPr>
              <a:t>NEW DESIGN INSIGHT</a:t>
            </a:r>
          </a:p>
        </p:txBody>
      </p:sp>
      <p:sp>
        <p:nvSpPr>
          <p:cNvPr id="11" name="Shape"/>
          <p:cNvSpPr/>
          <p:nvPr/>
        </p:nvSpPr>
        <p:spPr>
          <a:xfrm>
            <a:off x="5715351" y="22667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2" name="Shape"/>
          <p:cNvSpPr/>
          <p:nvPr/>
        </p:nvSpPr>
        <p:spPr>
          <a:xfrm>
            <a:off x="5708459" y="29641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3" name="Shape"/>
          <p:cNvSpPr/>
          <p:nvPr/>
        </p:nvSpPr>
        <p:spPr>
          <a:xfrm>
            <a:off x="5708459" y="37777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4" name="Shape"/>
          <p:cNvSpPr/>
          <p:nvPr/>
        </p:nvSpPr>
        <p:spPr>
          <a:xfrm>
            <a:off x="5716636" y="26734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5" name="Shape"/>
          <p:cNvSpPr/>
          <p:nvPr/>
        </p:nvSpPr>
        <p:spPr>
          <a:xfrm>
            <a:off x="5708459" y="33709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6" name="Shape"/>
          <p:cNvSpPr/>
          <p:nvPr/>
        </p:nvSpPr>
        <p:spPr>
          <a:xfrm>
            <a:off x="5708459" y="418449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7" name="Shape"/>
          <p:cNvSpPr/>
          <p:nvPr/>
        </p:nvSpPr>
        <p:spPr>
          <a:xfrm>
            <a:off x="5708459" y="45918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1283997"/>
            <a:ext cx="2385589" cy="1569660"/>
          </a:xfrm>
          <a:prstGeom prst="rect">
            <a:avLst/>
          </a:prstGeom>
          <a:noFill/>
        </p:spPr>
        <p:txBody>
          <a:bodyPr wrap="none" lIns="0" rIns="0" rtlCol="0">
            <a:spAutoFit/>
          </a:bodyPr>
          <a:lstStyle/>
          <a:p>
            <a:pPr>
              <a:lnSpc>
                <a:spcPct val="80000"/>
              </a:lnSpc>
            </a:pPr>
            <a:r>
              <a:rPr lang="en-US" sz="4000" b="1" dirty="0">
                <a:cs typeface="+mn-ea"/>
                <a:sym typeface="+mn-lt"/>
              </a:rPr>
              <a:t>Awesome</a:t>
            </a:r>
          </a:p>
          <a:p>
            <a:pPr>
              <a:lnSpc>
                <a:spcPct val="80000"/>
              </a:lnSpc>
            </a:pPr>
            <a:r>
              <a:rPr lang="en-US" sz="4000" b="1" dirty="0">
                <a:cs typeface="+mn-ea"/>
                <a:sym typeface="+mn-lt"/>
              </a:rPr>
              <a:t>Gallery</a:t>
            </a:r>
          </a:p>
          <a:p>
            <a:pPr>
              <a:lnSpc>
                <a:spcPct val="80000"/>
              </a:lnSpc>
            </a:pPr>
            <a:r>
              <a:rPr lang="en-US" sz="4000" b="1" dirty="0">
                <a:cs typeface="+mn-ea"/>
                <a:sym typeface="+mn-lt"/>
              </a:rPr>
              <a:t>slide</a:t>
            </a:r>
          </a:p>
        </p:txBody>
      </p:sp>
      <p:sp>
        <p:nvSpPr>
          <p:cNvPr id="5" name="TextBox 4"/>
          <p:cNvSpPr txBox="1"/>
          <p:nvPr/>
        </p:nvSpPr>
        <p:spPr>
          <a:xfrm>
            <a:off x="8188188" y="4861541"/>
            <a:ext cx="3051312" cy="671659"/>
          </a:xfrm>
          <a:prstGeom prst="rect">
            <a:avLst/>
          </a:prstGeom>
          <a:noFill/>
        </p:spPr>
        <p:txBody>
          <a:bodyPr wrap="square" lIns="0" rIns="0" rtlCol="0">
            <a:spAutoFit/>
          </a:bodyPr>
          <a:lstStyle/>
          <a:p>
            <a:pPr>
              <a:lnSpc>
                <a:spcPct val="130000"/>
              </a:lnSpc>
            </a:pPr>
            <a:r>
              <a:rPr lang="en-US" sz="1000" dirty="0">
                <a:cs typeface="+mn-ea"/>
                <a:sym typeface="+mn-lt"/>
              </a:rPr>
              <a:t>We provide professional-quality free PowerPoint templates to help you with your business presentations - freeppt7.com. </a:t>
            </a:r>
          </a:p>
        </p:txBody>
      </p:sp>
      <p:pic>
        <p:nvPicPr>
          <p:cNvPr id="6" name="图片占位符 5" descr="图片包含 餐桌, 美食, 生鱼片, 室内&#10;&#10;描述已自动生成"/>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274145" y="2120238"/>
            <a:ext cx="2385589" cy="1569660"/>
          </a:xfrm>
          <a:prstGeom prst="rect">
            <a:avLst/>
          </a:prstGeom>
          <a:noFill/>
        </p:spPr>
        <p:txBody>
          <a:bodyPr wrap="none" lIns="0" rIns="0" rtlCol="0">
            <a:spAutoFit/>
          </a:bodyPr>
          <a:lstStyle/>
          <a:p>
            <a:pPr>
              <a:lnSpc>
                <a:spcPct val="80000"/>
              </a:lnSpc>
            </a:pPr>
            <a:r>
              <a:rPr lang="en-US" sz="4000" b="1" dirty="0">
                <a:cs typeface="+mn-ea"/>
                <a:sym typeface="+mn-lt"/>
              </a:rPr>
              <a:t>Awesome</a:t>
            </a:r>
          </a:p>
          <a:p>
            <a:pPr>
              <a:lnSpc>
                <a:spcPct val="80000"/>
              </a:lnSpc>
            </a:pPr>
            <a:r>
              <a:rPr lang="en-US" sz="4000" b="1" dirty="0">
                <a:cs typeface="+mn-ea"/>
                <a:sym typeface="+mn-lt"/>
              </a:rPr>
              <a:t>Gallery</a:t>
            </a:r>
          </a:p>
          <a:p>
            <a:pPr>
              <a:lnSpc>
                <a:spcPct val="80000"/>
              </a:lnSpc>
            </a:pPr>
            <a:r>
              <a:rPr lang="en-US" sz="4000" b="1" dirty="0">
                <a:cs typeface="+mn-ea"/>
                <a:sym typeface="+mn-lt"/>
              </a:rPr>
              <a:t>slide</a:t>
            </a:r>
          </a:p>
        </p:txBody>
      </p:sp>
      <p:sp>
        <p:nvSpPr>
          <p:cNvPr id="12" name="TextBox 11"/>
          <p:cNvSpPr txBox="1"/>
          <p:nvPr/>
        </p:nvSpPr>
        <p:spPr>
          <a:xfrm>
            <a:off x="7274146" y="3839277"/>
            <a:ext cx="3930630" cy="1471878"/>
          </a:xfrm>
          <a:prstGeom prst="rect">
            <a:avLst/>
          </a:prstGeom>
          <a:noFill/>
        </p:spPr>
        <p:txBody>
          <a:bodyPr wrap="square" lIns="0" rIns="0" rtlCol="0">
            <a:spAutoFit/>
          </a:bodyPr>
          <a:lstStyle/>
          <a:p>
            <a:pPr>
              <a:lnSpc>
                <a:spcPct val="130000"/>
              </a:lnSpc>
            </a:pPr>
            <a:r>
              <a:rPr lang="en-US" sz="1000" dirty="0">
                <a:cs typeface="+mn-ea"/>
                <a:sym typeface="+mn-lt"/>
              </a:rPr>
              <a:t>We provide professional-quality free PowerPoint templates to help you with your business presentations - freeppt7.com. </a:t>
            </a:r>
          </a:p>
          <a:p>
            <a:pPr>
              <a:lnSpc>
                <a:spcPct val="130000"/>
              </a:lnSpc>
            </a:pPr>
            <a:endParaRPr lang="en-US" sz="1000" dirty="0">
              <a:cs typeface="+mn-ea"/>
              <a:sym typeface="+mn-lt"/>
            </a:endParaRPr>
          </a:p>
          <a:p>
            <a:pPr>
              <a:lnSpc>
                <a:spcPct val="130000"/>
              </a:lnSpc>
            </a:pPr>
            <a:r>
              <a:rPr lang="en-US" sz="1000" dirty="0">
                <a:cs typeface="+mn-ea"/>
                <a:sym typeface="+mn-lt"/>
              </a:rPr>
              <a:t>If you are going to use a passage of Lorem Ipsum, you need to be sure there isn't anything embarrassing hidden in the middle of text. All the Lorem Ipsum generators on the Internet tend to repeat predefined chunks as necessary.</a:t>
            </a:r>
          </a:p>
        </p:txBody>
      </p:sp>
      <p:pic>
        <p:nvPicPr>
          <p:cNvPr id="7" name="图片占位符 6" descr="图片包含 餐桌, 美食, 室内&#10;&#10;描述已自动生成"/>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3" name="图片占位符 12" descr="图片包含 草&#10;&#10;描述已自动生成"/>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图片占位符 14" descr="图片包含 植物, 鲜花, 餐桌, 室内&#10;&#10;描述已自动生成"/>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9" name="图片占位符 8"/>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p:pic>
      <p:grpSp>
        <p:nvGrpSpPr>
          <p:cNvPr id="16" name="Group 5"/>
          <p:cNvGrpSpPr/>
          <p:nvPr/>
        </p:nvGrpSpPr>
        <p:grpSpPr>
          <a:xfrm>
            <a:off x="7274145" y="1597406"/>
            <a:ext cx="118381" cy="118381"/>
            <a:chOff x="4910819" y="3077936"/>
            <a:chExt cx="118381" cy="118381"/>
          </a:xfrm>
        </p:grpSpPr>
        <p:cxnSp>
          <p:nvCxnSpPr>
            <p:cNvPr id="17" name="Straight Connector 6"/>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7"/>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8"/>
          <p:cNvGrpSpPr/>
          <p:nvPr/>
        </p:nvGrpSpPr>
        <p:grpSpPr>
          <a:xfrm>
            <a:off x="7630846" y="1597406"/>
            <a:ext cx="118381" cy="118381"/>
            <a:chOff x="4910819" y="3077936"/>
            <a:chExt cx="118381" cy="118381"/>
          </a:xfrm>
        </p:grpSpPr>
        <p:cxnSp>
          <p:nvCxnSpPr>
            <p:cNvPr id="20" name="Straight Connector 9"/>
            <p:cNvCxnSpPr/>
            <p:nvPr/>
          </p:nvCxnSpPr>
          <p:spPr>
            <a:xfrm flipH="1"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0"/>
            <p:cNvCxnSpPr/>
            <p:nvPr/>
          </p:nvCxnSpPr>
          <p:spPr>
            <a:xfrm flipV="1">
              <a:off x="4910819" y="3077936"/>
              <a:ext cx="118381" cy="118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581154" y="3194794"/>
            <a:ext cx="68352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77031" y="4444897"/>
            <a:ext cx="263793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4" name="TextBox 3"/>
          <p:cNvSpPr txBox="1"/>
          <p:nvPr/>
        </p:nvSpPr>
        <p:spPr>
          <a:xfrm>
            <a:off x="4777031" y="4805129"/>
            <a:ext cx="263793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5" name="TextBox 4"/>
          <p:cNvSpPr txBox="1"/>
          <p:nvPr/>
        </p:nvSpPr>
        <p:spPr>
          <a:xfrm>
            <a:off x="8091794" y="4444897"/>
            <a:ext cx="263793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6" name="TextBox 5"/>
          <p:cNvSpPr txBox="1"/>
          <p:nvPr/>
        </p:nvSpPr>
        <p:spPr>
          <a:xfrm>
            <a:off x="8091794" y="4805129"/>
            <a:ext cx="263793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7" name="TextBox 6"/>
          <p:cNvSpPr txBox="1"/>
          <p:nvPr/>
        </p:nvSpPr>
        <p:spPr>
          <a:xfrm>
            <a:off x="1219200" y="4444897"/>
            <a:ext cx="263793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8" name="TextBox 7"/>
          <p:cNvSpPr txBox="1"/>
          <p:nvPr/>
        </p:nvSpPr>
        <p:spPr>
          <a:xfrm>
            <a:off x="1219200" y="4805129"/>
            <a:ext cx="263793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9" name="Oval 8"/>
          <p:cNvSpPr/>
          <p:nvPr/>
        </p:nvSpPr>
        <p:spPr>
          <a:xfrm>
            <a:off x="1750472" y="2423868"/>
            <a:ext cx="1562582" cy="15625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10" name="Oval 9"/>
          <p:cNvSpPr/>
          <p:nvPr/>
        </p:nvSpPr>
        <p:spPr>
          <a:xfrm>
            <a:off x="5314709" y="2423868"/>
            <a:ext cx="1562582" cy="15625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11" name="Oval 10"/>
          <p:cNvSpPr/>
          <p:nvPr/>
        </p:nvSpPr>
        <p:spPr>
          <a:xfrm>
            <a:off x="8635112" y="2423868"/>
            <a:ext cx="1562582" cy="15625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12" name="Shape 3598"/>
          <p:cNvSpPr/>
          <p:nvPr/>
        </p:nvSpPr>
        <p:spPr>
          <a:xfrm>
            <a:off x="5790106" y="2877976"/>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cs typeface="+mn-ea"/>
              <a:sym typeface="+mn-lt"/>
            </a:endParaRPr>
          </a:p>
        </p:txBody>
      </p:sp>
      <p:sp>
        <p:nvSpPr>
          <p:cNvPr id="13" name="Shape 3627"/>
          <p:cNvSpPr/>
          <p:nvPr/>
        </p:nvSpPr>
        <p:spPr>
          <a:xfrm>
            <a:off x="9115650" y="2932653"/>
            <a:ext cx="601449" cy="54677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4" name="Shape 3691"/>
          <p:cNvSpPr/>
          <p:nvPr/>
        </p:nvSpPr>
        <p:spPr>
          <a:xfrm>
            <a:off x="2245734" y="2877946"/>
            <a:ext cx="601391" cy="601477"/>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5" name="Oval 14"/>
          <p:cNvSpPr/>
          <p:nvPr/>
        </p:nvSpPr>
        <p:spPr>
          <a:xfrm>
            <a:off x="2358173" y="3796241"/>
            <a:ext cx="361878" cy="3618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1000" b="1" dirty="0">
                <a:solidFill>
                  <a:schemeClr val="tx1"/>
                </a:solidFill>
                <a:cs typeface="+mn-ea"/>
                <a:sym typeface="+mn-lt"/>
              </a:rPr>
              <a:t>1</a:t>
            </a:r>
          </a:p>
        </p:txBody>
      </p:sp>
      <p:sp>
        <p:nvSpPr>
          <p:cNvPr id="16" name="Oval 15"/>
          <p:cNvSpPr/>
          <p:nvPr/>
        </p:nvSpPr>
        <p:spPr>
          <a:xfrm>
            <a:off x="5915061" y="3796241"/>
            <a:ext cx="361878" cy="3618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1000" b="1" dirty="0">
                <a:solidFill>
                  <a:schemeClr val="tx1"/>
                </a:solidFill>
                <a:cs typeface="+mn-ea"/>
                <a:sym typeface="+mn-lt"/>
              </a:rPr>
              <a:t>2</a:t>
            </a:r>
          </a:p>
        </p:txBody>
      </p:sp>
      <p:sp>
        <p:nvSpPr>
          <p:cNvPr id="17" name="Oval 16"/>
          <p:cNvSpPr/>
          <p:nvPr/>
        </p:nvSpPr>
        <p:spPr>
          <a:xfrm>
            <a:off x="9229823" y="3796241"/>
            <a:ext cx="361878" cy="3618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1000" b="1" dirty="0">
                <a:solidFill>
                  <a:schemeClr val="tx1"/>
                </a:solidFill>
                <a:cs typeface="+mn-ea"/>
                <a:sym typeface="+mn-lt"/>
              </a:rPr>
              <a:t>3</a:t>
            </a:r>
          </a:p>
        </p:txBody>
      </p:sp>
      <p:sp>
        <p:nvSpPr>
          <p:cNvPr id="18" name="TextBox 17"/>
          <p:cNvSpPr txBox="1"/>
          <p:nvPr/>
        </p:nvSpPr>
        <p:spPr>
          <a:xfrm>
            <a:off x="2036096" y="1149760"/>
            <a:ext cx="8141574" cy="683264"/>
          </a:xfrm>
          <a:prstGeom prst="rect">
            <a:avLst/>
          </a:prstGeom>
          <a:noFill/>
        </p:spPr>
        <p:txBody>
          <a:bodyPr wrap="square" lIns="0" rIns="0" rtlCol="0">
            <a:spAutoFit/>
          </a:bodyPr>
          <a:lstStyle/>
          <a:p>
            <a:pPr algn="ctr">
              <a:lnSpc>
                <a:spcPct val="80000"/>
              </a:lnSpc>
            </a:pPr>
            <a:r>
              <a:rPr lang="en-US" sz="4800" b="1" dirty="0">
                <a:cs typeface="+mn-ea"/>
                <a:sym typeface="+mn-lt"/>
              </a:rPr>
              <a:t>Three awesome Values</a:t>
            </a:r>
          </a:p>
        </p:txBody>
      </p:sp>
      <p:sp>
        <p:nvSpPr>
          <p:cNvPr id="19" name="TextBox 18"/>
          <p:cNvSpPr txBox="1"/>
          <p:nvPr/>
        </p:nvSpPr>
        <p:spPr>
          <a:xfrm>
            <a:off x="2036096" y="674460"/>
            <a:ext cx="8141574" cy="249299"/>
          </a:xfrm>
          <a:prstGeom prst="rect">
            <a:avLst/>
          </a:prstGeom>
          <a:noFill/>
        </p:spPr>
        <p:txBody>
          <a:bodyPr wrap="square" lIns="0" rIns="0" rtlCol="0">
            <a:spAutoFit/>
          </a:bodyPr>
          <a:lstStyle/>
          <a:p>
            <a:pPr algn="ctr">
              <a:lnSpc>
                <a:spcPct val="80000"/>
              </a:lnSpc>
            </a:pPr>
            <a:r>
              <a:rPr lang="en-US" sz="1200" spc="600">
                <a:cs typeface="+mn-ea"/>
                <a:sym typeface="+mn-lt"/>
              </a:rPr>
              <a:t>PRESENTATION</a:t>
            </a:r>
            <a:endParaRPr lang="en-US" sz="12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7940233" y="3340100"/>
            <a:ext cx="0" cy="35179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36334" y="3340100"/>
            <a:ext cx="0" cy="35179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77071" y="481799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5" name="TextBox 4"/>
          <p:cNvSpPr txBox="1"/>
          <p:nvPr/>
        </p:nvSpPr>
        <p:spPr>
          <a:xfrm>
            <a:off x="4477071" y="517823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6" name="TextBox 5"/>
          <p:cNvSpPr txBox="1"/>
          <p:nvPr/>
        </p:nvSpPr>
        <p:spPr>
          <a:xfrm>
            <a:off x="8103369" y="481799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7" name="TextBox 6"/>
          <p:cNvSpPr txBox="1"/>
          <p:nvPr/>
        </p:nvSpPr>
        <p:spPr>
          <a:xfrm>
            <a:off x="8103369" y="517823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8" name="Shape 3647"/>
          <p:cNvSpPr/>
          <p:nvPr/>
        </p:nvSpPr>
        <p:spPr>
          <a:xfrm>
            <a:off x="5817444" y="3980282"/>
            <a:ext cx="546772"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9" name="Shape 3664"/>
          <p:cNvSpPr/>
          <p:nvPr/>
        </p:nvSpPr>
        <p:spPr>
          <a:xfrm>
            <a:off x="9416403" y="3980281"/>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cxnSp>
        <p:nvCxnSpPr>
          <p:cNvPr id="10" name="Straight Connector 9"/>
          <p:cNvCxnSpPr/>
          <p:nvPr/>
        </p:nvCxnSpPr>
        <p:spPr>
          <a:xfrm>
            <a:off x="0" y="3429000"/>
            <a:ext cx="12192000" cy="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6711" y="481799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13" name="TextBox 12"/>
          <p:cNvSpPr txBox="1"/>
          <p:nvPr/>
        </p:nvSpPr>
        <p:spPr>
          <a:xfrm>
            <a:off x="786711" y="517823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5" name="Shape 3717"/>
          <p:cNvSpPr/>
          <p:nvPr/>
        </p:nvSpPr>
        <p:spPr>
          <a:xfrm>
            <a:off x="2099803" y="3983412"/>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pic>
        <p:nvPicPr>
          <p:cNvPr id="16" name="图片占位符 15" descr="图片包含 草&#10;&#10;描述已自动生成"/>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b="6250"/>
          <a:stretch>
            <a:fillRect/>
          </a:stretch>
        </p:blipFill>
        <p:spPr>
          <a:xfrm>
            <a:off x="20" y="10"/>
            <a:ext cx="12191980" cy="6857990"/>
          </a:xfrm>
          <a:prstGeom prst="rect">
            <a:avLst/>
          </a:prstGeom>
        </p:spPr>
      </p:pic>
      <p:pic>
        <p:nvPicPr>
          <p:cNvPr id="4" name="图片 3" descr="图片包含 植物, 树叶, 蕨&#10;&#10;描述已自动生成"/>
          <p:cNvPicPr>
            <a:picLocks noChangeAspect="1"/>
          </p:cNvPicPr>
          <p:nvPr/>
        </p:nvPicPr>
        <p:blipFill rotWithShape="1">
          <a:blip r:embed="rId3" cstate="screen">
            <a:extLst>
              <a:ext uri="{28A0092B-C50C-407E-A947-70E740481C1C}">
                <a14:useLocalDpi xmlns:a14="http://schemas.microsoft.com/office/drawing/2010/main"/>
              </a:ext>
            </a:extLst>
          </a:blip>
          <a:srcRect b="-3535"/>
          <a:stretch>
            <a:fillRect/>
          </a:stretch>
        </p:blipFill>
        <p:spPr>
          <a:xfrm rot="6544677" flipH="1">
            <a:off x="-803327" y="1589099"/>
            <a:ext cx="6845345" cy="3508228"/>
          </a:xfrm>
          <a:prstGeom prst="rect">
            <a:avLst/>
          </a:prstGeom>
        </p:spPr>
      </p:pic>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l="24657" t="8546" r="26347" b="2564"/>
          <a:stretch>
            <a:fillRect/>
          </a:stretch>
        </p:blipFill>
        <p:spPr>
          <a:xfrm>
            <a:off x="1881071" y="2356338"/>
            <a:ext cx="3514759" cy="4501662"/>
          </a:xfrm>
          <a:prstGeom prst="rect">
            <a:avLst/>
          </a:prstGeom>
        </p:spPr>
      </p:pic>
      <p:sp>
        <p:nvSpPr>
          <p:cNvPr id="7" name="TextBox 3"/>
          <p:cNvSpPr txBox="1"/>
          <p:nvPr/>
        </p:nvSpPr>
        <p:spPr>
          <a:xfrm>
            <a:off x="6722472" y="1326900"/>
            <a:ext cx="3199058" cy="2554545"/>
          </a:xfrm>
          <a:prstGeom prst="rect">
            <a:avLst/>
          </a:prstGeom>
          <a:noFill/>
        </p:spPr>
        <p:txBody>
          <a:bodyPr wrap="square" rtlCol="0">
            <a:spAutoFit/>
          </a:bodyPr>
          <a:lstStyle/>
          <a:p>
            <a:pPr defTabSz="913765"/>
            <a:r>
              <a:rPr lang="en-US" sz="8000" b="1" u="sng" spc="150" dirty="0">
                <a:solidFill>
                  <a:srgbClr val="000000"/>
                </a:solidFill>
                <a:cs typeface="+mn-ea"/>
                <a:sym typeface="+mn-lt"/>
              </a:rPr>
              <a:t>PART</a:t>
            </a:r>
          </a:p>
          <a:p>
            <a:pPr defTabSz="913765"/>
            <a:r>
              <a:rPr lang="en-US" sz="8000" b="1" u="sng" spc="150" dirty="0">
                <a:solidFill>
                  <a:srgbClr val="000000"/>
                </a:solidFill>
                <a:cs typeface="+mn-ea"/>
                <a:sym typeface="+mn-lt"/>
              </a:rPr>
              <a:t>FOUR</a:t>
            </a:r>
          </a:p>
        </p:txBody>
      </p:sp>
      <p:sp>
        <p:nvSpPr>
          <p:cNvPr id="8" name="TextBox 4"/>
          <p:cNvSpPr txBox="1"/>
          <p:nvPr/>
        </p:nvSpPr>
        <p:spPr>
          <a:xfrm>
            <a:off x="6722472" y="4022256"/>
            <a:ext cx="2533771" cy="276999"/>
          </a:xfrm>
          <a:prstGeom prst="rect">
            <a:avLst/>
          </a:prstGeom>
          <a:noFill/>
        </p:spPr>
        <p:txBody>
          <a:bodyPr wrap="none" rtlCol="0">
            <a:spAutoFit/>
          </a:bodyPr>
          <a:lstStyle/>
          <a:p>
            <a:pPr defTabSz="913765"/>
            <a:r>
              <a:rPr lang="en-US" sz="1200" spc="300" dirty="0">
                <a:solidFill>
                  <a:srgbClr val="000000"/>
                </a:solidFill>
                <a:cs typeface="+mn-ea"/>
                <a:sym typeface="+mn-lt"/>
              </a:rPr>
              <a:t>NEW DESIGN INSIGHT</a:t>
            </a:r>
          </a:p>
        </p:txBody>
      </p:sp>
      <p:sp>
        <p:nvSpPr>
          <p:cNvPr id="11" name="Shape"/>
          <p:cNvSpPr/>
          <p:nvPr/>
        </p:nvSpPr>
        <p:spPr>
          <a:xfrm>
            <a:off x="5715351" y="22667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2" name="Shape"/>
          <p:cNvSpPr/>
          <p:nvPr/>
        </p:nvSpPr>
        <p:spPr>
          <a:xfrm>
            <a:off x="5708459" y="29641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3" name="Shape"/>
          <p:cNvSpPr/>
          <p:nvPr/>
        </p:nvSpPr>
        <p:spPr>
          <a:xfrm>
            <a:off x="5708459" y="37777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4" name="Shape"/>
          <p:cNvSpPr/>
          <p:nvPr/>
        </p:nvSpPr>
        <p:spPr>
          <a:xfrm>
            <a:off x="5716636" y="26734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5" name="Shape"/>
          <p:cNvSpPr/>
          <p:nvPr/>
        </p:nvSpPr>
        <p:spPr>
          <a:xfrm>
            <a:off x="5708459" y="33709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6" name="Shape"/>
          <p:cNvSpPr/>
          <p:nvPr/>
        </p:nvSpPr>
        <p:spPr>
          <a:xfrm>
            <a:off x="5708459" y="418449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7" name="Shape"/>
          <p:cNvSpPr/>
          <p:nvPr/>
        </p:nvSpPr>
        <p:spPr>
          <a:xfrm>
            <a:off x="5708459" y="45918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图片包含 草&#10;&#10;描述已自动生成"/>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9" name="图片占位符 8"/>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1790355" y="3834521"/>
            <a:ext cx="3023289" cy="220445"/>
          </a:xfrm>
          <a:prstGeom prst="rect">
            <a:avLst/>
          </a:prstGeom>
          <a:noFill/>
        </p:spPr>
        <p:txBody>
          <a:bodyPr wrap="square" lIns="0" rIns="0" rtlCol="0">
            <a:spAutoFit/>
          </a:bodyPr>
          <a:lstStyle/>
          <a:p>
            <a:pPr algn="ctr">
              <a:lnSpc>
                <a:spcPct val="90000"/>
              </a:lnSpc>
            </a:pPr>
            <a:r>
              <a:rPr lang="en-US" sz="900" spc="300" dirty="0">
                <a:cs typeface="+mn-ea"/>
                <a:sym typeface="+mn-lt"/>
              </a:rPr>
              <a:t>DESIGNER</a:t>
            </a:r>
          </a:p>
        </p:txBody>
      </p:sp>
      <p:sp>
        <p:nvSpPr>
          <p:cNvPr id="6" name="TextBox 5"/>
          <p:cNvSpPr txBox="1"/>
          <p:nvPr/>
        </p:nvSpPr>
        <p:spPr>
          <a:xfrm>
            <a:off x="1587382" y="4179111"/>
            <a:ext cx="3429236" cy="525465"/>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0" name="TextBox 9"/>
          <p:cNvSpPr txBox="1"/>
          <p:nvPr/>
        </p:nvSpPr>
        <p:spPr>
          <a:xfrm>
            <a:off x="1790355" y="3416300"/>
            <a:ext cx="3023289" cy="377026"/>
          </a:xfrm>
          <a:prstGeom prst="rect">
            <a:avLst/>
          </a:prstGeom>
          <a:noFill/>
        </p:spPr>
        <p:txBody>
          <a:bodyPr wrap="square" lIns="0" rIns="0" rtlCol="0">
            <a:spAutoFit/>
          </a:bodyPr>
          <a:lstStyle/>
          <a:p>
            <a:pPr algn="ctr">
              <a:lnSpc>
                <a:spcPct val="90000"/>
              </a:lnSpc>
            </a:pPr>
            <a:r>
              <a:rPr lang="en-US" sz="2000" b="1" spc="300" dirty="0">
                <a:cs typeface="+mn-ea"/>
                <a:sym typeface="+mn-lt"/>
              </a:rPr>
              <a:t>JOHN DOE</a:t>
            </a:r>
          </a:p>
        </p:txBody>
      </p:sp>
      <p:sp>
        <p:nvSpPr>
          <p:cNvPr id="11" name="Rectangle 10"/>
          <p:cNvSpPr/>
          <p:nvPr/>
        </p:nvSpPr>
        <p:spPr>
          <a:xfrm>
            <a:off x="2511062" y="5404433"/>
            <a:ext cx="1581874" cy="380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pc="300" dirty="0">
                <a:solidFill>
                  <a:schemeClr val="bg1"/>
                </a:solidFill>
                <a:cs typeface="+mn-ea"/>
                <a:sym typeface="+mn-lt"/>
              </a:rPr>
              <a:t>READ MORE</a:t>
            </a:r>
          </a:p>
        </p:txBody>
      </p:sp>
      <p:sp>
        <p:nvSpPr>
          <p:cNvPr id="12" name="TextBox 11"/>
          <p:cNvSpPr txBox="1"/>
          <p:nvPr/>
        </p:nvSpPr>
        <p:spPr>
          <a:xfrm>
            <a:off x="7568855" y="3834521"/>
            <a:ext cx="3023289" cy="220445"/>
          </a:xfrm>
          <a:prstGeom prst="rect">
            <a:avLst/>
          </a:prstGeom>
          <a:noFill/>
        </p:spPr>
        <p:txBody>
          <a:bodyPr wrap="square" lIns="0" rIns="0" rtlCol="0">
            <a:spAutoFit/>
          </a:bodyPr>
          <a:lstStyle/>
          <a:p>
            <a:pPr algn="ctr">
              <a:lnSpc>
                <a:spcPct val="90000"/>
              </a:lnSpc>
            </a:pPr>
            <a:r>
              <a:rPr lang="en-US" sz="900" spc="300" dirty="0">
                <a:cs typeface="+mn-ea"/>
                <a:sym typeface="+mn-lt"/>
              </a:rPr>
              <a:t>MANAGER</a:t>
            </a:r>
          </a:p>
        </p:txBody>
      </p:sp>
      <p:sp>
        <p:nvSpPr>
          <p:cNvPr id="13" name="TextBox 12"/>
          <p:cNvSpPr txBox="1"/>
          <p:nvPr/>
        </p:nvSpPr>
        <p:spPr>
          <a:xfrm>
            <a:off x="7365882" y="4179111"/>
            <a:ext cx="3429236" cy="525465"/>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4" name="TextBox 13"/>
          <p:cNvSpPr txBox="1"/>
          <p:nvPr/>
        </p:nvSpPr>
        <p:spPr>
          <a:xfrm>
            <a:off x="7568855" y="3416300"/>
            <a:ext cx="3023289" cy="377026"/>
          </a:xfrm>
          <a:prstGeom prst="rect">
            <a:avLst/>
          </a:prstGeom>
          <a:noFill/>
        </p:spPr>
        <p:txBody>
          <a:bodyPr wrap="square" lIns="0" rIns="0" rtlCol="0">
            <a:spAutoFit/>
          </a:bodyPr>
          <a:lstStyle/>
          <a:p>
            <a:pPr algn="ctr">
              <a:lnSpc>
                <a:spcPct val="90000"/>
              </a:lnSpc>
            </a:pPr>
            <a:r>
              <a:rPr lang="en-US" sz="2000" b="1" spc="300" dirty="0">
                <a:cs typeface="+mn-ea"/>
                <a:sym typeface="+mn-lt"/>
              </a:rPr>
              <a:t>LARRY KING</a:t>
            </a:r>
          </a:p>
        </p:txBody>
      </p:sp>
      <p:sp>
        <p:nvSpPr>
          <p:cNvPr id="15" name="Rectangle 14"/>
          <p:cNvSpPr/>
          <p:nvPr/>
        </p:nvSpPr>
        <p:spPr>
          <a:xfrm>
            <a:off x="8289562" y="5404433"/>
            <a:ext cx="1581874" cy="380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pc="300">
                <a:solidFill>
                  <a:schemeClr val="bg1"/>
                </a:solidFill>
                <a:cs typeface="+mn-ea"/>
                <a:sym typeface="+mn-lt"/>
              </a:rPr>
              <a:t>READ MORE</a:t>
            </a:r>
            <a:endParaRPr lang="en-US" sz="1000" spc="300" dirty="0">
              <a:solidFill>
                <a:schemeClr val="bg1"/>
              </a:solidFill>
              <a:cs typeface="+mn-ea"/>
              <a:sym typeface="+mn-lt"/>
            </a:endParaRPr>
          </a:p>
        </p:txBody>
      </p:sp>
      <p:cxnSp>
        <p:nvCxnSpPr>
          <p:cNvPr id="18" name="Straight Connector 17"/>
          <p:cNvCxnSpPr/>
          <p:nvPr/>
        </p:nvCxnSpPr>
        <p:spPr>
          <a:xfrm>
            <a:off x="6096000" y="0"/>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pic>
        <p:nvPicPr>
          <p:cNvPr id="23" name="图片 22" descr="图片包含 植物, 树叶, 蕨&#10;&#10;描述已自动生成"/>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4051301" y="2875947"/>
            <a:ext cx="3404221" cy="3982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animBg="1"/>
      <p:bldP spid="12" grpId="0"/>
      <p:bldP spid="13" grpId="0"/>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b="6250"/>
          <a:stretch>
            <a:fillRect/>
          </a:stretch>
        </p:blipFill>
        <p:spPr>
          <a:xfrm>
            <a:off x="20" y="10"/>
            <a:ext cx="12191980" cy="6857990"/>
          </a:xfrm>
          <a:prstGeom prst="rect">
            <a:avLst/>
          </a:prstGeom>
        </p:spPr>
      </p:pic>
      <p:pic>
        <p:nvPicPr>
          <p:cNvPr id="4" name="图片 3" descr="图片包含 室内&#10;&#10;描述已自动生成"/>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957"/>
            <a:ext cx="7720314" cy="6701742"/>
          </a:xfrm>
          <a:prstGeom prst="rect">
            <a:avLst/>
          </a:prstGeom>
        </p:spPr>
      </p:pic>
      <p:sp>
        <p:nvSpPr>
          <p:cNvPr id="35" name="TextBox 1"/>
          <p:cNvSpPr txBox="1"/>
          <p:nvPr/>
        </p:nvSpPr>
        <p:spPr>
          <a:xfrm>
            <a:off x="6648003" y="1380158"/>
            <a:ext cx="4521889" cy="291618"/>
          </a:xfrm>
          <a:prstGeom prst="rect">
            <a:avLst/>
          </a:prstGeom>
          <a:noFill/>
        </p:spPr>
        <p:txBody>
          <a:bodyPr wrap="square" lIns="0" rIns="0"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400" b="0" i="0" u="none" strike="noStrike" kern="1200" cap="none" spc="300" normalizeH="0" baseline="0" noProof="0" dirty="0">
                <a:ln>
                  <a:noFill/>
                </a:ln>
                <a:solidFill>
                  <a:srgbClr val="000000"/>
                </a:solidFill>
                <a:effectLst/>
                <a:uLnTx/>
                <a:uFillTx/>
                <a:cs typeface="+mn-ea"/>
                <a:sym typeface="+mn-lt"/>
              </a:rPr>
              <a:t>YOUR TITLE HERE</a:t>
            </a:r>
          </a:p>
        </p:txBody>
      </p:sp>
      <p:sp>
        <p:nvSpPr>
          <p:cNvPr id="36" name="TextBox 2"/>
          <p:cNvSpPr txBox="1"/>
          <p:nvPr/>
        </p:nvSpPr>
        <p:spPr>
          <a:xfrm>
            <a:off x="6648003" y="1740390"/>
            <a:ext cx="4521889" cy="526811"/>
          </a:xfrm>
          <a:prstGeom prst="rect">
            <a:avLst/>
          </a:prstGeom>
          <a:noFill/>
        </p:spPr>
        <p:txBody>
          <a:bodyPr wrap="square" lIns="0" rIns="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cs typeface="+mn-ea"/>
                <a:sym typeface="+mn-lt"/>
              </a:rPr>
              <a:t>We provide professional-quality free PowerPoint templates to help you with your business presentations - freeppt7.com</a:t>
            </a:r>
          </a:p>
        </p:txBody>
      </p:sp>
      <p:sp>
        <p:nvSpPr>
          <p:cNvPr id="37" name="Shape 3613"/>
          <p:cNvSpPr/>
          <p:nvPr/>
        </p:nvSpPr>
        <p:spPr>
          <a:xfrm>
            <a:off x="5699038" y="1537124"/>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F8C57"/>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38" name="TextBox 4"/>
          <p:cNvSpPr txBox="1"/>
          <p:nvPr/>
        </p:nvSpPr>
        <p:spPr>
          <a:xfrm>
            <a:off x="6648003" y="2888667"/>
            <a:ext cx="4521889" cy="291618"/>
          </a:xfrm>
          <a:prstGeom prst="rect">
            <a:avLst/>
          </a:prstGeom>
          <a:noFill/>
        </p:spPr>
        <p:txBody>
          <a:bodyPr wrap="square" lIns="0" rIns="0"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400" b="0" i="0" u="none" strike="noStrike" kern="1200" cap="none" spc="300" normalizeH="0" baseline="0" noProof="0" dirty="0">
                <a:ln>
                  <a:noFill/>
                </a:ln>
                <a:solidFill>
                  <a:srgbClr val="000000"/>
                </a:solidFill>
                <a:effectLst/>
                <a:uLnTx/>
                <a:uFillTx/>
                <a:cs typeface="+mn-ea"/>
                <a:sym typeface="+mn-lt"/>
              </a:rPr>
              <a:t>YOUR TITLE HERE</a:t>
            </a:r>
          </a:p>
        </p:txBody>
      </p:sp>
      <p:sp>
        <p:nvSpPr>
          <p:cNvPr id="39" name="TextBox 5"/>
          <p:cNvSpPr txBox="1"/>
          <p:nvPr/>
        </p:nvSpPr>
        <p:spPr>
          <a:xfrm>
            <a:off x="6648003" y="3248899"/>
            <a:ext cx="4521889" cy="526811"/>
          </a:xfrm>
          <a:prstGeom prst="rect">
            <a:avLst/>
          </a:prstGeom>
          <a:noFill/>
        </p:spPr>
        <p:txBody>
          <a:bodyPr wrap="square" lIns="0" rIns="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cs typeface="+mn-ea"/>
                <a:sym typeface="+mn-lt"/>
              </a:rPr>
              <a:t>We provide professional-quality free PowerPoint templates to help you with your business presentations - freeppt7.com</a:t>
            </a:r>
          </a:p>
        </p:txBody>
      </p:sp>
      <p:sp>
        <p:nvSpPr>
          <p:cNvPr id="40" name="Shape 3613"/>
          <p:cNvSpPr/>
          <p:nvPr/>
        </p:nvSpPr>
        <p:spPr>
          <a:xfrm>
            <a:off x="5699038" y="3045633"/>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F8C57"/>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41" name="TextBox 7"/>
          <p:cNvSpPr txBox="1"/>
          <p:nvPr/>
        </p:nvSpPr>
        <p:spPr>
          <a:xfrm>
            <a:off x="6648003" y="4397175"/>
            <a:ext cx="4521889" cy="291618"/>
          </a:xfrm>
          <a:prstGeom prst="rect">
            <a:avLst/>
          </a:prstGeom>
          <a:noFill/>
        </p:spPr>
        <p:txBody>
          <a:bodyPr wrap="square" lIns="0" rIns="0"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400" b="0" i="0" u="none" strike="noStrike" kern="1200" cap="none" spc="300" normalizeH="0" baseline="0" noProof="0" dirty="0">
                <a:ln>
                  <a:noFill/>
                </a:ln>
                <a:solidFill>
                  <a:srgbClr val="000000"/>
                </a:solidFill>
                <a:effectLst/>
                <a:uLnTx/>
                <a:uFillTx/>
                <a:cs typeface="+mn-ea"/>
                <a:sym typeface="+mn-lt"/>
              </a:rPr>
              <a:t>YOUR TITLE HERE</a:t>
            </a:r>
          </a:p>
        </p:txBody>
      </p:sp>
      <p:sp>
        <p:nvSpPr>
          <p:cNvPr id="42" name="TextBox 8"/>
          <p:cNvSpPr txBox="1"/>
          <p:nvPr/>
        </p:nvSpPr>
        <p:spPr>
          <a:xfrm>
            <a:off x="6648003" y="4757407"/>
            <a:ext cx="4521889" cy="526811"/>
          </a:xfrm>
          <a:prstGeom prst="rect">
            <a:avLst/>
          </a:prstGeom>
          <a:noFill/>
        </p:spPr>
        <p:txBody>
          <a:bodyPr wrap="square" lIns="0" rIns="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cs typeface="+mn-ea"/>
                <a:sym typeface="+mn-lt"/>
              </a:rPr>
              <a:t>We provide professional-quality free PowerPoint templates to help you with your business presentations - freeppt7.com</a:t>
            </a:r>
          </a:p>
        </p:txBody>
      </p:sp>
      <p:sp>
        <p:nvSpPr>
          <p:cNvPr id="43" name="Shape 3613"/>
          <p:cNvSpPr/>
          <p:nvPr/>
        </p:nvSpPr>
        <p:spPr>
          <a:xfrm>
            <a:off x="5699038" y="4554141"/>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F8C57"/>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cs typeface="+mn-ea"/>
              <a:sym typeface="+mn-lt"/>
            </a:endParaRPr>
          </a:p>
        </p:txBody>
      </p:sp>
      <p:sp>
        <p:nvSpPr>
          <p:cNvPr id="44" name="TextBox 3"/>
          <p:cNvSpPr txBox="1"/>
          <p:nvPr/>
        </p:nvSpPr>
        <p:spPr>
          <a:xfrm>
            <a:off x="774973" y="5226964"/>
            <a:ext cx="3994735" cy="830997"/>
          </a:xfrm>
          <a:prstGeom prst="rect">
            <a:avLst/>
          </a:prstGeom>
          <a:noFill/>
        </p:spPr>
        <p:txBody>
          <a:bodyPr wrap="square" rtlCol="0">
            <a:spAutoFit/>
          </a:bodyPr>
          <a:lstStyle/>
          <a:p>
            <a:pPr defTabSz="913765"/>
            <a:r>
              <a:rPr lang="en-US" sz="4800" b="1" u="sng" spc="150" dirty="0">
                <a:solidFill>
                  <a:srgbClr val="000000"/>
                </a:solidFill>
                <a:cs typeface="+mn-ea"/>
                <a:sym typeface="+mn-lt"/>
              </a:rPr>
              <a:t>CONTENT</a:t>
            </a:r>
          </a:p>
        </p:txBody>
      </p:sp>
      <p:sp>
        <p:nvSpPr>
          <p:cNvPr id="14"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1+#ppt_w/2"/>
                                          </p:val>
                                        </p:tav>
                                        <p:tav tm="100000">
                                          <p:val>
                                            <p:strVal val="#ppt_x"/>
                                          </p:val>
                                        </p:tav>
                                      </p:tavLst>
                                    </p:anim>
                                    <p:anim calcmode="lin" valueType="num">
                                      <p:cBhvr additive="base">
                                        <p:cTn id="13"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4853" y="1553778"/>
            <a:ext cx="4521889" cy="291618"/>
          </a:xfrm>
          <a:prstGeom prst="rect">
            <a:avLst/>
          </a:prstGeom>
          <a:noFill/>
        </p:spPr>
        <p:txBody>
          <a:bodyPr wrap="square" lIns="0" rIns="0" rtlCol="0">
            <a:spAutoFit/>
          </a:bodyPr>
          <a:lstStyle/>
          <a:p>
            <a:pPr>
              <a:lnSpc>
                <a:spcPct val="90000"/>
              </a:lnSpc>
            </a:pPr>
            <a:r>
              <a:rPr lang="en-US" sz="1400" spc="300" dirty="0">
                <a:cs typeface="+mn-ea"/>
                <a:sym typeface="+mn-lt"/>
              </a:rPr>
              <a:t>YOUR TITLE HERE</a:t>
            </a:r>
          </a:p>
        </p:txBody>
      </p:sp>
      <p:sp>
        <p:nvSpPr>
          <p:cNvPr id="3" name="TextBox 2"/>
          <p:cNvSpPr txBox="1"/>
          <p:nvPr/>
        </p:nvSpPr>
        <p:spPr>
          <a:xfrm>
            <a:off x="6624853" y="1914010"/>
            <a:ext cx="4521889" cy="526811"/>
          </a:xfrm>
          <a:prstGeom prst="rect">
            <a:avLst/>
          </a:prstGeom>
          <a:noFill/>
        </p:spPr>
        <p:txBody>
          <a:bodyPr wrap="square" lIns="0" rIns="0" rtlCol="0">
            <a:spAutoFit/>
          </a:bodyPr>
          <a:lstStyle/>
          <a:p>
            <a:pP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4" name="Shape 3613"/>
          <p:cNvSpPr/>
          <p:nvPr/>
        </p:nvSpPr>
        <p:spPr>
          <a:xfrm>
            <a:off x="5675888" y="1710744"/>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5" name="TextBox 4"/>
          <p:cNvSpPr txBox="1"/>
          <p:nvPr/>
        </p:nvSpPr>
        <p:spPr>
          <a:xfrm>
            <a:off x="6624853" y="3062287"/>
            <a:ext cx="4521889" cy="291618"/>
          </a:xfrm>
          <a:prstGeom prst="rect">
            <a:avLst/>
          </a:prstGeom>
          <a:noFill/>
        </p:spPr>
        <p:txBody>
          <a:bodyPr wrap="square" lIns="0" rIns="0" rtlCol="0">
            <a:spAutoFit/>
          </a:bodyPr>
          <a:lstStyle/>
          <a:p>
            <a:pPr>
              <a:lnSpc>
                <a:spcPct val="90000"/>
              </a:lnSpc>
            </a:pPr>
            <a:r>
              <a:rPr lang="en-US" sz="1400" spc="300" dirty="0">
                <a:cs typeface="+mn-ea"/>
                <a:sym typeface="+mn-lt"/>
              </a:rPr>
              <a:t>YOUR TITLE HERE</a:t>
            </a:r>
          </a:p>
        </p:txBody>
      </p:sp>
      <p:sp>
        <p:nvSpPr>
          <p:cNvPr id="6" name="TextBox 5"/>
          <p:cNvSpPr txBox="1"/>
          <p:nvPr/>
        </p:nvSpPr>
        <p:spPr>
          <a:xfrm>
            <a:off x="6624853" y="3422519"/>
            <a:ext cx="4521889" cy="526811"/>
          </a:xfrm>
          <a:prstGeom prst="rect">
            <a:avLst/>
          </a:prstGeom>
          <a:noFill/>
        </p:spPr>
        <p:txBody>
          <a:bodyPr wrap="square" lIns="0" rIns="0" rtlCol="0">
            <a:spAutoFit/>
          </a:bodyPr>
          <a:lstStyle/>
          <a:p>
            <a:pP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7" name="Shape 3613"/>
          <p:cNvSpPr/>
          <p:nvPr/>
        </p:nvSpPr>
        <p:spPr>
          <a:xfrm>
            <a:off x="5675888" y="3219253"/>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8" name="TextBox 7"/>
          <p:cNvSpPr txBox="1"/>
          <p:nvPr/>
        </p:nvSpPr>
        <p:spPr>
          <a:xfrm>
            <a:off x="6624853" y="4570795"/>
            <a:ext cx="4521889" cy="291618"/>
          </a:xfrm>
          <a:prstGeom prst="rect">
            <a:avLst/>
          </a:prstGeom>
          <a:noFill/>
        </p:spPr>
        <p:txBody>
          <a:bodyPr wrap="square" lIns="0" rIns="0" rtlCol="0">
            <a:spAutoFit/>
          </a:bodyPr>
          <a:lstStyle/>
          <a:p>
            <a:pPr>
              <a:lnSpc>
                <a:spcPct val="90000"/>
              </a:lnSpc>
            </a:pPr>
            <a:r>
              <a:rPr lang="en-US" sz="1400" spc="300" dirty="0">
                <a:cs typeface="+mn-ea"/>
                <a:sym typeface="+mn-lt"/>
              </a:rPr>
              <a:t>YOUR TITLE HERE</a:t>
            </a:r>
          </a:p>
        </p:txBody>
      </p:sp>
      <p:sp>
        <p:nvSpPr>
          <p:cNvPr id="9" name="TextBox 8"/>
          <p:cNvSpPr txBox="1"/>
          <p:nvPr/>
        </p:nvSpPr>
        <p:spPr>
          <a:xfrm>
            <a:off x="6624853" y="4931027"/>
            <a:ext cx="4521889" cy="526811"/>
          </a:xfrm>
          <a:prstGeom prst="rect">
            <a:avLst/>
          </a:prstGeom>
          <a:noFill/>
        </p:spPr>
        <p:txBody>
          <a:bodyPr wrap="square" lIns="0" rIns="0" rtlCol="0">
            <a:spAutoFit/>
          </a:bodyPr>
          <a:lstStyle/>
          <a:p>
            <a:pP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0" name="Shape 3613"/>
          <p:cNvSpPr/>
          <p:nvPr/>
        </p:nvSpPr>
        <p:spPr>
          <a:xfrm>
            <a:off x="5675888" y="4727761"/>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4" name="TextBox 13"/>
          <p:cNvSpPr txBox="1"/>
          <p:nvPr/>
        </p:nvSpPr>
        <p:spPr>
          <a:xfrm>
            <a:off x="1253442" y="2588777"/>
            <a:ext cx="2731517" cy="1077218"/>
          </a:xfrm>
          <a:prstGeom prst="rect">
            <a:avLst/>
          </a:prstGeom>
          <a:noFill/>
        </p:spPr>
        <p:txBody>
          <a:bodyPr wrap="none" lIns="0" rIns="0" rtlCol="0">
            <a:spAutoFit/>
          </a:bodyPr>
          <a:lstStyle/>
          <a:p>
            <a:r>
              <a:rPr lang="en-US" sz="3200" b="1" dirty="0">
                <a:cs typeface="+mn-ea"/>
                <a:sym typeface="+mn-lt"/>
              </a:rPr>
              <a:t>Bulleted three</a:t>
            </a:r>
          </a:p>
          <a:p>
            <a:r>
              <a:rPr lang="en-US" sz="3200" b="1" dirty="0">
                <a:cs typeface="+mn-ea"/>
                <a:sym typeface="+mn-lt"/>
              </a:rPr>
              <a:t>Text here</a:t>
            </a:r>
          </a:p>
        </p:txBody>
      </p:sp>
      <p:sp>
        <p:nvSpPr>
          <p:cNvPr id="15" name="TextBox 14"/>
          <p:cNvSpPr txBox="1"/>
          <p:nvPr/>
        </p:nvSpPr>
        <p:spPr>
          <a:xfrm>
            <a:off x="1253443" y="3788203"/>
            <a:ext cx="3480120" cy="471604"/>
          </a:xfrm>
          <a:prstGeom prst="rect">
            <a:avLst/>
          </a:prstGeom>
          <a:noFill/>
        </p:spPr>
        <p:txBody>
          <a:bodyPr wrap="square" lIns="0" rIns="0" rtlCol="0">
            <a:spAutoFit/>
          </a:bodyPr>
          <a:lstStyle/>
          <a:p>
            <a:pPr>
              <a:lnSpc>
                <a:spcPct val="130000"/>
              </a:lnSpc>
            </a:pPr>
            <a:r>
              <a:rPr lang="en-US" sz="1000" dirty="0">
                <a:cs typeface="+mn-ea"/>
                <a:sym typeface="+mn-lt"/>
              </a:rPr>
              <a:t>We provide professional-quality free PowerPoint templates to help you with your business presentations - freeppt7.com. </a:t>
            </a:r>
          </a:p>
        </p:txBody>
      </p:sp>
      <p:sp>
        <p:nvSpPr>
          <p:cNvPr id="16" name="TextBox 15"/>
          <p:cNvSpPr txBox="1"/>
          <p:nvPr/>
        </p:nvSpPr>
        <p:spPr>
          <a:xfrm>
            <a:off x="1253442" y="5031231"/>
            <a:ext cx="1130118" cy="253916"/>
          </a:xfrm>
          <a:prstGeom prst="rect">
            <a:avLst/>
          </a:prstGeom>
          <a:noFill/>
        </p:spPr>
        <p:txBody>
          <a:bodyPr wrap="none" lIns="0" rIns="0" rtlCol="0">
            <a:spAutoFit/>
          </a:bodyPr>
          <a:lstStyle/>
          <a:p>
            <a:r>
              <a:rPr lang="en-US" sz="1050" spc="300" dirty="0">
                <a:cs typeface="+mn-ea"/>
                <a:sym typeface="+mn-lt"/>
              </a:rPr>
              <a:t>VIEW MORE</a:t>
            </a:r>
          </a:p>
        </p:txBody>
      </p:sp>
      <p:sp>
        <p:nvSpPr>
          <p:cNvPr id="17" name="Shape 3938"/>
          <p:cNvSpPr/>
          <p:nvPr/>
        </p:nvSpPr>
        <p:spPr>
          <a:xfrm>
            <a:off x="2509015" y="5062555"/>
            <a:ext cx="190583" cy="19058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cxnSp>
        <p:nvCxnSpPr>
          <p:cNvPr id="18" name="Straight Connector 17"/>
          <p:cNvCxnSpPr/>
          <p:nvPr/>
        </p:nvCxnSpPr>
        <p:spPr>
          <a:xfrm>
            <a:off x="1253442" y="2198484"/>
            <a:ext cx="180185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7842" y="756303"/>
            <a:ext cx="1481998" cy="14819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animBg="1"/>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草&#10;&#10;描述已自动生成"/>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256588" y="0"/>
            <a:ext cx="3935412" cy="6858000"/>
          </a:xfrm>
        </p:spPr>
      </p:pic>
      <p:grpSp>
        <p:nvGrpSpPr>
          <p:cNvPr id="29" name="Group 28"/>
          <p:cNvGrpSpPr/>
          <p:nvPr/>
        </p:nvGrpSpPr>
        <p:grpSpPr>
          <a:xfrm>
            <a:off x="3592474" y="3545265"/>
            <a:ext cx="790580" cy="790580"/>
            <a:chOff x="5467109" y="2811019"/>
            <a:chExt cx="1257782" cy="1257782"/>
          </a:xfrm>
        </p:grpSpPr>
        <p:cxnSp>
          <p:nvCxnSpPr>
            <p:cNvPr id="30" name="Straight Connector 29"/>
            <p:cNvCxnSpPr/>
            <p:nvPr/>
          </p:nvCxnSpPr>
          <p:spPr>
            <a:xfrm>
              <a:off x="5467109" y="2811019"/>
              <a:ext cx="1257782" cy="125778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467109" y="2811019"/>
              <a:ext cx="1257782" cy="125778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946140" y="3545265"/>
            <a:ext cx="790580" cy="790580"/>
            <a:chOff x="5467109" y="2811019"/>
            <a:chExt cx="1257782" cy="1257782"/>
          </a:xfrm>
        </p:grpSpPr>
        <p:cxnSp>
          <p:nvCxnSpPr>
            <p:cNvPr id="26" name="Straight Connector 25"/>
            <p:cNvCxnSpPr/>
            <p:nvPr/>
          </p:nvCxnSpPr>
          <p:spPr>
            <a:xfrm>
              <a:off x="5467109" y="2811019"/>
              <a:ext cx="1257782" cy="125778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467109" y="2811019"/>
              <a:ext cx="1257782" cy="125778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096000" y="0"/>
            <a:ext cx="216010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TextBox 8"/>
          <p:cNvSpPr txBox="1"/>
          <p:nvPr/>
        </p:nvSpPr>
        <p:spPr>
          <a:xfrm>
            <a:off x="6401003" y="1901685"/>
            <a:ext cx="1550104" cy="276999"/>
          </a:xfrm>
          <a:prstGeom prst="rect">
            <a:avLst/>
          </a:prstGeom>
          <a:noFill/>
        </p:spPr>
        <p:txBody>
          <a:bodyPr wrap="none" lIns="0" rIns="0" rtlCol="0">
            <a:spAutoFit/>
          </a:bodyPr>
          <a:lstStyle/>
          <a:p>
            <a:pPr algn="ctr"/>
            <a:r>
              <a:rPr lang="en-US" sz="1200" spc="300" dirty="0">
                <a:solidFill>
                  <a:schemeClr val="bg1"/>
                </a:solidFill>
                <a:cs typeface="+mn-ea"/>
                <a:sym typeface="+mn-lt"/>
              </a:rPr>
              <a:t>SAMPLE TITLE</a:t>
            </a:r>
          </a:p>
        </p:txBody>
      </p:sp>
      <p:sp>
        <p:nvSpPr>
          <p:cNvPr id="10" name="Shape 3664"/>
          <p:cNvSpPr/>
          <p:nvPr/>
        </p:nvSpPr>
        <p:spPr>
          <a:xfrm>
            <a:off x="6864444" y="1192305"/>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bg1"/>
          </a:solidFill>
          <a:ln w="12700">
            <a:miter lim="400000"/>
          </a:ln>
        </p:spPr>
        <p:txBody>
          <a:bodyPr lIns="38100" tIns="38100" rIns="38100" bIns="38100" anchor="ctr"/>
          <a:lstStyle/>
          <a:p>
            <a:endParaRPr dirty="0">
              <a:solidFill>
                <a:schemeClr val="bg1"/>
              </a:solidFill>
              <a:cs typeface="+mn-ea"/>
              <a:sym typeface="+mn-lt"/>
            </a:endParaRPr>
          </a:p>
        </p:txBody>
      </p:sp>
      <p:sp>
        <p:nvSpPr>
          <p:cNvPr id="11" name="TextBox 10"/>
          <p:cNvSpPr txBox="1"/>
          <p:nvPr/>
        </p:nvSpPr>
        <p:spPr>
          <a:xfrm>
            <a:off x="6401001" y="3765978"/>
            <a:ext cx="1550104" cy="276999"/>
          </a:xfrm>
          <a:prstGeom prst="rect">
            <a:avLst/>
          </a:prstGeom>
          <a:noFill/>
        </p:spPr>
        <p:txBody>
          <a:bodyPr wrap="none" lIns="0" rIns="0" rtlCol="0">
            <a:spAutoFit/>
          </a:bodyPr>
          <a:lstStyle/>
          <a:p>
            <a:pPr algn="ctr"/>
            <a:r>
              <a:rPr lang="en-US" sz="1200" spc="300" dirty="0">
                <a:solidFill>
                  <a:schemeClr val="bg1"/>
                </a:solidFill>
                <a:cs typeface="+mn-ea"/>
                <a:sym typeface="+mn-lt"/>
              </a:rPr>
              <a:t>SAMPLE TITLE</a:t>
            </a:r>
          </a:p>
        </p:txBody>
      </p:sp>
      <p:sp>
        <p:nvSpPr>
          <p:cNvPr id="13" name="TextBox 12"/>
          <p:cNvSpPr txBox="1"/>
          <p:nvPr/>
        </p:nvSpPr>
        <p:spPr>
          <a:xfrm>
            <a:off x="6401001" y="5630272"/>
            <a:ext cx="1550104" cy="276999"/>
          </a:xfrm>
          <a:prstGeom prst="rect">
            <a:avLst/>
          </a:prstGeom>
          <a:noFill/>
        </p:spPr>
        <p:txBody>
          <a:bodyPr wrap="none" lIns="0" rIns="0" rtlCol="0">
            <a:spAutoFit/>
          </a:bodyPr>
          <a:lstStyle/>
          <a:p>
            <a:pPr algn="ctr"/>
            <a:r>
              <a:rPr lang="en-US" sz="1200" spc="300" dirty="0">
                <a:solidFill>
                  <a:schemeClr val="bg1"/>
                </a:solidFill>
                <a:cs typeface="+mn-ea"/>
                <a:sym typeface="+mn-lt"/>
              </a:rPr>
              <a:t>SAMPLE TITLE</a:t>
            </a:r>
          </a:p>
        </p:txBody>
      </p:sp>
      <p:sp>
        <p:nvSpPr>
          <p:cNvPr id="15" name="Shape 3717"/>
          <p:cNvSpPr/>
          <p:nvPr/>
        </p:nvSpPr>
        <p:spPr>
          <a:xfrm>
            <a:off x="6875328" y="3056599"/>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38100" tIns="38100" rIns="38100" bIns="38100" anchor="ctr"/>
          <a:lstStyle/>
          <a:p>
            <a:endParaRPr dirty="0">
              <a:solidFill>
                <a:prstClr val="black"/>
              </a:solidFill>
              <a:cs typeface="+mn-ea"/>
              <a:sym typeface="+mn-lt"/>
            </a:endParaRPr>
          </a:p>
        </p:txBody>
      </p:sp>
      <p:sp>
        <p:nvSpPr>
          <p:cNvPr id="16" name="Shape 3660"/>
          <p:cNvSpPr/>
          <p:nvPr/>
        </p:nvSpPr>
        <p:spPr>
          <a:xfrm>
            <a:off x="6864444" y="4920892"/>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bg1"/>
          </a:solidFill>
          <a:ln w="12700">
            <a:miter lim="400000"/>
          </a:ln>
        </p:spPr>
        <p:txBody>
          <a:bodyPr lIns="38100" tIns="38100" rIns="38100" bIns="38100" anchor="ctr"/>
          <a:lstStyle/>
          <a:p>
            <a:endParaRPr dirty="0">
              <a:solidFill>
                <a:prstClr val="black"/>
              </a:solidFill>
              <a:cs typeface="+mn-ea"/>
              <a:sym typeface="+mn-lt"/>
            </a:endParaRPr>
          </a:p>
        </p:txBody>
      </p:sp>
      <p:sp>
        <p:nvSpPr>
          <p:cNvPr id="17" name="TextBox 16"/>
          <p:cNvSpPr txBox="1"/>
          <p:nvPr/>
        </p:nvSpPr>
        <p:spPr>
          <a:xfrm>
            <a:off x="916364" y="1346691"/>
            <a:ext cx="2333972" cy="584775"/>
          </a:xfrm>
          <a:prstGeom prst="rect">
            <a:avLst/>
          </a:prstGeom>
          <a:noFill/>
        </p:spPr>
        <p:txBody>
          <a:bodyPr wrap="none" lIns="0" rIns="0" rtlCol="0">
            <a:spAutoFit/>
          </a:bodyPr>
          <a:lstStyle/>
          <a:p>
            <a:pPr>
              <a:lnSpc>
                <a:spcPct val="80000"/>
              </a:lnSpc>
            </a:pPr>
            <a:r>
              <a:rPr lang="en-US" sz="4000" b="1" dirty="0">
                <a:cs typeface="+mn-ea"/>
                <a:sym typeface="+mn-lt"/>
              </a:rPr>
              <a:t>John Doe</a:t>
            </a:r>
          </a:p>
        </p:txBody>
      </p:sp>
      <p:sp>
        <p:nvSpPr>
          <p:cNvPr id="18" name="TextBox 17"/>
          <p:cNvSpPr txBox="1"/>
          <p:nvPr/>
        </p:nvSpPr>
        <p:spPr>
          <a:xfrm>
            <a:off x="916364" y="2313307"/>
            <a:ext cx="4669173" cy="471604"/>
          </a:xfrm>
          <a:prstGeom prst="rect">
            <a:avLst/>
          </a:prstGeom>
          <a:noFill/>
        </p:spPr>
        <p:txBody>
          <a:bodyPr wrap="square" lIns="0" rIns="0" rtlCol="0">
            <a:spAutoFit/>
          </a:bodyPr>
          <a:lstStyle/>
          <a:p>
            <a:pPr>
              <a:lnSpc>
                <a:spcPct val="130000"/>
              </a:lnSpc>
            </a:pPr>
            <a:r>
              <a:rPr lang="en-US" sz="1000" dirty="0">
                <a:cs typeface="+mn-ea"/>
                <a:sym typeface="+mn-lt"/>
              </a:rPr>
              <a:t>We provide professional-quality free PowerPoint templates to help you with your business presentations - freeppt7.com. </a:t>
            </a:r>
          </a:p>
        </p:txBody>
      </p:sp>
      <p:sp>
        <p:nvSpPr>
          <p:cNvPr id="19" name="TextBox 18"/>
          <p:cNvSpPr txBox="1"/>
          <p:nvPr/>
        </p:nvSpPr>
        <p:spPr>
          <a:xfrm>
            <a:off x="916565" y="1918058"/>
            <a:ext cx="1290418" cy="246221"/>
          </a:xfrm>
          <a:prstGeom prst="rect">
            <a:avLst/>
          </a:prstGeom>
          <a:noFill/>
        </p:spPr>
        <p:txBody>
          <a:bodyPr wrap="none" lIns="0" rIns="0" rtlCol="0">
            <a:spAutoFit/>
          </a:bodyPr>
          <a:lstStyle/>
          <a:p>
            <a:r>
              <a:rPr lang="en-US" sz="1000" spc="600" dirty="0">
                <a:cs typeface="+mn-ea"/>
                <a:sym typeface="+mn-lt"/>
              </a:rPr>
              <a:t>DESIGNER</a:t>
            </a:r>
          </a:p>
        </p:txBody>
      </p:sp>
      <p:sp>
        <p:nvSpPr>
          <p:cNvPr id="20" name="TextBox 19"/>
          <p:cNvSpPr txBox="1"/>
          <p:nvPr/>
        </p:nvSpPr>
        <p:spPr>
          <a:xfrm>
            <a:off x="916364" y="3719960"/>
            <a:ext cx="1059585" cy="584775"/>
          </a:xfrm>
          <a:prstGeom prst="rect">
            <a:avLst/>
          </a:prstGeom>
          <a:noFill/>
        </p:spPr>
        <p:txBody>
          <a:bodyPr wrap="none" lIns="0" rIns="0" rtlCol="0">
            <a:spAutoFit/>
          </a:bodyPr>
          <a:lstStyle/>
          <a:p>
            <a:pPr>
              <a:lnSpc>
                <a:spcPct val="80000"/>
              </a:lnSpc>
            </a:pPr>
            <a:r>
              <a:rPr lang="en-US" sz="4000" dirty="0">
                <a:cs typeface="+mn-ea"/>
                <a:sym typeface="+mn-lt"/>
              </a:rPr>
              <a:t>90%</a:t>
            </a:r>
          </a:p>
        </p:txBody>
      </p:sp>
      <p:sp>
        <p:nvSpPr>
          <p:cNvPr id="21" name="TextBox 20"/>
          <p:cNvSpPr txBox="1"/>
          <p:nvPr/>
        </p:nvSpPr>
        <p:spPr>
          <a:xfrm>
            <a:off x="3559549" y="3719960"/>
            <a:ext cx="1059585" cy="584775"/>
          </a:xfrm>
          <a:prstGeom prst="rect">
            <a:avLst/>
          </a:prstGeom>
          <a:noFill/>
        </p:spPr>
        <p:txBody>
          <a:bodyPr wrap="none" lIns="0" rIns="0" rtlCol="0">
            <a:spAutoFit/>
          </a:bodyPr>
          <a:lstStyle/>
          <a:p>
            <a:pPr>
              <a:lnSpc>
                <a:spcPct val="80000"/>
              </a:lnSpc>
            </a:pPr>
            <a:r>
              <a:rPr lang="en-US" sz="4000" dirty="0">
                <a:cs typeface="+mn-ea"/>
                <a:sym typeface="+mn-lt"/>
              </a:rPr>
              <a:t>88%</a:t>
            </a:r>
          </a:p>
        </p:txBody>
      </p:sp>
      <p:sp>
        <p:nvSpPr>
          <p:cNvPr id="22" name="TextBox 21"/>
          <p:cNvSpPr txBox="1"/>
          <p:nvPr/>
        </p:nvSpPr>
        <p:spPr>
          <a:xfrm>
            <a:off x="916364" y="4703420"/>
            <a:ext cx="2148509" cy="692497"/>
          </a:xfrm>
          <a:prstGeom prst="rect">
            <a:avLst/>
          </a:prstGeom>
          <a:noFill/>
        </p:spPr>
        <p:txBody>
          <a:bodyPr wrap="square" lIns="0" rIns="0" rtlCol="0">
            <a:spAutoFit/>
          </a:bodyPr>
          <a:lstStyle/>
          <a:p>
            <a:pPr>
              <a:lnSpc>
                <a:spcPct val="130000"/>
              </a:lnSpc>
            </a:pPr>
            <a:r>
              <a:rPr lang="en-US" sz="1000" dirty="0">
                <a:cs typeface="+mn-ea"/>
                <a:sym typeface="+mn-lt"/>
              </a:rPr>
              <a:t>There are many variations of passages of Lorem Ipsum available, but the majority</a:t>
            </a:r>
          </a:p>
        </p:txBody>
      </p:sp>
      <p:sp>
        <p:nvSpPr>
          <p:cNvPr id="23" name="TextBox 22"/>
          <p:cNvSpPr txBox="1"/>
          <p:nvPr/>
        </p:nvSpPr>
        <p:spPr>
          <a:xfrm>
            <a:off x="916565" y="4396676"/>
            <a:ext cx="1184620" cy="246221"/>
          </a:xfrm>
          <a:prstGeom prst="rect">
            <a:avLst/>
          </a:prstGeom>
          <a:noFill/>
        </p:spPr>
        <p:txBody>
          <a:bodyPr wrap="none" lIns="0" rIns="0" rtlCol="0">
            <a:spAutoFit/>
          </a:bodyPr>
          <a:lstStyle/>
          <a:p>
            <a:r>
              <a:rPr lang="en-US" sz="1000" b="1" spc="300" dirty="0">
                <a:cs typeface="+mn-ea"/>
                <a:sym typeface="+mn-lt"/>
              </a:rPr>
              <a:t>SKILL TITLE</a:t>
            </a:r>
          </a:p>
        </p:txBody>
      </p:sp>
      <p:sp>
        <p:nvSpPr>
          <p:cNvPr id="24" name="TextBox 23"/>
          <p:cNvSpPr txBox="1"/>
          <p:nvPr/>
        </p:nvSpPr>
        <p:spPr>
          <a:xfrm>
            <a:off x="3559348" y="4703420"/>
            <a:ext cx="2148509" cy="692497"/>
          </a:xfrm>
          <a:prstGeom prst="rect">
            <a:avLst/>
          </a:prstGeom>
          <a:noFill/>
        </p:spPr>
        <p:txBody>
          <a:bodyPr wrap="square" lIns="0" rIns="0" rtlCol="0">
            <a:spAutoFit/>
          </a:bodyPr>
          <a:lstStyle/>
          <a:p>
            <a:pPr>
              <a:lnSpc>
                <a:spcPct val="130000"/>
              </a:lnSpc>
            </a:pPr>
            <a:r>
              <a:rPr lang="en-US" sz="1000" dirty="0">
                <a:cs typeface="+mn-ea"/>
                <a:sym typeface="+mn-lt"/>
              </a:rPr>
              <a:t>There are many variations of passages of Lorem Ipsum available, but the majority</a:t>
            </a:r>
          </a:p>
        </p:txBody>
      </p:sp>
      <p:sp>
        <p:nvSpPr>
          <p:cNvPr id="25" name="TextBox 24"/>
          <p:cNvSpPr txBox="1"/>
          <p:nvPr/>
        </p:nvSpPr>
        <p:spPr>
          <a:xfrm>
            <a:off x="3559549" y="4396676"/>
            <a:ext cx="1184620" cy="246221"/>
          </a:xfrm>
          <a:prstGeom prst="rect">
            <a:avLst/>
          </a:prstGeom>
          <a:noFill/>
        </p:spPr>
        <p:txBody>
          <a:bodyPr wrap="none" lIns="0" rIns="0" rtlCol="0">
            <a:spAutoFit/>
          </a:bodyPr>
          <a:lstStyle/>
          <a:p>
            <a:r>
              <a:rPr lang="en-US" sz="1000" b="1" spc="300" dirty="0">
                <a:cs typeface="+mn-ea"/>
                <a:sym typeface="+mn-lt"/>
              </a:rPr>
              <a:t>SKILL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p:cNvGrpSpPr/>
          <p:nvPr/>
        </p:nvGrpSpPr>
        <p:grpSpPr>
          <a:xfrm>
            <a:off x="6704673" y="3892011"/>
            <a:ext cx="4534826" cy="648203"/>
            <a:chOff x="6577823" y="2843078"/>
            <a:chExt cx="4534826" cy="648203"/>
          </a:xfrm>
        </p:grpSpPr>
        <p:cxnSp>
          <p:nvCxnSpPr>
            <p:cNvPr id="5" name="Straight Connector 4"/>
            <p:cNvCxnSpPr/>
            <p:nvPr/>
          </p:nvCxnSpPr>
          <p:spPr>
            <a:xfrm>
              <a:off x="6669741" y="3158917"/>
              <a:ext cx="4442908"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9741" y="3158917"/>
              <a:ext cx="37651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p:nvPr/>
          </p:nvSpPr>
          <p:spPr>
            <a:xfrm>
              <a:off x="6577823" y="2843078"/>
              <a:ext cx="3061030"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200" b="0" dirty="0">
                  <a:latin typeface="+mn-lt"/>
                  <a:ea typeface="+mn-ea"/>
                  <a:cs typeface="+mn-ea"/>
                  <a:sym typeface="+mn-lt"/>
                </a:rPr>
                <a:t>Skill name</a:t>
              </a:r>
            </a:p>
          </p:txBody>
        </p:sp>
        <p:sp>
          <p:nvSpPr>
            <p:cNvPr id="8" name="Title 1"/>
            <p:cNvSpPr txBox="1"/>
            <p:nvPr/>
          </p:nvSpPr>
          <p:spPr>
            <a:xfrm>
              <a:off x="10189943" y="321463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b="0" dirty="0">
                  <a:latin typeface="+mn-lt"/>
                  <a:ea typeface="+mn-ea"/>
                  <a:cs typeface="+mn-ea"/>
                  <a:sym typeface="+mn-lt"/>
                </a:rPr>
                <a:t>90%</a:t>
              </a:r>
            </a:p>
          </p:txBody>
        </p:sp>
      </p:grpSp>
      <p:grpSp>
        <p:nvGrpSpPr>
          <p:cNvPr id="9" name="Group 8"/>
          <p:cNvGrpSpPr/>
          <p:nvPr/>
        </p:nvGrpSpPr>
        <p:grpSpPr>
          <a:xfrm>
            <a:off x="6704673" y="4511146"/>
            <a:ext cx="4534826" cy="648203"/>
            <a:chOff x="6577823" y="2843078"/>
            <a:chExt cx="4534826" cy="648203"/>
          </a:xfrm>
        </p:grpSpPr>
        <p:cxnSp>
          <p:nvCxnSpPr>
            <p:cNvPr id="10" name="Straight Connector 9"/>
            <p:cNvCxnSpPr/>
            <p:nvPr/>
          </p:nvCxnSpPr>
          <p:spPr>
            <a:xfrm>
              <a:off x="6669741" y="3158917"/>
              <a:ext cx="4442908"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69741" y="3158917"/>
              <a:ext cx="19794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p:nvPr/>
          </p:nvSpPr>
          <p:spPr>
            <a:xfrm>
              <a:off x="6577823" y="2843078"/>
              <a:ext cx="3061030"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200" b="0" dirty="0">
                  <a:latin typeface="+mn-lt"/>
                  <a:ea typeface="+mn-ea"/>
                  <a:cs typeface="+mn-ea"/>
                  <a:sym typeface="+mn-lt"/>
                </a:rPr>
                <a:t>Skill name</a:t>
              </a:r>
            </a:p>
          </p:txBody>
        </p:sp>
        <p:sp>
          <p:nvSpPr>
            <p:cNvPr id="13" name="Title 1"/>
            <p:cNvSpPr txBox="1"/>
            <p:nvPr/>
          </p:nvSpPr>
          <p:spPr>
            <a:xfrm>
              <a:off x="8399482" y="321463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b="0" dirty="0">
                  <a:latin typeface="+mn-lt"/>
                  <a:ea typeface="+mn-ea"/>
                  <a:cs typeface="+mn-ea"/>
                  <a:sym typeface="+mn-lt"/>
                </a:rPr>
                <a:t>46%</a:t>
              </a:r>
            </a:p>
          </p:txBody>
        </p:sp>
      </p:grpSp>
      <p:grpSp>
        <p:nvGrpSpPr>
          <p:cNvPr id="14" name="Group 13"/>
          <p:cNvGrpSpPr/>
          <p:nvPr/>
        </p:nvGrpSpPr>
        <p:grpSpPr>
          <a:xfrm>
            <a:off x="6704673" y="5130281"/>
            <a:ext cx="4534826" cy="648203"/>
            <a:chOff x="6577823" y="2843078"/>
            <a:chExt cx="4534826" cy="648203"/>
          </a:xfrm>
        </p:grpSpPr>
        <p:cxnSp>
          <p:nvCxnSpPr>
            <p:cNvPr id="15" name="Straight Connector 14"/>
            <p:cNvCxnSpPr/>
            <p:nvPr/>
          </p:nvCxnSpPr>
          <p:spPr>
            <a:xfrm>
              <a:off x="6669741" y="3158917"/>
              <a:ext cx="4442908"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69741" y="3158917"/>
              <a:ext cx="2969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p:nvPr/>
          </p:nvSpPr>
          <p:spPr>
            <a:xfrm>
              <a:off x="6577823" y="2843078"/>
              <a:ext cx="3061030"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200" b="0" dirty="0">
                  <a:latin typeface="+mn-lt"/>
                  <a:ea typeface="+mn-ea"/>
                  <a:cs typeface="+mn-ea"/>
                  <a:sym typeface="+mn-lt"/>
                </a:rPr>
                <a:t>Skill name</a:t>
              </a:r>
            </a:p>
          </p:txBody>
        </p:sp>
        <p:sp>
          <p:nvSpPr>
            <p:cNvPr id="18" name="Title 1"/>
            <p:cNvSpPr txBox="1"/>
            <p:nvPr/>
          </p:nvSpPr>
          <p:spPr>
            <a:xfrm>
              <a:off x="9372362" y="321463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b="0" dirty="0">
                  <a:latin typeface="+mn-lt"/>
                  <a:ea typeface="+mn-ea"/>
                  <a:cs typeface="+mn-ea"/>
                  <a:sym typeface="+mn-lt"/>
                </a:rPr>
                <a:t>65%</a:t>
              </a:r>
            </a:p>
          </p:txBody>
        </p:sp>
      </p:grpSp>
      <p:sp>
        <p:nvSpPr>
          <p:cNvPr id="19" name="Title 1"/>
          <p:cNvSpPr txBox="1"/>
          <p:nvPr/>
        </p:nvSpPr>
        <p:spPr>
          <a:xfrm>
            <a:off x="6796591" y="1248708"/>
            <a:ext cx="3561442" cy="1244328"/>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ct val="90000"/>
              </a:lnSpc>
            </a:pPr>
            <a:r>
              <a:rPr lang="en-US" b="1" dirty="0" err="1">
                <a:latin typeface="+mn-lt"/>
                <a:ea typeface="+mn-ea"/>
                <a:cs typeface="+mn-ea"/>
                <a:sym typeface="+mn-lt"/>
              </a:rPr>
              <a:t>Antanio</a:t>
            </a:r>
            <a:br>
              <a:rPr lang="en-US" b="1" dirty="0">
                <a:latin typeface="+mn-lt"/>
                <a:ea typeface="+mn-ea"/>
                <a:cs typeface="+mn-ea"/>
                <a:sym typeface="+mn-lt"/>
              </a:rPr>
            </a:br>
            <a:r>
              <a:rPr lang="en-US" b="1" dirty="0">
                <a:latin typeface="+mn-lt"/>
                <a:ea typeface="+mn-ea"/>
                <a:cs typeface="+mn-ea"/>
                <a:sym typeface="+mn-lt"/>
              </a:rPr>
              <a:t>bonda</a:t>
            </a:r>
          </a:p>
        </p:txBody>
      </p:sp>
      <p:sp>
        <p:nvSpPr>
          <p:cNvPr id="20" name="TextBox 19"/>
          <p:cNvSpPr txBox="1"/>
          <p:nvPr/>
        </p:nvSpPr>
        <p:spPr>
          <a:xfrm>
            <a:off x="6796592" y="2388205"/>
            <a:ext cx="4442908" cy="525465"/>
          </a:xfrm>
          <a:prstGeom prst="rect">
            <a:avLst/>
          </a:prstGeom>
          <a:noFill/>
        </p:spPr>
        <p:txBody>
          <a:bodyPr wrap="square" lIns="0" rIns="0" rtlCol="0">
            <a:spAutoFit/>
          </a:bodyPr>
          <a:lstStyle/>
          <a:p>
            <a:pPr>
              <a:lnSpc>
                <a:spcPct val="150000"/>
              </a:lnSpc>
            </a:pPr>
            <a:r>
              <a:rPr lang="en-US" sz="1000" dirty="0">
                <a:solidFill>
                  <a:schemeClr val="tx1">
                    <a:alpha val="65000"/>
                  </a:schemeClr>
                </a:solidFill>
                <a:cs typeface="+mn-ea"/>
                <a:sym typeface="+mn-lt"/>
              </a:rPr>
              <a:t>We provide professional-quality free PowerPoint templates to help you with your business presentations - freeppt7.com.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图片包含 餐桌, 美食&#10;&#10;描述已自动生成"/>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236232" y="2560689"/>
            <a:ext cx="3599727" cy="2312868"/>
          </a:xfrm>
        </p:spPr>
      </p:pic>
      <p:pic>
        <p:nvPicPr>
          <p:cNvPr id="10" name="图片占位符 9" descr="图片包含 草&#10;&#10;描述已自动生成"/>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22" name="图片占位符 21"/>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8356041" y="2598307"/>
            <a:ext cx="3541179" cy="2275250"/>
          </a:xfrm>
        </p:spPr>
      </p:pic>
      <p:sp>
        <p:nvSpPr>
          <p:cNvPr id="6" name="TextBox 5"/>
          <p:cNvSpPr txBox="1"/>
          <p:nvPr/>
        </p:nvSpPr>
        <p:spPr>
          <a:xfrm>
            <a:off x="2036096" y="1149760"/>
            <a:ext cx="8141574" cy="683264"/>
          </a:xfrm>
          <a:prstGeom prst="rect">
            <a:avLst/>
          </a:prstGeom>
          <a:noFill/>
        </p:spPr>
        <p:txBody>
          <a:bodyPr wrap="square" lIns="0" rIns="0" rtlCol="0">
            <a:spAutoFit/>
          </a:bodyPr>
          <a:lstStyle/>
          <a:p>
            <a:pPr algn="ctr">
              <a:lnSpc>
                <a:spcPct val="80000"/>
              </a:lnSpc>
            </a:pPr>
            <a:r>
              <a:rPr lang="en-US" sz="4800" b="1" dirty="0">
                <a:cs typeface="+mn-ea"/>
                <a:sym typeface="+mn-lt"/>
              </a:rPr>
              <a:t>Our Members</a:t>
            </a:r>
          </a:p>
        </p:txBody>
      </p:sp>
      <p:sp>
        <p:nvSpPr>
          <p:cNvPr id="7" name="TextBox 6"/>
          <p:cNvSpPr txBox="1"/>
          <p:nvPr/>
        </p:nvSpPr>
        <p:spPr>
          <a:xfrm>
            <a:off x="2036096" y="674460"/>
            <a:ext cx="8141574" cy="249299"/>
          </a:xfrm>
          <a:prstGeom prst="rect">
            <a:avLst/>
          </a:prstGeom>
          <a:noFill/>
        </p:spPr>
        <p:txBody>
          <a:bodyPr wrap="square" lIns="0" rIns="0" rtlCol="0">
            <a:spAutoFit/>
          </a:bodyPr>
          <a:lstStyle/>
          <a:p>
            <a:pPr algn="ctr">
              <a:lnSpc>
                <a:spcPct val="80000"/>
              </a:lnSpc>
            </a:pPr>
            <a:r>
              <a:rPr lang="en-US" sz="1200" spc="600">
                <a:cs typeface="+mn-ea"/>
                <a:sym typeface="+mn-lt"/>
              </a:rPr>
              <a:t>PRESENTATION</a:t>
            </a:r>
            <a:endParaRPr lang="en-US" sz="1200" spc="600" dirty="0">
              <a:cs typeface="+mn-ea"/>
              <a:sym typeface="+mn-lt"/>
            </a:endParaRPr>
          </a:p>
        </p:txBody>
      </p:sp>
      <p:sp>
        <p:nvSpPr>
          <p:cNvPr id="20" name="TextBox 19"/>
          <p:cNvSpPr txBox="1"/>
          <p:nvPr/>
        </p:nvSpPr>
        <p:spPr>
          <a:xfrm>
            <a:off x="952500" y="5535990"/>
            <a:ext cx="10286999" cy="271549"/>
          </a:xfrm>
          <a:prstGeom prst="rect">
            <a:avLst/>
          </a:prstGeom>
          <a:noFill/>
        </p:spPr>
        <p:txBody>
          <a:bodyPr wrap="square" lIns="0" rIns="0" rtlCol="0">
            <a:spAutoFit/>
          </a:bodyPr>
          <a:lstStyle/>
          <a:p>
            <a:pPr algn="ctr">
              <a:lnSpc>
                <a:spcPct val="130000"/>
              </a:lnSpc>
            </a:pPr>
            <a:r>
              <a:rPr lang="en-US" sz="1000" dirty="0">
                <a:cs typeface="+mn-ea"/>
                <a:sym typeface="+mn-lt"/>
              </a:rPr>
              <a:t>We provide professional-quality free PowerPoint templates to help you with your business presentations - freeppt7.com.  as necessary.</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b="6250"/>
          <a:stretch>
            <a:fillRect/>
          </a:stretch>
        </p:blipFill>
        <p:spPr>
          <a:xfrm>
            <a:off x="20" y="10"/>
            <a:ext cx="12191980" cy="6857990"/>
          </a:xfrm>
          <a:prstGeom prst="rect">
            <a:avLst/>
          </a:prstGeom>
        </p:spPr>
      </p:pic>
      <p:pic>
        <p:nvPicPr>
          <p:cNvPr id="4" name="图片 3" descr="图片包含 植物, 树叶, 蕨&#10;&#10;描述已自动生成"/>
          <p:cNvPicPr>
            <a:picLocks noChangeAspect="1"/>
          </p:cNvPicPr>
          <p:nvPr/>
        </p:nvPicPr>
        <p:blipFill rotWithShape="1">
          <a:blip r:embed="rId3" cstate="screen">
            <a:extLst>
              <a:ext uri="{28A0092B-C50C-407E-A947-70E740481C1C}">
                <a14:useLocalDpi xmlns:a14="http://schemas.microsoft.com/office/drawing/2010/main"/>
              </a:ext>
            </a:extLst>
          </a:blip>
          <a:srcRect b="-3"/>
          <a:stretch>
            <a:fillRect/>
          </a:stretch>
        </p:blipFill>
        <p:spPr>
          <a:xfrm flipH="1">
            <a:off x="0" y="1312590"/>
            <a:ext cx="9646920" cy="5545410"/>
          </a:xfrm>
          <a:prstGeom prst="rect">
            <a:avLst/>
          </a:prstGeom>
        </p:spPr>
      </p:pic>
      <p:sp>
        <p:nvSpPr>
          <p:cNvPr id="5" name="TextBox 3"/>
          <p:cNvSpPr txBox="1"/>
          <p:nvPr/>
        </p:nvSpPr>
        <p:spPr>
          <a:xfrm>
            <a:off x="2583553" y="1232318"/>
            <a:ext cx="6908799" cy="1323439"/>
          </a:xfrm>
          <a:prstGeom prst="rect">
            <a:avLst/>
          </a:prstGeom>
          <a:noFill/>
        </p:spPr>
        <p:txBody>
          <a:bodyPr wrap="square" rtlCol="0">
            <a:spAutoFit/>
          </a:bodyPr>
          <a:lstStyle/>
          <a:p>
            <a:pPr algn="ctr" defTabSz="913765"/>
            <a:r>
              <a:rPr lang="en-US" sz="8000" b="1" u="sng" spc="150" dirty="0">
                <a:solidFill>
                  <a:srgbClr val="000000"/>
                </a:solidFill>
                <a:cs typeface="+mn-ea"/>
                <a:sym typeface="+mn-lt"/>
              </a:rPr>
              <a:t>THANK YOU</a:t>
            </a:r>
          </a:p>
        </p:txBody>
      </p:sp>
      <p:sp>
        <p:nvSpPr>
          <p:cNvPr id="6" name="Shape"/>
          <p:cNvSpPr/>
          <p:nvPr/>
        </p:nvSpPr>
        <p:spPr>
          <a:xfrm>
            <a:off x="9774859" y="196576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7" name="Shape"/>
          <p:cNvSpPr/>
          <p:nvPr/>
        </p:nvSpPr>
        <p:spPr>
          <a:xfrm>
            <a:off x="9767967" y="26631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8" name="Shape"/>
          <p:cNvSpPr/>
          <p:nvPr/>
        </p:nvSpPr>
        <p:spPr>
          <a:xfrm>
            <a:off x="9767967" y="347676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9" name="Shape"/>
          <p:cNvSpPr/>
          <p:nvPr/>
        </p:nvSpPr>
        <p:spPr>
          <a:xfrm>
            <a:off x="9776144" y="237255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0" name="Shape"/>
          <p:cNvSpPr/>
          <p:nvPr/>
        </p:nvSpPr>
        <p:spPr>
          <a:xfrm>
            <a:off x="9767967" y="306997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1" name="Shape"/>
          <p:cNvSpPr/>
          <p:nvPr/>
        </p:nvSpPr>
        <p:spPr>
          <a:xfrm>
            <a:off x="9767967" y="38835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2" name="Shape"/>
          <p:cNvSpPr/>
          <p:nvPr/>
        </p:nvSpPr>
        <p:spPr>
          <a:xfrm>
            <a:off x="9767967" y="429085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b="6250"/>
          <a:stretch>
            <a:fillRect/>
          </a:stretch>
        </p:blipFill>
        <p:spPr>
          <a:xfrm>
            <a:off x="20" y="10"/>
            <a:ext cx="12191980" cy="6857990"/>
          </a:xfrm>
          <a:prstGeom prst="rect">
            <a:avLst/>
          </a:prstGeom>
        </p:spPr>
      </p:pic>
      <p:pic>
        <p:nvPicPr>
          <p:cNvPr id="4" name="图片 3" descr="图片包含 植物, 树叶, 蕨&#10;&#10;描述已自动生成"/>
          <p:cNvPicPr>
            <a:picLocks noChangeAspect="1"/>
          </p:cNvPicPr>
          <p:nvPr/>
        </p:nvPicPr>
        <p:blipFill rotWithShape="1">
          <a:blip r:embed="rId3" cstate="screen">
            <a:extLst>
              <a:ext uri="{28A0092B-C50C-407E-A947-70E740481C1C}">
                <a14:useLocalDpi xmlns:a14="http://schemas.microsoft.com/office/drawing/2010/main"/>
              </a:ext>
            </a:extLst>
          </a:blip>
          <a:srcRect b="-3535"/>
          <a:stretch>
            <a:fillRect/>
          </a:stretch>
        </p:blipFill>
        <p:spPr>
          <a:xfrm rot="6544677" flipH="1">
            <a:off x="-803327" y="1589099"/>
            <a:ext cx="6845345" cy="3508228"/>
          </a:xfrm>
          <a:prstGeom prst="rect">
            <a:avLst/>
          </a:prstGeom>
        </p:spPr>
      </p:pic>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l="24657" t="8546" r="26347" b="2564"/>
          <a:stretch>
            <a:fillRect/>
          </a:stretch>
        </p:blipFill>
        <p:spPr>
          <a:xfrm>
            <a:off x="1881071" y="2356338"/>
            <a:ext cx="3514759" cy="4501662"/>
          </a:xfrm>
          <a:prstGeom prst="rect">
            <a:avLst/>
          </a:prstGeom>
        </p:spPr>
      </p:pic>
      <p:sp>
        <p:nvSpPr>
          <p:cNvPr id="7" name="TextBox 3"/>
          <p:cNvSpPr txBox="1"/>
          <p:nvPr/>
        </p:nvSpPr>
        <p:spPr>
          <a:xfrm>
            <a:off x="6722472" y="1326900"/>
            <a:ext cx="3199058" cy="2554545"/>
          </a:xfrm>
          <a:prstGeom prst="rect">
            <a:avLst/>
          </a:prstGeom>
          <a:noFill/>
        </p:spPr>
        <p:txBody>
          <a:bodyPr wrap="square" rtlCol="0">
            <a:spAutoFit/>
          </a:bodyPr>
          <a:lstStyle/>
          <a:p>
            <a:pPr defTabSz="913765"/>
            <a:r>
              <a:rPr lang="en-US" sz="8000" b="1" u="sng" spc="150" dirty="0">
                <a:solidFill>
                  <a:srgbClr val="000000"/>
                </a:solidFill>
                <a:cs typeface="+mn-ea"/>
                <a:sym typeface="+mn-lt"/>
              </a:rPr>
              <a:t>PART</a:t>
            </a:r>
          </a:p>
          <a:p>
            <a:pPr defTabSz="913765"/>
            <a:r>
              <a:rPr lang="en-US" sz="8000" b="1" u="sng" spc="150" dirty="0">
                <a:solidFill>
                  <a:srgbClr val="000000"/>
                </a:solidFill>
                <a:cs typeface="+mn-ea"/>
                <a:sym typeface="+mn-lt"/>
              </a:rPr>
              <a:t>ONE</a:t>
            </a:r>
          </a:p>
        </p:txBody>
      </p:sp>
      <p:sp>
        <p:nvSpPr>
          <p:cNvPr id="8" name="TextBox 4"/>
          <p:cNvSpPr txBox="1"/>
          <p:nvPr/>
        </p:nvSpPr>
        <p:spPr>
          <a:xfrm>
            <a:off x="6722472" y="4022256"/>
            <a:ext cx="2533771" cy="276999"/>
          </a:xfrm>
          <a:prstGeom prst="rect">
            <a:avLst/>
          </a:prstGeom>
          <a:noFill/>
        </p:spPr>
        <p:txBody>
          <a:bodyPr wrap="none" rtlCol="0">
            <a:spAutoFit/>
          </a:bodyPr>
          <a:lstStyle/>
          <a:p>
            <a:pPr defTabSz="913765"/>
            <a:r>
              <a:rPr lang="en-US" sz="1200" spc="300" dirty="0">
                <a:solidFill>
                  <a:srgbClr val="000000"/>
                </a:solidFill>
                <a:cs typeface="+mn-ea"/>
                <a:sym typeface="+mn-lt"/>
              </a:rPr>
              <a:t>NEW DESIGN INSIGHT</a:t>
            </a:r>
          </a:p>
        </p:txBody>
      </p:sp>
      <p:sp>
        <p:nvSpPr>
          <p:cNvPr id="11" name="Shape"/>
          <p:cNvSpPr/>
          <p:nvPr/>
        </p:nvSpPr>
        <p:spPr>
          <a:xfrm>
            <a:off x="5715351" y="22667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2" name="Shape"/>
          <p:cNvSpPr/>
          <p:nvPr/>
        </p:nvSpPr>
        <p:spPr>
          <a:xfrm>
            <a:off x="5708459" y="29641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3" name="Shape"/>
          <p:cNvSpPr/>
          <p:nvPr/>
        </p:nvSpPr>
        <p:spPr>
          <a:xfrm>
            <a:off x="5708459" y="37777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4" name="Shape"/>
          <p:cNvSpPr/>
          <p:nvPr/>
        </p:nvSpPr>
        <p:spPr>
          <a:xfrm>
            <a:off x="5716636" y="26734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5" name="Shape"/>
          <p:cNvSpPr/>
          <p:nvPr/>
        </p:nvSpPr>
        <p:spPr>
          <a:xfrm>
            <a:off x="5708459" y="33709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6" name="Shape"/>
          <p:cNvSpPr/>
          <p:nvPr/>
        </p:nvSpPr>
        <p:spPr>
          <a:xfrm>
            <a:off x="5708459" y="418449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7" name="Shape"/>
          <p:cNvSpPr/>
          <p:nvPr/>
        </p:nvSpPr>
        <p:spPr>
          <a:xfrm>
            <a:off x="5708459" y="45918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7650866" y="3429000"/>
            <a:ext cx="4541134" cy="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520" y="3429000"/>
            <a:ext cx="4541134" cy="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6984" y="190117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6" name="TextBox 5"/>
          <p:cNvSpPr txBox="1"/>
          <p:nvPr/>
        </p:nvSpPr>
        <p:spPr>
          <a:xfrm>
            <a:off x="766984" y="226141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7" name="Shape 3598"/>
          <p:cNvSpPr/>
          <p:nvPr/>
        </p:nvSpPr>
        <p:spPr>
          <a:xfrm>
            <a:off x="2080019" y="1063463"/>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cs typeface="+mn-ea"/>
              <a:sym typeface="+mn-lt"/>
            </a:endParaRPr>
          </a:p>
        </p:txBody>
      </p:sp>
      <p:sp>
        <p:nvSpPr>
          <p:cNvPr id="8" name="TextBox 7"/>
          <p:cNvSpPr txBox="1"/>
          <p:nvPr/>
        </p:nvSpPr>
        <p:spPr>
          <a:xfrm>
            <a:off x="766984" y="481799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9" name="TextBox 8"/>
          <p:cNvSpPr txBox="1"/>
          <p:nvPr/>
        </p:nvSpPr>
        <p:spPr>
          <a:xfrm>
            <a:off x="766984" y="517823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0" name="Shape 3647"/>
          <p:cNvSpPr/>
          <p:nvPr/>
        </p:nvSpPr>
        <p:spPr>
          <a:xfrm>
            <a:off x="2107357" y="3980282"/>
            <a:ext cx="546772"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1" name="TextBox 10"/>
          <p:cNvSpPr txBox="1"/>
          <p:nvPr/>
        </p:nvSpPr>
        <p:spPr>
          <a:xfrm>
            <a:off x="8187159" y="190117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12" name="TextBox 11"/>
          <p:cNvSpPr txBox="1"/>
          <p:nvPr/>
        </p:nvSpPr>
        <p:spPr>
          <a:xfrm>
            <a:off x="8187159" y="226141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3" name="TextBox 12"/>
          <p:cNvSpPr txBox="1"/>
          <p:nvPr/>
        </p:nvSpPr>
        <p:spPr>
          <a:xfrm>
            <a:off x="8187159" y="4817999"/>
            <a:ext cx="3237857"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14" name="TextBox 13"/>
          <p:cNvSpPr txBox="1"/>
          <p:nvPr/>
        </p:nvSpPr>
        <p:spPr>
          <a:xfrm>
            <a:off x="8187159" y="5178231"/>
            <a:ext cx="3237857"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We provide professional-quality free PowerPoint templates to help you with your business presentations - freeppt7.com</a:t>
            </a:r>
          </a:p>
        </p:txBody>
      </p:sp>
      <p:sp>
        <p:nvSpPr>
          <p:cNvPr id="15" name="Shape 3627"/>
          <p:cNvSpPr/>
          <p:nvPr/>
        </p:nvSpPr>
        <p:spPr>
          <a:xfrm>
            <a:off x="9500193" y="1118140"/>
            <a:ext cx="601449" cy="54677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6" name="Shape 3664"/>
          <p:cNvSpPr/>
          <p:nvPr/>
        </p:nvSpPr>
        <p:spPr>
          <a:xfrm>
            <a:off x="9500193" y="3980281"/>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pic>
        <p:nvPicPr>
          <p:cNvPr id="4" name="图片占位符 3"/>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1051441"/>
            <a:ext cx="2385589" cy="1569660"/>
          </a:xfrm>
          <a:prstGeom prst="rect">
            <a:avLst/>
          </a:prstGeom>
          <a:noFill/>
        </p:spPr>
        <p:txBody>
          <a:bodyPr wrap="none" lIns="0" rIns="0" rtlCol="0">
            <a:spAutoFit/>
          </a:bodyPr>
          <a:lstStyle/>
          <a:p>
            <a:pPr>
              <a:lnSpc>
                <a:spcPct val="80000"/>
              </a:lnSpc>
            </a:pPr>
            <a:r>
              <a:rPr lang="en-US" sz="4000" b="1" dirty="0">
                <a:cs typeface="+mn-ea"/>
                <a:sym typeface="+mn-lt"/>
              </a:rPr>
              <a:t>Awesome</a:t>
            </a:r>
          </a:p>
          <a:p>
            <a:pPr>
              <a:lnSpc>
                <a:spcPct val="80000"/>
              </a:lnSpc>
            </a:pPr>
            <a:r>
              <a:rPr lang="en-US" sz="4000" b="1" dirty="0">
                <a:cs typeface="+mn-ea"/>
                <a:sym typeface="+mn-lt"/>
              </a:rPr>
              <a:t>Gallery</a:t>
            </a:r>
          </a:p>
          <a:p>
            <a:pPr>
              <a:lnSpc>
                <a:spcPct val="80000"/>
              </a:lnSpc>
            </a:pPr>
            <a:r>
              <a:rPr lang="en-US" sz="4000" b="1" dirty="0">
                <a:cs typeface="+mn-ea"/>
                <a:sym typeface="+mn-lt"/>
              </a:rPr>
              <a:t>slide</a:t>
            </a:r>
          </a:p>
        </p:txBody>
      </p:sp>
      <p:sp>
        <p:nvSpPr>
          <p:cNvPr id="5" name="TextBox 4"/>
          <p:cNvSpPr txBox="1"/>
          <p:nvPr/>
        </p:nvSpPr>
        <p:spPr>
          <a:xfrm>
            <a:off x="1485901" y="2866446"/>
            <a:ext cx="3480120" cy="787588"/>
          </a:xfrm>
          <a:prstGeom prst="rect">
            <a:avLst/>
          </a:prstGeom>
          <a:noFill/>
        </p:spPr>
        <p:txBody>
          <a:bodyPr wrap="square" lIns="0" rIns="0" rtlCol="0">
            <a:spAutoFit/>
          </a:bodyPr>
          <a:lstStyle/>
          <a:p>
            <a:pPr>
              <a:lnSpc>
                <a:spcPct val="130000"/>
              </a:lnSpc>
            </a:pPr>
            <a:r>
              <a:rPr lang="en-US" sz="1200" dirty="0">
                <a:cs typeface="+mn-ea"/>
                <a:sym typeface="+mn-lt"/>
              </a:rPr>
              <a:t>We provide professional-quality free PowerPoint templates to help you with your business presentations - freeppt7.com. </a:t>
            </a:r>
          </a:p>
        </p:txBody>
      </p:sp>
      <p:sp>
        <p:nvSpPr>
          <p:cNvPr id="6" name="TextBox 5"/>
          <p:cNvSpPr txBox="1"/>
          <p:nvPr/>
        </p:nvSpPr>
        <p:spPr>
          <a:xfrm>
            <a:off x="1485900" y="4109474"/>
            <a:ext cx="1130118" cy="253916"/>
          </a:xfrm>
          <a:prstGeom prst="rect">
            <a:avLst/>
          </a:prstGeom>
          <a:noFill/>
        </p:spPr>
        <p:txBody>
          <a:bodyPr wrap="none" lIns="0" rIns="0" rtlCol="0">
            <a:spAutoFit/>
          </a:bodyPr>
          <a:lstStyle/>
          <a:p>
            <a:r>
              <a:rPr lang="en-US" sz="1050" spc="300" dirty="0">
                <a:cs typeface="+mn-ea"/>
                <a:sym typeface="+mn-lt"/>
              </a:rPr>
              <a:t>VIEW MORE</a:t>
            </a:r>
          </a:p>
        </p:txBody>
      </p:sp>
      <p:sp>
        <p:nvSpPr>
          <p:cNvPr id="7" name="Shape 3938"/>
          <p:cNvSpPr/>
          <p:nvPr/>
        </p:nvSpPr>
        <p:spPr>
          <a:xfrm>
            <a:off x="2741473" y="4140798"/>
            <a:ext cx="190583" cy="19058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pic>
        <p:nvPicPr>
          <p:cNvPr id="9" name="图片占位符 8" descr="图片包含 草&#10;&#10;描述已自动生成"/>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1" name="图片占位符 10" descr="图片包含 餐桌, 室内, 美食&#10;&#10;描述已自动生成"/>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grpSp>
        <p:nvGrpSpPr>
          <p:cNvPr id="12" name="Group 14"/>
          <p:cNvGrpSpPr/>
          <p:nvPr/>
        </p:nvGrpSpPr>
        <p:grpSpPr>
          <a:xfrm>
            <a:off x="6096000" y="1570211"/>
            <a:ext cx="1086781" cy="1081668"/>
            <a:chOff x="2905357" y="2888166"/>
            <a:chExt cx="1086781" cy="1081668"/>
          </a:xfrm>
        </p:grpSpPr>
        <p:cxnSp>
          <p:nvCxnSpPr>
            <p:cNvPr id="13" name="Straight Connector 15"/>
            <p:cNvCxnSpPr/>
            <p:nvPr/>
          </p:nvCxnSpPr>
          <p:spPr>
            <a:xfrm flipH="1">
              <a:off x="2910469" y="2888166"/>
              <a:ext cx="1081669" cy="108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a:off x="2905357" y="2888166"/>
              <a:ext cx="1081669" cy="108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08838" y="1551745"/>
            <a:ext cx="1086781" cy="1081668"/>
            <a:chOff x="2905357" y="2888166"/>
            <a:chExt cx="1086781" cy="1081668"/>
          </a:xfrm>
        </p:grpSpPr>
        <p:cxnSp>
          <p:nvCxnSpPr>
            <p:cNvPr id="16" name="Straight Connector 15"/>
            <p:cNvCxnSpPr/>
            <p:nvPr/>
          </p:nvCxnSpPr>
          <p:spPr>
            <a:xfrm flipH="1">
              <a:off x="2910469" y="2888166"/>
              <a:ext cx="1081669" cy="108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05357" y="2888166"/>
              <a:ext cx="1081669" cy="108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31736" y="2715962"/>
            <a:ext cx="2974693" cy="2974693"/>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3" name="Oval 2"/>
          <p:cNvSpPr/>
          <p:nvPr/>
        </p:nvSpPr>
        <p:spPr>
          <a:xfrm>
            <a:off x="7581122" y="2715962"/>
            <a:ext cx="2974693" cy="2974693"/>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4" name="Oval 3"/>
          <p:cNvSpPr/>
          <p:nvPr/>
        </p:nvSpPr>
        <p:spPr>
          <a:xfrm>
            <a:off x="4606429" y="2704074"/>
            <a:ext cx="2986581" cy="2986581"/>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 name="Block Arc 4"/>
          <p:cNvSpPr/>
          <p:nvPr/>
        </p:nvSpPr>
        <p:spPr>
          <a:xfrm>
            <a:off x="1618548" y="2701104"/>
            <a:ext cx="3007136" cy="3007136"/>
          </a:xfrm>
          <a:prstGeom prst="blockArc">
            <a:avLst>
              <a:gd name="adj1" fmla="val 10800000"/>
              <a:gd name="adj2" fmla="val 21573343"/>
              <a:gd name="adj3" fmla="val 10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cs typeface="+mn-ea"/>
              <a:sym typeface="+mn-lt"/>
            </a:endParaRPr>
          </a:p>
        </p:txBody>
      </p:sp>
      <p:sp>
        <p:nvSpPr>
          <p:cNvPr id="6" name="Block Arc 5"/>
          <p:cNvSpPr/>
          <p:nvPr/>
        </p:nvSpPr>
        <p:spPr>
          <a:xfrm>
            <a:off x="7568766" y="2701104"/>
            <a:ext cx="3007136" cy="3007136"/>
          </a:xfrm>
          <a:prstGeom prst="blockArc">
            <a:avLst>
              <a:gd name="adj1" fmla="val 10800000"/>
              <a:gd name="adj2" fmla="val 21573343"/>
              <a:gd name="adj3" fmla="val 10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cs typeface="+mn-ea"/>
              <a:sym typeface="+mn-lt"/>
            </a:endParaRPr>
          </a:p>
        </p:txBody>
      </p:sp>
      <p:sp>
        <p:nvSpPr>
          <p:cNvPr id="7" name="Block Arc 6"/>
          <p:cNvSpPr/>
          <p:nvPr/>
        </p:nvSpPr>
        <p:spPr>
          <a:xfrm flipV="1">
            <a:off x="4596384" y="2705435"/>
            <a:ext cx="2999232" cy="2999232"/>
          </a:xfrm>
          <a:prstGeom prst="blockArc">
            <a:avLst>
              <a:gd name="adj1" fmla="val 10757449"/>
              <a:gd name="adj2" fmla="val 16604"/>
              <a:gd name="adj3" fmla="val 10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cs typeface="+mn-ea"/>
              <a:sym typeface="+mn-lt"/>
            </a:endParaRPr>
          </a:p>
        </p:txBody>
      </p:sp>
      <p:sp>
        <p:nvSpPr>
          <p:cNvPr id="8" name="TextBox 7"/>
          <p:cNvSpPr txBox="1"/>
          <p:nvPr/>
        </p:nvSpPr>
        <p:spPr>
          <a:xfrm>
            <a:off x="4818998" y="4137756"/>
            <a:ext cx="2526406"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9" name="TextBox 8"/>
          <p:cNvSpPr txBox="1"/>
          <p:nvPr/>
        </p:nvSpPr>
        <p:spPr>
          <a:xfrm>
            <a:off x="4920599" y="4497988"/>
            <a:ext cx="2323204" cy="525465"/>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It is a long established fact that a reader will be distracted by the readable content.</a:t>
            </a:r>
          </a:p>
        </p:txBody>
      </p:sp>
      <p:sp>
        <p:nvSpPr>
          <p:cNvPr id="10" name="Shape 3598"/>
          <p:cNvSpPr/>
          <p:nvPr/>
        </p:nvSpPr>
        <p:spPr>
          <a:xfrm>
            <a:off x="5776307" y="3160340"/>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cs typeface="+mn-ea"/>
              <a:sym typeface="+mn-lt"/>
            </a:endParaRPr>
          </a:p>
        </p:txBody>
      </p:sp>
      <p:sp>
        <p:nvSpPr>
          <p:cNvPr id="11" name="TextBox 10"/>
          <p:cNvSpPr txBox="1"/>
          <p:nvPr/>
        </p:nvSpPr>
        <p:spPr>
          <a:xfrm>
            <a:off x="7801177" y="4137756"/>
            <a:ext cx="2526406"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12" name="TextBox 11"/>
          <p:cNvSpPr txBox="1"/>
          <p:nvPr/>
        </p:nvSpPr>
        <p:spPr>
          <a:xfrm>
            <a:off x="7902778" y="4497988"/>
            <a:ext cx="2323204" cy="525465"/>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It is a long established fact that a reader will be distracted by the readable content.</a:t>
            </a:r>
          </a:p>
        </p:txBody>
      </p:sp>
      <p:sp>
        <p:nvSpPr>
          <p:cNvPr id="13" name="Shape 3627"/>
          <p:cNvSpPr/>
          <p:nvPr/>
        </p:nvSpPr>
        <p:spPr>
          <a:xfrm>
            <a:off x="8758485" y="3215017"/>
            <a:ext cx="601449" cy="54677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4" name="TextBox 13"/>
          <p:cNvSpPr txBox="1"/>
          <p:nvPr/>
        </p:nvSpPr>
        <p:spPr>
          <a:xfrm>
            <a:off x="1864417" y="4137756"/>
            <a:ext cx="2526406" cy="291618"/>
          </a:xfrm>
          <a:prstGeom prst="rect">
            <a:avLst/>
          </a:prstGeom>
          <a:noFill/>
        </p:spPr>
        <p:txBody>
          <a:bodyPr wrap="square" lIns="0" rIns="0" rtlCol="0">
            <a:spAutoFit/>
          </a:bodyPr>
          <a:lstStyle/>
          <a:p>
            <a:pPr algn="ctr">
              <a:lnSpc>
                <a:spcPct val="90000"/>
              </a:lnSpc>
            </a:pPr>
            <a:r>
              <a:rPr lang="en-US" sz="1400" spc="300" dirty="0">
                <a:cs typeface="+mn-ea"/>
                <a:sym typeface="+mn-lt"/>
              </a:rPr>
              <a:t>YOUR TITLE HERE</a:t>
            </a:r>
          </a:p>
        </p:txBody>
      </p:sp>
      <p:sp>
        <p:nvSpPr>
          <p:cNvPr id="15" name="TextBox 14"/>
          <p:cNvSpPr txBox="1"/>
          <p:nvPr/>
        </p:nvSpPr>
        <p:spPr>
          <a:xfrm>
            <a:off x="1966018" y="4497988"/>
            <a:ext cx="2323204" cy="525465"/>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cs typeface="+mn-ea"/>
                <a:sym typeface="+mn-lt"/>
              </a:rPr>
              <a:t>It is a long established fact that a reader will be distracted by the readable content.</a:t>
            </a:r>
          </a:p>
        </p:txBody>
      </p:sp>
      <p:sp>
        <p:nvSpPr>
          <p:cNvPr id="16" name="Shape 3691"/>
          <p:cNvSpPr/>
          <p:nvPr/>
        </p:nvSpPr>
        <p:spPr>
          <a:xfrm>
            <a:off x="2821783" y="3160310"/>
            <a:ext cx="601391" cy="601477"/>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tx1"/>
          </a:solidFill>
          <a:ln w="12700">
            <a:miter lim="400000"/>
          </a:ln>
        </p:spPr>
        <p:txBody>
          <a:bodyPr lIns="38100" tIns="38100" rIns="38100" bIns="38100" anchor="ctr"/>
          <a:lstStyle/>
          <a:p>
            <a:endParaRPr dirty="0">
              <a:solidFill>
                <a:prstClr val="black"/>
              </a:solidFill>
              <a:cs typeface="+mn-ea"/>
              <a:sym typeface="+mn-lt"/>
            </a:endParaRPr>
          </a:p>
        </p:txBody>
      </p:sp>
      <p:sp>
        <p:nvSpPr>
          <p:cNvPr id="17" name="TextBox 16"/>
          <p:cNvSpPr txBox="1"/>
          <p:nvPr/>
        </p:nvSpPr>
        <p:spPr>
          <a:xfrm>
            <a:off x="2036096" y="1149760"/>
            <a:ext cx="8141574" cy="683264"/>
          </a:xfrm>
          <a:prstGeom prst="rect">
            <a:avLst/>
          </a:prstGeom>
          <a:noFill/>
        </p:spPr>
        <p:txBody>
          <a:bodyPr wrap="square" lIns="0" rIns="0" rtlCol="0">
            <a:spAutoFit/>
          </a:bodyPr>
          <a:lstStyle/>
          <a:p>
            <a:pPr algn="ctr">
              <a:lnSpc>
                <a:spcPct val="80000"/>
              </a:lnSpc>
            </a:pPr>
            <a:r>
              <a:rPr lang="en-US" sz="4800" b="1" dirty="0">
                <a:cs typeface="+mn-ea"/>
                <a:sym typeface="+mn-lt"/>
              </a:rPr>
              <a:t>Three awesome Values</a:t>
            </a:r>
          </a:p>
        </p:txBody>
      </p:sp>
      <p:sp>
        <p:nvSpPr>
          <p:cNvPr id="18" name="TextBox 17"/>
          <p:cNvSpPr txBox="1"/>
          <p:nvPr/>
        </p:nvSpPr>
        <p:spPr>
          <a:xfrm>
            <a:off x="2036096" y="674460"/>
            <a:ext cx="8141574" cy="249299"/>
          </a:xfrm>
          <a:prstGeom prst="rect">
            <a:avLst/>
          </a:prstGeom>
          <a:noFill/>
        </p:spPr>
        <p:txBody>
          <a:bodyPr wrap="square" lIns="0" rIns="0" rtlCol="0">
            <a:spAutoFit/>
          </a:bodyPr>
          <a:lstStyle/>
          <a:p>
            <a:pPr algn="ctr">
              <a:lnSpc>
                <a:spcPct val="80000"/>
              </a:lnSpc>
            </a:pPr>
            <a:r>
              <a:rPr lang="en-US" sz="1200" spc="600">
                <a:cs typeface="+mn-ea"/>
                <a:sym typeface="+mn-lt"/>
              </a:rPr>
              <a:t>PRESENTATION</a:t>
            </a:r>
            <a:endParaRPr lang="en-US" sz="12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animBg="1"/>
      <p:bldP spid="11" grpId="0"/>
      <p:bldP spid="12" grpId="0"/>
      <p:bldP spid="13" grpId="0" animBg="1"/>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图片包含 餐桌, 美食, 室内&#10;&#10;描述已自动生成"/>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8" name="图片占位符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7" name="图片占位符 26" descr="图片包含 草&#10;&#10;描述已自动生成"/>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18" name="TextBox 17"/>
          <p:cNvSpPr txBox="1"/>
          <p:nvPr/>
        </p:nvSpPr>
        <p:spPr>
          <a:xfrm>
            <a:off x="2036096" y="1149760"/>
            <a:ext cx="8141574" cy="683264"/>
          </a:xfrm>
          <a:prstGeom prst="rect">
            <a:avLst/>
          </a:prstGeom>
          <a:noFill/>
        </p:spPr>
        <p:txBody>
          <a:bodyPr wrap="square" lIns="0" rIns="0" rtlCol="0">
            <a:spAutoFit/>
          </a:bodyPr>
          <a:lstStyle/>
          <a:p>
            <a:pPr algn="ctr">
              <a:lnSpc>
                <a:spcPct val="80000"/>
              </a:lnSpc>
            </a:pPr>
            <a:r>
              <a:rPr lang="en-US" sz="4800" b="1" dirty="0">
                <a:cs typeface="+mn-ea"/>
                <a:sym typeface="+mn-lt"/>
              </a:rPr>
              <a:t>Our Team</a:t>
            </a:r>
          </a:p>
        </p:txBody>
      </p:sp>
      <p:sp>
        <p:nvSpPr>
          <p:cNvPr id="19" name="TextBox 18"/>
          <p:cNvSpPr txBox="1"/>
          <p:nvPr/>
        </p:nvSpPr>
        <p:spPr>
          <a:xfrm>
            <a:off x="2036096" y="674460"/>
            <a:ext cx="8141574" cy="249299"/>
          </a:xfrm>
          <a:prstGeom prst="rect">
            <a:avLst/>
          </a:prstGeom>
          <a:noFill/>
        </p:spPr>
        <p:txBody>
          <a:bodyPr wrap="square" lIns="0" rIns="0" rtlCol="0">
            <a:spAutoFit/>
          </a:bodyPr>
          <a:lstStyle/>
          <a:p>
            <a:pPr algn="ctr">
              <a:lnSpc>
                <a:spcPct val="80000"/>
              </a:lnSpc>
            </a:pPr>
            <a:r>
              <a:rPr lang="en-US" sz="1200" spc="600">
                <a:cs typeface="+mn-ea"/>
                <a:sym typeface="+mn-lt"/>
              </a:rPr>
              <a:t>PRESENTATION</a:t>
            </a:r>
            <a:endParaRPr lang="en-US" sz="1200" spc="600" dirty="0">
              <a:cs typeface="+mn-ea"/>
              <a:sym typeface="+mn-lt"/>
            </a:endParaRPr>
          </a:p>
        </p:txBody>
      </p:sp>
      <p:sp>
        <p:nvSpPr>
          <p:cNvPr id="20" name="TextBox 19"/>
          <p:cNvSpPr txBox="1"/>
          <p:nvPr/>
        </p:nvSpPr>
        <p:spPr>
          <a:xfrm>
            <a:off x="2252529" y="5447611"/>
            <a:ext cx="976229" cy="246221"/>
          </a:xfrm>
          <a:prstGeom prst="rect">
            <a:avLst/>
          </a:prstGeom>
          <a:noFill/>
        </p:spPr>
        <p:txBody>
          <a:bodyPr wrap="none" lIns="0" rIns="0" rtlCol="0">
            <a:spAutoFit/>
          </a:bodyPr>
          <a:lstStyle/>
          <a:p>
            <a:pPr algn="ctr"/>
            <a:r>
              <a:rPr lang="en-US" sz="1000" spc="300" dirty="0">
                <a:solidFill>
                  <a:schemeClr val="tx1">
                    <a:alpha val="70000"/>
                  </a:schemeClr>
                </a:solidFill>
                <a:cs typeface="+mn-ea"/>
                <a:sym typeface="+mn-lt"/>
              </a:rPr>
              <a:t>DESIGNER</a:t>
            </a:r>
          </a:p>
        </p:txBody>
      </p:sp>
      <p:sp>
        <p:nvSpPr>
          <p:cNvPr id="21" name="TextBox 20"/>
          <p:cNvSpPr txBox="1"/>
          <p:nvPr/>
        </p:nvSpPr>
        <p:spPr>
          <a:xfrm>
            <a:off x="2028909" y="5137100"/>
            <a:ext cx="1423467" cy="338554"/>
          </a:xfrm>
          <a:prstGeom prst="rect">
            <a:avLst/>
          </a:prstGeom>
          <a:noFill/>
        </p:spPr>
        <p:txBody>
          <a:bodyPr wrap="none" lIns="0" rIns="0" rtlCol="0">
            <a:spAutoFit/>
          </a:bodyPr>
          <a:lstStyle/>
          <a:p>
            <a:pPr algn="ctr"/>
            <a:r>
              <a:rPr lang="en-US" sz="1600" b="1" spc="300" dirty="0">
                <a:cs typeface="+mn-ea"/>
                <a:sym typeface="+mn-lt"/>
              </a:rPr>
              <a:t>JOHN DOE</a:t>
            </a:r>
          </a:p>
        </p:txBody>
      </p:sp>
      <p:sp>
        <p:nvSpPr>
          <p:cNvPr id="22" name="TextBox 21"/>
          <p:cNvSpPr txBox="1"/>
          <p:nvPr/>
        </p:nvSpPr>
        <p:spPr>
          <a:xfrm>
            <a:off x="5618581" y="5447611"/>
            <a:ext cx="976229" cy="246221"/>
          </a:xfrm>
          <a:prstGeom prst="rect">
            <a:avLst/>
          </a:prstGeom>
          <a:noFill/>
        </p:spPr>
        <p:txBody>
          <a:bodyPr wrap="none" lIns="0" rIns="0" rtlCol="0">
            <a:spAutoFit/>
          </a:bodyPr>
          <a:lstStyle/>
          <a:p>
            <a:pPr algn="ctr"/>
            <a:r>
              <a:rPr lang="en-US" sz="1000" spc="300" dirty="0">
                <a:solidFill>
                  <a:schemeClr val="tx1">
                    <a:alpha val="70000"/>
                  </a:schemeClr>
                </a:solidFill>
                <a:cs typeface="+mn-ea"/>
                <a:sym typeface="+mn-lt"/>
              </a:rPr>
              <a:t>DESIGNER</a:t>
            </a:r>
          </a:p>
        </p:txBody>
      </p:sp>
      <p:sp>
        <p:nvSpPr>
          <p:cNvPr id="23" name="TextBox 22"/>
          <p:cNvSpPr txBox="1"/>
          <p:nvPr/>
        </p:nvSpPr>
        <p:spPr>
          <a:xfrm>
            <a:off x="5394961" y="5137100"/>
            <a:ext cx="1423467" cy="338554"/>
          </a:xfrm>
          <a:prstGeom prst="rect">
            <a:avLst/>
          </a:prstGeom>
          <a:noFill/>
        </p:spPr>
        <p:txBody>
          <a:bodyPr wrap="none" lIns="0" rIns="0" rtlCol="0">
            <a:spAutoFit/>
          </a:bodyPr>
          <a:lstStyle/>
          <a:p>
            <a:pPr algn="ctr"/>
            <a:r>
              <a:rPr lang="en-US" sz="1600" b="1" spc="300" dirty="0">
                <a:cs typeface="+mn-ea"/>
                <a:sym typeface="+mn-lt"/>
              </a:rPr>
              <a:t>JOHN DOE</a:t>
            </a:r>
          </a:p>
        </p:txBody>
      </p:sp>
      <p:sp>
        <p:nvSpPr>
          <p:cNvPr id="24" name="TextBox 23"/>
          <p:cNvSpPr txBox="1"/>
          <p:nvPr/>
        </p:nvSpPr>
        <p:spPr>
          <a:xfrm>
            <a:off x="8984634" y="5447611"/>
            <a:ext cx="976229" cy="246221"/>
          </a:xfrm>
          <a:prstGeom prst="rect">
            <a:avLst/>
          </a:prstGeom>
          <a:noFill/>
        </p:spPr>
        <p:txBody>
          <a:bodyPr wrap="none" lIns="0" rIns="0" rtlCol="0">
            <a:spAutoFit/>
          </a:bodyPr>
          <a:lstStyle/>
          <a:p>
            <a:pPr algn="ctr"/>
            <a:r>
              <a:rPr lang="en-US" sz="1000" spc="300" dirty="0">
                <a:solidFill>
                  <a:schemeClr val="tx1">
                    <a:alpha val="70000"/>
                  </a:schemeClr>
                </a:solidFill>
                <a:cs typeface="+mn-ea"/>
                <a:sym typeface="+mn-lt"/>
              </a:rPr>
              <a:t>DESIGNER</a:t>
            </a:r>
          </a:p>
        </p:txBody>
      </p:sp>
      <p:sp>
        <p:nvSpPr>
          <p:cNvPr id="25" name="TextBox 24"/>
          <p:cNvSpPr txBox="1"/>
          <p:nvPr/>
        </p:nvSpPr>
        <p:spPr>
          <a:xfrm>
            <a:off x="8761014" y="5137100"/>
            <a:ext cx="1423467" cy="338554"/>
          </a:xfrm>
          <a:prstGeom prst="rect">
            <a:avLst/>
          </a:prstGeom>
          <a:noFill/>
        </p:spPr>
        <p:txBody>
          <a:bodyPr wrap="none" lIns="0" rIns="0" rtlCol="0">
            <a:spAutoFit/>
          </a:bodyPr>
          <a:lstStyle/>
          <a:p>
            <a:pPr algn="ctr"/>
            <a:r>
              <a:rPr lang="en-US" sz="1600" b="1" spc="300" dirty="0">
                <a:cs typeface="+mn-ea"/>
                <a:sym typeface="+mn-lt"/>
              </a:rPr>
              <a:t>JOHN DOE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b="6250"/>
          <a:stretch>
            <a:fillRect/>
          </a:stretch>
        </p:blipFill>
        <p:spPr>
          <a:xfrm>
            <a:off x="20" y="10"/>
            <a:ext cx="12191980" cy="6857990"/>
          </a:xfrm>
          <a:prstGeom prst="rect">
            <a:avLst/>
          </a:prstGeom>
        </p:spPr>
      </p:pic>
      <p:pic>
        <p:nvPicPr>
          <p:cNvPr id="4" name="图片 3" descr="图片包含 植物, 树叶, 蕨&#10;&#10;描述已自动生成"/>
          <p:cNvPicPr>
            <a:picLocks noChangeAspect="1"/>
          </p:cNvPicPr>
          <p:nvPr/>
        </p:nvPicPr>
        <p:blipFill rotWithShape="1">
          <a:blip r:embed="rId3" cstate="screen">
            <a:extLst>
              <a:ext uri="{28A0092B-C50C-407E-A947-70E740481C1C}">
                <a14:useLocalDpi xmlns:a14="http://schemas.microsoft.com/office/drawing/2010/main"/>
              </a:ext>
            </a:extLst>
          </a:blip>
          <a:srcRect b="-3535"/>
          <a:stretch>
            <a:fillRect/>
          </a:stretch>
        </p:blipFill>
        <p:spPr>
          <a:xfrm rot="6544677" flipH="1">
            <a:off x="-803327" y="1589099"/>
            <a:ext cx="6845345" cy="3508228"/>
          </a:xfrm>
          <a:prstGeom prst="rect">
            <a:avLst/>
          </a:prstGeom>
        </p:spPr>
      </p:pic>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l="24657" t="8546" r="26347" b="2564"/>
          <a:stretch>
            <a:fillRect/>
          </a:stretch>
        </p:blipFill>
        <p:spPr>
          <a:xfrm>
            <a:off x="1881071" y="2356338"/>
            <a:ext cx="3514759" cy="4501662"/>
          </a:xfrm>
          <a:prstGeom prst="rect">
            <a:avLst/>
          </a:prstGeom>
        </p:spPr>
      </p:pic>
      <p:sp>
        <p:nvSpPr>
          <p:cNvPr id="7" name="TextBox 3"/>
          <p:cNvSpPr txBox="1"/>
          <p:nvPr/>
        </p:nvSpPr>
        <p:spPr>
          <a:xfrm>
            <a:off x="6722472" y="1326900"/>
            <a:ext cx="3199058" cy="2554545"/>
          </a:xfrm>
          <a:prstGeom prst="rect">
            <a:avLst/>
          </a:prstGeom>
          <a:noFill/>
        </p:spPr>
        <p:txBody>
          <a:bodyPr wrap="square" rtlCol="0">
            <a:spAutoFit/>
          </a:bodyPr>
          <a:lstStyle/>
          <a:p>
            <a:pPr defTabSz="913765"/>
            <a:r>
              <a:rPr lang="en-US" sz="8000" b="1" u="sng" spc="150" dirty="0">
                <a:solidFill>
                  <a:srgbClr val="000000"/>
                </a:solidFill>
                <a:cs typeface="+mn-ea"/>
                <a:sym typeface="+mn-lt"/>
              </a:rPr>
              <a:t>PART</a:t>
            </a:r>
          </a:p>
          <a:p>
            <a:pPr defTabSz="913765"/>
            <a:r>
              <a:rPr lang="en-US" sz="8000" b="1" u="sng" spc="150" dirty="0">
                <a:solidFill>
                  <a:srgbClr val="000000"/>
                </a:solidFill>
                <a:cs typeface="+mn-ea"/>
                <a:sym typeface="+mn-lt"/>
              </a:rPr>
              <a:t>TWO</a:t>
            </a:r>
          </a:p>
        </p:txBody>
      </p:sp>
      <p:sp>
        <p:nvSpPr>
          <p:cNvPr id="8" name="TextBox 4"/>
          <p:cNvSpPr txBox="1"/>
          <p:nvPr/>
        </p:nvSpPr>
        <p:spPr>
          <a:xfrm>
            <a:off x="6722472" y="4022256"/>
            <a:ext cx="2533771" cy="276999"/>
          </a:xfrm>
          <a:prstGeom prst="rect">
            <a:avLst/>
          </a:prstGeom>
          <a:noFill/>
        </p:spPr>
        <p:txBody>
          <a:bodyPr wrap="none" rtlCol="0">
            <a:spAutoFit/>
          </a:bodyPr>
          <a:lstStyle/>
          <a:p>
            <a:pPr defTabSz="913765"/>
            <a:r>
              <a:rPr lang="en-US" sz="1200" spc="300" dirty="0">
                <a:solidFill>
                  <a:srgbClr val="000000"/>
                </a:solidFill>
                <a:cs typeface="+mn-ea"/>
                <a:sym typeface="+mn-lt"/>
              </a:rPr>
              <a:t>NEW DESIGN INSIGHT</a:t>
            </a:r>
          </a:p>
        </p:txBody>
      </p:sp>
      <p:sp>
        <p:nvSpPr>
          <p:cNvPr id="11" name="Shape"/>
          <p:cNvSpPr/>
          <p:nvPr/>
        </p:nvSpPr>
        <p:spPr>
          <a:xfrm>
            <a:off x="5715351" y="22667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2" name="Shape"/>
          <p:cNvSpPr/>
          <p:nvPr/>
        </p:nvSpPr>
        <p:spPr>
          <a:xfrm>
            <a:off x="5708459" y="29641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3" name="Shape"/>
          <p:cNvSpPr/>
          <p:nvPr/>
        </p:nvSpPr>
        <p:spPr>
          <a:xfrm>
            <a:off x="5708459" y="377770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4" name="Shape"/>
          <p:cNvSpPr/>
          <p:nvPr/>
        </p:nvSpPr>
        <p:spPr>
          <a:xfrm>
            <a:off x="5716636" y="267349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5" name="Shape"/>
          <p:cNvSpPr/>
          <p:nvPr/>
        </p:nvSpPr>
        <p:spPr>
          <a:xfrm>
            <a:off x="5708459" y="33709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6" name="Shape"/>
          <p:cNvSpPr/>
          <p:nvPr/>
        </p:nvSpPr>
        <p:spPr>
          <a:xfrm>
            <a:off x="5708459" y="418449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
        <p:nvSpPr>
          <p:cNvPr id="17" name="Shape"/>
          <p:cNvSpPr/>
          <p:nvPr/>
        </p:nvSpPr>
        <p:spPr>
          <a:xfrm>
            <a:off x="5708459" y="45918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hangingPunct="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kern="0">
              <a:solidFill>
                <a:srgbClr val="FFFFFF"/>
              </a:solidFill>
              <a:effectLst>
                <a:outerShdw blurRad="38100" dist="12700" dir="5400000" rotWithShape="0">
                  <a:srgbClr val="000000">
                    <a:alpha val="5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199" y="3925671"/>
            <a:ext cx="2785075" cy="1421928"/>
          </a:xfrm>
          <a:prstGeom prst="rect">
            <a:avLst/>
          </a:prstGeom>
          <a:noFill/>
        </p:spPr>
        <p:txBody>
          <a:bodyPr wrap="square" lIns="0" rIns="0" rtlCol="0">
            <a:spAutoFit/>
          </a:bodyPr>
          <a:lstStyle/>
          <a:p>
            <a:pPr algn="ctr">
              <a:lnSpc>
                <a:spcPct val="90000"/>
              </a:lnSpc>
            </a:pPr>
            <a:r>
              <a:rPr lang="en-US" sz="9600" b="1" spc="300" dirty="0">
                <a:cs typeface="+mn-ea"/>
                <a:sym typeface="+mn-lt"/>
              </a:rPr>
              <a:t>01</a:t>
            </a:r>
          </a:p>
        </p:txBody>
      </p:sp>
      <p:sp>
        <p:nvSpPr>
          <p:cNvPr id="3" name="TextBox 2"/>
          <p:cNvSpPr txBox="1"/>
          <p:nvPr/>
        </p:nvSpPr>
        <p:spPr>
          <a:xfrm>
            <a:off x="4699000" y="3925671"/>
            <a:ext cx="2785075" cy="1421928"/>
          </a:xfrm>
          <a:prstGeom prst="rect">
            <a:avLst/>
          </a:prstGeom>
          <a:noFill/>
        </p:spPr>
        <p:txBody>
          <a:bodyPr wrap="square" lIns="0" rIns="0" rtlCol="0">
            <a:spAutoFit/>
          </a:bodyPr>
          <a:lstStyle/>
          <a:p>
            <a:pPr algn="ctr">
              <a:lnSpc>
                <a:spcPct val="90000"/>
              </a:lnSpc>
            </a:pPr>
            <a:r>
              <a:rPr lang="en-US" sz="9600" b="1" spc="300" dirty="0">
                <a:cs typeface="+mn-ea"/>
                <a:sym typeface="+mn-lt"/>
              </a:rPr>
              <a:t>02</a:t>
            </a:r>
          </a:p>
        </p:txBody>
      </p:sp>
      <p:sp>
        <p:nvSpPr>
          <p:cNvPr id="4" name="TextBox 3"/>
          <p:cNvSpPr txBox="1"/>
          <p:nvPr/>
        </p:nvSpPr>
        <p:spPr>
          <a:xfrm>
            <a:off x="8204200" y="3925671"/>
            <a:ext cx="2785075" cy="1421928"/>
          </a:xfrm>
          <a:prstGeom prst="rect">
            <a:avLst/>
          </a:prstGeom>
          <a:noFill/>
        </p:spPr>
        <p:txBody>
          <a:bodyPr wrap="square" lIns="0" rIns="0" rtlCol="0">
            <a:spAutoFit/>
          </a:bodyPr>
          <a:lstStyle/>
          <a:p>
            <a:pPr algn="ctr">
              <a:lnSpc>
                <a:spcPct val="90000"/>
              </a:lnSpc>
            </a:pPr>
            <a:r>
              <a:rPr lang="en-US" sz="9600" b="1" spc="300" dirty="0">
                <a:cs typeface="+mn-ea"/>
                <a:sym typeface="+mn-lt"/>
              </a:rPr>
              <a:t>03</a:t>
            </a:r>
          </a:p>
        </p:txBody>
      </p:sp>
      <p:sp>
        <p:nvSpPr>
          <p:cNvPr id="5" name="TextBox 4"/>
          <p:cNvSpPr txBox="1"/>
          <p:nvPr/>
        </p:nvSpPr>
        <p:spPr>
          <a:xfrm>
            <a:off x="1219199" y="1105288"/>
            <a:ext cx="2993985" cy="1421928"/>
          </a:xfrm>
          <a:prstGeom prst="rect">
            <a:avLst/>
          </a:prstGeom>
          <a:noFill/>
        </p:spPr>
        <p:txBody>
          <a:bodyPr wrap="square" lIns="0" rIns="0" rtlCol="0">
            <a:spAutoFit/>
          </a:bodyPr>
          <a:lstStyle/>
          <a:p>
            <a:pPr>
              <a:lnSpc>
                <a:spcPct val="90000"/>
              </a:lnSpc>
            </a:pPr>
            <a:r>
              <a:rPr lang="en-US" sz="3200" b="1" spc="300" dirty="0">
                <a:cs typeface="+mn-ea"/>
                <a:sym typeface="+mn-lt"/>
              </a:rPr>
              <a:t>Option</a:t>
            </a:r>
            <a:br>
              <a:rPr lang="en-US" sz="3200" b="1" spc="300" dirty="0">
                <a:cs typeface="+mn-ea"/>
                <a:sym typeface="+mn-lt"/>
              </a:rPr>
            </a:br>
            <a:r>
              <a:rPr lang="en-US" sz="3200" b="1" spc="300" dirty="0">
                <a:cs typeface="+mn-ea"/>
                <a:sym typeface="+mn-lt"/>
              </a:rPr>
              <a:t>awesome</a:t>
            </a:r>
            <a:br>
              <a:rPr lang="en-US" sz="3200" b="1" spc="300" dirty="0">
                <a:cs typeface="+mn-ea"/>
                <a:sym typeface="+mn-lt"/>
              </a:rPr>
            </a:br>
            <a:r>
              <a:rPr lang="en-US" sz="3200" b="1" spc="300" dirty="0">
                <a:cs typeface="+mn-ea"/>
                <a:sym typeface="+mn-lt"/>
              </a:rPr>
              <a:t>title</a:t>
            </a:r>
          </a:p>
        </p:txBody>
      </p:sp>
      <p:cxnSp>
        <p:nvCxnSpPr>
          <p:cNvPr id="6" name="Straight Connector 5"/>
          <p:cNvCxnSpPr/>
          <p:nvPr/>
        </p:nvCxnSpPr>
        <p:spPr>
          <a:xfrm>
            <a:off x="3622203" y="1105288"/>
            <a:ext cx="0" cy="14219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13184" y="1105288"/>
            <a:ext cx="7284626" cy="1246495"/>
          </a:xfrm>
          <a:prstGeom prst="rect">
            <a:avLst/>
          </a:prstGeom>
          <a:noFill/>
        </p:spPr>
        <p:txBody>
          <a:bodyPr wrap="square" lIns="0" rIns="0" rtlCol="0">
            <a:spAutoFit/>
          </a:bodyPr>
          <a:lstStyle/>
          <a:p>
            <a:pPr>
              <a:lnSpc>
                <a:spcPct val="150000"/>
              </a:lnSpc>
            </a:pPr>
            <a:r>
              <a:rPr lang="en-US" sz="1000" dirty="0">
                <a:cs typeface="+mn-ea"/>
                <a:sym typeface="+mn-lt"/>
              </a:rPr>
              <a:t>We provide professional-quality free PowerPoint templates to help you with your business presentations - freeppt7.com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
        <p:nvSpPr>
          <p:cNvPr id="8" name="Oval 7"/>
          <p:cNvSpPr/>
          <p:nvPr/>
        </p:nvSpPr>
        <p:spPr>
          <a:xfrm>
            <a:off x="1219200" y="3180598"/>
            <a:ext cx="2785074" cy="278507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spc="300" dirty="0">
                <a:solidFill>
                  <a:schemeClr val="tx1"/>
                </a:solidFill>
                <a:cs typeface="+mn-ea"/>
                <a:sym typeface="+mn-lt"/>
              </a:rPr>
              <a:t> </a:t>
            </a:r>
          </a:p>
        </p:txBody>
      </p:sp>
      <p:sp>
        <p:nvSpPr>
          <p:cNvPr id="9" name="Oval 8"/>
          <p:cNvSpPr/>
          <p:nvPr/>
        </p:nvSpPr>
        <p:spPr>
          <a:xfrm>
            <a:off x="4711700" y="3180598"/>
            <a:ext cx="2785074" cy="278507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spc="300" dirty="0">
                <a:solidFill>
                  <a:schemeClr val="tx1"/>
                </a:solidFill>
                <a:cs typeface="+mn-ea"/>
                <a:sym typeface="+mn-lt"/>
              </a:rPr>
              <a:t> </a:t>
            </a:r>
          </a:p>
        </p:txBody>
      </p:sp>
      <p:sp>
        <p:nvSpPr>
          <p:cNvPr id="10" name="Oval 9"/>
          <p:cNvSpPr/>
          <p:nvPr/>
        </p:nvSpPr>
        <p:spPr>
          <a:xfrm>
            <a:off x="8204200" y="3180598"/>
            <a:ext cx="2785074" cy="278507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spc="300" dirty="0">
                <a:solidFill>
                  <a:schemeClr val="tx1"/>
                </a:solidFill>
                <a:cs typeface="+mn-ea"/>
                <a:sym typeface="+mn-lt"/>
              </a:rPr>
              <a:t> </a:t>
            </a:r>
          </a:p>
        </p:txBody>
      </p:sp>
      <p:sp>
        <p:nvSpPr>
          <p:cNvPr id="11" name="Shape 3930"/>
          <p:cNvSpPr/>
          <p:nvPr/>
        </p:nvSpPr>
        <p:spPr>
          <a:xfrm>
            <a:off x="4004274" y="4487100"/>
            <a:ext cx="598132" cy="299070"/>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tx1">
              <a:lumMod val="85000"/>
              <a:lumOff val="15000"/>
            </a:schemeClr>
          </a:solidFill>
          <a:ln w="12700">
            <a:miter lim="400000"/>
          </a:ln>
        </p:spPr>
        <p:txBody>
          <a:bodyPr lIns="38100" tIns="38100" rIns="38100" bIns="38100" anchor="ctr"/>
          <a:lstStyle/>
          <a:p>
            <a:endParaRPr dirty="0">
              <a:cs typeface="+mn-ea"/>
              <a:sym typeface="+mn-lt"/>
            </a:endParaRPr>
          </a:p>
        </p:txBody>
      </p:sp>
      <p:sp>
        <p:nvSpPr>
          <p:cNvPr id="12" name="Shape 3930"/>
          <p:cNvSpPr/>
          <p:nvPr/>
        </p:nvSpPr>
        <p:spPr>
          <a:xfrm>
            <a:off x="7497390" y="4487100"/>
            <a:ext cx="598132" cy="299070"/>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tx1">
              <a:lumMod val="85000"/>
              <a:lumOff val="15000"/>
            </a:schemeClr>
          </a:solidFill>
          <a:ln w="12700">
            <a:miter lim="400000"/>
          </a:ln>
        </p:spPr>
        <p:txBody>
          <a:bodyPr lIns="38100" tIns="38100" rIns="38100" bIns="38100" anchor="ctr"/>
          <a:lstStyle/>
          <a:p>
            <a:endParaRPr dirty="0">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174" y="4079306"/>
            <a:ext cx="2778694" cy="2778694"/>
          </a:xfrm>
          <a:prstGeom prst="rect">
            <a:avLst/>
          </a:prstGeom>
        </p:spPr>
      </p:pic>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9258" y="4049292"/>
            <a:ext cx="2778694" cy="2778694"/>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6301" y="4079306"/>
            <a:ext cx="2778694" cy="2778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ms2n441g">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s2n441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1157</Words>
  <Application>Microsoft Office PowerPoint</Application>
  <PresentationFormat>宽屏</PresentationFormat>
  <Paragraphs>164</Paragraphs>
  <Slides>25</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Roboto Bold</vt:lpstr>
      <vt:lpstr>仓耳玄三M W05</vt:lpstr>
      <vt:lpstr>等线</vt:lpstr>
      <vt:lpstr>微软雅黑</vt:lpstr>
      <vt:lpstr>Arial</vt:lpstr>
      <vt:lpstr>MS Reference Sans Serif</vt:lpstr>
      <vt:lpstr>Raleway SemiBold</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dc:title>
  <dc:creator>第一PPT</dc:creator>
  <cp:keywords>www.1ppt.com</cp:keywords>
  <dc:description>www.1ppt.com</dc:description>
  <cp:lastModifiedBy>之灵</cp:lastModifiedBy>
  <cp:revision>87</cp:revision>
  <dcterms:created xsi:type="dcterms:W3CDTF">2019-04-20T12:37:00Z</dcterms:created>
  <dcterms:modified xsi:type="dcterms:W3CDTF">2023-12-18T14:51:56Z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7D190483AADE424F8BD029890A5840BA_12</vt:lpwstr>
  </property>
  <property fmtid="{D5CDD505-2E9C-101B-9397-08002B2CF9AE}" pid="3" name="KSOProductBuildVer">
    <vt:lpwstr>2052-12.1.0.15374</vt:lpwstr>
  </property>
</Properties>
</file>